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9"/>
  </p:notesMasterIdLst>
  <p:sldIdLst>
    <p:sldId id="267" r:id="rId2"/>
    <p:sldId id="259" r:id="rId3"/>
    <p:sldId id="260" r:id="rId4"/>
    <p:sldId id="261" r:id="rId5"/>
    <p:sldId id="262" r:id="rId6"/>
    <p:sldId id="266" r:id="rId7"/>
    <p:sldId id="268" r:id="rId8"/>
    <p:sldId id="265" r:id="rId9"/>
    <p:sldId id="258" r:id="rId10"/>
    <p:sldId id="257" r:id="rId11"/>
    <p:sldId id="256" r:id="rId12"/>
    <p:sldId id="269" r:id="rId13"/>
    <p:sldId id="270" r:id="rId14"/>
    <p:sldId id="271" r:id="rId15"/>
    <p:sldId id="263" r:id="rId16"/>
    <p:sldId id="272" r:id="rId17"/>
    <p:sldId id="273" r:id="rId18"/>
  </p:sldIdLst>
  <p:sldSz cx="12192000" cy="6858000"/>
  <p:notesSz cx="6858000" cy="9144000"/>
  <p:embeddedFontLst>
    <p:embeddedFont>
      <p:font typeface="Calibri" panose="020F0502020204030204" pitchFamily="34" charset="0"/>
      <p:regular r:id="rId20"/>
      <p:bold r:id="rId21"/>
      <p:italic r:id="rId22"/>
      <p:boldItalic r:id="rId23"/>
    </p:embeddedFont>
    <p:embeddedFont>
      <p:font typeface="Calibri Light" panose="020F0302020204030204" pitchFamily="34" charset="0"/>
      <p:regular r:id="rId24"/>
      <p:italic r:id="rId25"/>
    </p:embeddedFont>
    <p:embeddedFont>
      <p:font typeface="Comic Sans MS" panose="030F0702030302020204" pitchFamily="66" charset="0"/>
      <p:regular r:id="rId26"/>
      <p:bold r:id="rId27"/>
      <p:italic r:id="rId28"/>
      <p:boldItalic r:id="rId2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104" d="100"/>
          <a:sy n="104" d="100"/>
        </p:scale>
        <p:origin x="168" y="324"/>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2.fntdata"/><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presProps" Target="pres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elicity Page" userId="f5bf5ff9cac893f2" providerId="LiveId" clId="{45044F2A-1F95-44CF-A3ED-64438FF6B57D}"/>
    <pc:docChg chg="undo custSel addSld modSld sldOrd">
      <pc:chgData name="Felicity Page" userId="f5bf5ff9cac893f2" providerId="LiveId" clId="{45044F2A-1F95-44CF-A3ED-64438FF6B57D}" dt="2021-02-08T12:38:13.780" v="126" actId="26606"/>
      <pc:docMkLst>
        <pc:docMk/>
      </pc:docMkLst>
      <pc:sldChg chg="addSp modSp add mod">
        <pc:chgData name="Felicity Page" userId="f5bf5ff9cac893f2" providerId="LiveId" clId="{45044F2A-1F95-44CF-A3ED-64438FF6B57D}" dt="2021-02-08T12:36:12.709" v="8" actId="26606"/>
        <pc:sldMkLst>
          <pc:docMk/>
          <pc:sldMk cId="1079709512" sldId="256"/>
        </pc:sldMkLst>
        <pc:spChg chg="mod">
          <ac:chgData name="Felicity Page" userId="f5bf5ff9cac893f2" providerId="LiveId" clId="{45044F2A-1F95-44CF-A3ED-64438FF6B57D}" dt="2021-02-08T12:36:12.709" v="8" actId="26606"/>
          <ac:spMkLst>
            <pc:docMk/>
            <pc:sldMk cId="1079709512" sldId="256"/>
            <ac:spMk id="4" creationId="{134B19CC-ADFC-4066-83AD-475F305BE57B}"/>
          </ac:spMkLst>
        </pc:spChg>
        <pc:spChg chg="mod">
          <ac:chgData name="Felicity Page" userId="f5bf5ff9cac893f2" providerId="LiveId" clId="{45044F2A-1F95-44CF-A3ED-64438FF6B57D}" dt="2021-02-08T12:36:12.709" v="8" actId="26606"/>
          <ac:spMkLst>
            <pc:docMk/>
            <pc:sldMk cId="1079709512" sldId="256"/>
            <ac:spMk id="5" creationId="{DD9DEB2C-26C5-4185-B099-4F63294A1123}"/>
          </ac:spMkLst>
        </pc:spChg>
        <pc:spChg chg="add">
          <ac:chgData name="Felicity Page" userId="f5bf5ff9cac893f2" providerId="LiveId" clId="{45044F2A-1F95-44CF-A3ED-64438FF6B57D}" dt="2021-02-08T12:36:12.709" v="8" actId="26606"/>
          <ac:spMkLst>
            <pc:docMk/>
            <pc:sldMk cId="1079709512" sldId="256"/>
            <ac:spMk id="10" creationId="{09588DA8-065E-4F6F-8EFD-43104AB2E0CF}"/>
          </ac:spMkLst>
        </pc:spChg>
        <pc:spChg chg="add">
          <ac:chgData name="Felicity Page" userId="f5bf5ff9cac893f2" providerId="LiveId" clId="{45044F2A-1F95-44CF-A3ED-64438FF6B57D}" dt="2021-02-08T12:36:12.709" v="8" actId="26606"/>
          <ac:spMkLst>
            <pc:docMk/>
            <pc:sldMk cId="1079709512" sldId="256"/>
            <ac:spMk id="12" creationId="{C4285719-470E-454C-AF62-8323075F1F5B}"/>
          </ac:spMkLst>
        </pc:spChg>
        <pc:spChg chg="add">
          <ac:chgData name="Felicity Page" userId="f5bf5ff9cac893f2" providerId="LiveId" clId="{45044F2A-1F95-44CF-A3ED-64438FF6B57D}" dt="2021-02-08T12:36:12.709" v="8" actId="26606"/>
          <ac:spMkLst>
            <pc:docMk/>
            <pc:sldMk cId="1079709512" sldId="256"/>
            <ac:spMk id="14" creationId="{CD9FE4EF-C4D8-49A0-B2FF-81D8DB7D8A24}"/>
          </ac:spMkLst>
        </pc:spChg>
        <pc:spChg chg="add">
          <ac:chgData name="Felicity Page" userId="f5bf5ff9cac893f2" providerId="LiveId" clId="{45044F2A-1F95-44CF-A3ED-64438FF6B57D}" dt="2021-02-08T12:36:12.709" v="8" actId="26606"/>
          <ac:spMkLst>
            <pc:docMk/>
            <pc:sldMk cId="1079709512" sldId="256"/>
            <ac:spMk id="16" creationId="{4300840D-0A0B-4512-BACA-B439D5B9C57C}"/>
          </ac:spMkLst>
        </pc:spChg>
        <pc:spChg chg="add">
          <ac:chgData name="Felicity Page" userId="f5bf5ff9cac893f2" providerId="LiveId" clId="{45044F2A-1F95-44CF-A3ED-64438FF6B57D}" dt="2021-02-08T12:36:12.709" v="8" actId="26606"/>
          <ac:spMkLst>
            <pc:docMk/>
            <pc:sldMk cId="1079709512" sldId="256"/>
            <ac:spMk id="18" creationId="{D2B78728-A580-49A7-84F9-6EF6F583ADE0}"/>
          </ac:spMkLst>
        </pc:spChg>
        <pc:spChg chg="add">
          <ac:chgData name="Felicity Page" userId="f5bf5ff9cac893f2" providerId="LiveId" clId="{45044F2A-1F95-44CF-A3ED-64438FF6B57D}" dt="2021-02-08T12:36:12.709" v="8" actId="26606"/>
          <ac:spMkLst>
            <pc:docMk/>
            <pc:sldMk cId="1079709512" sldId="256"/>
            <ac:spMk id="20" creationId="{38FAA1A1-D861-433F-88FA-1E9D6FD31D11}"/>
          </ac:spMkLst>
        </pc:spChg>
        <pc:spChg chg="add">
          <ac:chgData name="Felicity Page" userId="f5bf5ff9cac893f2" providerId="LiveId" clId="{45044F2A-1F95-44CF-A3ED-64438FF6B57D}" dt="2021-02-08T12:36:12.709" v="8" actId="26606"/>
          <ac:spMkLst>
            <pc:docMk/>
            <pc:sldMk cId="1079709512" sldId="256"/>
            <ac:spMk id="22" creationId="{8D71EDA1-87BF-4D5D-AB79-F346FD19278A}"/>
          </ac:spMkLst>
        </pc:spChg>
      </pc:sldChg>
      <pc:sldChg chg="addSp modSp add mod">
        <pc:chgData name="Felicity Page" userId="f5bf5ff9cac893f2" providerId="LiveId" clId="{45044F2A-1F95-44CF-A3ED-64438FF6B57D}" dt="2021-02-08T12:36:16.515" v="9" actId="26606"/>
        <pc:sldMkLst>
          <pc:docMk/>
          <pc:sldMk cId="944318137" sldId="257"/>
        </pc:sldMkLst>
        <pc:spChg chg="mod">
          <ac:chgData name="Felicity Page" userId="f5bf5ff9cac893f2" providerId="LiveId" clId="{45044F2A-1F95-44CF-A3ED-64438FF6B57D}" dt="2021-02-08T12:36:16.515" v="9" actId="26606"/>
          <ac:spMkLst>
            <pc:docMk/>
            <pc:sldMk cId="944318137" sldId="257"/>
            <ac:spMk id="2" creationId="{946B7F8B-FEB0-4EFC-8CBB-0F4181B6F008}"/>
          </ac:spMkLst>
        </pc:spChg>
        <pc:spChg chg="mod">
          <ac:chgData name="Felicity Page" userId="f5bf5ff9cac893f2" providerId="LiveId" clId="{45044F2A-1F95-44CF-A3ED-64438FF6B57D}" dt="2021-02-08T12:36:16.515" v="9" actId="26606"/>
          <ac:spMkLst>
            <pc:docMk/>
            <pc:sldMk cId="944318137" sldId="257"/>
            <ac:spMk id="3" creationId="{6CEC70F9-3D3F-4871-BFE2-8F7C884B2CA9}"/>
          </ac:spMkLst>
        </pc:spChg>
        <pc:spChg chg="add">
          <ac:chgData name="Felicity Page" userId="f5bf5ff9cac893f2" providerId="LiveId" clId="{45044F2A-1F95-44CF-A3ED-64438FF6B57D}" dt="2021-02-08T12:36:16.515" v="9" actId="26606"/>
          <ac:spMkLst>
            <pc:docMk/>
            <pc:sldMk cId="944318137" sldId="257"/>
            <ac:spMk id="8" creationId="{09588DA8-065E-4F6F-8EFD-43104AB2E0CF}"/>
          </ac:spMkLst>
        </pc:spChg>
        <pc:spChg chg="add">
          <ac:chgData name="Felicity Page" userId="f5bf5ff9cac893f2" providerId="LiveId" clId="{45044F2A-1F95-44CF-A3ED-64438FF6B57D}" dt="2021-02-08T12:36:16.515" v="9" actId="26606"/>
          <ac:spMkLst>
            <pc:docMk/>
            <pc:sldMk cId="944318137" sldId="257"/>
            <ac:spMk id="10" creationId="{C4285719-470E-454C-AF62-8323075F1F5B}"/>
          </ac:spMkLst>
        </pc:spChg>
        <pc:spChg chg="add">
          <ac:chgData name="Felicity Page" userId="f5bf5ff9cac893f2" providerId="LiveId" clId="{45044F2A-1F95-44CF-A3ED-64438FF6B57D}" dt="2021-02-08T12:36:16.515" v="9" actId="26606"/>
          <ac:spMkLst>
            <pc:docMk/>
            <pc:sldMk cId="944318137" sldId="257"/>
            <ac:spMk id="12" creationId="{CD9FE4EF-C4D8-49A0-B2FF-81D8DB7D8A24}"/>
          </ac:spMkLst>
        </pc:spChg>
        <pc:spChg chg="add">
          <ac:chgData name="Felicity Page" userId="f5bf5ff9cac893f2" providerId="LiveId" clId="{45044F2A-1F95-44CF-A3ED-64438FF6B57D}" dt="2021-02-08T12:36:16.515" v="9" actId="26606"/>
          <ac:spMkLst>
            <pc:docMk/>
            <pc:sldMk cId="944318137" sldId="257"/>
            <ac:spMk id="14" creationId="{4300840D-0A0B-4512-BACA-B439D5B9C57C}"/>
          </ac:spMkLst>
        </pc:spChg>
        <pc:spChg chg="add">
          <ac:chgData name="Felicity Page" userId="f5bf5ff9cac893f2" providerId="LiveId" clId="{45044F2A-1F95-44CF-A3ED-64438FF6B57D}" dt="2021-02-08T12:36:16.515" v="9" actId="26606"/>
          <ac:spMkLst>
            <pc:docMk/>
            <pc:sldMk cId="944318137" sldId="257"/>
            <ac:spMk id="16" creationId="{D2B78728-A580-49A7-84F9-6EF6F583ADE0}"/>
          </ac:spMkLst>
        </pc:spChg>
        <pc:spChg chg="add">
          <ac:chgData name="Felicity Page" userId="f5bf5ff9cac893f2" providerId="LiveId" clId="{45044F2A-1F95-44CF-A3ED-64438FF6B57D}" dt="2021-02-08T12:36:16.515" v="9" actId="26606"/>
          <ac:spMkLst>
            <pc:docMk/>
            <pc:sldMk cId="944318137" sldId="257"/>
            <ac:spMk id="18" creationId="{38FAA1A1-D861-433F-88FA-1E9D6FD31D11}"/>
          </ac:spMkLst>
        </pc:spChg>
        <pc:spChg chg="add">
          <ac:chgData name="Felicity Page" userId="f5bf5ff9cac893f2" providerId="LiveId" clId="{45044F2A-1F95-44CF-A3ED-64438FF6B57D}" dt="2021-02-08T12:36:16.515" v="9" actId="26606"/>
          <ac:spMkLst>
            <pc:docMk/>
            <pc:sldMk cId="944318137" sldId="257"/>
            <ac:spMk id="20" creationId="{8D71EDA1-87BF-4D5D-AB79-F346FD19278A}"/>
          </ac:spMkLst>
        </pc:spChg>
      </pc:sldChg>
      <pc:sldChg chg="add">
        <pc:chgData name="Felicity Page" userId="f5bf5ff9cac893f2" providerId="LiveId" clId="{45044F2A-1F95-44CF-A3ED-64438FF6B57D}" dt="2021-02-08T12:35:16.206" v="0" actId="22"/>
        <pc:sldMkLst>
          <pc:docMk/>
          <pc:sldMk cId="97700589" sldId="258"/>
        </pc:sldMkLst>
      </pc:sldChg>
      <pc:sldChg chg="add">
        <pc:chgData name="Felicity Page" userId="f5bf5ff9cac893f2" providerId="LiveId" clId="{45044F2A-1F95-44CF-A3ED-64438FF6B57D}" dt="2021-02-08T12:35:16.206" v="0" actId="22"/>
        <pc:sldMkLst>
          <pc:docMk/>
          <pc:sldMk cId="3488839886" sldId="263"/>
        </pc:sldMkLst>
      </pc:sldChg>
      <pc:sldChg chg="addSp delSp modSp add mod setBg">
        <pc:chgData name="Felicity Page" userId="f5bf5ff9cac893f2" providerId="LiveId" clId="{45044F2A-1F95-44CF-A3ED-64438FF6B57D}" dt="2021-02-08T12:36:08.478" v="7" actId="26606"/>
        <pc:sldMkLst>
          <pc:docMk/>
          <pc:sldMk cId="2670557966" sldId="269"/>
        </pc:sldMkLst>
        <pc:spChg chg="mod">
          <ac:chgData name="Felicity Page" userId="f5bf5ff9cac893f2" providerId="LiveId" clId="{45044F2A-1F95-44CF-A3ED-64438FF6B57D}" dt="2021-02-08T12:36:08.478" v="7" actId="26606"/>
          <ac:spMkLst>
            <pc:docMk/>
            <pc:sldMk cId="2670557966" sldId="269"/>
            <ac:spMk id="2" creationId="{7D0650F7-88E7-4896-A3E1-6790B3A95870}"/>
          </ac:spMkLst>
        </pc:spChg>
        <pc:spChg chg="add del">
          <ac:chgData name="Felicity Page" userId="f5bf5ff9cac893f2" providerId="LiveId" clId="{45044F2A-1F95-44CF-A3ED-64438FF6B57D}" dt="2021-02-08T12:36:05.696" v="5" actId="26606"/>
          <ac:spMkLst>
            <pc:docMk/>
            <pc:sldMk cId="2670557966" sldId="269"/>
            <ac:spMk id="10" creationId="{16C5FA50-8D52-4617-AF91-5C7B1C8352F1}"/>
          </ac:spMkLst>
        </pc:spChg>
        <pc:spChg chg="add del">
          <ac:chgData name="Felicity Page" userId="f5bf5ff9cac893f2" providerId="LiveId" clId="{45044F2A-1F95-44CF-A3ED-64438FF6B57D}" dt="2021-02-08T12:36:05.696" v="5" actId="26606"/>
          <ac:spMkLst>
            <pc:docMk/>
            <pc:sldMk cId="2670557966" sldId="269"/>
            <ac:spMk id="12" creationId="{E223798C-12AD-4B0C-A50C-D676347D67CF}"/>
          </ac:spMkLst>
        </pc:spChg>
        <pc:spChg chg="add del">
          <ac:chgData name="Felicity Page" userId="f5bf5ff9cac893f2" providerId="LiveId" clId="{45044F2A-1F95-44CF-A3ED-64438FF6B57D}" dt="2021-02-08T12:36:08.478" v="7" actId="26606"/>
          <ac:spMkLst>
            <pc:docMk/>
            <pc:sldMk cId="2670557966" sldId="269"/>
            <ac:spMk id="14" creationId="{7DB3C429-F8DA-49B9-AF84-21996FCF78B5}"/>
          </ac:spMkLst>
        </pc:spChg>
        <pc:spChg chg="add del">
          <ac:chgData name="Felicity Page" userId="f5bf5ff9cac893f2" providerId="LiveId" clId="{45044F2A-1F95-44CF-A3ED-64438FF6B57D}" dt="2021-02-08T12:36:08.478" v="7" actId="26606"/>
          <ac:spMkLst>
            <pc:docMk/>
            <pc:sldMk cId="2670557966" sldId="269"/>
            <ac:spMk id="15" creationId="{8C790BE2-4E4F-4AAF-81A2-4A6F4885EBE6}"/>
          </ac:spMkLst>
        </pc:spChg>
        <pc:spChg chg="add del">
          <ac:chgData name="Felicity Page" userId="f5bf5ff9cac893f2" providerId="LiveId" clId="{45044F2A-1F95-44CF-A3ED-64438FF6B57D}" dt="2021-02-08T12:36:08.478" v="7" actId="26606"/>
          <ac:spMkLst>
            <pc:docMk/>
            <pc:sldMk cId="2670557966" sldId="269"/>
            <ac:spMk id="16" creationId="{C4C9F2B0-1044-46EB-8AEB-C3BFFDE6C2CC}"/>
          </ac:spMkLst>
        </pc:spChg>
        <pc:spChg chg="add del">
          <ac:chgData name="Felicity Page" userId="f5bf5ff9cac893f2" providerId="LiveId" clId="{45044F2A-1F95-44CF-A3ED-64438FF6B57D}" dt="2021-02-08T12:36:08.478" v="7" actId="26606"/>
          <ac:spMkLst>
            <pc:docMk/>
            <pc:sldMk cId="2670557966" sldId="269"/>
            <ac:spMk id="17" creationId="{D28B54C3-B57B-472A-B96E-1FCB67093DC2}"/>
          </ac:spMkLst>
        </pc:spChg>
        <pc:spChg chg="add del">
          <ac:chgData name="Felicity Page" userId="f5bf5ff9cac893f2" providerId="LiveId" clId="{45044F2A-1F95-44CF-A3ED-64438FF6B57D}" dt="2021-02-08T12:36:08.478" v="7" actId="26606"/>
          <ac:spMkLst>
            <pc:docMk/>
            <pc:sldMk cId="2670557966" sldId="269"/>
            <ac:spMk id="18" creationId="{32B3ACB3-D689-442E-8A40-8680B0FEB8A2}"/>
          </ac:spMkLst>
        </pc:spChg>
        <pc:picChg chg="mod">
          <ac:chgData name="Felicity Page" userId="f5bf5ff9cac893f2" providerId="LiveId" clId="{45044F2A-1F95-44CF-A3ED-64438FF6B57D}" dt="2021-02-08T12:36:08.478" v="7" actId="26606"/>
          <ac:picMkLst>
            <pc:docMk/>
            <pc:sldMk cId="2670557966" sldId="269"/>
            <ac:picMk id="5" creationId="{D57ED4DE-B7A2-4E56-9202-427EE5279AE3}"/>
          </ac:picMkLst>
        </pc:picChg>
      </pc:sldChg>
      <pc:sldChg chg="addSp modSp add mod">
        <pc:chgData name="Felicity Page" userId="f5bf5ff9cac893f2" providerId="LiveId" clId="{45044F2A-1F95-44CF-A3ED-64438FF6B57D}" dt="2021-02-08T12:36:00.245" v="3" actId="26606"/>
        <pc:sldMkLst>
          <pc:docMk/>
          <pc:sldMk cId="3651797419" sldId="270"/>
        </pc:sldMkLst>
        <pc:spChg chg="mod">
          <ac:chgData name="Felicity Page" userId="f5bf5ff9cac893f2" providerId="LiveId" clId="{45044F2A-1F95-44CF-A3ED-64438FF6B57D}" dt="2021-02-08T12:36:00.245" v="3" actId="26606"/>
          <ac:spMkLst>
            <pc:docMk/>
            <pc:sldMk cId="3651797419" sldId="270"/>
            <ac:spMk id="2" creationId="{E1F72E3D-72D8-4BD8-A761-702158D8BE0E}"/>
          </ac:spMkLst>
        </pc:spChg>
        <pc:spChg chg="mod">
          <ac:chgData name="Felicity Page" userId="f5bf5ff9cac893f2" providerId="LiveId" clId="{45044F2A-1F95-44CF-A3ED-64438FF6B57D}" dt="2021-02-08T12:36:00.245" v="3" actId="26606"/>
          <ac:spMkLst>
            <pc:docMk/>
            <pc:sldMk cId="3651797419" sldId="270"/>
            <ac:spMk id="3" creationId="{5EFBDF63-A7FD-48BB-83DB-5E8E963035CA}"/>
          </ac:spMkLst>
        </pc:spChg>
        <pc:spChg chg="add">
          <ac:chgData name="Felicity Page" userId="f5bf5ff9cac893f2" providerId="LiveId" clId="{45044F2A-1F95-44CF-A3ED-64438FF6B57D}" dt="2021-02-08T12:36:00.245" v="3" actId="26606"/>
          <ac:spMkLst>
            <pc:docMk/>
            <pc:sldMk cId="3651797419" sldId="270"/>
            <ac:spMk id="8" creationId="{09588DA8-065E-4F6F-8EFD-43104AB2E0CF}"/>
          </ac:spMkLst>
        </pc:spChg>
        <pc:spChg chg="add">
          <ac:chgData name="Felicity Page" userId="f5bf5ff9cac893f2" providerId="LiveId" clId="{45044F2A-1F95-44CF-A3ED-64438FF6B57D}" dt="2021-02-08T12:36:00.245" v="3" actId="26606"/>
          <ac:spMkLst>
            <pc:docMk/>
            <pc:sldMk cId="3651797419" sldId="270"/>
            <ac:spMk id="10" creationId="{C4285719-470E-454C-AF62-8323075F1F5B}"/>
          </ac:spMkLst>
        </pc:spChg>
        <pc:spChg chg="add">
          <ac:chgData name="Felicity Page" userId="f5bf5ff9cac893f2" providerId="LiveId" clId="{45044F2A-1F95-44CF-A3ED-64438FF6B57D}" dt="2021-02-08T12:36:00.245" v="3" actId="26606"/>
          <ac:spMkLst>
            <pc:docMk/>
            <pc:sldMk cId="3651797419" sldId="270"/>
            <ac:spMk id="12" creationId="{CD9FE4EF-C4D8-49A0-B2FF-81D8DB7D8A24}"/>
          </ac:spMkLst>
        </pc:spChg>
        <pc:spChg chg="add">
          <ac:chgData name="Felicity Page" userId="f5bf5ff9cac893f2" providerId="LiveId" clId="{45044F2A-1F95-44CF-A3ED-64438FF6B57D}" dt="2021-02-08T12:36:00.245" v="3" actId="26606"/>
          <ac:spMkLst>
            <pc:docMk/>
            <pc:sldMk cId="3651797419" sldId="270"/>
            <ac:spMk id="14" creationId="{4300840D-0A0B-4512-BACA-B439D5B9C57C}"/>
          </ac:spMkLst>
        </pc:spChg>
        <pc:spChg chg="add">
          <ac:chgData name="Felicity Page" userId="f5bf5ff9cac893f2" providerId="LiveId" clId="{45044F2A-1F95-44CF-A3ED-64438FF6B57D}" dt="2021-02-08T12:36:00.245" v="3" actId="26606"/>
          <ac:spMkLst>
            <pc:docMk/>
            <pc:sldMk cId="3651797419" sldId="270"/>
            <ac:spMk id="16" creationId="{D2B78728-A580-49A7-84F9-6EF6F583ADE0}"/>
          </ac:spMkLst>
        </pc:spChg>
        <pc:spChg chg="add">
          <ac:chgData name="Felicity Page" userId="f5bf5ff9cac893f2" providerId="LiveId" clId="{45044F2A-1F95-44CF-A3ED-64438FF6B57D}" dt="2021-02-08T12:36:00.245" v="3" actId="26606"/>
          <ac:spMkLst>
            <pc:docMk/>
            <pc:sldMk cId="3651797419" sldId="270"/>
            <ac:spMk id="18" creationId="{38FAA1A1-D861-433F-88FA-1E9D6FD31D11}"/>
          </ac:spMkLst>
        </pc:spChg>
        <pc:spChg chg="add">
          <ac:chgData name="Felicity Page" userId="f5bf5ff9cac893f2" providerId="LiveId" clId="{45044F2A-1F95-44CF-A3ED-64438FF6B57D}" dt="2021-02-08T12:36:00.245" v="3" actId="26606"/>
          <ac:spMkLst>
            <pc:docMk/>
            <pc:sldMk cId="3651797419" sldId="270"/>
            <ac:spMk id="20" creationId="{8D71EDA1-87BF-4D5D-AB79-F346FD19278A}"/>
          </ac:spMkLst>
        </pc:spChg>
      </pc:sldChg>
      <pc:sldChg chg="addSp modSp add mod">
        <pc:chgData name="Felicity Page" userId="f5bf5ff9cac893f2" providerId="LiveId" clId="{45044F2A-1F95-44CF-A3ED-64438FF6B57D}" dt="2021-02-08T12:35:55.367" v="2" actId="26606"/>
        <pc:sldMkLst>
          <pc:docMk/>
          <pc:sldMk cId="603400170" sldId="271"/>
        </pc:sldMkLst>
        <pc:spChg chg="mod">
          <ac:chgData name="Felicity Page" userId="f5bf5ff9cac893f2" providerId="LiveId" clId="{45044F2A-1F95-44CF-A3ED-64438FF6B57D}" dt="2021-02-08T12:35:55.367" v="2" actId="26606"/>
          <ac:spMkLst>
            <pc:docMk/>
            <pc:sldMk cId="603400170" sldId="271"/>
            <ac:spMk id="2" creationId="{F43193CD-67D9-4A27-8802-21028A8A3D7E}"/>
          </ac:spMkLst>
        </pc:spChg>
        <pc:spChg chg="mod">
          <ac:chgData name="Felicity Page" userId="f5bf5ff9cac893f2" providerId="LiveId" clId="{45044F2A-1F95-44CF-A3ED-64438FF6B57D}" dt="2021-02-08T12:35:55.367" v="2" actId="26606"/>
          <ac:spMkLst>
            <pc:docMk/>
            <pc:sldMk cId="603400170" sldId="271"/>
            <ac:spMk id="3" creationId="{2BAB89F2-CA7A-490C-9547-F0DBEB459AB0}"/>
          </ac:spMkLst>
        </pc:spChg>
        <pc:spChg chg="add">
          <ac:chgData name="Felicity Page" userId="f5bf5ff9cac893f2" providerId="LiveId" clId="{45044F2A-1F95-44CF-A3ED-64438FF6B57D}" dt="2021-02-08T12:35:55.367" v="2" actId="26606"/>
          <ac:spMkLst>
            <pc:docMk/>
            <pc:sldMk cId="603400170" sldId="271"/>
            <ac:spMk id="8" creationId="{09588DA8-065E-4F6F-8EFD-43104AB2E0CF}"/>
          </ac:spMkLst>
        </pc:spChg>
        <pc:spChg chg="add">
          <ac:chgData name="Felicity Page" userId="f5bf5ff9cac893f2" providerId="LiveId" clId="{45044F2A-1F95-44CF-A3ED-64438FF6B57D}" dt="2021-02-08T12:35:55.367" v="2" actId="26606"/>
          <ac:spMkLst>
            <pc:docMk/>
            <pc:sldMk cId="603400170" sldId="271"/>
            <ac:spMk id="10" creationId="{C4285719-470E-454C-AF62-8323075F1F5B}"/>
          </ac:spMkLst>
        </pc:spChg>
        <pc:spChg chg="add">
          <ac:chgData name="Felicity Page" userId="f5bf5ff9cac893f2" providerId="LiveId" clId="{45044F2A-1F95-44CF-A3ED-64438FF6B57D}" dt="2021-02-08T12:35:55.367" v="2" actId="26606"/>
          <ac:spMkLst>
            <pc:docMk/>
            <pc:sldMk cId="603400170" sldId="271"/>
            <ac:spMk id="12" creationId="{CD9FE4EF-C4D8-49A0-B2FF-81D8DB7D8A24}"/>
          </ac:spMkLst>
        </pc:spChg>
        <pc:spChg chg="add">
          <ac:chgData name="Felicity Page" userId="f5bf5ff9cac893f2" providerId="LiveId" clId="{45044F2A-1F95-44CF-A3ED-64438FF6B57D}" dt="2021-02-08T12:35:55.367" v="2" actId="26606"/>
          <ac:spMkLst>
            <pc:docMk/>
            <pc:sldMk cId="603400170" sldId="271"/>
            <ac:spMk id="14" creationId="{4300840D-0A0B-4512-BACA-B439D5B9C57C}"/>
          </ac:spMkLst>
        </pc:spChg>
        <pc:spChg chg="add">
          <ac:chgData name="Felicity Page" userId="f5bf5ff9cac893f2" providerId="LiveId" clId="{45044F2A-1F95-44CF-A3ED-64438FF6B57D}" dt="2021-02-08T12:35:55.367" v="2" actId="26606"/>
          <ac:spMkLst>
            <pc:docMk/>
            <pc:sldMk cId="603400170" sldId="271"/>
            <ac:spMk id="16" creationId="{D2B78728-A580-49A7-84F9-6EF6F583ADE0}"/>
          </ac:spMkLst>
        </pc:spChg>
        <pc:spChg chg="add">
          <ac:chgData name="Felicity Page" userId="f5bf5ff9cac893f2" providerId="LiveId" clId="{45044F2A-1F95-44CF-A3ED-64438FF6B57D}" dt="2021-02-08T12:35:55.367" v="2" actId="26606"/>
          <ac:spMkLst>
            <pc:docMk/>
            <pc:sldMk cId="603400170" sldId="271"/>
            <ac:spMk id="18" creationId="{38FAA1A1-D861-433F-88FA-1E9D6FD31D11}"/>
          </ac:spMkLst>
        </pc:spChg>
        <pc:spChg chg="add">
          <ac:chgData name="Felicity Page" userId="f5bf5ff9cac893f2" providerId="LiveId" clId="{45044F2A-1F95-44CF-A3ED-64438FF6B57D}" dt="2021-02-08T12:35:55.367" v="2" actId="26606"/>
          <ac:spMkLst>
            <pc:docMk/>
            <pc:sldMk cId="603400170" sldId="271"/>
            <ac:spMk id="20" creationId="{8D71EDA1-87BF-4D5D-AB79-F346FD19278A}"/>
          </ac:spMkLst>
        </pc:spChg>
      </pc:sldChg>
      <pc:sldChg chg="addSp modSp add mod">
        <pc:chgData name="Felicity Page" userId="f5bf5ff9cac893f2" providerId="LiveId" clId="{45044F2A-1F95-44CF-A3ED-64438FF6B57D}" dt="2021-02-08T12:35:43.448" v="1" actId="26606"/>
        <pc:sldMkLst>
          <pc:docMk/>
          <pc:sldMk cId="487143961" sldId="272"/>
        </pc:sldMkLst>
        <pc:spChg chg="mod">
          <ac:chgData name="Felicity Page" userId="f5bf5ff9cac893f2" providerId="LiveId" clId="{45044F2A-1F95-44CF-A3ED-64438FF6B57D}" dt="2021-02-08T12:35:43.448" v="1" actId="26606"/>
          <ac:spMkLst>
            <pc:docMk/>
            <pc:sldMk cId="487143961" sldId="272"/>
            <ac:spMk id="2" creationId="{ECC5D3FA-D3FE-4B2C-93B8-F2E81490B286}"/>
          </ac:spMkLst>
        </pc:spChg>
        <pc:spChg chg="mod">
          <ac:chgData name="Felicity Page" userId="f5bf5ff9cac893f2" providerId="LiveId" clId="{45044F2A-1F95-44CF-A3ED-64438FF6B57D}" dt="2021-02-08T12:35:43.448" v="1" actId="26606"/>
          <ac:spMkLst>
            <pc:docMk/>
            <pc:sldMk cId="487143961" sldId="272"/>
            <ac:spMk id="3" creationId="{C749915D-862C-4B26-B4D4-ABB75ED1AA37}"/>
          </ac:spMkLst>
        </pc:spChg>
        <pc:spChg chg="add">
          <ac:chgData name="Felicity Page" userId="f5bf5ff9cac893f2" providerId="LiveId" clId="{45044F2A-1F95-44CF-A3ED-64438FF6B57D}" dt="2021-02-08T12:35:43.448" v="1" actId="26606"/>
          <ac:spMkLst>
            <pc:docMk/>
            <pc:sldMk cId="487143961" sldId="272"/>
            <ac:spMk id="8" creationId="{09588DA8-065E-4F6F-8EFD-43104AB2E0CF}"/>
          </ac:spMkLst>
        </pc:spChg>
        <pc:spChg chg="add">
          <ac:chgData name="Felicity Page" userId="f5bf5ff9cac893f2" providerId="LiveId" clId="{45044F2A-1F95-44CF-A3ED-64438FF6B57D}" dt="2021-02-08T12:35:43.448" v="1" actId="26606"/>
          <ac:spMkLst>
            <pc:docMk/>
            <pc:sldMk cId="487143961" sldId="272"/>
            <ac:spMk id="10" creationId="{C4285719-470E-454C-AF62-8323075F1F5B}"/>
          </ac:spMkLst>
        </pc:spChg>
        <pc:spChg chg="add">
          <ac:chgData name="Felicity Page" userId="f5bf5ff9cac893f2" providerId="LiveId" clId="{45044F2A-1F95-44CF-A3ED-64438FF6B57D}" dt="2021-02-08T12:35:43.448" v="1" actId="26606"/>
          <ac:spMkLst>
            <pc:docMk/>
            <pc:sldMk cId="487143961" sldId="272"/>
            <ac:spMk id="12" creationId="{CD9FE4EF-C4D8-49A0-B2FF-81D8DB7D8A24}"/>
          </ac:spMkLst>
        </pc:spChg>
        <pc:spChg chg="add">
          <ac:chgData name="Felicity Page" userId="f5bf5ff9cac893f2" providerId="LiveId" clId="{45044F2A-1F95-44CF-A3ED-64438FF6B57D}" dt="2021-02-08T12:35:43.448" v="1" actId="26606"/>
          <ac:spMkLst>
            <pc:docMk/>
            <pc:sldMk cId="487143961" sldId="272"/>
            <ac:spMk id="14" creationId="{4300840D-0A0B-4512-BACA-B439D5B9C57C}"/>
          </ac:spMkLst>
        </pc:spChg>
        <pc:spChg chg="add">
          <ac:chgData name="Felicity Page" userId="f5bf5ff9cac893f2" providerId="LiveId" clId="{45044F2A-1F95-44CF-A3ED-64438FF6B57D}" dt="2021-02-08T12:35:43.448" v="1" actId="26606"/>
          <ac:spMkLst>
            <pc:docMk/>
            <pc:sldMk cId="487143961" sldId="272"/>
            <ac:spMk id="16" creationId="{D2B78728-A580-49A7-84F9-6EF6F583ADE0}"/>
          </ac:spMkLst>
        </pc:spChg>
        <pc:spChg chg="add">
          <ac:chgData name="Felicity Page" userId="f5bf5ff9cac893f2" providerId="LiveId" clId="{45044F2A-1F95-44CF-A3ED-64438FF6B57D}" dt="2021-02-08T12:35:43.448" v="1" actId="26606"/>
          <ac:spMkLst>
            <pc:docMk/>
            <pc:sldMk cId="487143961" sldId="272"/>
            <ac:spMk id="18" creationId="{38FAA1A1-D861-433F-88FA-1E9D6FD31D11}"/>
          </ac:spMkLst>
        </pc:spChg>
        <pc:spChg chg="add">
          <ac:chgData name="Felicity Page" userId="f5bf5ff9cac893f2" providerId="LiveId" clId="{45044F2A-1F95-44CF-A3ED-64438FF6B57D}" dt="2021-02-08T12:35:43.448" v="1" actId="26606"/>
          <ac:spMkLst>
            <pc:docMk/>
            <pc:sldMk cId="487143961" sldId="272"/>
            <ac:spMk id="20" creationId="{8D71EDA1-87BF-4D5D-AB79-F346FD19278A}"/>
          </ac:spMkLst>
        </pc:spChg>
      </pc:sldChg>
      <pc:sldChg chg="addSp modSp new mod ord setBg">
        <pc:chgData name="Felicity Page" userId="f5bf5ff9cac893f2" providerId="LiveId" clId="{45044F2A-1F95-44CF-A3ED-64438FF6B57D}" dt="2021-02-08T12:38:13.780" v="126" actId="26606"/>
        <pc:sldMkLst>
          <pc:docMk/>
          <pc:sldMk cId="918749251" sldId="273"/>
        </pc:sldMkLst>
        <pc:spChg chg="mod">
          <ac:chgData name="Felicity Page" userId="f5bf5ff9cac893f2" providerId="LiveId" clId="{45044F2A-1F95-44CF-A3ED-64438FF6B57D}" dt="2021-02-08T12:38:13.780" v="126" actId="26606"/>
          <ac:spMkLst>
            <pc:docMk/>
            <pc:sldMk cId="918749251" sldId="273"/>
            <ac:spMk id="2" creationId="{8B5EF5F3-8596-4267-89EB-D59B71656F10}"/>
          </ac:spMkLst>
        </pc:spChg>
        <pc:spChg chg="mod">
          <ac:chgData name="Felicity Page" userId="f5bf5ff9cac893f2" providerId="LiveId" clId="{45044F2A-1F95-44CF-A3ED-64438FF6B57D}" dt="2021-02-08T12:38:13.780" v="126" actId="26606"/>
          <ac:spMkLst>
            <pc:docMk/>
            <pc:sldMk cId="918749251" sldId="273"/>
            <ac:spMk id="3" creationId="{AA239E69-01A9-4DFD-85FF-C3AA193D3F8C}"/>
          </ac:spMkLst>
        </pc:spChg>
        <pc:spChg chg="add">
          <ac:chgData name="Felicity Page" userId="f5bf5ff9cac893f2" providerId="LiveId" clId="{45044F2A-1F95-44CF-A3ED-64438FF6B57D}" dt="2021-02-08T12:38:13.780" v="126" actId="26606"/>
          <ac:spMkLst>
            <pc:docMk/>
            <pc:sldMk cId="918749251" sldId="273"/>
            <ac:spMk id="8" creationId="{09588DA8-065E-4F6F-8EFD-43104AB2E0CF}"/>
          </ac:spMkLst>
        </pc:spChg>
        <pc:spChg chg="add">
          <ac:chgData name="Felicity Page" userId="f5bf5ff9cac893f2" providerId="LiveId" clId="{45044F2A-1F95-44CF-A3ED-64438FF6B57D}" dt="2021-02-08T12:38:13.780" v="126" actId="26606"/>
          <ac:spMkLst>
            <pc:docMk/>
            <pc:sldMk cId="918749251" sldId="273"/>
            <ac:spMk id="10" creationId="{C4285719-470E-454C-AF62-8323075F1F5B}"/>
          </ac:spMkLst>
        </pc:spChg>
        <pc:spChg chg="add">
          <ac:chgData name="Felicity Page" userId="f5bf5ff9cac893f2" providerId="LiveId" clId="{45044F2A-1F95-44CF-A3ED-64438FF6B57D}" dt="2021-02-08T12:38:13.780" v="126" actId="26606"/>
          <ac:spMkLst>
            <pc:docMk/>
            <pc:sldMk cId="918749251" sldId="273"/>
            <ac:spMk id="12" creationId="{CD9FE4EF-C4D8-49A0-B2FF-81D8DB7D8A24}"/>
          </ac:spMkLst>
        </pc:spChg>
        <pc:spChg chg="add">
          <ac:chgData name="Felicity Page" userId="f5bf5ff9cac893f2" providerId="LiveId" clId="{45044F2A-1F95-44CF-A3ED-64438FF6B57D}" dt="2021-02-08T12:38:13.780" v="126" actId="26606"/>
          <ac:spMkLst>
            <pc:docMk/>
            <pc:sldMk cId="918749251" sldId="273"/>
            <ac:spMk id="14" creationId="{4300840D-0A0B-4512-BACA-B439D5B9C57C}"/>
          </ac:spMkLst>
        </pc:spChg>
        <pc:spChg chg="add">
          <ac:chgData name="Felicity Page" userId="f5bf5ff9cac893f2" providerId="LiveId" clId="{45044F2A-1F95-44CF-A3ED-64438FF6B57D}" dt="2021-02-08T12:38:13.780" v="126" actId="26606"/>
          <ac:spMkLst>
            <pc:docMk/>
            <pc:sldMk cId="918749251" sldId="273"/>
            <ac:spMk id="16" creationId="{D2B78728-A580-49A7-84F9-6EF6F583ADE0}"/>
          </ac:spMkLst>
        </pc:spChg>
        <pc:spChg chg="add">
          <ac:chgData name="Felicity Page" userId="f5bf5ff9cac893f2" providerId="LiveId" clId="{45044F2A-1F95-44CF-A3ED-64438FF6B57D}" dt="2021-02-08T12:38:13.780" v="126" actId="26606"/>
          <ac:spMkLst>
            <pc:docMk/>
            <pc:sldMk cId="918749251" sldId="273"/>
            <ac:spMk id="18" creationId="{38FAA1A1-D861-433F-88FA-1E9D6FD31D11}"/>
          </ac:spMkLst>
        </pc:spChg>
        <pc:spChg chg="add">
          <ac:chgData name="Felicity Page" userId="f5bf5ff9cac893f2" providerId="LiveId" clId="{45044F2A-1F95-44CF-A3ED-64438FF6B57D}" dt="2021-02-08T12:38:13.780" v="126" actId="26606"/>
          <ac:spMkLst>
            <pc:docMk/>
            <pc:sldMk cId="918749251" sldId="273"/>
            <ac:spMk id="20" creationId="{8D71EDA1-87BF-4D5D-AB79-F346FD19278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003C8D-AC27-48AC-9EFD-FA322B696CF0}" type="datetimeFigureOut">
              <a:rPr lang="en-GB" smtClean="0"/>
              <a:t>08/02/2021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033987-D1EB-4118-A411-E6657A239896}" type="slidenum">
              <a:rPr lang="en-GB" smtClean="0"/>
              <a:t>‹#›</a:t>
            </a:fld>
            <a:endParaRPr lang="en-GB"/>
          </a:p>
        </p:txBody>
      </p:sp>
    </p:spTree>
    <p:extLst>
      <p:ext uri="{BB962C8B-B14F-4D97-AF65-F5344CB8AC3E}">
        <p14:creationId xmlns:p14="http://schemas.microsoft.com/office/powerpoint/2010/main" val="764721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A7438B6-CAE2-4273-BD3D-3763D105C1E7}" type="slidenum">
              <a:rPr lang="en-GB" smtClean="0"/>
              <a:pPr/>
              <a:t>2</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A7438B6-CAE2-4273-BD3D-3763D105C1E7}" type="slidenum">
              <a:rPr lang="en-GB" smtClean="0"/>
              <a:pPr/>
              <a:t>5</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A0F30-5D14-433E-9F66-88C72FB019D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965FE29-C7B4-4638-86D6-055FD04A52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CA39DEC-2880-4229-A717-42CD771C700F}"/>
              </a:ext>
            </a:extLst>
          </p:cNvPr>
          <p:cNvSpPr>
            <a:spLocks noGrp="1"/>
          </p:cNvSpPr>
          <p:nvPr>
            <p:ph type="dt" sz="half" idx="10"/>
          </p:nvPr>
        </p:nvSpPr>
        <p:spPr/>
        <p:txBody>
          <a:bodyPr/>
          <a:lstStyle/>
          <a:p>
            <a:fld id="{03DDAFDC-4524-421D-9BCD-C5FDE523A76D}" type="datetimeFigureOut">
              <a:rPr lang="en-GB" smtClean="0"/>
              <a:t>08/02/2021</a:t>
            </a:fld>
            <a:endParaRPr lang="en-GB"/>
          </a:p>
        </p:txBody>
      </p:sp>
      <p:sp>
        <p:nvSpPr>
          <p:cNvPr id="5" name="Footer Placeholder 4">
            <a:extLst>
              <a:ext uri="{FF2B5EF4-FFF2-40B4-BE49-F238E27FC236}">
                <a16:creationId xmlns:a16="http://schemas.microsoft.com/office/drawing/2014/main" id="{12934B54-982B-4288-8DDE-A369DDD807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9BDCB7-129A-4411-8B6B-1F128046C823}"/>
              </a:ext>
            </a:extLst>
          </p:cNvPr>
          <p:cNvSpPr>
            <a:spLocks noGrp="1"/>
          </p:cNvSpPr>
          <p:nvPr>
            <p:ph type="sldNum" sz="quarter" idx="12"/>
          </p:nvPr>
        </p:nvSpPr>
        <p:spPr/>
        <p:txBody>
          <a:bodyPr/>
          <a:lstStyle/>
          <a:p>
            <a:fld id="{1ABF62C6-91BC-4041-A2EC-2DE062165E66}" type="slidenum">
              <a:rPr lang="en-GB" smtClean="0"/>
              <a:t>‹#›</a:t>
            </a:fld>
            <a:endParaRPr lang="en-GB"/>
          </a:p>
        </p:txBody>
      </p:sp>
    </p:spTree>
    <p:extLst>
      <p:ext uri="{BB962C8B-B14F-4D97-AF65-F5344CB8AC3E}">
        <p14:creationId xmlns:p14="http://schemas.microsoft.com/office/powerpoint/2010/main" val="1352844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66634-10FE-4F99-9FC0-1DCE2A6498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8EB22F-BA86-49A2-9B2D-58BEAC09E0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C73C42-19BC-4674-8744-3CABAA48E2AA}"/>
              </a:ext>
            </a:extLst>
          </p:cNvPr>
          <p:cNvSpPr>
            <a:spLocks noGrp="1"/>
          </p:cNvSpPr>
          <p:nvPr>
            <p:ph type="dt" sz="half" idx="10"/>
          </p:nvPr>
        </p:nvSpPr>
        <p:spPr/>
        <p:txBody>
          <a:bodyPr/>
          <a:lstStyle/>
          <a:p>
            <a:fld id="{03DDAFDC-4524-421D-9BCD-C5FDE523A76D}" type="datetimeFigureOut">
              <a:rPr lang="en-GB" smtClean="0"/>
              <a:t>08/02/2021</a:t>
            </a:fld>
            <a:endParaRPr lang="en-GB"/>
          </a:p>
        </p:txBody>
      </p:sp>
      <p:sp>
        <p:nvSpPr>
          <p:cNvPr id="5" name="Footer Placeholder 4">
            <a:extLst>
              <a:ext uri="{FF2B5EF4-FFF2-40B4-BE49-F238E27FC236}">
                <a16:creationId xmlns:a16="http://schemas.microsoft.com/office/drawing/2014/main" id="{B69C90D9-5ABE-4853-913B-0C078F2684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3DDC44-2F90-4183-BAA8-92F0F9CB053B}"/>
              </a:ext>
            </a:extLst>
          </p:cNvPr>
          <p:cNvSpPr>
            <a:spLocks noGrp="1"/>
          </p:cNvSpPr>
          <p:nvPr>
            <p:ph type="sldNum" sz="quarter" idx="12"/>
          </p:nvPr>
        </p:nvSpPr>
        <p:spPr/>
        <p:txBody>
          <a:bodyPr/>
          <a:lstStyle/>
          <a:p>
            <a:fld id="{1ABF62C6-91BC-4041-A2EC-2DE062165E66}" type="slidenum">
              <a:rPr lang="en-GB" smtClean="0"/>
              <a:t>‹#›</a:t>
            </a:fld>
            <a:endParaRPr lang="en-GB"/>
          </a:p>
        </p:txBody>
      </p:sp>
    </p:spTree>
    <p:extLst>
      <p:ext uri="{BB962C8B-B14F-4D97-AF65-F5344CB8AC3E}">
        <p14:creationId xmlns:p14="http://schemas.microsoft.com/office/powerpoint/2010/main" val="1900223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701ED-4AD1-4441-9021-5C8B1F8CEA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B1B6658-C04D-447F-A37F-11606374871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B15E82-5B04-447B-9AC0-C01C19005C13}"/>
              </a:ext>
            </a:extLst>
          </p:cNvPr>
          <p:cNvSpPr>
            <a:spLocks noGrp="1"/>
          </p:cNvSpPr>
          <p:nvPr>
            <p:ph type="dt" sz="half" idx="10"/>
          </p:nvPr>
        </p:nvSpPr>
        <p:spPr/>
        <p:txBody>
          <a:bodyPr/>
          <a:lstStyle/>
          <a:p>
            <a:fld id="{03DDAFDC-4524-421D-9BCD-C5FDE523A76D}" type="datetimeFigureOut">
              <a:rPr lang="en-GB" smtClean="0"/>
              <a:t>08/02/2021</a:t>
            </a:fld>
            <a:endParaRPr lang="en-GB"/>
          </a:p>
        </p:txBody>
      </p:sp>
      <p:sp>
        <p:nvSpPr>
          <p:cNvPr id="5" name="Footer Placeholder 4">
            <a:extLst>
              <a:ext uri="{FF2B5EF4-FFF2-40B4-BE49-F238E27FC236}">
                <a16:creationId xmlns:a16="http://schemas.microsoft.com/office/drawing/2014/main" id="{65FCB8DE-D565-400C-9D6B-83286CE6F7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47E52F-FAD8-4286-A502-D9BCCF4F87D6}"/>
              </a:ext>
            </a:extLst>
          </p:cNvPr>
          <p:cNvSpPr>
            <a:spLocks noGrp="1"/>
          </p:cNvSpPr>
          <p:nvPr>
            <p:ph type="sldNum" sz="quarter" idx="12"/>
          </p:nvPr>
        </p:nvSpPr>
        <p:spPr/>
        <p:txBody>
          <a:bodyPr/>
          <a:lstStyle/>
          <a:p>
            <a:fld id="{1ABF62C6-91BC-4041-A2EC-2DE062165E66}" type="slidenum">
              <a:rPr lang="en-GB" smtClean="0"/>
              <a:t>‹#›</a:t>
            </a:fld>
            <a:endParaRPr lang="en-GB"/>
          </a:p>
        </p:txBody>
      </p:sp>
    </p:spTree>
    <p:extLst>
      <p:ext uri="{BB962C8B-B14F-4D97-AF65-F5344CB8AC3E}">
        <p14:creationId xmlns:p14="http://schemas.microsoft.com/office/powerpoint/2010/main" val="3114774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0BC7A-13CA-4245-81AF-B19DD4F87F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B7A636-0498-4498-8340-B2332E2A1D6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85DA0A4-90AF-48B0-BD34-A969F2FE01D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7C6BD5E-220E-49AF-A0D4-3431130412F6}"/>
              </a:ext>
            </a:extLst>
          </p:cNvPr>
          <p:cNvSpPr>
            <a:spLocks noGrp="1"/>
          </p:cNvSpPr>
          <p:nvPr>
            <p:ph type="dt" sz="half" idx="10"/>
          </p:nvPr>
        </p:nvSpPr>
        <p:spPr/>
        <p:txBody>
          <a:bodyPr/>
          <a:lstStyle/>
          <a:p>
            <a:fld id="{03DDAFDC-4524-421D-9BCD-C5FDE523A76D}" type="datetimeFigureOut">
              <a:rPr lang="en-GB" smtClean="0"/>
              <a:t>08/02/2021</a:t>
            </a:fld>
            <a:endParaRPr lang="en-GB"/>
          </a:p>
        </p:txBody>
      </p:sp>
      <p:sp>
        <p:nvSpPr>
          <p:cNvPr id="6" name="Footer Placeholder 5">
            <a:extLst>
              <a:ext uri="{FF2B5EF4-FFF2-40B4-BE49-F238E27FC236}">
                <a16:creationId xmlns:a16="http://schemas.microsoft.com/office/drawing/2014/main" id="{70D66E47-5B30-4774-BC14-BC64CE236C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D60978-9FFC-4BAD-A005-22336249D964}"/>
              </a:ext>
            </a:extLst>
          </p:cNvPr>
          <p:cNvSpPr>
            <a:spLocks noGrp="1"/>
          </p:cNvSpPr>
          <p:nvPr>
            <p:ph type="sldNum" sz="quarter" idx="12"/>
          </p:nvPr>
        </p:nvSpPr>
        <p:spPr/>
        <p:txBody>
          <a:bodyPr/>
          <a:lstStyle/>
          <a:p>
            <a:fld id="{1ABF62C6-91BC-4041-A2EC-2DE062165E66}" type="slidenum">
              <a:rPr lang="en-GB" smtClean="0"/>
              <a:t>‹#›</a:t>
            </a:fld>
            <a:endParaRPr lang="en-GB"/>
          </a:p>
        </p:txBody>
      </p:sp>
    </p:spTree>
    <p:extLst>
      <p:ext uri="{BB962C8B-B14F-4D97-AF65-F5344CB8AC3E}">
        <p14:creationId xmlns:p14="http://schemas.microsoft.com/office/powerpoint/2010/main" val="27990710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41225-4754-4DE3-9626-186FACBBE7D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1923DE-9BF1-4F0E-9A50-6A353AF10D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57161B-4DA2-4005-A7CA-6D62EF05352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133FD0-5701-4F7F-9614-429AABEE47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6893EA-F4FF-4713-AA7C-0FAAC35EFEB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D08BA5E-F5EB-49C5-9E19-A20B22252805}"/>
              </a:ext>
            </a:extLst>
          </p:cNvPr>
          <p:cNvSpPr>
            <a:spLocks noGrp="1"/>
          </p:cNvSpPr>
          <p:nvPr>
            <p:ph type="dt" sz="half" idx="10"/>
          </p:nvPr>
        </p:nvSpPr>
        <p:spPr/>
        <p:txBody>
          <a:bodyPr/>
          <a:lstStyle/>
          <a:p>
            <a:fld id="{03DDAFDC-4524-421D-9BCD-C5FDE523A76D}" type="datetimeFigureOut">
              <a:rPr lang="en-GB" smtClean="0"/>
              <a:t>08/02/2021</a:t>
            </a:fld>
            <a:endParaRPr lang="en-GB"/>
          </a:p>
        </p:txBody>
      </p:sp>
      <p:sp>
        <p:nvSpPr>
          <p:cNvPr id="8" name="Footer Placeholder 7">
            <a:extLst>
              <a:ext uri="{FF2B5EF4-FFF2-40B4-BE49-F238E27FC236}">
                <a16:creationId xmlns:a16="http://schemas.microsoft.com/office/drawing/2014/main" id="{0831A7D4-95ED-4439-A458-6B4EB808774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25F1399-938B-4D20-8ABB-98C73782DE8F}"/>
              </a:ext>
            </a:extLst>
          </p:cNvPr>
          <p:cNvSpPr>
            <a:spLocks noGrp="1"/>
          </p:cNvSpPr>
          <p:nvPr>
            <p:ph type="sldNum" sz="quarter" idx="12"/>
          </p:nvPr>
        </p:nvSpPr>
        <p:spPr/>
        <p:txBody>
          <a:bodyPr/>
          <a:lstStyle/>
          <a:p>
            <a:fld id="{1ABF62C6-91BC-4041-A2EC-2DE062165E66}" type="slidenum">
              <a:rPr lang="en-GB" smtClean="0"/>
              <a:t>‹#›</a:t>
            </a:fld>
            <a:endParaRPr lang="en-GB"/>
          </a:p>
        </p:txBody>
      </p:sp>
    </p:spTree>
    <p:extLst>
      <p:ext uri="{BB962C8B-B14F-4D97-AF65-F5344CB8AC3E}">
        <p14:creationId xmlns:p14="http://schemas.microsoft.com/office/powerpoint/2010/main" val="1584256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2B603-3E9B-469C-A2DF-D9DA3FBCBF8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30AFD99-45D5-4258-80AF-B0A6FED5EEB4}"/>
              </a:ext>
            </a:extLst>
          </p:cNvPr>
          <p:cNvSpPr>
            <a:spLocks noGrp="1"/>
          </p:cNvSpPr>
          <p:nvPr>
            <p:ph type="dt" sz="half" idx="10"/>
          </p:nvPr>
        </p:nvSpPr>
        <p:spPr/>
        <p:txBody>
          <a:bodyPr/>
          <a:lstStyle/>
          <a:p>
            <a:fld id="{03DDAFDC-4524-421D-9BCD-C5FDE523A76D}" type="datetimeFigureOut">
              <a:rPr lang="en-GB" smtClean="0"/>
              <a:t>08/02/2021</a:t>
            </a:fld>
            <a:endParaRPr lang="en-GB"/>
          </a:p>
        </p:txBody>
      </p:sp>
      <p:sp>
        <p:nvSpPr>
          <p:cNvPr id="4" name="Footer Placeholder 3">
            <a:extLst>
              <a:ext uri="{FF2B5EF4-FFF2-40B4-BE49-F238E27FC236}">
                <a16:creationId xmlns:a16="http://schemas.microsoft.com/office/drawing/2014/main" id="{3F0C269E-4EF3-4EDC-B44F-F00A98FACA8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CD0C9A-1A8B-4A53-9D07-2885F6D9C2F3}"/>
              </a:ext>
            </a:extLst>
          </p:cNvPr>
          <p:cNvSpPr>
            <a:spLocks noGrp="1"/>
          </p:cNvSpPr>
          <p:nvPr>
            <p:ph type="sldNum" sz="quarter" idx="12"/>
          </p:nvPr>
        </p:nvSpPr>
        <p:spPr/>
        <p:txBody>
          <a:bodyPr/>
          <a:lstStyle/>
          <a:p>
            <a:fld id="{1ABF62C6-91BC-4041-A2EC-2DE062165E66}" type="slidenum">
              <a:rPr lang="en-GB" smtClean="0"/>
              <a:t>‹#›</a:t>
            </a:fld>
            <a:endParaRPr lang="en-GB"/>
          </a:p>
        </p:txBody>
      </p:sp>
    </p:spTree>
    <p:extLst>
      <p:ext uri="{BB962C8B-B14F-4D97-AF65-F5344CB8AC3E}">
        <p14:creationId xmlns:p14="http://schemas.microsoft.com/office/powerpoint/2010/main" val="272969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3A90D2-33E1-4B02-8855-403F51E798D4}"/>
              </a:ext>
            </a:extLst>
          </p:cNvPr>
          <p:cNvSpPr>
            <a:spLocks noGrp="1"/>
          </p:cNvSpPr>
          <p:nvPr>
            <p:ph type="dt" sz="half" idx="10"/>
          </p:nvPr>
        </p:nvSpPr>
        <p:spPr/>
        <p:txBody>
          <a:bodyPr/>
          <a:lstStyle/>
          <a:p>
            <a:fld id="{03DDAFDC-4524-421D-9BCD-C5FDE523A76D}" type="datetimeFigureOut">
              <a:rPr lang="en-GB" smtClean="0"/>
              <a:t>08/02/2021</a:t>
            </a:fld>
            <a:endParaRPr lang="en-GB"/>
          </a:p>
        </p:txBody>
      </p:sp>
      <p:sp>
        <p:nvSpPr>
          <p:cNvPr id="3" name="Footer Placeholder 2">
            <a:extLst>
              <a:ext uri="{FF2B5EF4-FFF2-40B4-BE49-F238E27FC236}">
                <a16:creationId xmlns:a16="http://schemas.microsoft.com/office/drawing/2014/main" id="{96106F93-A31D-42B8-8D7D-58D56CB2FA8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B91B820-E607-4591-BC9E-DDF6CC59F383}"/>
              </a:ext>
            </a:extLst>
          </p:cNvPr>
          <p:cNvSpPr>
            <a:spLocks noGrp="1"/>
          </p:cNvSpPr>
          <p:nvPr>
            <p:ph type="sldNum" sz="quarter" idx="12"/>
          </p:nvPr>
        </p:nvSpPr>
        <p:spPr/>
        <p:txBody>
          <a:bodyPr/>
          <a:lstStyle/>
          <a:p>
            <a:fld id="{1ABF62C6-91BC-4041-A2EC-2DE062165E66}" type="slidenum">
              <a:rPr lang="en-GB" smtClean="0"/>
              <a:t>‹#›</a:t>
            </a:fld>
            <a:endParaRPr lang="en-GB"/>
          </a:p>
        </p:txBody>
      </p:sp>
    </p:spTree>
    <p:extLst>
      <p:ext uri="{BB962C8B-B14F-4D97-AF65-F5344CB8AC3E}">
        <p14:creationId xmlns:p14="http://schemas.microsoft.com/office/powerpoint/2010/main" val="24119933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FD351-3EB0-4D50-9073-E1B08484B5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0EDD2B-7E96-474C-9BFC-2E053CE790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04D3F73-2666-4F1B-9284-BBAACE38EE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032E47-76DC-4A38-9354-7D5F32D8BEF1}"/>
              </a:ext>
            </a:extLst>
          </p:cNvPr>
          <p:cNvSpPr>
            <a:spLocks noGrp="1"/>
          </p:cNvSpPr>
          <p:nvPr>
            <p:ph type="dt" sz="half" idx="10"/>
          </p:nvPr>
        </p:nvSpPr>
        <p:spPr/>
        <p:txBody>
          <a:bodyPr/>
          <a:lstStyle/>
          <a:p>
            <a:fld id="{03DDAFDC-4524-421D-9BCD-C5FDE523A76D}" type="datetimeFigureOut">
              <a:rPr lang="en-GB" smtClean="0"/>
              <a:t>08/02/2021</a:t>
            </a:fld>
            <a:endParaRPr lang="en-GB"/>
          </a:p>
        </p:txBody>
      </p:sp>
      <p:sp>
        <p:nvSpPr>
          <p:cNvPr id="6" name="Footer Placeholder 5">
            <a:extLst>
              <a:ext uri="{FF2B5EF4-FFF2-40B4-BE49-F238E27FC236}">
                <a16:creationId xmlns:a16="http://schemas.microsoft.com/office/drawing/2014/main" id="{4395DA2C-E93D-444F-8FA3-516C2AF6EF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63AFD4-6573-4F63-9DBB-D2108F01BC0B}"/>
              </a:ext>
            </a:extLst>
          </p:cNvPr>
          <p:cNvSpPr>
            <a:spLocks noGrp="1"/>
          </p:cNvSpPr>
          <p:nvPr>
            <p:ph type="sldNum" sz="quarter" idx="12"/>
          </p:nvPr>
        </p:nvSpPr>
        <p:spPr/>
        <p:txBody>
          <a:bodyPr/>
          <a:lstStyle/>
          <a:p>
            <a:fld id="{1ABF62C6-91BC-4041-A2EC-2DE062165E66}" type="slidenum">
              <a:rPr lang="en-GB" smtClean="0"/>
              <a:t>‹#›</a:t>
            </a:fld>
            <a:endParaRPr lang="en-GB"/>
          </a:p>
        </p:txBody>
      </p:sp>
    </p:spTree>
    <p:extLst>
      <p:ext uri="{BB962C8B-B14F-4D97-AF65-F5344CB8AC3E}">
        <p14:creationId xmlns:p14="http://schemas.microsoft.com/office/powerpoint/2010/main" val="2437541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4EA21-D12B-4D32-8F8C-CBA81635BF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1DA94B7-F2B3-46A9-9F59-B157B93EFB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6F53D5E-B721-4C57-9387-4D8CC387E9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40C166-51F0-4472-B1DB-8F6B2F1BF335}"/>
              </a:ext>
            </a:extLst>
          </p:cNvPr>
          <p:cNvSpPr>
            <a:spLocks noGrp="1"/>
          </p:cNvSpPr>
          <p:nvPr>
            <p:ph type="dt" sz="half" idx="10"/>
          </p:nvPr>
        </p:nvSpPr>
        <p:spPr/>
        <p:txBody>
          <a:bodyPr/>
          <a:lstStyle/>
          <a:p>
            <a:fld id="{03DDAFDC-4524-421D-9BCD-C5FDE523A76D}" type="datetimeFigureOut">
              <a:rPr lang="en-GB" smtClean="0"/>
              <a:t>08/02/2021</a:t>
            </a:fld>
            <a:endParaRPr lang="en-GB"/>
          </a:p>
        </p:txBody>
      </p:sp>
      <p:sp>
        <p:nvSpPr>
          <p:cNvPr id="6" name="Footer Placeholder 5">
            <a:extLst>
              <a:ext uri="{FF2B5EF4-FFF2-40B4-BE49-F238E27FC236}">
                <a16:creationId xmlns:a16="http://schemas.microsoft.com/office/drawing/2014/main" id="{3AB707CC-64E9-4136-8E4E-B0259148C5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0EEFDC-8402-4BCF-8A46-7344C9DD50FD}"/>
              </a:ext>
            </a:extLst>
          </p:cNvPr>
          <p:cNvSpPr>
            <a:spLocks noGrp="1"/>
          </p:cNvSpPr>
          <p:nvPr>
            <p:ph type="sldNum" sz="quarter" idx="12"/>
          </p:nvPr>
        </p:nvSpPr>
        <p:spPr/>
        <p:txBody>
          <a:bodyPr/>
          <a:lstStyle/>
          <a:p>
            <a:fld id="{1ABF62C6-91BC-4041-A2EC-2DE062165E66}" type="slidenum">
              <a:rPr lang="en-GB" smtClean="0"/>
              <a:t>‹#›</a:t>
            </a:fld>
            <a:endParaRPr lang="en-GB"/>
          </a:p>
        </p:txBody>
      </p:sp>
    </p:spTree>
    <p:extLst>
      <p:ext uri="{BB962C8B-B14F-4D97-AF65-F5344CB8AC3E}">
        <p14:creationId xmlns:p14="http://schemas.microsoft.com/office/powerpoint/2010/main" val="2177160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A3F5F-31C4-4A0F-AA3C-2DB2CEF4AD6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4CF54F-D2AD-464F-836D-60CF3426A2E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7FD6D0-4365-4619-BF56-6135083E701C}"/>
              </a:ext>
            </a:extLst>
          </p:cNvPr>
          <p:cNvSpPr>
            <a:spLocks noGrp="1"/>
          </p:cNvSpPr>
          <p:nvPr>
            <p:ph type="dt" sz="half" idx="10"/>
          </p:nvPr>
        </p:nvSpPr>
        <p:spPr/>
        <p:txBody>
          <a:bodyPr/>
          <a:lstStyle/>
          <a:p>
            <a:fld id="{03DDAFDC-4524-421D-9BCD-C5FDE523A76D}" type="datetimeFigureOut">
              <a:rPr lang="en-GB" smtClean="0"/>
              <a:t>08/02/2021</a:t>
            </a:fld>
            <a:endParaRPr lang="en-GB"/>
          </a:p>
        </p:txBody>
      </p:sp>
      <p:sp>
        <p:nvSpPr>
          <p:cNvPr id="5" name="Footer Placeholder 4">
            <a:extLst>
              <a:ext uri="{FF2B5EF4-FFF2-40B4-BE49-F238E27FC236}">
                <a16:creationId xmlns:a16="http://schemas.microsoft.com/office/drawing/2014/main" id="{F255EF0D-BFB6-4A48-8D2D-9EA42AB5AD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DACAC6-6439-45D7-B73C-E8BF832CBA92}"/>
              </a:ext>
            </a:extLst>
          </p:cNvPr>
          <p:cNvSpPr>
            <a:spLocks noGrp="1"/>
          </p:cNvSpPr>
          <p:nvPr>
            <p:ph type="sldNum" sz="quarter" idx="12"/>
          </p:nvPr>
        </p:nvSpPr>
        <p:spPr/>
        <p:txBody>
          <a:bodyPr/>
          <a:lstStyle/>
          <a:p>
            <a:fld id="{1ABF62C6-91BC-4041-A2EC-2DE062165E66}" type="slidenum">
              <a:rPr lang="en-GB" smtClean="0"/>
              <a:t>‹#›</a:t>
            </a:fld>
            <a:endParaRPr lang="en-GB"/>
          </a:p>
        </p:txBody>
      </p:sp>
    </p:spTree>
    <p:extLst>
      <p:ext uri="{BB962C8B-B14F-4D97-AF65-F5344CB8AC3E}">
        <p14:creationId xmlns:p14="http://schemas.microsoft.com/office/powerpoint/2010/main" val="18441814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4ACF20-AABF-4963-9A6A-DF5270F28B7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C09550-7A0D-49F2-8437-9D11D09B659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228031-8034-4453-94D6-069F33E6E86E}"/>
              </a:ext>
            </a:extLst>
          </p:cNvPr>
          <p:cNvSpPr>
            <a:spLocks noGrp="1"/>
          </p:cNvSpPr>
          <p:nvPr>
            <p:ph type="dt" sz="half" idx="10"/>
          </p:nvPr>
        </p:nvSpPr>
        <p:spPr/>
        <p:txBody>
          <a:bodyPr/>
          <a:lstStyle/>
          <a:p>
            <a:fld id="{03DDAFDC-4524-421D-9BCD-C5FDE523A76D}" type="datetimeFigureOut">
              <a:rPr lang="en-GB" smtClean="0"/>
              <a:t>08/02/2021</a:t>
            </a:fld>
            <a:endParaRPr lang="en-GB"/>
          </a:p>
        </p:txBody>
      </p:sp>
      <p:sp>
        <p:nvSpPr>
          <p:cNvPr id="5" name="Footer Placeholder 4">
            <a:extLst>
              <a:ext uri="{FF2B5EF4-FFF2-40B4-BE49-F238E27FC236}">
                <a16:creationId xmlns:a16="http://schemas.microsoft.com/office/drawing/2014/main" id="{48F6B4DD-B64B-4007-BAFA-9D108657FA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AA34D0-5274-40DB-9622-340AC58A7500}"/>
              </a:ext>
            </a:extLst>
          </p:cNvPr>
          <p:cNvSpPr>
            <a:spLocks noGrp="1"/>
          </p:cNvSpPr>
          <p:nvPr>
            <p:ph type="sldNum" sz="quarter" idx="12"/>
          </p:nvPr>
        </p:nvSpPr>
        <p:spPr/>
        <p:txBody>
          <a:bodyPr/>
          <a:lstStyle/>
          <a:p>
            <a:fld id="{1ABF62C6-91BC-4041-A2EC-2DE062165E66}" type="slidenum">
              <a:rPr lang="en-GB" smtClean="0"/>
              <a:t>‹#›</a:t>
            </a:fld>
            <a:endParaRPr lang="en-GB"/>
          </a:p>
        </p:txBody>
      </p:sp>
    </p:spTree>
    <p:extLst>
      <p:ext uri="{BB962C8B-B14F-4D97-AF65-F5344CB8AC3E}">
        <p14:creationId xmlns:p14="http://schemas.microsoft.com/office/powerpoint/2010/main" val="1504446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3E95E7-E2D1-4D2B-8BF8-853FA6075F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1AE324-393F-4B86-88CD-9AFF1305DA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352F27-DF3B-402A-A138-AFFB9FEF30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DDAFDC-4524-421D-9BCD-C5FDE523A76D}" type="datetimeFigureOut">
              <a:rPr lang="en-GB" smtClean="0"/>
              <a:t>08/02/2021</a:t>
            </a:fld>
            <a:endParaRPr lang="en-GB"/>
          </a:p>
        </p:txBody>
      </p:sp>
      <p:sp>
        <p:nvSpPr>
          <p:cNvPr id="5" name="Footer Placeholder 4">
            <a:extLst>
              <a:ext uri="{FF2B5EF4-FFF2-40B4-BE49-F238E27FC236}">
                <a16:creationId xmlns:a16="http://schemas.microsoft.com/office/drawing/2014/main" id="{B01A20E8-0BE9-4A71-B3D4-BFCEDCA3C6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08F2777-387E-4C13-B155-478FBCFD171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BF62C6-91BC-4041-A2EC-2DE062165E66}" type="slidenum">
              <a:rPr lang="en-GB" smtClean="0"/>
              <a:t>‹#›</a:t>
            </a:fld>
            <a:endParaRPr lang="en-GB"/>
          </a:p>
        </p:txBody>
      </p:sp>
    </p:spTree>
    <p:extLst>
      <p:ext uri="{BB962C8B-B14F-4D97-AF65-F5344CB8AC3E}">
        <p14:creationId xmlns:p14="http://schemas.microsoft.com/office/powerpoint/2010/main" val="18706667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tzzbyqFrl-8?feature=oembed"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4318A83-9683-4D2D-94BD-A5257BF2DF83}"/>
              </a:ext>
            </a:extLst>
          </p:cNvPr>
          <p:cNvSpPr>
            <a:spLocks noGrp="1"/>
          </p:cNvSpPr>
          <p:nvPr>
            <p:ph type="ctrTitle"/>
          </p:nvPr>
        </p:nvSpPr>
        <p:spPr>
          <a:xfrm>
            <a:off x="3045368" y="2043663"/>
            <a:ext cx="6105194" cy="2031055"/>
          </a:xfrm>
        </p:spPr>
        <p:txBody>
          <a:bodyPr>
            <a:normAutofit/>
          </a:bodyPr>
          <a:lstStyle/>
          <a:p>
            <a:r>
              <a:rPr lang="en-US">
                <a:solidFill>
                  <a:srgbClr val="FFFFFF"/>
                </a:solidFill>
              </a:rPr>
              <a:t>The Skin </a:t>
            </a:r>
            <a:endParaRPr lang="en-GB">
              <a:solidFill>
                <a:srgbClr val="FFFFFF"/>
              </a:solidFill>
            </a:endParaRPr>
          </a:p>
        </p:txBody>
      </p:sp>
      <p:sp>
        <p:nvSpPr>
          <p:cNvPr id="3" name="Subtitle 2">
            <a:extLst>
              <a:ext uri="{FF2B5EF4-FFF2-40B4-BE49-F238E27FC236}">
                <a16:creationId xmlns:a16="http://schemas.microsoft.com/office/drawing/2014/main" id="{06E5F204-196A-45FD-A1BC-349587606922}"/>
              </a:ext>
            </a:extLst>
          </p:cNvPr>
          <p:cNvSpPr>
            <a:spLocks noGrp="1"/>
          </p:cNvSpPr>
          <p:nvPr>
            <p:ph type="subTitle" idx="1"/>
          </p:nvPr>
        </p:nvSpPr>
        <p:spPr>
          <a:xfrm>
            <a:off x="3045368" y="4074718"/>
            <a:ext cx="6105194" cy="682079"/>
          </a:xfrm>
        </p:spPr>
        <p:txBody>
          <a:bodyPr>
            <a:normAutofit/>
          </a:bodyPr>
          <a:lstStyle/>
          <a:p>
            <a:r>
              <a:rPr lang="en-US" dirty="0">
                <a:solidFill>
                  <a:srgbClr val="FFFFFF"/>
                </a:solidFill>
              </a:rPr>
              <a:t>The biggest human organ</a:t>
            </a:r>
            <a:endParaRPr lang="en-GB" dirty="0">
              <a:solidFill>
                <a:srgbClr val="FFFFFF"/>
              </a:solidFill>
            </a:endParaRPr>
          </a:p>
        </p:txBody>
      </p:sp>
    </p:spTree>
    <p:extLst>
      <p:ext uri="{BB962C8B-B14F-4D97-AF65-F5344CB8AC3E}">
        <p14:creationId xmlns:p14="http://schemas.microsoft.com/office/powerpoint/2010/main" val="790515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855640" y="2492897"/>
            <a:ext cx="6984776" cy="584775"/>
          </a:xfrm>
          <a:prstGeom prst="rect">
            <a:avLst/>
          </a:prstGeom>
          <a:noFill/>
        </p:spPr>
        <p:txBody>
          <a:bodyPr wrap="square" rtlCol="0">
            <a:spAutoFit/>
          </a:bodyPr>
          <a:lstStyle/>
          <a:p>
            <a:pPr marL="342900" indent="-342900">
              <a:buFont typeface="+mj-lt"/>
              <a:buAutoNum type="arabicPeriod"/>
            </a:pPr>
            <a:r>
              <a:rPr lang="en-GB" sz="3200" dirty="0">
                <a:latin typeface="Comic Sans MS" pitchFamily="66" charset="0"/>
              </a:rPr>
              <a:t>The epidermis  is the outer layer.</a:t>
            </a:r>
          </a:p>
        </p:txBody>
      </p:sp>
      <p:sp>
        <p:nvSpPr>
          <p:cNvPr id="5" name="TextBox 4"/>
          <p:cNvSpPr txBox="1"/>
          <p:nvPr/>
        </p:nvSpPr>
        <p:spPr>
          <a:xfrm>
            <a:off x="2855640" y="3717033"/>
            <a:ext cx="6768752" cy="584775"/>
          </a:xfrm>
          <a:prstGeom prst="rect">
            <a:avLst/>
          </a:prstGeom>
          <a:noFill/>
        </p:spPr>
        <p:txBody>
          <a:bodyPr wrap="square" rtlCol="0">
            <a:spAutoFit/>
          </a:bodyPr>
          <a:lstStyle/>
          <a:p>
            <a:pPr marL="342900" indent="-342900"/>
            <a:r>
              <a:rPr lang="en-GB" sz="3200" dirty="0">
                <a:latin typeface="Comic Sans MS" pitchFamily="66" charset="0"/>
              </a:rPr>
              <a:t>2. The dermis is the middle layer.</a:t>
            </a:r>
          </a:p>
        </p:txBody>
      </p:sp>
      <p:sp>
        <p:nvSpPr>
          <p:cNvPr id="7" name="TextBox 6"/>
          <p:cNvSpPr txBox="1"/>
          <p:nvPr/>
        </p:nvSpPr>
        <p:spPr>
          <a:xfrm>
            <a:off x="2855640" y="5013176"/>
            <a:ext cx="7560840" cy="1077218"/>
          </a:xfrm>
          <a:prstGeom prst="rect">
            <a:avLst/>
          </a:prstGeom>
          <a:noFill/>
        </p:spPr>
        <p:txBody>
          <a:bodyPr wrap="square" rtlCol="0">
            <a:spAutoFit/>
          </a:bodyPr>
          <a:lstStyle/>
          <a:p>
            <a:r>
              <a:rPr lang="en-GB" sz="3200" dirty="0">
                <a:latin typeface="Comic Sans MS" pitchFamily="66" charset="0"/>
              </a:rPr>
              <a:t>3. The third layer is subcutaneous</a:t>
            </a:r>
          </a:p>
          <a:p>
            <a:r>
              <a:rPr lang="en-GB" sz="3200" dirty="0">
                <a:latin typeface="Comic Sans MS" pitchFamily="66" charset="0"/>
              </a:rPr>
              <a:t>     fat. </a:t>
            </a:r>
          </a:p>
        </p:txBody>
      </p:sp>
      <p:sp>
        <p:nvSpPr>
          <p:cNvPr id="9" name="Rectangle 8"/>
          <p:cNvSpPr/>
          <p:nvPr/>
        </p:nvSpPr>
        <p:spPr>
          <a:xfrm>
            <a:off x="3575720" y="836712"/>
            <a:ext cx="4680520" cy="923330"/>
          </a:xfrm>
          <a:prstGeom prst="rect">
            <a:avLst/>
          </a:prstGeom>
          <a:noFill/>
        </p:spPr>
        <p:txBody>
          <a:bodyPr wrap="square" lIns="91440" tIns="45720" rIns="91440" bIns="45720">
            <a:spAutoFit/>
          </a:bodyPr>
          <a:lstStyle/>
          <a:p>
            <a:pPr algn="ctr"/>
            <a:r>
              <a:rPr lang="en-US" sz="54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The layers</a:t>
            </a:r>
          </a:p>
        </p:txBody>
      </p:sp>
    </p:spTree>
  </p:cSld>
  <p:clrMapOvr>
    <a:masterClrMapping/>
  </p:clrMapOvr>
  <mc:AlternateContent xmlns:mc="http://schemas.openxmlformats.org/markup-compatibility/2006" xmlns:p14="http://schemas.microsoft.com/office/powerpoint/2010/main">
    <mc:Choice Requires="p14">
      <p:transition p14:dur="10">
        <p:sndAc>
          <p:endSnd/>
        </p:sndAc>
      </p:transition>
    </mc:Choice>
    <mc:Fallback xmlns="">
      <p:transition>
        <p:sndAc>
          <p:endSnd/>
        </p:sndAc>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87688" y="0"/>
            <a:ext cx="5956808" cy="923330"/>
          </a:xfrm>
          <a:prstGeom prst="rect">
            <a:avLst/>
          </a:prstGeom>
          <a:noFill/>
        </p:spPr>
        <p:txBody>
          <a:bodyPr wrap="square" lIns="91440" tIns="45720" rIns="91440" bIns="45720">
            <a:spAutoFit/>
          </a:bodyPr>
          <a:lstStyle/>
          <a:p>
            <a:pPr algn="ctr"/>
            <a:r>
              <a:rPr lang="en-US" sz="5400" b="1" u="sng">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rPr>
              <a:t>Epidermis</a:t>
            </a:r>
            <a:endParaRPr lang="en-US" sz="5400" b="1" u="sng"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endParaRPr>
          </a:p>
        </p:txBody>
      </p:sp>
      <p:sp>
        <p:nvSpPr>
          <p:cNvPr id="12" name="TextBox 11"/>
          <p:cNvSpPr txBox="1"/>
          <p:nvPr/>
        </p:nvSpPr>
        <p:spPr>
          <a:xfrm>
            <a:off x="1775520" y="3573016"/>
            <a:ext cx="8568952" cy="3046988"/>
          </a:xfrm>
          <a:prstGeom prst="rect">
            <a:avLst/>
          </a:prstGeom>
          <a:solidFill>
            <a:schemeClr val="bg1"/>
          </a:solidFill>
        </p:spPr>
        <p:txBody>
          <a:bodyPr wrap="square" rtlCol="0">
            <a:spAutoFit/>
          </a:bodyPr>
          <a:lstStyle/>
          <a:p>
            <a:r>
              <a:rPr lang="en-GB" sz="3200">
                <a:latin typeface="Comic Sans MS" pitchFamily="66" charset="0"/>
              </a:rPr>
              <a:t>At the bottom of the epidermis new cells are forming. When the cells are ready they start moving to the top of your epidermis. As newer cells continue to move up, older cells die and rise to the surface of this organ.   </a:t>
            </a:r>
            <a:endParaRPr lang="en-GB" sz="3200" dirty="0">
              <a:latin typeface="Comic Sans MS" pitchFamily="66" charset="0"/>
            </a:endParaRPr>
          </a:p>
        </p:txBody>
      </p:sp>
      <p:sp>
        <p:nvSpPr>
          <p:cNvPr id="13" name="TextBox 12"/>
          <p:cNvSpPr txBox="1"/>
          <p:nvPr/>
        </p:nvSpPr>
        <p:spPr>
          <a:xfrm>
            <a:off x="1703512" y="1556792"/>
            <a:ext cx="7056784" cy="1569660"/>
          </a:xfrm>
          <a:prstGeom prst="rect">
            <a:avLst/>
          </a:prstGeom>
          <a:solidFill>
            <a:schemeClr val="bg1"/>
          </a:solidFill>
        </p:spPr>
        <p:txBody>
          <a:bodyPr wrap="square" rtlCol="0">
            <a:spAutoFit/>
          </a:bodyPr>
          <a:lstStyle/>
          <a:p>
            <a:r>
              <a:rPr lang="en-GB" sz="3200">
                <a:latin typeface="Comic Sans MS" pitchFamily="66" charset="0"/>
              </a:rPr>
              <a:t>The epidermis layer is the one that we can see and its always hard at  work.</a:t>
            </a:r>
            <a:endParaRPr lang="en-GB" sz="3200" dirty="0">
              <a:latin typeface="Comic Sans MS" pitchFamily="66" charset="0"/>
            </a:endParaRPr>
          </a:p>
        </p:txBody>
      </p:sp>
    </p:spTree>
  </p:cSld>
  <p:clrMapOvr>
    <a:masterClrMapping/>
  </p:clrMapOvr>
  <p:transition spd="slow">
    <p:split orient="ver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719736" y="332656"/>
            <a:ext cx="3960440" cy="923330"/>
          </a:xfrm>
          <a:prstGeom prst="rect">
            <a:avLst/>
          </a:prstGeom>
          <a:noFill/>
        </p:spPr>
        <p:txBody>
          <a:bodyPr wrap="square" lIns="91440" tIns="45720" rIns="91440" bIns="45720">
            <a:spAutoFit/>
          </a:bodyPr>
          <a:lstStyle/>
          <a:p>
            <a:pPr algn="ctr"/>
            <a:r>
              <a:rPr lang="en-US" sz="5400" b="1" u="sng" spc="5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rPr>
              <a:t>Dermis</a:t>
            </a:r>
          </a:p>
        </p:txBody>
      </p:sp>
      <p:sp>
        <p:nvSpPr>
          <p:cNvPr id="6" name="TextBox 5"/>
          <p:cNvSpPr txBox="1"/>
          <p:nvPr/>
        </p:nvSpPr>
        <p:spPr>
          <a:xfrm>
            <a:off x="1703512" y="1556793"/>
            <a:ext cx="7920880" cy="2554545"/>
          </a:xfrm>
          <a:prstGeom prst="rect">
            <a:avLst/>
          </a:prstGeom>
          <a:solidFill>
            <a:schemeClr val="bg1"/>
          </a:solidFill>
        </p:spPr>
        <p:txBody>
          <a:bodyPr wrap="square" rtlCol="0">
            <a:spAutoFit/>
          </a:bodyPr>
          <a:lstStyle/>
          <a:p>
            <a:r>
              <a:rPr lang="en-GB" sz="3200" dirty="0">
                <a:latin typeface="Comic Sans MS" pitchFamily="66" charset="0"/>
              </a:rPr>
              <a:t>The next layer down is the dermis. This contains blood vessels, sweat glands, oil glands and nerve endings. It also contains collagen elastin, which are tough and stretchy.   </a:t>
            </a:r>
          </a:p>
        </p:txBody>
      </p:sp>
      <p:sp>
        <p:nvSpPr>
          <p:cNvPr id="8" name="TextBox 7"/>
          <p:cNvSpPr txBox="1"/>
          <p:nvPr/>
        </p:nvSpPr>
        <p:spPr>
          <a:xfrm>
            <a:off x="1775520" y="4509120"/>
            <a:ext cx="8568952" cy="1569660"/>
          </a:xfrm>
          <a:prstGeom prst="rect">
            <a:avLst/>
          </a:prstGeom>
          <a:solidFill>
            <a:schemeClr val="bg1"/>
          </a:solidFill>
        </p:spPr>
        <p:txBody>
          <a:bodyPr wrap="square" rtlCol="0">
            <a:spAutoFit/>
          </a:bodyPr>
          <a:lstStyle/>
          <a:p>
            <a:r>
              <a:rPr lang="en-GB" sz="3200" dirty="0">
                <a:latin typeface="Comic Sans MS" pitchFamily="66" charset="0"/>
              </a:rPr>
              <a:t>These nerve endings tell how you things feel when you touch them, whether its the boiling oven, or the freezing fridge.</a:t>
            </a:r>
          </a:p>
        </p:txBody>
      </p:sp>
    </p:spTree>
  </p:cSld>
  <p:clrMapOvr>
    <a:masterClrMapping/>
  </p:clrMapOvr>
  <p:transition spd="slow">
    <p:split orient="vert"/>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Rectangle 1"/>
          <p:cNvSpPr/>
          <p:nvPr/>
        </p:nvSpPr>
        <p:spPr>
          <a:xfrm>
            <a:off x="640079" y="2053641"/>
            <a:ext cx="3669161" cy="276009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ln w="31550" cmpd="sng">
                  <a:gradFill>
                    <a:gsLst>
                      <a:gs pos="70000">
                        <a:schemeClr val="accent6">
                          <a:shade val="50000"/>
                          <a:satMod val="190000"/>
                        </a:schemeClr>
                      </a:gs>
                      <a:gs pos="0">
                        <a:schemeClr val="accent6">
                          <a:tint val="77000"/>
                          <a:satMod val="180000"/>
                        </a:schemeClr>
                      </a:gs>
                    </a:gsLst>
                    <a:lin ang="5400000"/>
                  </a:gradFill>
                  <a:prstDash val="solid"/>
                </a:ln>
                <a:solidFill>
                  <a:srgbClr val="FFFFFF"/>
                </a:solidFill>
                <a:effectLst>
                  <a:outerShdw blurRad="50800" dist="40000" dir="5400000" algn="tl" rotWithShape="0">
                    <a:srgbClr val="000000">
                      <a:shade val="5000"/>
                      <a:satMod val="120000"/>
                      <a:alpha val="33000"/>
                    </a:srgbClr>
                  </a:outerShdw>
                </a:effectLst>
                <a:latin typeface="+mj-lt"/>
                <a:ea typeface="+mj-ea"/>
                <a:cs typeface="+mj-cs"/>
              </a:rPr>
              <a:t>Subcutaneous Fat</a:t>
            </a:r>
          </a:p>
        </p:txBody>
      </p:sp>
      <p:sp>
        <p:nvSpPr>
          <p:cNvPr id="4" name="TextBox 3"/>
          <p:cNvSpPr txBox="1"/>
          <p:nvPr/>
        </p:nvSpPr>
        <p:spPr>
          <a:xfrm>
            <a:off x="6090574" y="801866"/>
            <a:ext cx="5306084" cy="5230634"/>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a:solidFill>
                  <a:srgbClr val="000000"/>
                </a:solidFill>
              </a:rPr>
              <a:t>Last but not least its the layer of subcutaneous fat. This layer is essential to the body, without it we would be freezing cold and have no insulation. As well as keeping us warm it absorbs shocks, like if you bang into something or fall down.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020DE66E-F77A-4C58-B8B1-9007A87A5DB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81956" y="643467"/>
            <a:ext cx="7428089" cy="5571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62991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73801-0DC5-4705-B7D6-B71CB1026100}"/>
              </a:ext>
            </a:extLst>
          </p:cNvPr>
          <p:cNvSpPr>
            <a:spLocks noGrp="1"/>
          </p:cNvSpPr>
          <p:nvPr>
            <p:ph type="title"/>
          </p:nvPr>
        </p:nvSpPr>
        <p:spPr/>
        <p:txBody>
          <a:bodyPr/>
          <a:lstStyle/>
          <a:p>
            <a:r>
              <a:rPr lang="en-US" dirty="0"/>
              <a:t>Functions of the skin </a:t>
            </a:r>
            <a:endParaRPr lang="en-GB" dirty="0"/>
          </a:p>
        </p:txBody>
      </p:sp>
      <p:pic>
        <p:nvPicPr>
          <p:cNvPr id="4" name="Online Media 3" title="Functions Of Skin">
            <a:hlinkClick r:id="" action="ppaction://media"/>
            <a:extLst>
              <a:ext uri="{FF2B5EF4-FFF2-40B4-BE49-F238E27FC236}">
                <a16:creationId xmlns:a16="http://schemas.microsoft.com/office/drawing/2014/main" id="{7A4C3C4A-208C-48CA-A84E-8667D57AB3DB}"/>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2275270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l_fi" descr="http://static.ddmcdn.com/gif/skin1.gif"/>
          <p:cNvPicPr/>
          <p:nvPr/>
        </p:nvPicPr>
        <p:blipFill>
          <a:blip r:embed="rId2" cstate="print"/>
          <a:srcRect/>
          <a:stretch>
            <a:fillRect/>
          </a:stretch>
        </p:blipFill>
        <p:spPr bwMode="auto">
          <a:xfrm>
            <a:off x="2567608" y="404665"/>
            <a:ext cx="7272808" cy="5444827"/>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36AFF-9916-44AA-BC21-F154BD9D8DD1}"/>
              </a:ext>
            </a:extLst>
          </p:cNvPr>
          <p:cNvSpPr>
            <a:spLocks noGrp="1"/>
          </p:cNvSpPr>
          <p:nvPr>
            <p:ph type="title"/>
          </p:nvPr>
        </p:nvSpPr>
        <p:spPr>
          <a:xfrm>
            <a:off x="1303850" y="891541"/>
            <a:ext cx="5866189" cy="4074074"/>
          </a:xfrm>
        </p:spPr>
        <p:txBody>
          <a:bodyPr vert="horz" lIns="91440" tIns="45720" rIns="91440" bIns="45720" rtlCol="0" anchor="b">
            <a:normAutofit/>
          </a:bodyPr>
          <a:lstStyle/>
          <a:p>
            <a:r>
              <a:rPr lang="en-US" sz="8800"/>
              <a:t>How the skin heals</a:t>
            </a:r>
          </a:p>
        </p:txBody>
      </p:sp>
      <p:pic>
        <p:nvPicPr>
          <p:cNvPr id="5" name="Content Placeholder 4" descr="A picture containing food&#10;&#10;Description automatically generated">
            <a:extLst>
              <a:ext uri="{FF2B5EF4-FFF2-40B4-BE49-F238E27FC236}">
                <a16:creationId xmlns:a16="http://schemas.microsoft.com/office/drawing/2014/main" id="{48B0D996-6409-49D5-8447-CD92B3E6B07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7853" r="666" b="2"/>
          <a:stretch/>
        </p:blipFill>
        <p:spPr>
          <a:xfrm>
            <a:off x="7552815" y="891540"/>
            <a:ext cx="4639186" cy="5071110"/>
          </a:xfrm>
          <a:prstGeom prst="rect">
            <a:avLst/>
          </a:prstGeom>
          <a:effectLst>
            <a:outerShdw blurRad="406400" dist="317500" dir="5400000" sx="89000" sy="89000" rotWithShape="0">
              <a:prstClr val="black">
                <a:alpha val="15000"/>
              </a:prstClr>
            </a:outerShdw>
          </a:effectLst>
        </p:spPr>
      </p:pic>
    </p:spTree>
    <p:extLst>
      <p:ext uri="{BB962C8B-B14F-4D97-AF65-F5344CB8AC3E}">
        <p14:creationId xmlns:p14="http://schemas.microsoft.com/office/powerpoint/2010/main" val="97700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B7F8B-FEB0-4EFC-8CBB-0F4181B6F008}"/>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Key definitions</a:t>
            </a:r>
            <a:endParaRPr lang="en-GB" sz="4000">
              <a:solidFill>
                <a:srgbClr val="FFFFFF"/>
              </a:solidFill>
            </a:endParaRPr>
          </a:p>
        </p:txBody>
      </p:sp>
      <p:sp>
        <p:nvSpPr>
          <p:cNvPr id="3" name="Content Placeholder 2">
            <a:extLst>
              <a:ext uri="{FF2B5EF4-FFF2-40B4-BE49-F238E27FC236}">
                <a16:creationId xmlns:a16="http://schemas.microsoft.com/office/drawing/2014/main" id="{6CEC70F9-3D3F-4871-BFE2-8F7C884B2CA9}"/>
              </a:ext>
            </a:extLst>
          </p:cNvPr>
          <p:cNvSpPr>
            <a:spLocks noGrp="1"/>
          </p:cNvSpPr>
          <p:nvPr>
            <p:ph idx="1"/>
          </p:nvPr>
        </p:nvSpPr>
        <p:spPr>
          <a:xfrm>
            <a:off x="4810259" y="649480"/>
            <a:ext cx="6555347" cy="5546047"/>
          </a:xfrm>
        </p:spPr>
        <p:txBody>
          <a:bodyPr anchor="ctr">
            <a:normAutofit/>
          </a:bodyPr>
          <a:lstStyle/>
          <a:p>
            <a:r>
              <a:rPr lang="en-US" sz="2000"/>
              <a:t>Hemostasis -the stopping of a flow of blood.</a:t>
            </a:r>
          </a:p>
          <a:p>
            <a:r>
              <a:rPr lang="en-US" sz="2000"/>
              <a:t>Erythema- The skin looks red</a:t>
            </a:r>
          </a:p>
          <a:p>
            <a:r>
              <a:rPr lang="en-US" sz="2000"/>
              <a:t>Phagocytic cells- Phagocytes are cells that protect the body by ingesting harmful foreign particles, bacteria, and dead or dying cells. Their name comes from the Greek phagein, "to eat" or "devour", and "-cyte“</a:t>
            </a:r>
          </a:p>
          <a:p>
            <a:r>
              <a:rPr lang="en-US" sz="2000"/>
              <a:t>Autolysing- digesting </a:t>
            </a:r>
          </a:p>
          <a:p>
            <a:endParaRPr lang="en-US" sz="2000"/>
          </a:p>
          <a:p>
            <a:endParaRPr lang="en-GB" sz="2000"/>
          </a:p>
        </p:txBody>
      </p:sp>
    </p:spTree>
    <p:extLst>
      <p:ext uri="{BB962C8B-B14F-4D97-AF65-F5344CB8AC3E}">
        <p14:creationId xmlns:p14="http://schemas.microsoft.com/office/powerpoint/2010/main" val="9443181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134B19CC-ADFC-4066-83AD-475F305BE57B}"/>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Inflammatory phase </a:t>
            </a:r>
            <a:endParaRPr lang="en-GB" sz="4000">
              <a:solidFill>
                <a:srgbClr val="FFFFFF"/>
              </a:solidFill>
            </a:endParaRPr>
          </a:p>
        </p:txBody>
      </p:sp>
      <p:sp>
        <p:nvSpPr>
          <p:cNvPr id="5" name="Content Placeholder 4">
            <a:extLst>
              <a:ext uri="{FF2B5EF4-FFF2-40B4-BE49-F238E27FC236}">
                <a16:creationId xmlns:a16="http://schemas.microsoft.com/office/drawing/2014/main" id="{DD9DEB2C-26C5-4185-B099-4F63294A1123}"/>
              </a:ext>
            </a:extLst>
          </p:cNvPr>
          <p:cNvSpPr>
            <a:spLocks noGrp="1"/>
          </p:cNvSpPr>
          <p:nvPr>
            <p:ph idx="1"/>
          </p:nvPr>
        </p:nvSpPr>
        <p:spPr>
          <a:xfrm>
            <a:off x="4810259" y="649480"/>
            <a:ext cx="6555347" cy="5546047"/>
          </a:xfrm>
        </p:spPr>
        <p:txBody>
          <a:bodyPr anchor="ctr">
            <a:normAutofit/>
          </a:bodyPr>
          <a:lstStyle/>
          <a:p>
            <a:r>
              <a:rPr lang="en-US" sz="2000"/>
              <a:t>The inflammatory phase is the body’s natural response to injury. After initial wounding, the blood vessels in the wound bed contract and a clot is formed. Once haemostasis has been achieved, blood vessels then dilate to allow essential cells; antibodies, white blood cells, growth factors, enzymes and nutrients to reach the wounded area. </a:t>
            </a:r>
          </a:p>
          <a:p>
            <a:r>
              <a:rPr lang="en-US" sz="2000"/>
              <a:t>This leads to a rise in exudate levels so the surrounding .It is at this stage that the characteristic signs of inflammation can be seen; erythema, heat, oedema, pain and functional disturbance. The predominant cells at work here are the phagocytic cells; ‘neutrophils and macrophages’; mounting a host response and autolysing any devitalised ‘necrotic / sloughy’ tissue.</a:t>
            </a:r>
            <a:endParaRPr lang="en-GB" sz="2000"/>
          </a:p>
        </p:txBody>
      </p:sp>
    </p:spTree>
    <p:extLst>
      <p:ext uri="{BB962C8B-B14F-4D97-AF65-F5344CB8AC3E}">
        <p14:creationId xmlns:p14="http://schemas.microsoft.com/office/powerpoint/2010/main" val="10797095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650F7-88E7-4896-A3E1-6790B3A95870}"/>
              </a:ext>
            </a:extLst>
          </p:cNvPr>
          <p:cNvSpPr>
            <a:spLocks noGrp="1"/>
          </p:cNvSpPr>
          <p:nvPr>
            <p:ph type="title"/>
          </p:nvPr>
        </p:nvSpPr>
        <p:spPr>
          <a:xfrm>
            <a:off x="3341238" y="3980237"/>
            <a:ext cx="5495069" cy="727748"/>
          </a:xfrm>
        </p:spPr>
        <p:txBody>
          <a:bodyPr vert="horz" lIns="91440" tIns="45720" rIns="91440" bIns="45720" rtlCol="0" anchor="b">
            <a:normAutofit/>
          </a:bodyPr>
          <a:lstStyle/>
          <a:p>
            <a:pPr algn="ctr"/>
            <a:r>
              <a:rPr lang="en-US" sz="4000">
                <a:solidFill>
                  <a:srgbClr val="FFFFFF"/>
                </a:solidFill>
              </a:rPr>
              <a:t>Inflammatory Stage </a:t>
            </a:r>
          </a:p>
        </p:txBody>
      </p:sp>
      <p:pic>
        <p:nvPicPr>
          <p:cNvPr id="5" name="Content Placeholder 4" descr="A close up of a piece of paper&#10;&#10;Description automatically generated">
            <a:extLst>
              <a:ext uri="{FF2B5EF4-FFF2-40B4-BE49-F238E27FC236}">
                <a16:creationId xmlns:a16="http://schemas.microsoft.com/office/drawing/2014/main" id="{D57ED4DE-B7A2-4E56-9202-427EE5279AE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4076" r="-1" b="5500"/>
          <a:stretch/>
        </p:blipFill>
        <p:spPr>
          <a:xfrm>
            <a:off x="3258942" y="1175191"/>
            <a:ext cx="5648782" cy="2638998"/>
          </a:xfrm>
          <a:prstGeom prst="rect">
            <a:avLst/>
          </a:prstGeom>
          <a:ln w="12700">
            <a:noFill/>
          </a:ln>
        </p:spPr>
      </p:pic>
    </p:spTree>
    <p:extLst>
      <p:ext uri="{BB962C8B-B14F-4D97-AF65-F5344CB8AC3E}">
        <p14:creationId xmlns:p14="http://schemas.microsoft.com/office/powerpoint/2010/main" val="26705579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F72E3D-72D8-4BD8-A761-702158D8BE0E}"/>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Key definitions </a:t>
            </a:r>
            <a:endParaRPr lang="en-GB" sz="4000">
              <a:solidFill>
                <a:srgbClr val="FFFFFF"/>
              </a:solidFill>
            </a:endParaRPr>
          </a:p>
        </p:txBody>
      </p:sp>
      <p:sp>
        <p:nvSpPr>
          <p:cNvPr id="3" name="Content Placeholder 2">
            <a:extLst>
              <a:ext uri="{FF2B5EF4-FFF2-40B4-BE49-F238E27FC236}">
                <a16:creationId xmlns:a16="http://schemas.microsoft.com/office/drawing/2014/main" id="{5EFBDF63-A7FD-48BB-83DB-5E8E963035CA}"/>
              </a:ext>
            </a:extLst>
          </p:cNvPr>
          <p:cNvSpPr>
            <a:spLocks noGrp="1"/>
          </p:cNvSpPr>
          <p:nvPr>
            <p:ph idx="1"/>
          </p:nvPr>
        </p:nvSpPr>
        <p:spPr>
          <a:xfrm>
            <a:off x="4810259" y="649480"/>
            <a:ext cx="6555347" cy="5546047"/>
          </a:xfrm>
        </p:spPr>
        <p:txBody>
          <a:bodyPr anchor="ctr">
            <a:normAutofit/>
          </a:bodyPr>
          <a:lstStyle/>
          <a:p>
            <a:r>
              <a:rPr lang="en-US" sz="2000"/>
              <a:t>Angiogenesis’- The development of new blood vessels</a:t>
            </a:r>
          </a:p>
          <a:p>
            <a:r>
              <a:rPr lang="en-US" sz="2000"/>
              <a:t>Fibroblast- fibroblast is a type of biological cell that synthesizes the extracellular matrix and collagen, produces the structural framework (stroma) for animal tissues, and plays a critical role in wound healing. Fibroblasts are the most common cells of connective tissue in animals</a:t>
            </a:r>
          </a:p>
          <a:p>
            <a:endParaRPr lang="en-GB" sz="2000"/>
          </a:p>
        </p:txBody>
      </p:sp>
    </p:spTree>
    <p:extLst>
      <p:ext uri="{BB962C8B-B14F-4D97-AF65-F5344CB8AC3E}">
        <p14:creationId xmlns:p14="http://schemas.microsoft.com/office/powerpoint/2010/main" val="36517974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3193CD-67D9-4A27-8802-21028A8A3D7E}"/>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Proliferation </a:t>
            </a:r>
            <a:endParaRPr lang="en-GB" sz="4000">
              <a:solidFill>
                <a:srgbClr val="FFFFFF"/>
              </a:solidFill>
            </a:endParaRPr>
          </a:p>
        </p:txBody>
      </p:sp>
      <p:sp>
        <p:nvSpPr>
          <p:cNvPr id="3" name="Content Placeholder 2">
            <a:extLst>
              <a:ext uri="{FF2B5EF4-FFF2-40B4-BE49-F238E27FC236}">
                <a16:creationId xmlns:a16="http://schemas.microsoft.com/office/drawing/2014/main" id="{2BAB89F2-CA7A-490C-9547-F0DBEB459AB0}"/>
              </a:ext>
            </a:extLst>
          </p:cNvPr>
          <p:cNvSpPr>
            <a:spLocks noGrp="1"/>
          </p:cNvSpPr>
          <p:nvPr>
            <p:ph idx="1"/>
          </p:nvPr>
        </p:nvSpPr>
        <p:spPr>
          <a:xfrm>
            <a:off x="4810259" y="649480"/>
            <a:ext cx="6555347" cy="5546047"/>
          </a:xfrm>
        </p:spPr>
        <p:txBody>
          <a:bodyPr anchor="ctr">
            <a:normAutofit/>
          </a:bodyPr>
          <a:lstStyle/>
          <a:p>
            <a:r>
              <a:rPr lang="en-US" sz="2000"/>
              <a:t>During proliferation, the wound is ‘rebuilt’ with new granulation tissue which is comprised of collagen and extracellular matrix and into which a new network of blood vessels develop, a process known as ‘angiogenesis’. </a:t>
            </a:r>
          </a:p>
          <a:p>
            <a:r>
              <a:rPr lang="en-US" sz="2000"/>
              <a:t>Healthy granulation tissue is dependent upon the fibroblast receiving sufficient levels of oxygen and nutrients supplied by the blood vessels. Healthy granulation tissue is granular and uneven in texture; it does not bleed easily and is pink / red in colour. The colour and condition of the granulation tissue is often an indicator of how the wound is healing. Dark granulation tissue can be indicative of poor perfusion, ischaemia and / or infection. Epithelial cells finally resurface the wound, a process known as ‘epithelialisation’.</a:t>
            </a:r>
            <a:endParaRPr lang="en-GB" sz="2000"/>
          </a:p>
        </p:txBody>
      </p:sp>
    </p:spTree>
    <p:extLst>
      <p:ext uri="{BB962C8B-B14F-4D97-AF65-F5344CB8AC3E}">
        <p14:creationId xmlns:p14="http://schemas.microsoft.com/office/powerpoint/2010/main" val="6034001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B7CD-4E61-4294-8313-6C4400096EFE}"/>
              </a:ext>
            </a:extLst>
          </p:cNvPr>
          <p:cNvSpPr>
            <a:spLocks noGrp="1"/>
          </p:cNvSpPr>
          <p:nvPr>
            <p:ph type="title"/>
          </p:nvPr>
        </p:nvSpPr>
        <p:spPr>
          <a:xfrm>
            <a:off x="645858" y="5110423"/>
            <a:ext cx="10906061" cy="671540"/>
          </a:xfrm>
          <a:noFill/>
        </p:spPr>
        <p:txBody>
          <a:bodyPr vert="horz" lIns="91440" tIns="45720" rIns="91440" bIns="45720" rtlCol="0" anchor="ctr">
            <a:normAutofit fontScale="90000"/>
          </a:bodyPr>
          <a:lstStyle/>
          <a:p>
            <a:pPr algn="ctr"/>
            <a:r>
              <a:rPr lang="en-US" sz="4800" dirty="0"/>
              <a:t>Proliferative stage</a:t>
            </a:r>
          </a:p>
        </p:txBody>
      </p:sp>
      <p:pic>
        <p:nvPicPr>
          <p:cNvPr id="5" name="Content Placeholder 4" descr="A close up of a box&#10;&#10;Description automatically generated">
            <a:extLst>
              <a:ext uri="{FF2B5EF4-FFF2-40B4-BE49-F238E27FC236}">
                <a16:creationId xmlns:a16="http://schemas.microsoft.com/office/drawing/2014/main" id="{C9455398-9D04-4AA0-B250-80A329437D4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274" r="-1" b="10104"/>
          <a:stretch/>
        </p:blipFill>
        <p:spPr>
          <a:xfrm>
            <a:off x="2170029" y="804672"/>
            <a:ext cx="7851943" cy="3554676"/>
          </a:xfrm>
          <a:prstGeom prst="rect">
            <a:avLst/>
          </a:prstGeom>
          <a:effectLst/>
        </p:spPr>
      </p:pic>
    </p:spTree>
    <p:extLst>
      <p:ext uri="{BB962C8B-B14F-4D97-AF65-F5344CB8AC3E}">
        <p14:creationId xmlns:p14="http://schemas.microsoft.com/office/powerpoint/2010/main" val="34888398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C5D3FA-D3FE-4B2C-93B8-F2E81490B286}"/>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Maturation </a:t>
            </a:r>
            <a:endParaRPr lang="en-GB" sz="4000">
              <a:solidFill>
                <a:srgbClr val="FFFFFF"/>
              </a:solidFill>
            </a:endParaRPr>
          </a:p>
        </p:txBody>
      </p:sp>
      <p:sp>
        <p:nvSpPr>
          <p:cNvPr id="3" name="Content Placeholder 2">
            <a:extLst>
              <a:ext uri="{FF2B5EF4-FFF2-40B4-BE49-F238E27FC236}">
                <a16:creationId xmlns:a16="http://schemas.microsoft.com/office/drawing/2014/main" id="{C749915D-862C-4B26-B4D4-ABB75ED1AA37}"/>
              </a:ext>
            </a:extLst>
          </p:cNvPr>
          <p:cNvSpPr>
            <a:spLocks noGrp="1"/>
          </p:cNvSpPr>
          <p:nvPr>
            <p:ph idx="1"/>
          </p:nvPr>
        </p:nvSpPr>
        <p:spPr>
          <a:xfrm>
            <a:off x="4810259" y="649480"/>
            <a:ext cx="6555347" cy="5546047"/>
          </a:xfrm>
        </p:spPr>
        <p:txBody>
          <a:bodyPr anchor="ctr">
            <a:normAutofit/>
          </a:bodyPr>
          <a:lstStyle/>
          <a:p>
            <a:r>
              <a:rPr lang="en-US" sz="2000"/>
              <a:t>Maturation is the final phase and occurs once the wound has closed. This phase involves remodelling of collagen from type III to type I. Cellular activity reduces and the number of blood vessels in the wounded area regress and decrease.</a:t>
            </a:r>
            <a:endParaRPr lang="en-GB" sz="2000"/>
          </a:p>
        </p:txBody>
      </p:sp>
    </p:spTree>
    <p:extLst>
      <p:ext uri="{BB962C8B-B14F-4D97-AF65-F5344CB8AC3E}">
        <p14:creationId xmlns:p14="http://schemas.microsoft.com/office/powerpoint/2010/main" val="4871439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5EF5F3-8596-4267-89EB-D59B71656F1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Pressure sores </a:t>
            </a:r>
          </a:p>
        </p:txBody>
      </p:sp>
      <p:sp>
        <p:nvSpPr>
          <p:cNvPr id="3" name="Content Placeholder 2">
            <a:extLst>
              <a:ext uri="{FF2B5EF4-FFF2-40B4-BE49-F238E27FC236}">
                <a16:creationId xmlns:a16="http://schemas.microsoft.com/office/drawing/2014/main" id="{AA239E69-01A9-4DFD-85FF-C3AA193D3F8C}"/>
              </a:ext>
            </a:extLst>
          </p:cNvPr>
          <p:cNvSpPr>
            <a:spLocks noGrp="1"/>
          </p:cNvSpPr>
          <p:nvPr>
            <p:ph idx="1"/>
          </p:nvPr>
        </p:nvSpPr>
        <p:spPr>
          <a:xfrm>
            <a:off x="4810259" y="649480"/>
            <a:ext cx="6555347" cy="5546047"/>
          </a:xfrm>
        </p:spPr>
        <p:txBody>
          <a:bodyPr anchor="ctr">
            <a:normAutofit/>
          </a:bodyPr>
          <a:lstStyle/>
          <a:p>
            <a:r>
              <a:rPr lang="en-GB" sz="2000"/>
              <a:t>Group work what are pressure sores?</a:t>
            </a:r>
          </a:p>
          <a:p>
            <a:r>
              <a:rPr lang="en-GB" sz="2000"/>
              <a:t>How can we prevent them? </a:t>
            </a:r>
          </a:p>
          <a:p>
            <a:r>
              <a:rPr lang="en-GB" sz="2000"/>
              <a:t>How do we grade them? </a:t>
            </a:r>
          </a:p>
        </p:txBody>
      </p:sp>
    </p:spTree>
    <p:extLst>
      <p:ext uri="{BB962C8B-B14F-4D97-AF65-F5344CB8AC3E}">
        <p14:creationId xmlns:p14="http://schemas.microsoft.com/office/powerpoint/2010/main" val="9187492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TotalTime>
  <Words>674</Words>
  <Application>Microsoft Office PowerPoint</Application>
  <PresentationFormat>Widescreen</PresentationFormat>
  <Paragraphs>41</Paragraphs>
  <Slides>17</Slides>
  <Notes>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Calibri Light</vt:lpstr>
      <vt:lpstr>Comic Sans MS</vt:lpstr>
      <vt:lpstr>Calibri</vt:lpstr>
      <vt:lpstr>Arial</vt:lpstr>
      <vt:lpstr>Office Theme</vt:lpstr>
      <vt:lpstr>The Skin </vt:lpstr>
      <vt:lpstr>PowerPoint Presentation</vt:lpstr>
      <vt:lpstr>PowerPoint Presentation</vt:lpstr>
      <vt:lpstr>PowerPoint Presentation</vt:lpstr>
      <vt:lpstr>PowerPoint Presentation</vt:lpstr>
      <vt:lpstr>PowerPoint Presentation</vt:lpstr>
      <vt:lpstr>Functions of the skin </vt:lpstr>
      <vt:lpstr>PowerPoint Presentation</vt:lpstr>
      <vt:lpstr>How the skin heals</vt:lpstr>
      <vt:lpstr>Key definitions</vt:lpstr>
      <vt:lpstr>Inflammatory phase </vt:lpstr>
      <vt:lpstr>Inflammatory Stage </vt:lpstr>
      <vt:lpstr>Key definitions </vt:lpstr>
      <vt:lpstr>Proliferation </vt:lpstr>
      <vt:lpstr>Proliferative stage</vt:lpstr>
      <vt:lpstr>Maturation </vt:lpstr>
      <vt:lpstr>Pressure sores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Skin</dc:title>
  <dc:creator>Felicity Page</dc:creator>
  <cp:lastModifiedBy>Felicity Page</cp:lastModifiedBy>
  <cp:revision>1</cp:revision>
  <dcterms:created xsi:type="dcterms:W3CDTF">2020-11-23T12:20:42Z</dcterms:created>
  <dcterms:modified xsi:type="dcterms:W3CDTF">2021-02-08T12:38:21Z</dcterms:modified>
</cp:coreProperties>
</file>