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 id="2147483673" r:id="rId5"/>
  </p:sldMasterIdLst>
  <p:notesMasterIdLst>
    <p:notesMasterId r:id="rId29"/>
  </p:notesMasterIdLst>
  <p:sldIdLst>
    <p:sldId id="297" r:id="rId6"/>
    <p:sldId id="268" r:id="rId7"/>
    <p:sldId id="282" r:id="rId8"/>
    <p:sldId id="276" r:id="rId9"/>
    <p:sldId id="294" r:id="rId10"/>
    <p:sldId id="285" r:id="rId11"/>
    <p:sldId id="298" r:id="rId12"/>
    <p:sldId id="292" r:id="rId13"/>
    <p:sldId id="281" r:id="rId14"/>
    <p:sldId id="296" r:id="rId15"/>
    <p:sldId id="287" r:id="rId16"/>
    <p:sldId id="262" r:id="rId17"/>
    <p:sldId id="289" r:id="rId18"/>
    <p:sldId id="299" r:id="rId19"/>
    <p:sldId id="301" r:id="rId20"/>
    <p:sldId id="291" r:id="rId21"/>
    <p:sldId id="280" r:id="rId22"/>
    <p:sldId id="283" r:id="rId23"/>
    <p:sldId id="303" r:id="rId24"/>
    <p:sldId id="302" r:id="rId25"/>
    <p:sldId id="290" r:id="rId26"/>
    <p:sldId id="300" r:id="rId27"/>
    <p:sldId id="284"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576" userDrawn="1">
          <p15:clr>
            <a:srgbClr val="A4A3A4"/>
          </p15:clr>
        </p15:guide>
        <p15:guide id="2" orient="horz" pos="216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ECEE"/>
    <a:srgbClr val="CCFFCC"/>
    <a:srgbClr val="F6EDDA"/>
    <a:srgbClr val="FFFF15"/>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CA8416-B025-40B7-99BE-DB9693CD67AA}" v="223" dt="2026-06-19T22:53:04.3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7712" autoAdjust="0"/>
  </p:normalViewPr>
  <p:slideViewPr>
    <p:cSldViewPr snapToGrid="0">
      <p:cViewPr>
        <p:scale>
          <a:sx n="66" d="100"/>
          <a:sy n="66" d="100"/>
        </p:scale>
        <p:origin x="1330" y="187"/>
      </p:cViewPr>
      <p:guideLst>
        <p:guide pos="576"/>
        <p:guide orient="horz" pos="2160"/>
      </p:guideLst>
    </p:cSldViewPr>
  </p:slideViewPr>
  <p:outlineViewPr>
    <p:cViewPr>
      <p:scale>
        <a:sx n="33" d="100"/>
        <a:sy n="33" d="100"/>
      </p:scale>
      <p:origin x="0" y="-9470"/>
    </p:cViewPr>
  </p:outlin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62" d="100"/>
          <a:sy n="62" d="100"/>
        </p:scale>
        <p:origin x="3154" y="7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37"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dia Akhter (1914510)" userId="e35bd32f-675b-4ae5-8c82-e344099b8ca2" providerId="ADAL" clId="{040A02C5-4889-4552-82BB-B3CB1F2A68DC}"/>
    <pc:docChg chg="undo custSel addSld delSld modSld sldOrd modMainMaster">
      <pc:chgData name="Nadia Akhter (1914510)" userId="e35bd32f-675b-4ae5-8c82-e344099b8ca2" providerId="ADAL" clId="{040A02C5-4889-4552-82BB-B3CB1F2A68DC}" dt="2026-06-19T22:53:50.282" v="14521" actId="1076"/>
      <pc:docMkLst>
        <pc:docMk/>
      </pc:docMkLst>
      <pc:sldChg chg="addSp delSp modSp mod ord">
        <pc:chgData name="Nadia Akhter (1914510)" userId="e35bd32f-675b-4ae5-8c82-e344099b8ca2" providerId="ADAL" clId="{040A02C5-4889-4552-82BB-B3CB1F2A68DC}" dt="2026-06-17T20:24:19.586" v="5544" actId="33524"/>
        <pc:sldMkLst>
          <pc:docMk/>
          <pc:sldMk cId="554560724" sldId="262"/>
        </pc:sldMkLst>
        <pc:spChg chg="add mod">
          <ac:chgData name="Nadia Akhter (1914510)" userId="e35bd32f-675b-4ae5-8c82-e344099b8ca2" providerId="ADAL" clId="{040A02C5-4889-4552-82BB-B3CB1F2A68DC}" dt="2026-06-16T23:45:32.349" v="1953" actId="207"/>
          <ac:spMkLst>
            <pc:docMk/>
            <pc:sldMk cId="554560724" sldId="262"/>
            <ac:spMk id="11" creationId="{0D155B20-9AFD-1D66-361F-0DA92B93FEC9}"/>
          </ac:spMkLst>
        </pc:spChg>
        <pc:spChg chg="add mod">
          <ac:chgData name="Nadia Akhter (1914510)" userId="e35bd32f-675b-4ae5-8c82-e344099b8ca2" providerId="ADAL" clId="{040A02C5-4889-4552-82BB-B3CB1F2A68DC}" dt="2026-06-17T20:24:19.586" v="5544" actId="33524"/>
          <ac:spMkLst>
            <pc:docMk/>
            <pc:sldMk cId="554560724" sldId="262"/>
            <ac:spMk id="12" creationId="{316117E1-00E4-EFC5-A13A-14062A472520}"/>
          </ac:spMkLst>
        </pc:spChg>
        <pc:spChg chg="mod">
          <ac:chgData name="Nadia Akhter (1914510)" userId="e35bd32f-675b-4ae5-8c82-e344099b8ca2" providerId="ADAL" clId="{040A02C5-4889-4552-82BB-B3CB1F2A68DC}" dt="2026-06-17T00:06:45.595" v="2887" actId="1076"/>
          <ac:spMkLst>
            <pc:docMk/>
            <pc:sldMk cId="554560724" sldId="262"/>
            <ac:spMk id="43" creationId="{D2229390-19C0-4498-8C60-A8B976781F6F}"/>
          </ac:spMkLst>
        </pc:spChg>
        <pc:graphicFrameChg chg="add mod modGraphic">
          <ac:chgData name="Nadia Akhter (1914510)" userId="e35bd32f-675b-4ae5-8c82-e344099b8ca2" providerId="ADAL" clId="{040A02C5-4889-4552-82BB-B3CB1F2A68DC}" dt="2026-06-17T00:06:27.912" v="2883" actId="14100"/>
          <ac:graphicFrameMkLst>
            <pc:docMk/>
            <pc:sldMk cId="554560724" sldId="262"/>
            <ac:graphicFrameMk id="18" creationId="{6FC886A9-0FA6-3C72-2B35-75631128888D}"/>
          </ac:graphicFrameMkLst>
        </pc:graphicFrameChg>
      </pc:sldChg>
      <pc:sldChg chg="modSp mod modClrScheme chgLayout">
        <pc:chgData name="Nadia Akhter (1914510)" userId="e35bd32f-675b-4ae5-8c82-e344099b8ca2" providerId="ADAL" clId="{040A02C5-4889-4552-82BB-B3CB1F2A68DC}" dt="2026-06-18T20:13:16.192" v="10062" actId="700"/>
        <pc:sldMkLst>
          <pc:docMk/>
          <pc:sldMk cId="3103683689" sldId="268"/>
        </pc:sldMkLst>
        <pc:spChg chg="mod ord">
          <ac:chgData name="Nadia Akhter (1914510)" userId="e35bd32f-675b-4ae5-8c82-e344099b8ca2" providerId="ADAL" clId="{040A02C5-4889-4552-82BB-B3CB1F2A68DC}" dt="2026-06-18T20:13:16.192" v="10062" actId="700"/>
          <ac:spMkLst>
            <pc:docMk/>
            <pc:sldMk cId="3103683689" sldId="268"/>
            <ac:spMk id="26" creationId="{B4A6BAED-EBE6-4796-91D1-762EB5936B76}"/>
          </ac:spMkLst>
        </pc:spChg>
        <pc:picChg chg="mod ord">
          <ac:chgData name="Nadia Akhter (1914510)" userId="e35bd32f-675b-4ae5-8c82-e344099b8ca2" providerId="ADAL" clId="{040A02C5-4889-4552-82BB-B3CB1F2A68DC}" dt="2026-06-18T20:13:16.192" v="10062" actId="700"/>
          <ac:picMkLst>
            <pc:docMk/>
            <pc:sldMk cId="3103683689" sldId="268"/>
            <ac:picMk id="24" creationId="{7CF45B57-A4A3-A820-9197-3372BF6B8CB4}"/>
          </ac:picMkLst>
        </pc:picChg>
      </pc:sldChg>
      <pc:sldChg chg="modSp mod ord modNotesTx">
        <pc:chgData name="Nadia Akhter (1914510)" userId="e35bd32f-675b-4ae5-8c82-e344099b8ca2" providerId="ADAL" clId="{040A02C5-4889-4552-82BB-B3CB1F2A68DC}" dt="2026-06-19T22:43:30.520" v="14433" actId="20577"/>
        <pc:sldMkLst>
          <pc:docMk/>
          <pc:sldMk cId="413412984" sldId="276"/>
        </pc:sldMkLst>
        <pc:spChg chg="mod">
          <ac:chgData name="Nadia Akhter (1914510)" userId="e35bd32f-675b-4ae5-8c82-e344099b8ca2" providerId="ADAL" clId="{040A02C5-4889-4552-82BB-B3CB1F2A68DC}" dt="2026-06-17T19:48:49.564" v="5305" actId="20577"/>
          <ac:spMkLst>
            <pc:docMk/>
            <pc:sldMk cId="413412984" sldId="276"/>
            <ac:spMk id="4" creationId="{9B9ED227-95A7-4B08-91FE-5E0EF0D41D20}"/>
          </ac:spMkLst>
        </pc:spChg>
        <pc:spChg chg="mod">
          <ac:chgData name="Nadia Akhter (1914510)" userId="e35bd32f-675b-4ae5-8c82-e344099b8ca2" providerId="ADAL" clId="{040A02C5-4889-4552-82BB-B3CB1F2A68DC}" dt="2026-06-19T22:43:30.520" v="14433" actId="20577"/>
          <ac:spMkLst>
            <pc:docMk/>
            <pc:sldMk cId="413412984" sldId="276"/>
            <ac:spMk id="9" creationId="{D4F171EB-B5A9-44F7-9D34-E20FB484C088}"/>
          </ac:spMkLst>
        </pc:spChg>
      </pc:sldChg>
      <pc:sldChg chg="delSp modSp mod">
        <pc:chgData name="Nadia Akhter (1914510)" userId="e35bd32f-675b-4ae5-8c82-e344099b8ca2" providerId="ADAL" clId="{040A02C5-4889-4552-82BB-B3CB1F2A68DC}" dt="2026-06-19T17:41:32.121" v="13763" actId="1076"/>
        <pc:sldMkLst>
          <pc:docMk/>
          <pc:sldMk cId="769863544" sldId="280"/>
        </pc:sldMkLst>
        <pc:spChg chg="mod">
          <ac:chgData name="Nadia Akhter (1914510)" userId="e35bd32f-675b-4ae5-8c82-e344099b8ca2" providerId="ADAL" clId="{040A02C5-4889-4552-82BB-B3CB1F2A68DC}" dt="2026-06-19T17:41:32.121" v="13763" actId="1076"/>
          <ac:spMkLst>
            <pc:docMk/>
            <pc:sldMk cId="769863544" sldId="280"/>
            <ac:spMk id="10" creationId="{3821FA76-B325-2094-7707-F782D09A01FB}"/>
          </ac:spMkLst>
        </pc:spChg>
      </pc:sldChg>
      <pc:sldChg chg="modSp mod ord">
        <pc:chgData name="Nadia Akhter (1914510)" userId="e35bd32f-675b-4ae5-8c82-e344099b8ca2" providerId="ADAL" clId="{040A02C5-4889-4552-82BB-B3CB1F2A68DC}" dt="2026-06-18T20:35:55.193" v="10175"/>
        <pc:sldMkLst>
          <pc:docMk/>
          <pc:sldMk cId="483142707" sldId="281"/>
        </pc:sldMkLst>
        <pc:graphicFrameChg chg="modGraphic">
          <ac:chgData name="Nadia Akhter (1914510)" userId="e35bd32f-675b-4ae5-8c82-e344099b8ca2" providerId="ADAL" clId="{040A02C5-4889-4552-82BB-B3CB1F2A68DC}" dt="2026-06-17T20:18:34.284" v="5433" actId="20577"/>
          <ac:graphicFrameMkLst>
            <pc:docMk/>
            <pc:sldMk cId="483142707" sldId="281"/>
            <ac:graphicFrameMk id="14" creationId="{136C1E3B-59ED-E60C-7142-43090BA4135F}"/>
          </ac:graphicFrameMkLst>
        </pc:graphicFrameChg>
      </pc:sldChg>
      <pc:sldChg chg="modSp mod modNotesTx">
        <pc:chgData name="Nadia Akhter (1914510)" userId="e35bd32f-675b-4ae5-8c82-e344099b8ca2" providerId="ADAL" clId="{040A02C5-4889-4552-82BB-B3CB1F2A68DC}" dt="2026-06-19T22:42:55.917" v="14418" actId="20577"/>
        <pc:sldMkLst>
          <pc:docMk/>
          <pc:sldMk cId="2576755373" sldId="282"/>
        </pc:sldMkLst>
        <pc:spChg chg="mod">
          <ac:chgData name="Nadia Akhter (1914510)" userId="e35bd32f-675b-4ae5-8c82-e344099b8ca2" providerId="ADAL" clId="{040A02C5-4889-4552-82BB-B3CB1F2A68DC}" dt="2026-06-19T17:23:21.802" v="13538" actId="1076"/>
          <ac:spMkLst>
            <pc:docMk/>
            <pc:sldMk cId="2576755373" sldId="282"/>
            <ac:spMk id="3" creationId="{ADDEF9BE-0EB5-BE64-504B-697D5FA2BF29}"/>
          </ac:spMkLst>
        </pc:spChg>
        <pc:spChg chg="mod">
          <ac:chgData name="Nadia Akhter (1914510)" userId="e35bd32f-675b-4ae5-8c82-e344099b8ca2" providerId="ADAL" clId="{040A02C5-4889-4552-82BB-B3CB1F2A68DC}" dt="2026-06-19T22:42:55.917" v="14418" actId="20577"/>
          <ac:spMkLst>
            <pc:docMk/>
            <pc:sldMk cId="2576755373" sldId="282"/>
            <ac:spMk id="4" creationId="{8FF33212-56DB-DC2E-B692-43A28393F443}"/>
          </ac:spMkLst>
        </pc:spChg>
      </pc:sldChg>
      <pc:sldChg chg="addSp delSp modSp mod">
        <pc:chgData name="Nadia Akhter (1914510)" userId="e35bd32f-675b-4ae5-8c82-e344099b8ca2" providerId="ADAL" clId="{040A02C5-4889-4552-82BB-B3CB1F2A68DC}" dt="2026-06-19T18:13:45.907" v="14270" actId="1076"/>
        <pc:sldMkLst>
          <pc:docMk/>
          <pc:sldMk cId="3401298380" sldId="283"/>
        </pc:sldMkLst>
        <pc:spChg chg="mod">
          <ac:chgData name="Nadia Akhter (1914510)" userId="e35bd32f-675b-4ae5-8c82-e344099b8ca2" providerId="ADAL" clId="{040A02C5-4889-4552-82BB-B3CB1F2A68DC}" dt="2026-06-16T23:31:00.758" v="1637" actId="207"/>
          <ac:spMkLst>
            <pc:docMk/>
            <pc:sldMk cId="3401298380" sldId="283"/>
            <ac:spMk id="2" creationId="{5DD836D1-8240-5A69-1C43-3BF55858E772}"/>
          </ac:spMkLst>
        </pc:spChg>
        <pc:spChg chg="add mod">
          <ac:chgData name="Nadia Akhter (1914510)" userId="e35bd32f-675b-4ae5-8c82-e344099b8ca2" providerId="ADAL" clId="{040A02C5-4889-4552-82BB-B3CB1F2A68DC}" dt="2026-06-19T18:13:45.907" v="14270" actId="1076"/>
          <ac:spMkLst>
            <pc:docMk/>
            <pc:sldMk cId="3401298380" sldId="283"/>
            <ac:spMk id="3" creationId="{24CB1C9F-F303-1729-4E7F-3D63122AEDA3}"/>
          </ac:spMkLst>
        </pc:spChg>
        <pc:spChg chg="del mod">
          <ac:chgData name="Nadia Akhter (1914510)" userId="e35bd32f-675b-4ae5-8c82-e344099b8ca2" providerId="ADAL" clId="{040A02C5-4889-4552-82BB-B3CB1F2A68DC}" dt="2026-06-19T18:01:01.263" v="14242"/>
          <ac:spMkLst>
            <pc:docMk/>
            <pc:sldMk cId="3401298380" sldId="283"/>
            <ac:spMk id="6" creationId="{3BA71A2D-5728-0E6B-9A0B-D93CE2B58920}"/>
          </ac:spMkLst>
        </pc:spChg>
      </pc:sldChg>
      <pc:sldChg chg="modSp mod">
        <pc:chgData name="Nadia Akhter (1914510)" userId="e35bd32f-675b-4ae5-8c82-e344099b8ca2" providerId="ADAL" clId="{040A02C5-4889-4552-82BB-B3CB1F2A68DC}" dt="2026-06-19T18:31:28.406" v="14383" actId="20577"/>
        <pc:sldMkLst>
          <pc:docMk/>
          <pc:sldMk cId="2126622943" sldId="284"/>
        </pc:sldMkLst>
        <pc:spChg chg="mod">
          <ac:chgData name="Nadia Akhter (1914510)" userId="e35bd32f-675b-4ae5-8c82-e344099b8ca2" providerId="ADAL" clId="{040A02C5-4889-4552-82BB-B3CB1F2A68DC}" dt="2026-06-16T23:30:52.302" v="1636" actId="207"/>
          <ac:spMkLst>
            <pc:docMk/>
            <pc:sldMk cId="2126622943" sldId="284"/>
            <ac:spMk id="2" creationId="{1AE575C3-EEEA-A05C-10AF-A57938764A57}"/>
          </ac:spMkLst>
        </pc:spChg>
        <pc:spChg chg="mod">
          <ac:chgData name="Nadia Akhter (1914510)" userId="e35bd32f-675b-4ae5-8c82-e344099b8ca2" providerId="ADAL" clId="{040A02C5-4889-4552-82BB-B3CB1F2A68DC}" dt="2026-06-19T18:31:28.406" v="14383" actId="20577"/>
          <ac:spMkLst>
            <pc:docMk/>
            <pc:sldMk cId="2126622943" sldId="284"/>
            <ac:spMk id="3" creationId="{4A3863A4-F946-A34E-B78D-1D9FE43E3EC2}"/>
          </ac:spMkLst>
        </pc:spChg>
      </pc:sldChg>
      <pc:sldChg chg="modSp mod ord">
        <pc:chgData name="Nadia Akhter (1914510)" userId="e35bd32f-675b-4ae5-8c82-e344099b8ca2" providerId="ADAL" clId="{040A02C5-4889-4552-82BB-B3CB1F2A68DC}" dt="2026-06-19T22:52:39.605" v="14511" actId="1076"/>
        <pc:sldMkLst>
          <pc:docMk/>
          <pc:sldMk cId="2166826476" sldId="285"/>
        </pc:sldMkLst>
        <pc:spChg chg="mod">
          <ac:chgData name="Nadia Akhter (1914510)" userId="e35bd32f-675b-4ae5-8c82-e344099b8ca2" providerId="ADAL" clId="{040A02C5-4889-4552-82BB-B3CB1F2A68DC}" dt="2026-06-17T22:00:01.840" v="7553" actId="313"/>
          <ac:spMkLst>
            <pc:docMk/>
            <pc:sldMk cId="2166826476" sldId="285"/>
            <ac:spMk id="4" creationId="{27E32744-B68F-883F-0CD4-27A779FE864B}"/>
          </ac:spMkLst>
        </pc:spChg>
        <pc:spChg chg="mod">
          <ac:chgData name="Nadia Akhter (1914510)" userId="e35bd32f-675b-4ae5-8c82-e344099b8ca2" providerId="ADAL" clId="{040A02C5-4889-4552-82BB-B3CB1F2A68DC}" dt="2026-06-19T22:52:35.007" v="14510" actId="2085"/>
          <ac:spMkLst>
            <pc:docMk/>
            <pc:sldMk cId="2166826476" sldId="285"/>
            <ac:spMk id="10" creationId="{E69E11BC-FC81-C42F-C5A4-DDD76E5AF2A8}"/>
          </ac:spMkLst>
        </pc:spChg>
        <pc:spChg chg="mod">
          <ac:chgData name="Nadia Akhter (1914510)" userId="e35bd32f-675b-4ae5-8c82-e344099b8ca2" providerId="ADAL" clId="{040A02C5-4889-4552-82BB-B3CB1F2A68DC}" dt="2026-06-19T22:52:39.605" v="14511" actId="1076"/>
          <ac:spMkLst>
            <pc:docMk/>
            <pc:sldMk cId="2166826476" sldId="285"/>
            <ac:spMk id="11" creationId="{A7820C73-9560-5B88-5F8B-276B3D8C55AC}"/>
          </ac:spMkLst>
        </pc:spChg>
        <pc:spChg chg="mod">
          <ac:chgData name="Nadia Akhter (1914510)" userId="e35bd32f-675b-4ae5-8c82-e344099b8ca2" providerId="ADAL" clId="{040A02C5-4889-4552-82BB-B3CB1F2A68DC}" dt="2026-06-19T22:45:55.126" v="14470" actId="20577"/>
          <ac:spMkLst>
            <pc:docMk/>
            <pc:sldMk cId="2166826476" sldId="285"/>
            <ac:spMk id="24" creationId="{4E828755-FACE-1363-0E67-A17151AAFC55}"/>
          </ac:spMkLst>
        </pc:spChg>
      </pc:sldChg>
      <pc:sldChg chg="addSp delSp modSp new mod ord">
        <pc:chgData name="Nadia Akhter (1914510)" userId="e35bd32f-675b-4ae5-8c82-e344099b8ca2" providerId="ADAL" clId="{040A02C5-4889-4552-82BB-B3CB1F2A68DC}" dt="2026-06-19T22:48:36.169" v="14480" actId="20577"/>
        <pc:sldMkLst>
          <pc:docMk/>
          <pc:sldMk cId="3143654126" sldId="287"/>
        </pc:sldMkLst>
        <pc:spChg chg="mod">
          <ac:chgData name="Nadia Akhter (1914510)" userId="e35bd32f-675b-4ae5-8c82-e344099b8ca2" providerId="ADAL" clId="{040A02C5-4889-4552-82BB-B3CB1F2A68DC}" dt="2026-06-16T22:54:44.523" v="729" actId="1076"/>
          <ac:spMkLst>
            <pc:docMk/>
            <pc:sldMk cId="3143654126" sldId="287"/>
            <ac:spMk id="3" creationId="{3F0976B7-16D3-1643-79AF-8C2BCC87B183}"/>
          </ac:spMkLst>
        </pc:spChg>
        <pc:spChg chg="add mod ord">
          <ac:chgData name="Nadia Akhter (1914510)" userId="e35bd32f-675b-4ae5-8c82-e344099b8ca2" providerId="ADAL" clId="{040A02C5-4889-4552-82BB-B3CB1F2A68DC}" dt="2026-06-16T23:00:19.486" v="852" actId="207"/>
          <ac:spMkLst>
            <pc:docMk/>
            <pc:sldMk cId="3143654126" sldId="287"/>
            <ac:spMk id="12" creationId="{DEE275BC-C90A-DADE-D8B0-FB8933E098EC}"/>
          </ac:spMkLst>
        </pc:spChg>
        <pc:spChg chg="add mod">
          <ac:chgData name="Nadia Akhter (1914510)" userId="e35bd32f-675b-4ae5-8c82-e344099b8ca2" providerId="ADAL" clId="{040A02C5-4889-4552-82BB-B3CB1F2A68DC}" dt="2026-06-19T22:48:36.169" v="14480" actId="20577"/>
          <ac:spMkLst>
            <pc:docMk/>
            <pc:sldMk cId="3143654126" sldId="287"/>
            <ac:spMk id="19" creationId="{32072706-231C-4474-6A20-1705DD8660A4}"/>
          </ac:spMkLst>
        </pc:spChg>
        <pc:picChg chg="add mod">
          <ac:chgData name="Nadia Akhter (1914510)" userId="e35bd32f-675b-4ae5-8c82-e344099b8ca2" providerId="ADAL" clId="{040A02C5-4889-4552-82BB-B3CB1F2A68DC}" dt="2026-06-17T01:03:53.041" v="4353" actId="14100"/>
          <ac:picMkLst>
            <pc:docMk/>
            <pc:sldMk cId="3143654126" sldId="287"/>
            <ac:picMk id="23" creationId="{CDE1F033-AF8E-C5FC-702B-BBD055ADF930}"/>
          </ac:picMkLst>
        </pc:picChg>
      </pc:sldChg>
      <pc:sldChg chg="modSp add del mod">
        <pc:chgData name="Nadia Akhter (1914510)" userId="e35bd32f-675b-4ae5-8c82-e344099b8ca2" providerId="ADAL" clId="{040A02C5-4889-4552-82BB-B3CB1F2A68DC}" dt="2026-06-19T18:30:23.169" v="14377" actId="2696"/>
        <pc:sldMkLst>
          <pc:docMk/>
          <pc:sldMk cId="1890690171" sldId="288"/>
        </pc:sldMkLst>
        <pc:spChg chg="mod">
          <ac:chgData name="Nadia Akhter (1914510)" userId="e35bd32f-675b-4ae5-8c82-e344099b8ca2" providerId="ADAL" clId="{040A02C5-4889-4552-82BB-B3CB1F2A68DC}" dt="2026-06-19T18:30:04.321" v="14374" actId="20577"/>
          <ac:spMkLst>
            <pc:docMk/>
            <pc:sldMk cId="1890690171" sldId="288"/>
            <ac:spMk id="3" creationId="{2E0B8F22-73A6-AD69-C5BE-C972B270991C}"/>
          </ac:spMkLst>
        </pc:spChg>
      </pc:sldChg>
      <pc:sldChg chg="addSp delSp modSp new mod">
        <pc:chgData name="Nadia Akhter (1914510)" userId="e35bd32f-675b-4ae5-8c82-e344099b8ca2" providerId="ADAL" clId="{040A02C5-4889-4552-82BB-B3CB1F2A68DC}" dt="2026-06-19T22:49:17.577" v="14509" actId="20577"/>
        <pc:sldMkLst>
          <pc:docMk/>
          <pc:sldMk cId="1581338799" sldId="289"/>
        </pc:sldMkLst>
        <pc:spChg chg="mod">
          <ac:chgData name="Nadia Akhter (1914510)" userId="e35bd32f-675b-4ae5-8c82-e344099b8ca2" providerId="ADAL" clId="{040A02C5-4889-4552-82BB-B3CB1F2A68DC}" dt="2026-06-18T22:23:29.766" v="11730" actId="1076"/>
          <ac:spMkLst>
            <pc:docMk/>
            <pc:sldMk cId="1581338799" sldId="289"/>
            <ac:spMk id="2" creationId="{8980CBFC-107C-9FF7-C3DB-D5E6507B4290}"/>
          </ac:spMkLst>
        </pc:spChg>
        <pc:spChg chg="add mod">
          <ac:chgData name="Nadia Akhter (1914510)" userId="e35bd32f-675b-4ae5-8c82-e344099b8ca2" providerId="ADAL" clId="{040A02C5-4889-4552-82BB-B3CB1F2A68DC}" dt="2026-06-19T22:49:17.577" v="14509" actId="20577"/>
          <ac:spMkLst>
            <pc:docMk/>
            <pc:sldMk cId="1581338799" sldId="289"/>
            <ac:spMk id="20" creationId="{B42B1D68-85C8-96DC-6D10-78DEF26A3B16}"/>
          </ac:spMkLst>
        </pc:spChg>
        <pc:graphicFrameChg chg="add mod">
          <ac:chgData name="Nadia Akhter (1914510)" userId="e35bd32f-675b-4ae5-8c82-e344099b8ca2" providerId="ADAL" clId="{040A02C5-4889-4552-82BB-B3CB1F2A68DC}" dt="2026-06-17T00:35:43.226" v="3068" actId="14100"/>
          <ac:graphicFrameMkLst>
            <pc:docMk/>
            <pc:sldMk cId="1581338799" sldId="289"/>
            <ac:graphicFrameMk id="19" creationId="{2F23FFAD-C3DC-82F1-76AF-E7694F143F10}"/>
          </ac:graphicFrameMkLst>
        </pc:graphicFrameChg>
      </pc:sldChg>
      <pc:sldChg chg="modSp add mod ord">
        <pc:chgData name="Nadia Akhter (1914510)" userId="e35bd32f-675b-4ae5-8c82-e344099b8ca2" providerId="ADAL" clId="{040A02C5-4889-4552-82BB-B3CB1F2A68DC}" dt="2026-06-19T18:27:06.274" v="14365"/>
        <pc:sldMkLst>
          <pc:docMk/>
          <pc:sldMk cId="3331866749" sldId="290"/>
        </pc:sldMkLst>
        <pc:spChg chg="mod">
          <ac:chgData name="Nadia Akhter (1914510)" userId="e35bd32f-675b-4ae5-8c82-e344099b8ca2" providerId="ADAL" clId="{040A02C5-4889-4552-82BB-B3CB1F2A68DC}" dt="2026-06-19T18:25:28.243" v="14358" actId="2710"/>
          <ac:spMkLst>
            <pc:docMk/>
            <pc:sldMk cId="3331866749" sldId="290"/>
            <ac:spMk id="3" creationId="{73B9A24F-422A-DC04-58E7-7A68A7C3E64C}"/>
          </ac:spMkLst>
        </pc:spChg>
      </pc:sldChg>
      <pc:sldChg chg="addSp delSp modSp new mod">
        <pc:chgData name="Nadia Akhter (1914510)" userId="e35bd32f-675b-4ae5-8c82-e344099b8ca2" providerId="ADAL" clId="{040A02C5-4889-4552-82BB-B3CB1F2A68DC}" dt="2026-06-19T17:37:25.918" v="13752" actId="27636"/>
        <pc:sldMkLst>
          <pc:docMk/>
          <pc:sldMk cId="2199800738" sldId="291"/>
        </pc:sldMkLst>
        <pc:spChg chg="mod">
          <ac:chgData name="Nadia Akhter (1914510)" userId="e35bd32f-675b-4ae5-8c82-e344099b8ca2" providerId="ADAL" clId="{040A02C5-4889-4552-82BB-B3CB1F2A68DC}" dt="2026-06-17T01:05:00.199" v="4356" actId="1076"/>
          <ac:spMkLst>
            <pc:docMk/>
            <pc:sldMk cId="2199800738" sldId="291"/>
            <ac:spMk id="3" creationId="{DB0DCC66-89E9-CC8A-1B0C-AFC0287AA9E0}"/>
          </ac:spMkLst>
        </pc:spChg>
        <pc:spChg chg="mod">
          <ac:chgData name="Nadia Akhter (1914510)" userId="e35bd32f-675b-4ae5-8c82-e344099b8ca2" providerId="ADAL" clId="{040A02C5-4889-4552-82BB-B3CB1F2A68DC}" dt="2026-06-19T17:37:25.918" v="13752" actId="27636"/>
          <ac:spMkLst>
            <pc:docMk/>
            <pc:sldMk cId="2199800738" sldId="291"/>
            <ac:spMk id="4" creationId="{94715DAB-F83D-A90A-0BE3-0BF9C3073D88}"/>
          </ac:spMkLst>
        </pc:spChg>
        <pc:spChg chg="mod">
          <ac:chgData name="Nadia Akhter (1914510)" userId="e35bd32f-675b-4ae5-8c82-e344099b8ca2" providerId="ADAL" clId="{040A02C5-4889-4552-82BB-B3CB1F2A68DC}" dt="2026-06-17T01:00:38.981" v="4339" actId="113"/>
          <ac:spMkLst>
            <pc:docMk/>
            <pc:sldMk cId="2199800738" sldId="291"/>
            <ac:spMk id="8" creationId="{FFAC4EDB-2BD5-371F-7AAA-048DCBE8F124}"/>
          </ac:spMkLst>
        </pc:spChg>
        <pc:picChg chg="add mod ord">
          <ac:chgData name="Nadia Akhter (1914510)" userId="e35bd32f-675b-4ae5-8c82-e344099b8ca2" providerId="ADAL" clId="{040A02C5-4889-4552-82BB-B3CB1F2A68DC}" dt="2026-06-17T01:05:15.859" v="4360" actId="14100"/>
          <ac:picMkLst>
            <pc:docMk/>
            <pc:sldMk cId="2199800738" sldId="291"/>
            <ac:picMk id="18" creationId="{BB1FBBA4-B9D3-D93D-55E5-32B1A9CD27A0}"/>
          </ac:picMkLst>
        </pc:picChg>
      </pc:sldChg>
      <pc:sldChg chg="addSp delSp modSp new mod ord">
        <pc:chgData name="Nadia Akhter (1914510)" userId="e35bd32f-675b-4ae5-8c82-e344099b8ca2" providerId="ADAL" clId="{040A02C5-4889-4552-82BB-B3CB1F2A68DC}" dt="2026-06-18T22:21:37.541" v="11699"/>
        <pc:sldMkLst>
          <pc:docMk/>
          <pc:sldMk cId="3846629783" sldId="292"/>
        </pc:sldMkLst>
        <pc:spChg chg="mod">
          <ac:chgData name="Nadia Akhter (1914510)" userId="e35bd32f-675b-4ae5-8c82-e344099b8ca2" providerId="ADAL" clId="{040A02C5-4889-4552-82BB-B3CB1F2A68DC}" dt="2026-06-17T20:32:38.478" v="5905" actId="20577"/>
          <ac:spMkLst>
            <pc:docMk/>
            <pc:sldMk cId="3846629783" sldId="292"/>
            <ac:spMk id="2" creationId="{3C69C8F8-71E8-785D-E352-D8E752429C9A}"/>
          </ac:spMkLst>
        </pc:spChg>
        <pc:spChg chg="mod">
          <ac:chgData name="Nadia Akhter (1914510)" userId="e35bd32f-675b-4ae5-8c82-e344099b8ca2" providerId="ADAL" clId="{040A02C5-4889-4552-82BB-B3CB1F2A68DC}" dt="2026-06-18T20:00:10.798" v="10028" actId="1076"/>
          <ac:spMkLst>
            <pc:docMk/>
            <pc:sldMk cId="3846629783" sldId="292"/>
            <ac:spMk id="4" creationId="{567EB5D2-18F2-50E0-D432-DAE794568A63}"/>
          </ac:spMkLst>
        </pc:spChg>
        <pc:picChg chg="add del mod ord">
          <ac:chgData name="Nadia Akhter (1914510)" userId="e35bd32f-675b-4ae5-8c82-e344099b8ca2" providerId="ADAL" clId="{040A02C5-4889-4552-82BB-B3CB1F2A68DC}" dt="2026-06-17T20:36:26.873" v="5929" actId="21"/>
          <ac:picMkLst>
            <pc:docMk/>
            <pc:sldMk cId="3846629783" sldId="292"/>
            <ac:picMk id="17" creationId="{D6BC11CD-317D-4787-2EEB-B2139A6B16B2}"/>
          </ac:picMkLst>
        </pc:picChg>
      </pc:sldChg>
      <pc:sldChg chg="addSp modSp add del mod ord">
        <pc:chgData name="Nadia Akhter (1914510)" userId="e35bd32f-675b-4ae5-8c82-e344099b8ca2" providerId="ADAL" clId="{040A02C5-4889-4552-82BB-B3CB1F2A68DC}" dt="2026-06-19T22:44:32.886" v="14456" actId="20577"/>
        <pc:sldMkLst>
          <pc:docMk/>
          <pc:sldMk cId="3027030058" sldId="294"/>
        </pc:sldMkLst>
        <pc:spChg chg="mod">
          <ac:chgData name="Nadia Akhter (1914510)" userId="e35bd32f-675b-4ae5-8c82-e344099b8ca2" providerId="ADAL" clId="{040A02C5-4889-4552-82BB-B3CB1F2A68DC}" dt="2026-06-18T22:21:31.399" v="11697" actId="20577"/>
          <ac:spMkLst>
            <pc:docMk/>
            <pc:sldMk cId="3027030058" sldId="294"/>
            <ac:spMk id="2" creationId="{11D0E46B-E8EC-CCC8-A35B-D7FAE49FECB0}"/>
          </ac:spMkLst>
        </pc:spChg>
        <pc:spChg chg="add mod">
          <ac:chgData name="Nadia Akhter (1914510)" userId="e35bd32f-675b-4ae5-8c82-e344099b8ca2" providerId="ADAL" clId="{040A02C5-4889-4552-82BB-B3CB1F2A68DC}" dt="2026-06-17T21:17:51.190" v="6572" actId="14100"/>
          <ac:spMkLst>
            <pc:docMk/>
            <pc:sldMk cId="3027030058" sldId="294"/>
            <ac:spMk id="3" creationId="{A33D100B-8A64-4BC5-3503-739CAA5F9760}"/>
          </ac:spMkLst>
        </pc:spChg>
        <pc:spChg chg="mod">
          <ac:chgData name="Nadia Akhter (1914510)" userId="e35bd32f-675b-4ae5-8c82-e344099b8ca2" providerId="ADAL" clId="{040A02C5-4889-4552-82BB-B3CB1F2A68DC}" dt="2026-06-17T21:23:01.010" v="6617" actId="1076"/>
          <ac:spMkLst>
            <pc:docMk/>
            <pc:sldMk cId="3027030058" sldId="294"/>
            <ac:spMk id="7" creationId="{216C543A-9B10-8AD6-152C-17E69C01B733}"/>
          </ac:spMkLst>
        </pc:spChg>
        <pc:spChg chg="mod">
          <ac:chgData name="Nadia Akhter (1914510)" userId="e35bd32f-675b-4ae5-8c82-e344099b8ca2" providerId="ADAL" clId="{040A02C5-4889-4552-82BB-B3CB1F2A68DC}" dt="2026-06-19T22:44:32.886" v="14456" actId="20577"/>
          <ac:spMkLst>
            <pc:docMk/>
            <pc:sldMk cId="3027030058" sldId="294"/>
            <ac:spMk id="10" creationId="{7978127B-98B7-6017-D5DA-ACCA83D6EDFD}"/>
          </ac:spMkLst>
        </pc:spChg>
      </pc:sldChg>
      <pc:sldChg chg="delSp modSp new mod ord">
        <pc:chgData name="Nadia Akhter (1914510)" userId="e35bd32f-675b-4ae5-8c82-e344099b8ca2" providerId="ADAL" clId="{040A02C5-4889-4552-82BB-B3CB1F2A68DC}" dt="2026-06-19T22:48:06.955" v="14478" actId="313"/>
        <pc:sldMkLst>
          <pc:docMk/>
          <pc:sldMk cId="468446792" sldId="296"/>
        </pc:sldMkLst>
        <pc:spChg chg="mod">
          <ac:chgData name="Nadia Akhter (1914510)" userId="e35bd32f-675b-4ae5-8c82-e344099b8ca2" providerId="ADAL" clId="{040A02C5-4889-4552-82BB-B3CB1F2A68DC}" dt="2026-06-17T22:04:14.105" v="7706" actId="20577"/>
          <ac:spMkLst>
            <pc:docMk/>
            <pc:sldMk cId="468446792" sldId="296"/>
            <ac:spMk id="2" creationId="{ADBB05DD-F412-B1A7-112D-E46B25F0D775}"/>
          </ac:spMkLst>
        </pc:spChg>
        <pc:spChg chg="mod">
          <ac:chgData name="Nadia Akhter (1914510)" userId="e35bd32f-675b-4ae5-8c82-e344099b8ca2" providerId="ADAL" clId="{040A02C5-4889-4552-82BB-B3CB1F2A68DC}" dt="2026-06-19T22:48:06.955" v="14478" actId="313"/>
          <ac:spMkLst>
            <pc:docMk/>
            <pc:sldMk cId="468446792" sldId="296"/>
            <ac:spMk id="3" creationId="{259EF172-2EC9-A27B-B785-BD738EFCDF89}"/>
          </ac:spMkLst>
        </pc:spChg>
        <pc:spChg chg="mod">
          <ac:chgData name="Nadia Akhter (1914510)" userId="e35bd32f-675b-4ae5-8c82-e344099b8ca2" providerId="ADAL" clId="{040A02C5-4889-4552-82BB-B3CB1F2A68DC}" dt="2026-06-19T22:47:50.860" v="14477" actId="20577"/>
          <ac:spMkLst>
            <pc:docMk/>
            <pc:sldMk cId="468446792" sldId="296"/>
            <ac:spMk id="4" creationId="{36A79969-1DEE-8C01-CB7E-27A76D68BFC0}"/>
          </ac:spMkLst>
        </pc:spChg>
        <pc:spChg chg="mod">
          <ac:chgData name="Nadia Akhter (1914510)" userId="e35bd32f-675b-4ae5-8c82-e344099b8ca2" providerId="ADAL" clId="{040A02C5-4889-4552-82BB-B3CB1F2A68DC}" dt="2026-06-17T22:39:30.139" v="8811" actId="20577"/>
          <ac:spMkLst>
            <pc:docMk/>
            <pc:sldMk cId="468446792" sldId="296"/>
            <ac:spMk id="5" creationId="{384246ED-D27E-2645-465D-1418B89FF236}"/>
          </ac:spMkLst>
        </pc:spChg>
        <pc:spChg chg="mod">
          <ac:chgData name="Nadia Akhter (1914510)" userId="e35bd32f-675b-4ae5-8c82-e344099b8ca2" providerId="ADAL" clId="{040A02C5-4889-4552-82BB-B3CB1F2A68DC}" dt="2026-06-17T23:37:46.315" v="9569" actId="33524"/>
          <ac:spMkLst>
            <pc:docMk/>
            <pc:sldMk cId="468446792" sldId="296"/>
            <ac:spMk id="6" creationId="{49328A66-CBD6-82FA-9C00-4F33CFD89CEB}"/>
          </ac:spMkLst>
        </pc:spChg>
      </pc:sldChg>
      <pc:sldChg chg="addSp modSp new mod ord">
        <pc:chgData name="Nadia Akhter (1914510)" userId="e35bd32f-675b-4ae5-8c82-e344099b8ca2" providerId="ADAL" clId="{040A02C5-4889-4552-82BB-B3CB1F2A68DC}" dt="2026-06-19T22:21:42.030" v="14396" actId="20577"/>
        <pc:sldMkLst>
          <pc:docMk/>
          <pc:sldMk cId="181628886" sldId="297"/>
        </pc:sldMkLst>
        <pc:spChg chg="add mod">
          <ac:chgData name="Nadia Akhter (1914510)" userId="e35bd32f-675b-4ae5-8c82-e344099b8ca2" providerId="ADAL" clId="{040A02C5-4889-4552-82BB-B3CB1F2A68DC}" dt="2026-06-19T22:21:42.030" v="14396" actId="20577"/>
          <ac:spMkLst>
            <pc:docMk/>
            <pc:sldMk cId="181628886" sldId="297"/>
            <ac:spMk id="2" creationId="{E2252F9D-1BE1-5B6A-B022-5ECD10042F54}"/>
          </ac:spMkLst>
        </pc:spChg>
      </pc:sldChg>
      <pc:sldChg chg="new del">
        <pc:chgData name="Nadia Akhter (1914510)" userId="e35bd32f-675b-4ae5-8c82-e344099b8ca2" providerId="ADAL" clId="{040A02C5-4889-4552-82BB-B3CB1F2A68DC}" dt="2026-06-18T20:12:52.431" v="10060" actId="2696"/>
        <pc:sldMkLst>
          <pc:docMk/>
          <pc:sldMk cId="1648220421" sldId="297"/>
        </pc:sldMkLst>
      </pc:sldChg>
      <pc:sldChg chg="new del">
        <pc:chgData name="Nadia Akhter (1914510)" userId="e35bd32f-675b-4ae5-8c82-e344099b8ca2" providerId="ADAL" clId="{040A02C5-4889-4552-82BB-B3CB1F2A68DC}" dt="2026-06-18T20:12:46.579" v="10058" actId="2696"/>
        <pc:sldMkLst>
          <pc:docMk/>
          <pc:sldMk cId="2042047354" sldId="297"/>
        </pc:sldMkLst>
      </pc:sldChg>
      <pc:sldChg chg="new del">
        <pc:chgData name="Nadia Akhter (1914510)" userId="e35bd32f-675b-4ae5-8c82-e344099b8ca2" providerId="ADAL" clId="{040A02C5-4889-4552-82BB-B3CB1F2A68DC}" dt="2026-06-18T20:12:40.008" v="10056" actId="2696"/>
        <pc:sldMkLst>
          <pc:docMk/>
          <pc:sldMk cId="3014484049" sldId="297"/>
        </pc:sldMkLst>
      </pc:sldChg>
      <pc:sldChg chg="new del">
        <pc:chgData name="Nadia Akhter (1914510)" userId="e35bd32f-675b-4ae5-8c82-e344099b8ca2" providerId="ADAL" clId="{040A02C5-4889-4552-82BB-B3CB1F2A68DC}" dt="2026-06-18T20:13:25.712" v="10064" actId="2696"/>
        <pc:sldMkLst>
          <pc:docMk/>
          <pc:sldMk cId="3696682382" sldId="297"/>
        </pc:sldMkLst>
      </pc:sldChg>
      <pc:sldChg chg="addSp delSp modSp new mod">
        <pc:chgData name="Nadia Akhter (1914510)" userId="e35bd32f-675b-4ae5-8c82-e344099b8ca2" providerId="ADAL" clId="{040A02C5-4889-4552-82BB-B3CB1F2A68DC}" dt="2026-06-19T22:53:50.282" v="14521" actId="1076"/>
        <pc:sldMkLst>
          <pc:docMk/>
          <pc:sldMk cId="637745566" sldId="298"/>
        </pc:sldMkLst>
        <pc:spChg chg="mod">
          <ac:chgData name="Nadia Akhter (1914510)" userId="e35bd32f-675b-4ae5-8c82-e344099b8ca2" providerId="ADAL" clId="{040A02C5-4889-4552-82BB-B3CB1F2A68DC}" dt="2026-06-18T21:17:29.343" v="10510" actId="1076"/>
          <ac:spMkLst>
            <pc:docMk/>
            <pc:sldMk cId="637745566" sldId="298"/>
            <ac:spMk id="2" creationId="{6CB66ACF-8FAA-204A-8CC9-87947490D2EB}"/>
          </ac:spMkLst>
        </pc:spChg>
        <pc:spChg chg="del">
          <ac:chgData name="Nadia Akhter (1914510)" userId="e35bd32f-675b-4ae5-8c82-e344099b8ca2" providerId="ADAL" clId="{040A02C5-4889-4552-82BB-B3CB1F2A68DC}" dt="2026-06-18T21:06:28.316" v="10305" actId="21"/>
          <ac:spMkLst>
            <pc:docMk/>
            <pc:sldMk cId="637745566" sldId="298"/>
            <ac:spMk id="3" creationId="{5EC6417C-D3BC-9C61-9CE1-4C019D1D9030}"/>
          </ac:spMkLst>
        </pc:spChg>
        <pc:spChg chg="add mod">
          <ac:chgData name="Nadia Akhter (1914510)" userId="e35bd32f-675b-4ae5-8c82-e344099b8ca2" providerId="ADAL" clId="{040A02C5-4889-4552-82BB-B3CB1F2A68DC}" dt="2026-06-19T22:53:50.282" v="14521" actId="1076"/>
          <ac:spMkLst>
            <pc:docMk/>
            <pc:sldMk cId="637745566" sldId="298"/>
            <ac:spMk id="3" creationId="{F0CA9D1B-23AD-D184-5BA0-8DE83E528575}"/>
          </ac:spMkLst>
        </pc:spChg>
        <pc:spChg chg="del mod">
          <ac:chgData name="Nadia Akhter (1914510)" userId="e35bd32f-675b-4ae5-8c82-e344099b8ca2" providerId="ADAL" clId="{040A02C5-4889-4552-82BB-B3CB1F2A68DC}" dt="2026-06-18T21:08:53.218" v="10322" actId="21"/>
          <ac:spMkLst>
            <pc:docMk/>
            <pc:sldMk cId="637745566" sldId="298"/>
            <ac:spMk id="4" creationId="{885CAED7-C747-6907-A2B4-5C87C05FA7C7}"/>
          </ac:spMkLst>
        </pc:spChg>
        <pc:spChg chg="add mod ord">
          <ac:chgData name="Nadia Akhter (1914510)" userId="e35bd32f-675b-4ae5-8c82-e344099b8ca2" providerId="ADAL" clId="{040A02C5-4889-4552-82BB-B3CB1F2A68DC}" dt="2026-06-19T22:52:55.937" v="14513" actId="1076"/>
          <ac:spMkLst>
            <pc:docMk/>
            <pc:sldMk cId="637745566" sldId="298"/>
            <ac:spMk id="5" creationId="{8880E828-0871-B162-5AC6-323DECDAA187}"/>
          </ac:spMkLst>
        </pc:spChg>
        <pc:spChg chg="add mod">
          <ac:chgData name="Nadia Akhter (1914510)" userId="e35bd32f-675b-4ae5-8c82-e344099b8ca2" providerId="ADAL" clId="{040A02C5-4889-4552-82BB-B3CB1F2A68DC}" dt="2026-06-19T17:30:37.095" v="13604" actId="20577"/>
          <ac:spMkLst>
            <pc:docMk/>
            <pc:sldMk cId="637745566" sldId="298"/>
            <ac:spMk id="6" creationId="{401FE99C-730E-B2B8-9D06-0BF9B6A7420C}"/>
          </ac:spMkLst>
        </pc:spChg>
      </pc:sldChg>
      <pc:sldChg chg="modSp add del mod">
        <pc:chgData name="Nadia Akhter (1914510)" userId="e35bd32f-675b-4ae5-8c82-e344099b8ca2" providerId="ADAL" clId="{040A02C5-4889-4552-82BB-B3CB1F2A68DC}" dt="2026-06-18T21:36:18.815" v="10675" actId="2696"/>
        <pc:sldMkLst>
          <pc:docMk/>
          <pc:sldMk cId="150732022" sldId="299"/>
        </pc:sldMkLst>
        <pc:spChg chg="mod">
          <ac:chgData name="Nadia Akhter (1914510)" userId="e35bd32f-675b-4ae5-8c82-e344099b8ca2" providerId="ADAL" clId="{040A02C5-4889-4552-82BB-B3CB1F2A68DC}" dt="2026-06-18T21:18:53.419" v="10563" actId="20577"/>
          <ac:spMkLst>
            <pc:docMk/>
            <pc:sldMk cId="150732022" sldId="299"/>
            <ac:spMk id="2" creationId="{3A555F64-D350-C1BA-E241-32A9BB17FFED}"/>
          </ac:spMkLst>
        </pc:spChg>
        <pc:spChg chg="mod">
          <ac:chgData name="Nadia Akhter (1914510)" userId="e35bd32f-675b-4ae5-8c82-e344099b8ca2" providerId="ADAL" clId="{040A02C5-4889-4552-82BB-B3CB1F2A68DC}" dt="2026-06-18T21:36:12.542" v="10674" actId="20577"/>
          <ac:spMkLst>
            <pc:docMk/>
            <pc:sldMk cId="150732022" sldId="299"/>
            <ac:spMk id="4" creationId="{7BE9C5AF-0A13-71DB-E265-9788CF0CAFF5}"/>
          </ac:spMkLst>
        </pc:spChg>
      </pc:sldChg>
      <pc:sldChg chg="delSp modSp new del mod">
        <pc:chgData name="Nadia Akhter (1914510)" userId="e35bd32f-675b-4ae5-8c82-e344099b8ca2" providerId="ADAL" clId="{040A02C5-4889-4552-82BB-B3CB1F2A68DC}" dt="2026-06-18T21:40:39.373" v="10797" actId="2696"/>
        <pc:sldMkLst>
          <pc:docMk/>
          <pc:sldMk cId="202978533" sldId="299"/>
        </pc:sldMkLst>
        <pc:spChg chg="mod">
          <ac:chgData name="Nadia Akhter (1914510)" userId="e35bd32f-675b-4ae5-8c82-e344099b8ca2" providerId="ADAL" clId="{040A02C5-4889-4552-82BB-B3CB1F2A68DC}" dt="2026-06-18T21:40:15.485" v="10796" actId="313"/>
          <ac:spMkLst>
            <pc:docMk/>
            <pc:sldMk cId="202978533" sldId="299"/>
            <ac:spMk id="2" creationId="{5EA87243-A554-8B48-DA26-34176C47D489}"/>
          </ac:spMkLst>
        </pc:spChg>
        <pc:spChg chg="mod">
          <ac:chgData name="Nadia Akhter (1914510)" userId="e35bd32f-675b-4ae5-8c82-e344099b8ca2" providerId="ADAL" clId="{040A02C5-4889-4552-82BB-B3CB1F2A68DC}" dt="2026-06-18T21:40:14.240" v="10795" actId="313"/>
          <ac:spMkLst>
            <pc:docMk/>
            <pc:sldMk cId="202978533" sldId="299"/>
            <ac:spMk id="3" creationId="{8761EC33-35C2-2391-A9F6-C96066F72F06}"/>
          </ac:spMkLst>
        </pc:spChg>
        <pc:spChg chg="del">
          <ac:chgData name="Nadia Akhter (1914510)" userId="e35bd32f-675b-4ae5-8c82-e344099b8ca2" providerId="ADAL" clId="{040A02C5-4889-4552-82BB-B3CB1F2A68DC}" dt="2026-06-18T21:39:41.263" v="10740" actId="21"/>
          <ac:spMkLst>
            <pc:docMk/>
            <pc:sldMk cId="202978533" sldId="299"/>
            <ac:spMk id="7" creationId="{4A64219B-4B1E-1384-6382-C00754E9FDAA}"/>
          </ac:spMkLst>
        </pc:spChg>
        <pc:spChg chg="del">
          <ac:chgData name="Nadia Akhter (1914510)" userId="e35bd32f-675b-4ae5-8c82-e344099b8ca2" providerId="ADAL" clId="{040A02C5-4889-4552-82BB-B3CB1F2A68DC}" dt="2026-06-18T21:39:37.801" v="10739" actId="21"/>
          <ac:spMkLst>
            <pc:docMk/>
            <pc:sldMk cId="202978533" sldId="299"/>
            <ac:spMk id="8" creationId="{CE23616A-A02A-1FB6-3276-7D34552A7A82}"/>
          </ac:spMkLst>
        </pc:spChg>
      </pc:sldChg>
      <pc:sldChg chg="addSp delSp modSp new del mod">
        <pc:chgData name="Nadia Akhter (1914510)" userId="e35bd32f-675b-4ae5-8c82-e344099b8ca2" providerId="ADAL" clId="{040A02C5-4889-4552-82BB-B3CB1F2A68DC}" dt="2026-06-18T21:38:50.027" v="10687" actId="2696"/>
        <pc:sldMkLst>
          <pc:docMk/>
          <pc:sldMk cId="1183570069" sldId="299"/>
        </pc:sldMkLst>
        <pc:spChg chg="mod">
          <ac:chgData name="Nadia Akhter (1914510)" userId="e35bd32f-675b-4ae5-8c82-e344099b8ca2" providerId="ADAL" clId="{040A02C5-4889-4552-82BB-B3CB1F2A68DC}" dt="2026-06-18T21:36:43.035" v="10678" actId="1076"/>
          <ac:spMkLst>
            <pc:docMk/>
            <pc:sldMk cId="1183570069" sldId="299"/>
            <ac:spMk id="3" creationId="{7A7ADBA4-F553-3045-297F-A3F9DC713C0A}"/>
          </ac:spMkLst>
        </pc:spChg>
        <pc:spChg chg="add del mod">
          <ac:chgData name="Nadia Akhter (1914510)" userId="e35bd32f-675b-4ae5-8c82-e344099b8ca2" providerId="ADAL" clId="{040A02C5-4889-4552-82BB-B3CB1F2A68DC}" dt="2026-06-18T21:38:47.069" v="10686" actId="21"/>
          <ac:spMkLst>
            <pc:docMk/>
            <pc:sldMk cId="1183570069" sldId="299"/>
            <ac:spMk id="5" creationId="{3F52CFE6-94B7-42C3-1810-1A5011DB6EE3}"/>
          </ac:spMkLst>
        </pc:spChg>
      </pc:sldChg>
      <pc:sldChg chg="addSp delSp modSp new mod">
        <pc:chgData name="Nadia Akhter (1914510)" userId="e35bd32f-675b-4ae5-8c82-e344099b8ca2" providerId="ADAL" clId="{040A02C5-4889-4552-82BB-B3CB1F2A68DC}" dt="2026-06-19T17:10:52.829" v="13022" actId="1076"/>
        <pc:sldMkLst>
          <pc:docMk/>
          <pc:sldMk cId="4210922525" sldId="299"/>
        </pc:sldMkLst>
        <pc:spChg chg="mod">
          <ac:chgData name="Nadia Akhter (1914510)" userId="e35bd32f-675b-4ae5-8c82-e344099b8ca2" providerId="ADAL" clId="{040A02C5-4889-4552-82BB-B3CB1F2A68DC}" dt="2026-06-19T16:52:25.677" v="12423" actId="313"/>
          <ac:spMkLst>
            <pc:docMk/>
            <pc:sldMk cId="4210922525" sldId="299"/>
            <ac:spMk id="2" creationId="{377A3234-6979-ED38-DA24-60A799CEC6D5}"/>
          </ac:spMkLst>
        </pc:spChg>
        <pc:spChg chg="del">
          <ac:chgData name="Nadia Akhter (1914510)" userId="e35bd32f-675b-4ae5-8c82-e344099b8ca2" providerId="ADAL" clId="{040A02C5-4889-4552-82BB-B3CB1F2A68DC}" dt="2026-06-19T16:55:21.515" v="12532" actId="21"/>
          <ac:spMkLst>
            <pc:docMk/>
            <pc:sldMk cId="4210922525" sldId="299"/>
            <ac:spMk id="3" creationId="{AB586B81-C381-D05A-B8CD-B9EF26372B36}"/>
          </ac:spMkLst>
        </pc:spChg>
        <pc:spChg chg="del">
          <ac:chgData name="Nadia Akhter (1914510)" userId="e35bd32f-675b-4ae5-8c82-e344099b8ca2" providerId="ADAL" clId="{040A02C5-4889-4552-82BB-B3CB1F2A68DC}" dt="2026-06-19T16:55:15.973" v="12531" actId="21"/>
          <ac:spMkLst>
            <pc:docMk/>
            <pc:sldMk cId="4210922525" sldId="299"/>
            <ac:spMk id="4" creationId="{A801FE25-9922-0FEB-C927-3AB7C9872658}"/>
          </ac:spMkLst>
        </pc:spChg>
        <pc:spChg chg="add del mod">
          <ac:chgData name="Nadia Akhter (1914510)" userId="e35bd32f-675b-4ae5-8c82-e344099b8ca2" providerId="ADAL" clId="{040A02C5-4889-4552-82BB-B3CB1F2A68DC}" dt="2026-06-19T16:52:56.562" v="12427"/>
          <ac:spMkLst>
            <pc:docMk/>
            <pc:sldMk cId="4210922525" sldId="299"/>
            <ac:spMk id="6" creationId="{7286A68E-FF12-2413-E373-6CC4B2C9A3D8}"/>
          </ac:spMkLst>
        </pc:spChg>
        <pc:spChg chg="add mod">
          <ac:chgData name="Nadia Akhter (1914510)" userId="e35bd32f-675b-4ae5-8c82-e344099b8ca2" providerId="ADAL" clId="{040A02C5-4889-4552-82BB-B3CB1F2A68DC}" dt="2026-06-19T17:10:48.717" v="13021" actId="1076"/>
          <ac:spMkLst>
            <pc:docMk/>
            <pc:sldMk cId="4210922525" sldId="299"/>
            <ac:spMk id="7" creationId="{FDAD6582-3141-6E60-9C01-4237D4114E92}"/>
          </ac:spMkLst>
        </pc:spChg>
        <pc:picChg chg="add mod">
          <ac:chgData name="Nadia Akhter (1914510)" userId="e35bd32f-675b-4ae5-8c82-e344099b8ca2" providerId="ADAL" clId="{040A02C5-4889-4552-82BB-B3CB1F2A68DC}" dt="2026-06-19T17:10:52.829" v="13022" actId="1076"/>
          <ac:picMkLst>
            <pc:docMk/>
            <pc:sldMk cId="4210922525" sldId="299"/>
            <ac:picMk id="9" creationId="{2354687E-5F14-F3AC-9207-889A4ABEF166}"/>
          </ac:picMkLst>
        </pc:picChg>
      </pc:sldChg>
      <pc:sldChg chg="modSp add mod ord">
        <pc:chgData name="Nadia Akhter (1914510)" userId="e35bd32f-675b-4ae5-8c82-e344099b8ca2" providerId="ADAL" clId="{040A02C5-4889-4552-82BB-B3CB1F2A68DC}" dt="2026-06-19T18:32:12.707" v="14384" actId="1076"/>
        <pc:sldMkLst>
          <pc:docMk/>
          <pc:sldMk cId="1676693619" sldId="300"/>
        </pc:sldMkLst>
        <pc:spChg chg="mod">
          <ac:chgData name="Nadia Akhter (1914510)" userId="e35bd32f-675b-4ae5-8c82-e344099b8ca2" providerId="ADAL" clId="{040A02C5-4889-4552-82BB-B3CB1F2A68DC}" dt="2026-06-19T18:32:12.707" v="14384" actId="1076"/>
          <ac:spMkLst>
            <pc:docMk/>
            <pc:sldMk cId="1676693619" sldId="300"/>
            <ac:spMk id="3" creationId="{E553CF74-9ED4-C917-ED1C-6878726D1764}"/>
          </ac:spMkLst>
        </pc:spChg>
      </pc:sldChg>
      <pc:sldChg chg="addSp delSp modSp new mod">
        <pc:chgData name="Nadia Akhter (1914510)" userId="e35bd32f-675b-4ae5-8c82-e344099b8ca2" providerId="ADAL" clId="{040A02C5-4889-4552-82BB-B3CB1F2A68DC}" dt="2026-06-19T17:35:26.799" v="13693" actId="20577"/>
        <pc:sldMkLst>
          <pc:docMk/>
          <pc:sldMk cId="2151408392" sldId="301"/>
        </pc:sldMkLst>
        <pc:spChg chg="del mod">
          <ac:chgData name="Nadia Akhter (1914510)" userId="e35bd32f-675b-4ae5-8c82-e344099b8ca2" providerId="ADAL" clId="{040A02C5-4889-4552-82BB-B3CB1F2A68DC}" dt="2026-06-19T17:16:08.568" v="13137" actId="22"/>
          <ac:spMkLst>
            <pc:docMk/>
            <pc:sldMk cId="2151408392" sldId="301"/>
            <ac:spMk id="2" creationId="{FB68E492-7CCD-BC6E-B79D-29C04FC51A70}"/>
          </ac:spMkLst>
        </pc:spChg>
        <pc:spChg chg="mod">
          <ac:chgData name="Nadia Akhter (1914510)" userId="e35bd32f-675b-4ae5-8c82-e344099b8ca2" providerId="ADAL" clId="{040A02C5-4889-4552-82BB-B3CB1F2A68DC}" dt="2026-06-19T17:13:20.517" v="13122" actId="207"/>
          <ac:spMkLst>
            <pc:docMk/>
            <pc:sldMk cId="2151408392" sldId="301"/>
            <ac:spMk id="3" creationId="{B04D952D-95AB-2D5F-C4E0-E0F277BD9BCD}"/>
          </ac:spMkLst>
        </pc:spChg>
        <pc:spChg chg="del">
          <ac:chgData name="Nadia Akhter (1914510)" userId="e35bd32f-675b-4ae5-8c82-e344099b8ca2" providerId="ADAL" clId="{040A02C5-4889-4552-82BB-B3CB1F2A68DC}" dt="2026-06-19T17:15:06.238" v="13126" actId="21"/>
          <ac:spMkLst>
            <pc:docMk/>
            <pc:sldMk cId="2151408392" sldId="301"/>
            <ac:spMk id="4" creationId="{CD627104-BFE0-2248-7623-A3D70D75A988}"/>
          </ac:spMkLst>
        </pc:spChg>
        <pc:spChg chg="del">
          <ac:chgData name="Nadia Akhter (1914510)" userId="e35bd32f-675b-4ae5-8c82-e344099b8ca2" providerId="ADAL" clId="{040A02C5-4889-4552-82BB-B3CB1F2A68DC}" dt="2026-06-19T17:14:47.557" v="13124" actId="22"/>
          <ac:spMkLst>
            <pc:docMk/>
            <pc:sldMk cId="2151408392" sldId="301"/>
            <ac:spMk id="5" creationId="{F3D89BEF-E508-7D8C-3BE3-2C1FC005AFFC}"/>
          </ac:spMkLst>
        </pc:spChg>
        <pc:spChg chg="del mod">
          <ac:chgData name="Nadia Akhter (1914510)" userId="e35bd32f-675b-4ae5-8c82-e344099b8ca2" providerId="ADAL" clId="{040A02C5-4889-4552-82BB-B3CB1F2A68DC}" dt="2026-06-19T17:15:32.732" v="13131" actId="21"/>
          <ac:spMkLst>
            <pc:docMk/>
            <pc:sldMk cId="2151408392" sldId="301"/>
            <ac:spMk id="6" creationId="{D2F1E7BC-BBD4-904A-E3CF-8186E4939267}"/>
          </ac:spMkLst>
        </pc:spChg>
        <pc:spChg chg="del">
          <ac:chgData name="Nadia Akhter (1914510)" userId="e35bd32f-675b-4ae5-8c82-e344099b8ca2" providerId="ADAL" clId="{040A02C5-4889-4552-82BB-B3CB1F2A68DC}" dt="2026-06-19T17:14:57.461" v="13125" actId="21"/>
          <ac:spMkLst>
            <pc:docMk/>
            <pc:sldMk cId="2151408392" sldId="301"/>
            <ac:spMk id="7" creationId="{373570E4-FA44-EC8D-2493-993720B738CD}"/>
          </ac:spMkLst>
        </pc:spChg>
        <pc:spChg chg="add del mod">
          <ac:chgData name="Nadia Akhter (1914510)" userId="e35bd32f-675b-4ae5-8c82-e344099b8ca2" providerId="ADAL" clId="{040A02C5-4889-4552-82BB-B3CB1F2A68DC}" dt="2026-06-19T17:15:55.601" v="13136"/>
          <ac:spMkLst>
            <pc:docMk/>
            <pc:sldMk cId="2151408392" sldId="301"/>
            <ac:spMk id="11" creationId="{307957CD-4192-F961-ABC2-FCF00AE430E8}"/>
          </ac:spMkLst>
        </pc:spChg>
        <pc:spChg chg="add mod">
          <ac:chgData name="Nadia Akhter (1914510)" userId="e35bd32f-675b-4ae5-8c82-e344099b8ca2" providerId="ADAL" clId="{040A02C5-4889-4552-82BB-B3CB1F2A68DC}" dt="2026-06-19T17:35:26.799" v="13693" actId="20577"/>
          <ac:spMkLst>
            <pc:docMk/>
            <pc:sldMk cId="2151408392" sldId="301"/>
            <ac:spMk id="14" creationId="{8DC083D0-2270-70AA-AA9A-1C37C4789E67}"/>
          </ac:spMkLst>
        </pc:spChg>
        <pc:picChg chg="add mod ord">
          <ac:chgData name="Nadia Akhter (1914510)" userId="e35bd32f-675b-4ae5-8c82-e344099b8ca2" providerId="ADAL" clId="{040A02C5-4889-4552-82BB-B3CB1F2A68DC}" dt="2026-06-19T17:22:14.120" v="13532" actId="1076"/>
          <ac:picMkLst>
            <pc:docMk/>
            <pc:sldMk cId="2151408392" sldId="301"/>
            <ac:picMk id="10" creationId="{3BD6C7BD-01DF-EBD2-1A5E-07126BDAC2D6}"/>
          </ac:picMkLst>
        </pc:picChg>
        <pc:picChg chg="add mod ord">
          <ac:chgData name="Nadia Akhter (1914510)" userId="e35bd32f-675b-4ae5-8c82-e344099b8ca2" providerId="ADAL" clId="{040A02C5-4889-4552-82BB-B3CB1F2A68DC}" dt="2026-06-19T17:17:05.681" v="13139"/>
          <ac:picMkLst>
            <pc:docMk/>
            <pc:sldMk cId="2151408392" sldId="301"/>
            <ac:picMk id="13" creationId="{C2B56EE6-9797-06EE-A733-336FF3409CED}"/>
          </ac:picMkLst>
        </pc:picChg>
      </pc:sldChg>
      <pc:sldChg chg="modSp add mod">
        <pc:chgData name="Nadia Akhter (1914510)" userId="e35bd32f-675b-4ae5-8c82-e344099b8ca2" providerId="ADAL" clId="{040A02C5-4889-4552-82BB-B3CB1F2A68DC}" dt="2026-06-19T18:21:44.559" v="14329" actId="20577"/>
        <pc:sldMkLst>
          <pc:docMk/>
          <pc:sldMk cId="3576533907" sldId="302"/>
        </pc:sldMkLst>
        <pc:spChg chg="mod">
          <ac:chgData name="Nadia Akhter (1914510)" userId="e35bd32f-675b-4ae5-8c82-e344099b8ca2" providerId="ADAL" clId="{040A02C5-4889-4552-82BB-B3CB1F2A68DC}" dt="2026-06-19T18:21:44.559" v="14329" actId="20577"/>
          <ac:spMkLst>
            <pc:docMk/>
            <pc:sldMk cId="3576533907" sldId="302"/>
            <ac:spMk id="6" creationId="{4478D4A2-5ED4-806F-56DD-58B8DB2532DD}"/>
          </ac:spMkLst>
        </pc:spChg>
      </pc:sldChg>
      <pc:sldChg chg="modSp add mod">
        <pc:chgData name="Nadia Akhter (1914510)" userId="e35bd32f-675b-4ae5-8c82-e344099b8ca2" providerId="ADAL" clId="{040A02C5-4889-4552-82BB-B3CB1F2A68DC}" dt="2026-06-19T22:25:48.740" v="14410" actId="114"/>
        <pc:sldMkLst>
          <pc:docMk/>
          <pc:sldMk cId="1481051407" sldId="303"/>
        </pc:sldMkLst>
        <pc:spChg chg="mod">
          <ac:chgData name="Nadia Akhter (1914510)" userId="e35bd32f-675b-4ae5-8c82-e344099b8ca2" providerId="ADAL" clId="{040A02C5-4889-4552-82BB-B3CB1F2A68DC}" dt="2026-06-19T22:25:48.740" v="14410" actId="114"/>
          <ac:spMkLst>
            <pc:docMk/>
            <pc:sldMk cId="1481051407" sldId="303"/>
            <ac:spMk id="3" creationId="{D9B4397D-8D26-AB00-3809-F6C5DEC0C0EC}"/>
          </ac:spMkLst>
        </pc:spChg>
      </pc:sldChg>
      <pc:sldMasterChg chg="modSldLayout">
        <pc:chgData name="Nadia Akhter (1914510)" userId="e35bd32f-675b-4ae5-8c82-e344099b8ca2" providerId="ADAL" clId="{040A02C5-4889-4552-82BB-B3CB1F2A68DC}" dt="2026-06-17T23:38:17.074" v="9571" actId="14100"/>
        <pc:sldMasterMkLst>
          <pc:docMk/>
          <pc:sldMasterMk cId="1788353970" sldId="2147483648"/>
        </pc:sldMasterMkLst>
        <pc:sldLayoutChg chg="delSp mod">
          <pc:chgData name="Nadia Akhter (1914510)" userId="e35bd32f-675b-4ae5-8c82-e344099b8ca2" providerId="ADAL" clId="{040A02C5-4889-4552-82BB-B3CB1F2A68DC}" dt="2026-06-16T22:52:03.638" v="692" actId="21"/>
          <pc:sldLayoutMkLst>
            <pc:docMk/>
            <pc:sldMasterMk cId="1788353970" sldId="2147483648"/>
            <pc:sldLayoutMk cId="1476947594" sldId="2147483654"/>
          </pc:sldLayoutMkLst>
        </pc:sldLayoutChg>
        <pc:sldLayoutChg chg="delSp modSp mod">
          <pc:chgData name="Nadia Akhter (1914510)" userId="e35bd32f-675b-4ae5-8c82-e344099b8ca2" providerId="ADAL" clId="{040A02C5-4889-4552-82BB-B3CB1F2A68DC}" dt="2026-06-17T01:04:51.965" v="4355" actId="14100"/>
          <pc:sldLayoutMkLst>
            <pc:docMk/>
            <pc:sldMasterMk cId="1788353970" sldId="2147483648"/>
            <pc:sldLayoutMk cId="222846712" sldId="2147483662"/>
          </pc:sldLayoutMkLst>
          <pc:spChg chg="mod">
            <ac:chgData name="Nadia Akhter (1914510)" userId="e35bd32f-675b-4ae5-8c82-e344099b8ca2" providerId="ADAL" clId="{040A02C5-4889-4552-82BB-B3CB1F2A68DC}" dt="2026-06-17T01:04:51.965" v="4355" actId="14100"/>
            <ac:spMkLst>
              <pc:docMk/>
              <pc:sldMasterMk cId="1788353970" sldId="2147483648"/>
              <pc:sldLayoutMk cId="222846712" sldId="2147483662"/>
              <ac:spMk id="6" creationId="{4CA4DC27-A467-4265-AAB1-754D3F86CCAF}"/>
            </ac:spMkLst>
          </pc:spChg>
        </pc:sldLayoutChg>
        <pc:sldLayoutChg chg="modSp mod">
          <pc:chgData name="Nadia Akhter (1914510)" userId="e35bd32f-675b-4ae5-8c82-e344099b8ca2" providerId="ADAL" clId="{040A02C5-4889-4552-82BB-B3CB1F2A68DC}" dt="2026-06-17T23:38:17.074" v="9571" actId="14100"/>
          <pc:sldLayoutMkLst>
            <pc:docMk/>
            <pc:sldMasterMk cId="1788353970" sldId="2147483648"/>
            <pc:sldLayoutMk cId="382215272" sldId="2147483667"/>
          </pc:sldLayoutMkLst>
          <pc:spChg chg="mod">
            <ac:chgData name="Nadia Akhter (1914510)" userId="e35bd32f-675b-4ae5-8c82-e344099b8ca2" providerId="ADAL" clId="{040A02C5-4889-4552-82BB-B3CB1F2A68DC}" dt="2026-06-17T23:38:17.074" v="9571" actId="14100"/>
            <ac:spMkLst>
              <pc:docMk/>
              <pc:sldMasterMk cId="1788353970" sldId="2147483648"/>
              <pc:sldLayoutMk cId="382215272" sldId="2147483667"/>
              <ac:spMk id="13" creationId="{E2776643-6C33-46CD-A918-AB0CEA571F00}"/>
            </ac:spMkLst>
          </pc:spChg>
          <pc:spChg chg="mod">
            <ac:chgData name="Nadia Akhter (1914510)" userId="e35bd32f-675b-4ae5-8c82-e344099b8ca2" providerId="ADAL" clId="{040A02C5-4889-4552-82BB-B3CB1F2A68DC}" dt="2026-06-17T23:38:12.504" v="9570" actId="14100"/>
            <ac:spMkLst>
              <pc:docMk/>
              <pc:sldMasterMk cId="1788353970" sldId="2147483648"/>
              <pc:sldLayoutMk cId="382215272" sldId="2147483667"/>
              <ac:spMk id="15" creationId="{FB6E62D2-A055-4712-92CC-4B02419D51FB}"/>
            </ac:spMkLst>
          </pc:spChg>
        </pc:sldLayoutChg>
        <pc:sldLayoutChg chg="modSp mod">
          <pc:chgData name="Nadia Akhter (1914510)" userId="e35bd32f-675b-4ae5-8c82-e344099b8ca2" providerId="ADAL" clId="{040A02C5-4889-4552-82BB-B3CB1F2A68DC}" dt="2026-06-17T21:17:02.261" v="6564" actId="14100"/>
          <pc:sldLayoutMkLst>
            <pc:docMk/>
            <pc:sldMasterMk cId="1788353970" sldId="2147483648"/>
            <pc:sldLayoutMk cId="2776988781" sldId="2147483671"/>
          </pc:sldLayoutMkLst>
          <pc:spChg chg="mod">
            <ac:chgData name="Nadia Akhter (1914510)" userId="e35bd32f-675b-4ae5-8c82-e344099b8ca2" providerId="ADAL" clId="{040A02C5-4889-4552-82BB-B3CB1F2A68DC}" dt="2026-06-17T21:17:02.261" v="6564" actId="14100"/>
            <ac:spMkLst>
              <pc:docMk/>
              <pc:sldMasterMk cId="1788353970" sldId="2147483648"/>
              <pc:sldLayoutMk cId="2776988781" sldId="2147483671"/>
              <ac:spMk id="2" creationId="{20B5ED18-7A07-47F1-8056-CD86B076AFE2}"/>
            </ac:spMkLst>
          </pc:spChg>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cap="none" spc="0" normalizeH="0" baseline="0">
                <a:solidFill>
                  <a:schemeClr val="tx1">
                    <a:lumMod val="65000"/>
                    <a:lumOff val="35000"/>
                  </a:schemeClr>
                </a:solidFill>
                <a:latin typeface="+mn-lt"/>
                <a:ea typeface="+mn-ea"/>
                <a:cs typeface="+mn-cs"/>
              </a:defRPr>
            </a:pPr>
            <a:r>
              <a:rPr lang="en-GB"/>
              <a:t>Impacts of weight loss </a:t>
            </a:r>
          </a:p>
        </c:rich>
      </c:tx>
      <c:overlay val="0"/>
      <c:spPr>
        <a:noFill/>
        <a:ln>
          <a:noFill/>
        </a:ln>
        <a:effectLst/>
      </c:spPr>
      <c:txPr>
        <a:bodyPr rot="0" spcFirstLastPara="1" vertOverflow="ellipsis" vert="horz" wrap="square" anchor="ctr" anchorCtr="1"/>
        <a:lstStyle/>
        <a:p>
          <a:pPr>
            <a:defRPr sz="1800" b="1" i="0" u="none" strike="noStrike" kern="1200" cap="none" spc="0" normalizeH="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7.73206963346834E-2"/>
          <c:y val="0.1186982551318428"/>
          <c:w val="0.88540560824465631"/>
          <c:h val="0.8036228688395004"/>
        </c:manualLayout>
      </c:layout>
      <c:barChart>
        <c:barDir val="col"/>
        <c:grouping val="clustered"/>
        <c:varyColors val="0"/>
        <c:ser>
          <c:idx val="0"/>
          <c:order val="0"/>
          <c:tx>
            <c:strRef>
              <c:f>Sheet1!$B$1</c:f>
              <c:strCache>
                <c:ptCount val="1"/>
                <c:pt idx="0">
                  <c:v>Series 1</c:v>
                </c:pt>
              </c:strCache>
            </c:strRef>
          </c:tx>
          <c:spPr>
            <a:solidFill>
              <a:schemeClr val="accent2"/>
            </a:solidFill>
            <a:ln>
              <a:noFill/>
            </a:ln>
            <a:effectLst/>
          </c:spPr>
          <c:invertIfNegative val="0"/>
          <c:cat>
            <c:strRef>
              <c:f>Sheet1!$A$2:$A$5</c:f>
              <c:strCache>
                <c:ptCount val="2"/>
                <c:pt idx="0">
                  <c:v>non- completers </c:v>
                </c:pt>
                <c:pt idx="1">
                  <c:v>program completers </c:v>
                </c:pt>
              </c:strCache>
              <c:extLst/>
            </c:strRef>
          </c:cat>
          <c:val>
            <c:numRef>
              <c:f>Sheet1!$B$2:$B$5</c:f>
              <c:numCache>
                <c:formatCode>General</c:formatCode>
                <c:ptCount val="2"/>
                <c:pt idx="0">
                  <c:v>2.2999999999999998</c:v>
                </c:pt>
                <c:pt idx="1">
                  <c:v>3.3</c:v>
                </c:pt>
              </c:numCache>
              <c:extLst/>
            </c:numRef>
          </c:val>
          <c:extLst>
            <c:ext xmlns:c16="http://schemas.microsoft.com/office/drawing/2014/chart" uri="{C3380CC4-5D6E-409C-BE32-E72D297353CC}">
              <c16:uniqueId val="{00000000-D9AA-40EF-A164-60C6C3460765}"/>
            </c:ext>
          </c:extLst>
        </c:ser>
        <c:dLbls>
          <c:showLegendKey val="0"/>
          <c:showVal val="0"/>
          <c:showCatName val="0"/>
          <c:showSerName val="0"/>
          <c:showPercent val="0"/>
          <c:showBubbleSize val="0"/>
        </c:dLbls>
        <c:gapWidth val="219"/>
        <c:overlap val="-27"/>
        <c:axId val="1797894527"/>
        <c:axId val="1797895007"/>
        <c:extLst>
          <c:ext xmlns:c15="http://schemas.microsoft.com/office/drawing/2012/chart" uri="{02D57815-91ED-43cb-92C2-25804820EDAC}">
            <c15:filteredBarSeries>
              <c15:ser>
                <c:idx val="1"/>
                <c:order val="1"/>
                <c:tx>
                  <c:strRef>
                    <c:extLst>
                      <c:ext uri="{02D57815-91ED-43cb-92C2-25804820EDAC}">
                        <c15:formulaRef>
                          <c15:sqref>Sheet1!$C$1</c15:sqref>
                        </c15:formulaRef>
                      </c:ext>
                    </c:extLst>
                    <c:strCache>
                      <c:ptCount val="1"/>
                      <c:pt idx="0">
                        <c:v>Column2</c:v>
                      </c:pt>
                    </c:strCache>
                  </c:strRef>
                </c:tx>
                <c:spPr>
                  <a:solidFill>
                    <a:schemeClr val="accent2"/>
                  </a:solidFill>
                  <a:ln>
                    <a:noFill/>
                  </a:ln>
                  <a:effectLst/>
                </c:spPr>
                <c:invertIfNegative val="0"/>
                <c:cat>
                  <c:strRef>
                    <c:extLst>
                      <c:ext uri="{02D57815-91ED-43cb-92C2-25804820EDAC}">
                        <c15:formulaRef>
                          <c15:sqref>Sheet1!$A$2:$A$5</c15:sqref>
                        </c15:formulaRef>
                      </c:ext>
                    </c:extLst>
                    <c:strCache>
                      <c:ptCount val="2"/>
                      <c:pt idx="0">
                        <c:v>non- completers </c:v>
                      </c:pt>
                      <c:pt idx="1">
                        <c:v>program completers </c:v>
                      </c:pt>
                    </c:strCache>
                  </c:strRef>
                </c:cat>
                <c:val>
                  <c:numRef>
                    <c:extLst>
                      <c:ext uri="{02D57815-91ED-43cb-92C2-25804820EDAC}">
                        <c15:formulaRef>
                          <c15:sqref>Sheet1!$C$2:$C$5</c15:sqref>
                        </c15:formulaRef>
                      </c:ext>
                    </c:extLst>
                    <c:numCache>
                      <c:formatCode>General</c:formatCode>
                      <c:ptCount val="2"/>
                    </c:numCache>
                  </c:numRef>
                </c:val>
                <c:extLst>
                  <c:ext xmlns:c16="http://schemas.microsoft.com/office/drawing/2014/chart" uri="{C3380CC4-5D6E-409C-BE32-E72D297353CC}">
                    <c16:uniqueId val="{00000001-D9AA-40EF-A164-60C6C3460765}"/>
                  </c:ext>
                </c:extLst>
              </c15:ser>
            </c15:filteredBarSeries>
            <c15:filteredBarSeries>
              <c15:ser>
                <c:idx val="2"/>
                <c:order val="2"/>
                <c:tx>
                  <c:strRef>
                    <c:extLst xmlns:c15="http://schemas.microsoft.com/office/drawing/2012/chart">
                      <c:ext xmlns:c15="http://schemas.microsoft.com/office/drawing/2012/chart" uri="{02D57815-91ED-43cb-92C2-25804820EDAC}">
                        <c15:formulaRef>
                          <c15:sqref>Sheet1!$D$1</c15:sqref>
                        </c15:formulaRef>
                      </c:ext>
                    </c:extLst>
                    <c:strCache>
                      <c:ptCount val="1"/>
                      <c:pt idx="0">
                        <c:v>Column1</c:v>
                      </c:pt>
                    </c:strCache>
                  </c:strRef>
                </c:tx>
                <c:spPr>
                  <a:solidFill>
                    <a:schemeClr val="accent3"/>
                  </a:solidFill>
                  <a:ln>
                    <a:noFill/>
                  </a:ln>
                  <a:effectLst/>
                </c:spPr>
                <c:invertIfNegative val="0"/>
                <c:cat>
                  <c:strRef>
                    <c:extLst xmlns:c15="http://schemas.microsoft.com/office/drawing/2012/chart">
                      <c:ext xmlns:c15="http://schemas.microsoft.com/office/drawing/2012/chart" uri="{02D57815-91ED-43cb-92C2-25804820EDAC}">
                        <c15:formulaRef>
                          <c15:sqref>Sheet1!$A$2:$A$5</c15:sqref>
                        </c15:formulaRef>
                      </c:ext>
                    </c:extLst>
                    <c:strCache>
                      <c:ptCount val="2"/>
                      <c:pt idx="0">
                        <c:v>non- completers </c:v>
                      </c:pt>
                      <c:pt idx="1">
                        <c:v>program completers </c:v>
                      </c:pt>
                    </c:strCache>
                  </c:strRef>
                </c:cat>
                <c:val>
                  <c:numRef>
                    <c:extLst xmlns:c15="http://schemas.microsoft.com/office/drawing/2012/chart">
                      <c:ext xmlns:c15="http://schemas.microsoft.com/office/drawing/2012/chart" uri="{02D57815-91ED-43cb-92C2-25804820EDAC}">
                        <c15:formulaRef>
                          <c15:sqref>Sheet1!$D$2:$D$5</c15:sqref>
                        </c15:formulaRef>
                      </c:ext>
                    </c:extLst>
                    <c:numCache>
                      <c:formatCode>General</c:formatCode>
                      <c:ptCount val="2"/>
                    </c:numCache>
                  </c:numRef>
                </c:val>
                <c:extLst xmlns:c15="http://schemas.microsoft.com/office/drawing/2012/chart">
                  <c:ext xmlns:c16="http://schemas.microsoft.com/office/drawing/2014/chart" uri="{C3380CC4-5D6E-409C-BE32-E72D297353CC}">
                    <c16:uniqueId val="{00000002-D9AA-40EF-A164-60C6C3460765}"/>
                  </c:ext>
                </c:extLst>
              </c15:ser>
            </c15:filteredBarSeries>
          </c:ext>
        </c:extLst>
      </c:barChart>
      <c:catAx>
        <c:axId val="179789452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500" b="1" i="0" u="none" strike="noStrike" kern="1200" cap="none" normalizeH="0" baseline="0">
                <a:solidFill>
                  <a:schemeClr val="tx1">
                    <a:lumMod val="65000"/>
                    <a:lumOff val="35000"/>
                  </a:schemeClr>
                </a:solidFill>
                <a:latin typeface="+mn-lt"/>
                <a:ea typeface="+mn-ea"/>
                <a:cs typeface="+mn-cs"/>
              </a:defRPr>
            </a:pPr>
            <a:endParaRPr lang="en-US"/>
          </a:p>
        </c:txPr>
        <c:crossAx val="1797895007"/>
        <c:crosses val="autoZero"/>
        <c:auto val="1"/>
        <c:lblAlgn val="ctr"/>
        <c:lblOffset val="100"/>
        <c:noMultiLvlLbl val="0"/>
      </c:catAx>
      <c:valAx>
        <c:axId val="1797895007"/>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500" b="1" i="0" u="none" strike="noStrike" kern="1200" cap="none" normalizeH="0" baseline="0">
                <a:solidFill>
                  <a:schemeClr val="tx1">
                    <a:lumMod val="65000"/>
                    <a:lumOff val="35000"/>
                  </a:schemeClr>
                </a:solidFill>
                <a:latin typeface="+mn-lt"/>
                <a:ea typeface="+mn-ea"/>
                <a:cs typeface="+mn-cs"/>
              </a:defRPr>
            </a:pPr>
            <a:endParaRPr lang="en-US"/>
          </a:p>
        </c:txPr>
        <c:crossAx val="1797894527"/>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500" b="1" i="0" cap="none" normalizeH="0" baseline="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1F689D-B82B-4C16-8E6C-FEFD01F37D8A}" type="doc">
      <dgm:prSet loTypeId="urn:microsoft.com/office/officeart/2005/8/layout/vProcess5" loCatId="process" qsTypeId="urn:microsoft.com/office/officeart/2005/8/quickstyle/simple1" qsCatId="simple" csTypeId="urn:microsoft.com/office/officeart/2005/8/colors/accent2_4" csCatId="accent2" phldr="1"/>
      <dgm:spPr/>
      <dgm:t>
        <a:bodyPr/>
        <a:lstStyle/>
        <a:p>
          <a:endParaRPr lang="en-GB"/>
        </a:p>
      </dgm:t>
    </dgm:pt>
    <dgm:pt modelId="{32A18375-77C6-4234-8817-6C7DD5DCF6C9}">
      <dgm:prSet phldrT="[Text]" phldr="0"/>
      <dgm:spPr/>
      <dgm:t>
        <a:bodyPr/>
        <a:lstStyle/>
        <a:p>
          <a:r>
            <a:rPr lang="en-GB" dirty="0"/>
            <a:t>Global Goals</a:t>
          </a:r>
        </a:p>
      </dgm:t>
    </dgm:pt>
    <dgm:pt modelId="{681141EF-AC9F-42D2-AE09-85A6D29C3BBC}" type="parTrans" cxnId="{4F4AD7B5-B848-42D0-B0C5-B6613DE62190}">
      <dgm:prSet/>
      <dgm:spPr/>
      <dgm:t>
        <a:bodyPr/>
        <a:lstStyle/>
        <a:p>
          <a:endParaRPr lang="en-GB"/>
        </a:p>
      </dgm:t>
    </dgm:pt>
    <dgm:pt modelId="{68DD7DAF-6F5D-4ACF-9EC3-1C7E15A4534F}" type="sibTrans" cxnId="{4F4AD7B5-B848-42D0-B0C5-B6613DE62190}">
      <dgm:prSet/>
      <dgm:spPr/>
      <dgm:t>
        <a:bodyPr/>
        <a:lstStyle/>
        <a:p>
          <a:endParaRPr lang="en-GB"/>
        </a:p>
      </dgm:t>
    </dgm:pt>
    <dgm:pt modelId="{E5AFC6A4-215D-406B-93FE-47D84B28BAD4}">
      <dgm:prSet phldrT="[Text]" phldr="0"/>
      <dgm:spPr/>
      <dgm:t>
        <a:bodyPr/>
        <a:lstStyle/>
        <a:p>
          <a:r>
            <a:rPr lang="en-GB" dirty="0"/>
            <a:t>National policy </a:t>
          </a:r>
        </a:p>
      </dgm:t>
    </dgm:pt>
    <dgm:pt modelId="{1F127F92-AB50-40DD-B5B9-51E911064A00}" type="parTrans" cxnId="{510CB4F0-E997-41D9-B02D-C9DD4E54C25A}">
      <dgm:prSet/>
      <dgm:spPr/>
      <dgm:t>
        <a:bodyPr/>
        <a:lstStyle/>
        <a:p>
          <a:endParaRPr lang="en-GB"/>
        </a:p>
      </dgm:t>
    </dgm:pt>
    <dgm:pt modelId="{7700B5D7-98EC-4CB5-AAD5-8AF660811CE1}" type="sibTrans" cxnId="{510CB4F0-E997-41D9-B02D-C9DD4E54C25A}">
      <dgm:prSet/>
      <dgm:spPr/>
      <dgm:t>
        <a:bodyPr/>
        <a:lstStyle/>
        <a:p>
          <a:endParaRPr lang="en-GB"/>
        </a:p>
      </dgm:t>
    </dgm:pt>
    <dgm:pt modelId="{F6FBEE71-FE06-4662-9DFA-E7E00F191B17}">
      <dgm:prSet phldrT="[Text]" phldr="0"/>
      <dgm:spPr/>
      <dgm:t>
        <a:bodyPr/>
        <a:lstStyle/>
        <a:p>
          <a:r>
            <a:rPr lang="en-GB" dirty="0"/>
            <a:t>Real world services </a:t>
          </a:r>
        </a:p>
      </dgm:t>
    </dgm:pt>
    <dgm:pt modelId="{D3826B60-1C6B-4690-8CC0-497300F58248}" type="parTrans" cxnId="{2FEF9BAC-C356-4162-8D9D-B12ABC2059BC}">
      <dgm:prSet/>
      <dgm:spPr/>
      <dgm:t>
        <a:bodyPr/>
        <a:lstStyle/>
        <a:p>
          <a:endParaRPr lang="en-GB"/>
        </a:p>
      </dgm:t>
    </dgm:pt>
    <dgm:pt modelId="{C0F3674A-0EAF-4713-95F2-AAD0A0A0459D}" type="sibTrans" cxnId="{2FEF9BAC-C356-4162-8D9D-B12ABC2059BC}">
      <dgm:prSet/>
      <dgm:spPr/>
      <dgm:t>
        <a:bodyPr/>
        <a:lstStyle/>
        <a:p>
          <a:endParaRPr lang="en-GB"/>
        </a:p>
      </dgm:t>
    </dgm:pt>
    <dgm:pt modelId="{13ECD00A-A473-42F0-8D81-8F7DC9FDD3ED}" type="pres">
      <dgm:prSet presAssocID="{AB1F689D-B82B-4C16-8E6C-FEFD01F37D8A}" presName="outerComposite" presStyleCnt="0">
        <dgm:presLayoutVars>
          <dgm:chMax val="5"/>
          <dgm:dir/>
          <dgm:resizeHandles val="exact"/>
        </dgm:presLayoutVars>
      </dgm:prSet>
      <dgm:spPr/>
    </dgm:pt>
    <dgm:pt modelId="{CF402F03-9E60-4A59-ADCE-75E9F8A1D161}" type="pres">
      <dgm:prSet presAssocID="{AB1F689D-B82B-4C16-8E6C-FEFD01F37D8A}" presName="dummyMaxCanvas" presStyleCnt="0">
        <dgm:presLayoutVars/>
      </dgm:prSet>
      <dgm:spPr/>
    </dgm:pt>
    <dgm:pt modelId="{C01CEA32-F5A9-4255-95A1-8330A0A4656D}" type="pres">
      <dgm:prSet presAssocID="{AB1F689D-B82B-4C16-8E6C-FEFD01F37D8A}" presName="ThreeNodes_1" presStyleLbl="node1" presStyleIdx="0" presStyleCnt="3">
        <dgm:presLayoutVars>
          <dgm:bulletEnabled val="1"/>
        </dgm:presLayoutVars>
      </dgm:prSet>
      <dgm:spPr/>
    </dgm:pt>
    <dgm:pt modelId="{F9BACF1C-44A7-4E5A-AE20-99AF5177128C}" type="pres">
      <dgm:prSet presAssocID="{AB1F689D-B82B-4C16-8E6C-FEFD01F37D8A}" presName="ThreeNodes_2" presStyleLbl="node1" presStyleIdx="1" presStyleCnt="3">
        <dgm:presLayoutVars>
          <dgm:bulletEnabled val="1"/>
        </dgm:presLayoutVars>
      </dgm:prSet>
      <dgm:spPr/>
    </dgm:pt>
    <dgm:pt modelId="{85786A8E-B4BF-47A5-916A-E4619AE06920}" type="pres">
      <dgm:prSet presAssocID="{AB1F689D-B82B-4C16-8E6C-FEFD01F37D8A}" presName="ThreeNodes_3" presStyleLbl="node1" presStyleIdx="2" presStyleCnt="3">
        <dgm:presLayoutVars>
          <dgm:bulletEnabled val="1"/>
        </dgm:presLayoutVars>
      </dgm:prSet>
      <dgm:spPr/>
    </dgm:pt>
    <dgm:pt modelId="{0273D287-746D-4AED-9AC3-38A4309C1B6D}" type="pres">
      <dgm:prSet presAssocID="{AB1F689D-B82B-4C16-8E6C-FEFD01F37D8A}" presName="ThreeConn_1-2" presStyleLbl="fgAccFollowNode1" presStyleIdx="0" presStyleCnt="2">
        <dgm:presLayoutVars>
          <dgm:bulletEnabled val="1"/>
        </dgm:presLayoutVars>
      </dgm:prSet>
      <dgm:spPr/>
    </dgm:pt>
    <dgm:pt modelId="{650B82A9-5058-4B22-B72E-2BD37ED017D0}" type="pres">
      <dgm:prSet presAssocID="{AB1F689D-B82B-4C16-8E6C-FEFD01F37D8A}" presName="ThreeConn_2-3" presStyleLbl="fgAccFollowNode1" presStyleIdx="1" presStyleCnt="2">
        <dgm:presLayoutVars>
          <dgm:bulletEnabled val="1"/>
        </dgm:presLayoutVars>
      </dgm:prSet>
      <dgm:spPr/>
    </dgm:pt>
    <dgm:pt modelId="{BD59E0AD-9B37-4103-8816-9CA6644F7A55}" type="pres">
      <dgm:prSet presAssocID="{AB1F689D-B82B-4C16-8E6C-FEFD01F37D8A}" presName="ThreeNodes_1_text" presStyleLbl="node1" presStyleIdx="2" presStyleCnt="3">
        <dgm:presLayoutVars>
          <dgm:bulletEnabled val="1"/>
        </dgm:presLayoutVars>
      </dgm:prSet>
      <dgm:spPr/>
    </dgm:pt>
    <dgm:pt modelId="{557BAE1D-FA1E-42F5-8FE7-FEBABC1E732D}" type="pres">
      <dgm:prSet presAssocID="{AB1F689D-B82B-4C16-8E6C-FEFD01F37D8A}" presName="ThreeNodes_2_text" presStyleLbl="node1" presStyleIdx="2" presStyleCnt="3">
        <dgm:presLayoutVars>
          <dgm:bulletEnabled val="1"/>
        </dgm:presLayoutVars>
      </dgm:prSet>
      <dgm:spPr/>
    </dgm:pt>
    <dgm:pt modelId="{9720425A-3E21-4AC9-9B99-738DE8B89941}" type="pres">
      <dgm:prSet presAssocID="{AB1F689D-B82B-4C16-8E6C-FEFD01F37D8A}" presName="ThreeNodes_3_text" presStyleLbl="node1" presStyleIdx="2" presStyleCnt="3">
        <dgm:presLayoutVars>
          <dgm:bulletEnabled val="1"/>
        </dgm:presLayoutVars>
      </dgm:prSet>
      <dgm:spPr/>
    </dgm:pt>
  </dgm:ptLst>
  <dgm:cxnLst>
    <dgm:cxn modelId="{AC6D3920-A98B-4D89-B0ED-A9D42ED1DD3F}" type="presOf" srcId="{F6FBEE71-FE06-4662-9DFA-E7E00F191B17}" destId="{9720425A-3E21-4AC9-9B99-738DE8B89941}" srcOrd="1" destOrd="0" presId="urn:microsoft.com/office/officeart/2005/8/layout/vProcess5"/>
    <dgm:cxn modelId="{BDECF242-2F5B-4523-837C-039E2F589285}" type="presOf" srcId="{32A18375-77C6-4234-8817-6C7DD5DCF6C9}" destId="{C01CEA32-F5A9-4255-95A1-8330A0A4656D}" srcOrd="0" destOrd="0" presId="urn:microsoft.com/office/officeart/2005/8/layout/vProcess5"/>
    <dgm:cxn modelId="{FD7F8144-4128-454F-A0B7-501D03DBF0EC}" type="presOf" srcId="{68DD7DAF-6F5D-4ACF-9EC3-1C7E15A4534F}" destId="{0273D287-746D-4AED-9AC3-38A4309C1B6D}" srcOrd="0" destOrd="0" presId="urn:microsoft.com/office/officeart/2005/8/layout/vProcess5"/>
    <dgm:cxn modelId="{9ADFC479-723C-4CC5-AF4A-6C563CEEAA5E}" type="presOf" srcId="{AB1F689D-B82B-4C16-8E6C-FEFD01F37D8A}" destId="{13ECD00A-A473-42F0-8D81-8F7DC9FDD3ED}" srcOrd="0" destOrd="0" presId="urn:microsoft.com/office/officeart/2005/8/layout/vProcess5"/>
    <dgm:cxn modelId="{68C4F679-BC1F-4B4E-B97C-EF8CB1A707DF}" type="presOf" srcId="{7700B5D7-98EC-4CB5-AAD5-8AF660811CE1}" destId="{650B82A9-5058-4B22-B72E-2BD37ED017D0}" srcOrd="0" destOrd="0" presId="urn:microsoft.com/office/officeart/2005/8/layout/vProcess5"/>
    <dgm:cxn modelId="{2FEF9BAC-C356-4162-8D9D-B12ABC2059BC}" srcId="{AB1F689D-B82B-4C16-8E6C-FEFD01F37D8A}" destId="{F6FBEE71-FE06-4662-9DFA-E7E00F191B17}" srcOrd="2" destOrd="0" parTransId="{D3826B60-1C6B-4690-8CC0-497300F58248}" sibTransId="{C0F3674A-0EAF-4713-95F2-AAD0A0A0459D}"/>
    <dgm:cxn modelId="{4F4AD7B5-B848-42D0-B0C5-B6613DE62190}" srcId="{AB1F689D-B82B-4C16-8E6C-FEFD01F37D8A}" destId="{32A18375-77C6-4234-8817-6C7DD5DCF6C9}" srcOrd="0" destOrd="0" parTransId="{681141EF-AC9F-42D2-AE09-85A6D29C3BBC}" sibTransId="{68DD7DAF-6F5D-4ACF-9EC3-1C7E15A4534F}"/>
    <dgm:cxn modelId="{8E040EBE-105B-47C0-999C-C75D351FC863}" type="presOf" srcId="{32A18375-77C6-4234-8817-6C7DD5DCF6C9}" destId="{BD59E0AD-9B37-4103-8816-9CA6644F7A55}" srcOrd="1" destOrd="0" presId="urn:microsoft.com/office/officeart/2005/8/layout/vProcess5"/>
    <dgm:cxn modelId="{89DE45D7-7632-4E34-9518-8A881F9CA20C}" type="presOf" srcId="{E5AFC6A4-215D-406B-93FE-47D84B28BAD4}" destId="{557BAE1D-FA1E-42F5-8FE7-FEBABC1E732D}" srcOrd="1" destOrd="0" presId="urn:microsoft.com/office/officeart/2005/8/layout/vProcess5"/>
    <dgm:cxn modelId="{65B06ADE-999B-476A-B0B6-1EF55A3D22FB}" type="presOf" srcId="{E5AFC6A4-215D-406B-93FE-47D84B28BAD4}" destId="{F9BACF1C-44A7-4E5A-AE20-99AF5177128C}" srcOrd="0" destOrd="0" presId="urn:microsoft.com/office/officeart/2005/8/layout/vProcess5"/>
    <dgm:cxn modelId="{510CB4F0-E997-41D9-B02D-C9DD4E54C25A}" srcId="{AB1F689D-B82B-4C16-8E6C-FEFD01F37D8A}" destId="{E5AFC6A4-215D-406B-93FE-47D84B28BAD4}" srcOrd="1" destOrd="0" parTransId="{1F127F92-AB50-40DD-B5B9-51E911064A00}" sibTransId="{7700B5D7-98EC-4CB5-AAD5-8AF660811CE1}"/>
    <dgm:cxn modelId="{AED557FB-597F-4638-B70E-5E41E28F393F}" type="presOf" srcId="{F6FBEE71-FE06-4662-9DFA-E7E00F191B17}" destId="{85786A8E-B4BF-47A5-916A-E4619AE06920}" srcOrd="0" destOrd="0" presId="urn:microsoft.com/office/officeart/2005/8/layout/vProcess5"/>
    <dgm:cxn modelId="{75B5B88B-703F-492C-9110-D54A295A9029}" type="presParOf" srcId="{13ECD00A-A473-42F0-8D81-8F7DC9FDD3ED}" destId="{CF402F03-9E60-4A59-ADCE-75E9F8A1D161}" srcOrd="0" destOrd="0" presId="urn:microsoft.com/office/officeart/2005/8/layout/vProcess5"/>
    <dgm:cxn modelId="{F3E42A3A-1938-47C6-A222-95C7C09FFB90}" type="presParOf" srcId="{13ECD00A-A473-42F0-8D81-8F7DC9FDD3ED}" destId="{C01CEA32-F5A9-4255-95A1-8330A0A4656D}" srcOrd="1" destOrd="0" presId="urn:microsoft.com/office/officeart/2005/8/layout/vProcess5"/>
    <dgm:cxn modelId="{100E4DE7-92EC-4860-84F0-3865E5984D81}" type="presParOf" srcId="{13ECD00A-A473-42F0-8D81-8F7DC9FDD3ED}" destId="{F9BACF1C-44A7-4E5A-AE20-99AF5177128C}" srcOrd="2" destOrd="0" presId="urn:microsoft.com/office/officeart/2005/8/layout/vProcess5"/>
    <dgm:cxn modelId="{F6F281DB-EC7E-4851-8BD7-815B59B07151}" type="presParOf" srcId="{13ECD00A-A473-42F0-8D81-8F7DC9FDD3ED}" destId="{85786A8E-B4BF-47A5-916A-E4619AE06920}" srcOrd="3" destOrd="0" presId="urn:microsoft.com/office/officeart/2005/8/layout/vProcess5"/>
    <dgm:cxn modelId="{0EC1CC04-3B3A-4A07-9011-E1592C41B38D}" type="presParOf" srcId="{13ECD00A-A473-42F0-8D81-8F7DC9FDD3ED}" destId="{0273D287-746D-4AED-9AC3-38A4309C1B6D}" srcOrd="4" destOrd="0" presId="urn:microsoft.com/office/officeart/2005/8/layout/vProcess5"/>
    <dgm:cxn modelId="{547394F2-2C27-4267-A7C5-EF3E1038148B}" type="presParOf" srcId="{13ECD00A-A473-42F0-8D81-8F7DC9FDD3ED}" destId="{650B82A9-5058-4B22-B72E-2BD37ED017D0}" srcOrd="5" destOrd="0" presId="urn:microsoft.com/office/officeart/2005/8/layout/vProcess5"/>
    <dgm:cxn modelId="{2353FEEB-AA46-4B5A-B7CB-8584888F24B8}" type="presParOf" srcId="{13ECD00A-A473-42F0-8D81-8F7DC9FDD3ED}" destId="{BD59E0AD-9B37-4103-8816-9CA6644F7A55}" srcOrd="6" destOrd="0" presId="urn:microsoft.com/office/officeart/2005/8/layout/vProcess5"/>
    <dgm:cxn modelId="{7F4B0E16-474D-4E08-8733-0FAA3F7C94DE}" type="presParOf" srcId="{13ECD00A-A473-42F0-8D81-8F7DC9FDD3ED}" destId="{557BAE1D-FA1E-42F5-8FE7-FEBABC1E732D}" srcOrd="7" destOrd="0" presId="urn:microsoft.com/office/officeart/2005/8/layout/vProcess5"/>
    <dgm:cxn modelId="{132D6C1A-438A-4B73-9214-629CFF290231}" type="presParOf" srcId="{13ECD00A-A473-42F0-8D81-8F7DC9FDD3ED}" destId="{9720425A-3E21-4AC9-9B99-738DE8B89941}"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D4A1E3-5E2E-4D49-A7AB-6615F0AB960C}" type="doc">
      <dgm:prSet loTypeId="urn:microsoft.com/office/officeart/2005/8/layout/pyramid2" loCatId="pyramid" qsTypeId="urn:microsoft.com/office/officeart/2005/8/quickstyle/simple2" qsCatId="simple" csTypeId="urn:microsoft.com/office/officeart/2005/8/colors/accent1_4" csCatId="accent1" phldr="1"/>
      <dgm:spPr/>
      <dgm:t>
        <a:bodyPr/>
        <a:lstStyle/>
        <a:p>
          <a:endParaRPr lang="en-GB"/>
        </a:p>
      </dgm:t>
    </dgm:pt>
    <dgm:pt modelId="{305055EC-0DE2-4657-A6F7-F3E84117F318}">
      <dgm:prSet phldrT="[Text]" phldr="0"/>
      <dgm:spPr/>
      <dgm:t>
        <a:bodyPr/>
        <a:lstStyle/>
        <a:p>
          <a:r>
            <a:rPr lang="en-GB" dirty="0"/>
            <a:t>Behaviour change </a:t>
          </a:r>
        </a:p>
      </dgm:t>
    </dgm:pt>
    <dgm:pt modelId="{17618219-2E78-4644-A806-203B0AA78498}" type="parTrans" cxnId="{92E2B115-F482-4EDD-987F-F206ED55296B}">
      <dgm:prSet/>
      <dgm:spPr/>
      <dgm:t>
        <a:bodyPr/>
        <a:lstStyle/>
        <a:p>
          <a:endParaRPr lang="en-GB"/>
        </a:p>
      </dgm:t>
    </dgm:pt>
    <dgm:pt modelId="{642B61FE-C5AC-40DA-8131-48D803F552DC}" type="sibTrans" cxnId="{92E2B115-F482-4EDD-987F-F206ED55296B}">
      <dgm:prSet/>
      <dgm:spPr/>
      <dgm:t>
        <a:bodyPr/>
        <a:lstStyle/>
        <a:p>
          <a:endParaRPr lang="en-GB"/>
        </a:p>
      </dgm:t>
    </dgm:pt>
    <dgm:pt modelId="{0FDA702C-03E8-4115-BA6F-FE7B524707FC}">
      <dgm:prSet phldrT="[Text]" phldr="0"/>
      <dgm:spPr/>
      <dgm:t>
        <a:bodyPr/>
        <a:lstStyle/>
        <a:p>
          <a:r>
            <a:rPr lang="en-GB" dirty="0"/>
            <a:t>Risk perception </a:t>
          </a:r>
        </a:p>
      </dgm:t>
    </dgm:pt>
    <dgm:pt modelId="{761570CC-1D89-4B4D-9245-D4002185FA25}" type="parTrans" cxnId="{4A97B2FD-2E91-4107-980C-EA20224EE529}">
      <dgm:prSet/>
      <dgm:spPr/>
      <dgm:t>
        <a:bodyPr/>
        <a:lstStyle/>
        <a:p>
          <a:endParaRPr lang="en-GB"/>
        </a:p>
      </dgm:t>
    </dgm:pt>
    <dgm:pt modelId="{46581E0B-ECDD-4FC5-A2EF-062FF13E615C}" type="sibTrans" cxnId="{4A97B2FD-2E91-4107-980C-EA20224EE529}">
      <dgm:prSet/>
      <dgm:spPr/>
      <dgm:t>
        <a:bodyPr/>
        <a:lstStyle/>
        <a:p>
          <a:endParaRPr lang="en-GB"/>
        </a:p>
      </dgm:t>
    </dgm:pt>
    <dgm:pt modelId="{62FEC619-C341-4CF8-B242-A8EE8AC1ADF4}">
      <dgm:prSet phldrT="[Text]" phldr="0"/>
      <dgm:spPr/>
      <dgm:t>
        <a:bodyPr/>
        <a:lstStyle/>
        <a:p>
          <a:r>
            <a:rPr lang="en-GB" dirty="0"/>
            <a:t>Risk identification </a:t>
          </a:r>
        </a:p>
      </dgm:t>
    </dgm:pt>
    <dgm:pt modelId="{ECC991D8-5BA7-497C-9B57-F69F1B02BCE1}" type="parTrans" cxnId="{822C9EA1-1B95-4D3E-97FC-A6CF218EC23F}">
      <dgm:prSet/>
      <dgm:spPr/>
      <dgm:t>
        <a:bodyPr/>
        <a:lstStyle/>
        <a:p>
          <a:endParaRPr lang="en-GB"/>
        </a:p>
      </dgm:t>
    </dgm:pt>
    <dgm:pt modelId="{1ED0C6BE-7D35-4445-A62E-42F11529A50A}" type="sibTrans" cxnId="{822C9EA1-1B95-4D3E-97FC-A6CF218EC23F}">
      <dgm:prSet/>
      <dgm:spPr/>
      <dgm:t>
        <a:bodyPr/>
        <a:lstStyle/>
        <a:p>
          <a:endParaRPr lang="en-GB"/>
        </a:p>
      </dgm:t>
    </dgm:pt>
    <dgm:pt modelId="{05E5760C-2946-4DD2-A8A2-AF984E109BD4}" type="pres">
      <dgm:prSet presAssocID="{F3D4A1E3-5E2E-4D49-A7AB-6615F0AB960C}" presName="compositeShape" presStyleCnt="0">
        <dgm:presLayoutVars>
          <dgm:dir/>
          <dgm:resizeHandles/>
        </dgm:presLayoutVars>
      </dgm:prSet>
      <dgm:spPr/>
    </dgm:pt>
    <dgm:pt modelId="{DB2CE888-A5ED-4524-B4FE-D5051D8B7B46}" type="pres">
      <dgm:prSet presAssocID="{F3D4A1E3-5E2E-4D49-A7AB-6615F0AB960C}" presName="pyramid" presStyleLbl="node1" presStyleIdx="0" presStyleCnt="1" custLinFactNeighborX="4157" custLinFactNeighborY="1080"/>
      <dgm:spPr/>
    </dgm:pt>
    <dgm:pt modelId="{BC031295-F207-4ECE-A877-93B1CE0ECC75}" type="pres">
      <dgm:prSet presAssocID="{F3D4A1E3-5E2E-4D49-A7AB-6615F0AB960C}" presName="theList" presStyleCnt="0"/>
      <dgm:spPr/>
    </dgm:pt>
    <dgm:pt modelId="{A521EDF2-9FCC-41B5-B5E2-675674D15FB2}" type="pres">
      <dgm:prSet presAssocID="{305055EC-0DE2-4657-A6F7-F3E84117F318}" presName="aNode" presStyleLbl="fgAcc1" presStyleIdx="0" presStyleCnt="3">
        <dgm:presLayoutVars>
          <dgm:bulletEnabled val="1"/>
        </dgm:presLayoutVars>
      </dgm:prSet>
      <dgm:spPr/>
    </dgm:pt>
    <dgm:pt modelId="{1AD01287-DDC8-4C18-BA31-8AC6DD95C9E3}" type="pres">
      <dgm:prSet presAssocID="{305055EC-0DE2-4657-A6F7-F3E84117F318}" presName="aSpace" presStyleCnt="0"/>
      <dgm:spPr/>
    </dgm:pt>
    <dgm:pt modelId="{ECBAEA90-772C-4B61-9666-D8763374189D}" type="pres">
      <dgm:prSet presAssocID="{0FDA702C-03E8-4115-BA6F-FE7B524707FC}" presName="aNode" presStyleLbl="fgAcc1" presStyleIdx="1" presStyleCnt="3">
        <dgm:presLayoutVars>
          <dgm:bulletEnabled val="1"/>
        </dgm:presLayoutVars>
      </dgm:prSet>
      <dgm:spPr/>
    </dgm:pt>
    <dgm:pt modelId="{7EDBC6F9-D940-421B-BE8D-4FC86C6D324D}" type="pres">
      <dgm:prSet presAssocID="{0FDA702C-03E8-4115-BA6F-FE7B524707FC}" presName="aSpace" presStyleCnt="0"/>
      <dgm:spPr/>
    </dgm:pt>
    <dgm:pt modelId="{554C18DF-1FB1-4F90-AEB6-90C75FD14F6B}" type="pres">
      <dgm:prSet presAssocID="{62FEC619-C341-4CF8-B242-A8EE8AC1ADF4}" presName="aNode" presStyleLbl="fgAcc1" presStyleIdx="2" presStyleCnt="3">
        <dgm:presLayoutVars>
          <dgm:bulletEnabled val="1"/>
        </dgm:presLayoutVars>
      </dgm:prSet>
      <dgm:spPr/>
    </dgm:pt>
    <dgm:pt modelId="{A725BEAB-D5C6-496F-A484-1073473644B2}" type="pres">
      <dgm:prSet presAssocID="{62FEC619-C341-4CF8-B242-A8EE8AC1ADF4}" presName="aSpace" presStyleCnt="0"/>
      <dgm:spPr/>
    </dgm:pt>
  </dgm:ptLst>
  <dgm:cxnLst>
    <dgm:cxn modelId="{92E2B115-F482-4EDD-987F-F206ED55296B}" srcId="{F3D4A1E3-5E2E-4D49-A7AB-6615F0AB960C}" destId="{305055EC-0DE2-4657-A6F7-F3E84117F318}" srcOrd="0" destOrd="0" parTransId="{17618219-2E78-4644-A806-203B0AA78498}" sibTransId="{642B61FE-C5AC-40DA-8131-48D803F552DC}"/>
    <dgm:cxn modelId="{2B40873E-7857-4FBE-BB92-72ECF83E6FD9}" type="presOf" srcId="{305055EC-0DE2-4657-A6F7-F3E84117F318}" destId="{A521EDF2-9FCC-41B5-B5E2-675674D15FB2}" srcOrd="0" destOrd="0" presId="urn:microsoft.com/office/officeart/2005/8/layout/pyramid2"/>
    <dgm:cxn modelId="{EEC25B5C-9180-4680-B5EE-E6F299CA1BE6}" type="presOf" srcId="{0FDA702C-03E8-4115-BA6F-FE7B524707FC}" destId="{ECBAEA90-772C-4B61-9666-D8763374189D}" srcOrd="0" destOrd="0" presId="urn:microsoft.com/office/officeart/2005/8/layout/pyramid2"/>
    <dgm:cxn modelId="{7239386E-873D-41DA-8283-5E1E89E2CAD9}" type="presOf" srcId="{62FEC619-C341-4CF8-B242-A8EE8AC1ADF4}" destId="{554C18DF-1FB1-4F90-AEB6-90C75FD14F6B}" srcOrd="0" destOrd="0" presId="urn:microsoft.com/office/officeart/2005/8/layout/pyramid2"/>
    <dgm:cxn modelId="{822C9EA1-1B95-4D3E-97FC-A6CF218EC23F}" srcId="{F3D4A1E3-5E2E-4D49-A7AB-6615F0AB960C}" destId="{62FEC619-C341-4CF8-B242-A8EE8AC1ADF4}" srcOrd="2" destOrd="0" parTransId="{ECC991D8-5BA7-497C-9B57-F69F1B02BCE1}" sibTransId="{1ED0C6BE-7D35-4445-A62E-42F11529A50A}"/>
    <dgm:cxn modelId="{E14C31E1-DF19-43B6-96D5-6920F44193CD}" type="presOf" srcId="{F3D4A1E3-5E2E-4D49-A7AB-6615F0AB960C}" destId="{05E5760C-2946-4DD2-A8A2-AF984E109BD4}" srcOrd="0" destOrd="0" presId="urn:microsoft.com/office/officeart/2005/8/layout/pyramid2"/>
    <dgm:cxn modelId="{4A97B2FD-2E91-4107-980C-EA20224EE529}" srcId="{F3D4A1E3-5E2E-4D49-A7AB-6615F0AB960C}" destId="{0FDA702C-03E8-4115-BA6F-FE7B524707FC}" srcOrd="1" destOrd="0" parTransId="{761570CC-1D89-4B4D-9245-D4002185FA25}" sibTransId="{46581E0B-ECDD-4FC5-A2EF-062FF13E615C}"/>
    <dgm:cxn modelId="{0F62BEB4-B357-4E6B-B2C1-C863718FB391}" type="presParOf" srcId="{05E5760C-2946-4DD2-A8A2-AF984E109BD4}" destId="{DB2CE888-A5ED-4524-B4FE-D5051D8B7B46}" srcOrd="0" destOrd="0" presId="urn:microsoft.com/office/officeart/2005/8/layout/pyramid2"/>
    <dgm:cxn modelId="{FC69A870-4A99-408F-A8FE-A84A33AB36E1}" type="presParOf" srcId="{05E5760C-2946-4DD2-A8A2-AF984E109BD4}" destId="{BC031295-F207-4ECE-A877-93B1CE0ECC75}" srcOrd="1" destOrd="0" presId="urn:microsoft.com/office/officeart/2005/8/layout/pyramid2"/>
    <dgm:cxn modelId="{44B95708-A5D8-48C5-9FC5-F8D581514A79}" type="presParOf" srcId="{BC031295-F207-4ECE-A877-93B1CE0ECC75}" destId="{A521EDF2-9FCC-41B5-B5E2-675674D15FB2}" srcOrd="0" destOrd="0" presId="urn:microsoft.com/office/officeart/2005/8/layout/pyramid2"/>
    <dgm:cxn modelId="{7CDFEA2A-B8F4-4CD3-8279-E3D1DA113104}" type="presParOf" srcId="{BC031295-F207-4ECE-A877-93B1CE0ECC75}" destId="{1AD01287-DDC8-4C18-BA31-8AC6DD95C9E3}" srcOrd="1" destOrd="0" presId="urn:microsoft.com/office/officeart/2005/8/layout/pyramid2"/>
    <dgm:cxn modelId="{61A3CDF0-88EA-4BBD-924D-D2AF4CB1C963}" type="presParOf" srcId="{BC031295-F207-4ECE-A877-93B1CE0ECC75}" destId="{ECBAEA90-772C-4B61-9666-D8763374189D}" srcOrd="2" destOrd="0" presId="urn:microsoft.com/office/officeart/2005/8/layout/pyramid2"/>
    <dgm:cxn modelId="{3A7B3C5A-20D9-42B3-BCCD-9D5985CA4CC0}" type="presParOf" srcId="{BC031295-F207-4ECE-A877-93B1CE0ECC75}" destId="{7EDBC6F9-D940-421B-BE8D-4FC86C6D324D}" srcOrd="3" destOrd="0" presId="urn:microsoft.com/office/officeart/2005/8/layout/pyramid2"/>
    <dgm:cxn modelId="{8FAC5B7B-0852-4E57-84B7-597336542787}" type="presParOf" srcId="{BC031295-F207-4ECE-A877-93B1CE0ECC75}" destId="{554C18DF-1FB1-4F90-AEB6-90C75FD14F6B}" srcOrd="4" destOrd="0" presId="urn:microsoft.com/office/officeart/2005/8/layout/pyramid2"/>
    <dgm:cxn modelId="{724641BE-905F-4CA4-AB30-613A7542D28E}" type="presParOf" srcId="{BC031295-F207-4ECE-A877-93B1CE0ECC75}" destId="{A725BEAB-D5C6-496F-A484-1073473644B2}"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1CEA32-F5A9-4255-95A1-8330A0A4656D}">
      <dsp:nvSpPr>
        <dsp:cNvPr id="0" name=""/>
        <dsp:cNvSpPr/>
      </dsp:nvSpPr>
      <dsp:spPr>
        <a:xfrm>
          <a:off x="0" y="0"/>
          <a:ext cx="3766522" cy="1210130"/>
        </a:xfrm>
        <a:prstGeom prst="roundRect">
          <a:avLst>
            <a:gd name="adj" fmla="val 10000"/>
          </a:avLst>
        </a:prstGeom>
        <a:solidFill>
          <a:schemeClr val="accent2">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dirty="0"/>
            <a:t>Global Goals</a:t>
          </a:r>
        </a:p>
      </dsp:txBody>
      <dsp:txXfrm>
        <a:off x="35443" y="35443"/>
        <a:ext cx="2460698" cy="1139244"/>
      </dsp:txXfrm>
    </dsp:sp>
    <dsp:sp modelId="{F9BACF1C-44A7-4E5A-AE20-99AF5177128C}">
      <dsp:nvSpPr>
        <dsp:cNvPr id="0" name=""/>
        <dsp:cNvSpPr/>
      </dsp:nvSpPr>
      <dsp:spPr>
        <a:xfrm>
          <a:off x="332340" y="1411818"/>
          <a:ext cx="3766522" cy="1210130"/>
        </a:xfrm>
        <a:prstGeom prst="roundRect">
          <a:avLst>
            <a:gd name="adj" fmla="val 10000"/>
          </a:avLst>
        </a:prstGeom>
        <a:solidFill>
          <a:schemeClr val="accent2">
            <a:shade val="50000"/>
            <a:hueOff val="31310"/>
            <a:satOff val="13554"/>
            <a:lumOff val="2408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dirty="0"/>
            <a:t>National policy </a:t>
          </a:r>
        </a:p>
      </dsp:txBody>
      <dsp:txXfrm>
        <a:off x="367783" y="1447261"/>
        <a:ext cx="2576711" cy="1139244"/>
      </dsp:txXfrm>
    </dsp:sp>
    <dsp:sp modelId="{85786A8E-B4BF-47A5-916A-E4619AE06920}">
      <dsp:nvSpPr>
        <dsp:cNvPr id="0" name=""/>
        <dsp:cNvSpPr/>
      </dsp:nvSpPr>
      <dsp:spPr>
        <a:xfrm>
          <a:off x="664680" y="2823637"/>
          <a:ext cx="3766522" cy="1210130"/>
        </a:xfrm>
        <a:prstGeom prst="roundRect">
          <a:avLst>
            <a:gd name="adj" fmla="val 10000"/>
          </a:avLst>
        </a:prstGeom>
        <a:solidFill>
          <a:schemeClr val="accent2">
            <a:shade val="50000"/>
            <a:hueOff val="31310"/>
            <a:satOff val="13554"/>
            <a:lumOff val="2408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dirty="0"/>
            <a:t>Real world services </a:t>
          </a:r>
        </a:p>
      </dsp:txBody>
      <dsp:txXfrm>
        <a:off x="700123" y="2859080"/>
        <a:ext cx="2576711" cy="1139244"/>
      </dsp:txXfrm>
    </dsp:sp>
    <dsp:sp modelId="{0273D287-746D-4AED-9AC3-38A4309C1B6D}">
      <dsp:nvSpPr>
        <dsp:cNvPr id="0" name=""/>
        <dsp:cNvSpPr/>
      </dsp:nvSpPr>
      <dsp:spPr>
        <a:xfrm>
          <a:off x="2979937" y="917682"/>
          <a:ext cx="786584" cy="786584"/>
        </a:xfrm>
        <a:prstGeom prst="downArrow">
          <a:avLst>
            <a:gd name="adj1" fmla="val 55000"/>
            <a:gd name="adj2" fmla="val 45000"/>
          </a:avLst>
        </a:prstGeom>
        <a:solidFill>
          <a:schemeClr val="accent2">
            <a:alpha val="90000"/>
            <a:tint val="55000"/>
            <a:hueOff val="0"/>
            <a:satOff val="0"/>
            <a:lumOff val="0"/>
            <a:alphaOff val="0"/>
          </a:schemeClr>
        </a:solidFill>
        <a:ln w="12700" cap="flat" cmpd="sng" algn="ctr">
          <a:solidFill>
            <a:schemeClr val="accent2">
              <a:alpha val="90000"/>
              <a:tint val="5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GB" sz="3500" kern="1200"/>
        </a:p>
      </dsp:txBody>
      <dsp:txXfrm>
        <a:off x="3156918" y="917682"/>
        <a:ext cx="432622" cy="591904"/>
      </dsp:txXfrm>
    </dsp:sp>
    <dsp:sp modelId="{650B82A9-5058-4B22-B72E-2BD37ED017D0}">
      <dsp:nvSpPr>
        <dsp:cNvPr id="0" name=""/>
        <dsp:cNvSpPr/>
      </dsp:nvSpPr>
      <dsp:spPr>
        <a:xfrm>
          <a:off x="3312278" y="2321433"/>
          <a:ext cx="786584" cy="786584"/>
        </a:xfrm>
        <a:prstGeom prst="downArrow">
          <a:avLst>
            <a:gd name="adj1" fmla="val 55000"/>
            <a:gd name="adj2" fmla="val 45000"/>
          </a:avLst>
        </a:prstGeom>
        <a:solidFill>
          <a:schemeClr val="accent2">
            <a:alpha val="90000"/>
            <a:tint val="55000"/>
            <a:hueOff val="0"/>
            <a:satOff val="0"/>
            <a:lumOff val="0"/>
            <a:alphaOff val="0"/>
          </a:schemeClr>
        </a:solidFill>
        <a:ln w="12700" cap="flat" cmpd="sng" algn="ctr">
          <a:solidFill>
            <a:schemeClr val="accent2">
              <a:alpha val="90000"/>
              <a:tint val="5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GB" sz="3500" kern="1200"/>
        </a:p>
      </dsp:txBody>
      <dsp:txXfrm>
        <a:off x="3489259" y="2321433"/>
        <a:ext cx="432622" cy="5919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2CE888-A5ED-4524-B4FE-D5051D8B7B46}">
      <dsp:nvSpPr>
        <dsp:cNvPr id="0" name=""/>
        <dsp:cNvSpPr/>
      </dsp:nvSpPr>
      <dsp:spPr>
        <a:xfrm>
          <a:off x="353458" y="0"/>
          <a:ext cx="5337047" cy="5337047"/>
        </a:xfrm>
        <a:prstGeom prst="triangle">
          <a:avLst/>
        </a:prstGeom>
        <a:solidFill>
          <a:schemeClr val="accent1">
            <a:shade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A521EDF2-9FCC-41B5-B5E2-675674D15FB2}">
      <dsp:nvSpPr>
        <dsp:cNvPr id="0" name=""/>
        <dsp:cNvSpPr/>
      </dsp:nvSpPr>
      <dsp:spPr>
        <a:xfrm>
          <a:off x="2800121" y="536571"/>
          <a:ext cx="3469081" cy="1263379"/>
        </a:xfrm>
        <a:prstGeom prst="roundRect">
          <a:avLst/>
        </a:prstGeom>
        <a:solidFill>
          <a:schemeClr val="lt1">
            <a:alpha val="90000"/>
            <a:hueOff val="0"/>
            <a:satOff val="0"/>
            <a:lumOff val="0"/>
            <a:alphaOff val="0"/>
          </a:schemeClr>
        </a:solidFill>
        <a:ln w="12700" cap="flat" cmpd="sng" algn="ctr">
          <a:solidFill>
            <a:schemeClr val="accent1">
              <a:shade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t>Behaviour change </a:t>
          </a:r>
        </a:p>
      </dsp:txBody>
      <dsp:txXfrm>
        <a:off x="2861794" y="598244"/>
        <a:ext cx="3345735" cy="1140033"/>
      </dsp:txXfrm>
    </dsp:sp>
    <dsp:sp modelId="{ECBAEA90-772C-4B61-9666-D8763374189D}">
      <dsp:nvSpPr>
        <dsp:cNvPr id="0" name=""/>
        <dsp:cNvSpPr/>
      </dsp:nvSpPr>
      <dsp:spPr>
        <a:xfrm>
          <a:off x="2800121" y="1957873"/>
          <a:ext cx="3469081" cy="1263379"/>
        </a:xfrm>
        <a:prstGeom prst="roundRect">
          <a:avLst/>
        </a:prstGeom>
        <a:solidFill>
          <a:schemeClr val="lt1">
            <a:alpha val="90000"/>
            <a:hueOff val="0"/>
            <a:satOff val="0"/>
            <a:lumOff val="0"/>
            <a:alphaOff val="0"/>
          </a:schemeClr>
        </a:solidFill>
        <a:ln w="12700" cap="flat" cmpd="sng" algn="ctr">
          <a:solidFill>
            <a:schemeClr val="accent1">
              <a:shade val="50000"/>
              <a:hueOff val="13811"/>
              <a:satOff val="29108"/>
              <a:lumOff val="1986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t>Risk perception </a:t>
          </a:r>
        </a:p>
      </dsp:txBody>
      <dsp:txXfrm>
        <a:off x="2861794" y="2019546"/>
        <a:ext cx="3345735" cy="1140033"/>
      </dsp:txXfrm>
    </dsp:sp>
    <dsp:sp modelId="{554C18DF-1FB1-4F90-AEB6-90C75FD14F6B}">
      <dsp:nvSpPr>
        <dsp:cNvPr id="0" name=""/>
        <dsp:cNvSpPr/>
      </dsp:nvSpPr>
      <dsp:spPr>
        <a:xfrm>
          <a:off x="2800121" y="3379174"/>
          <a:ext cx="3469081" cy="1263379"/>
        </a:xfrm>
        <a:prstGeom prst="roundRect">
          <a:avLst/>
        </a:prstGeom>
        <a:solidFill>
          <a:schemeClr val="lt1">
            <a:alpha val="90000"/>
            <a:hueOff val="0"/>
            <a:satOff val="0"/>
            <a:lumOff val="0"/>
            <a:alphaOff val="0"/>
          </a:schemeClr>
        </a:solidFill>
        <a:ln w="12700" cap="flat" cmpd="sng" algn="ctr">
          <a:solidFill>
            <a:schemeClr val="accent1">
              <a:shade val="50000"/>
              <a:hueOff val="13811"/>
              <a:satOff val="29108"/>
              <a:lumOff val="1986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t>Risk identification </a:t>
          </a:r>
        </a:p>
      </dsp:txBody>
      <dsp:txXfrm>
        <a:off x="2861794" y="3440847"/>
        <a:ext cx="3345735" cy="1140033"/>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B7FD71-DE7D-47EA-BD5F-935596C85A92}" type="datetimeFigureOut">
              <a:rPr lang="en-US" smtClean="0"/>
              <a:t>6/19/2026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B89DD0-1E8D-4B61-ADE9-B87318B81BF8}" type="slidenum">
              <a:rPr lang="en-US" smtClean="0"/>
              <a:t>‹#›</a:t>
            </a:fld>
            <a:endParaRPr lang="en-US" dirty="0"/>
          </a:p>
        </p:txBody>
      </p:sp>
    </p:spTree>
    <p:extLst>
      <p:ext uri="{BB962C8B-B14F-4D97-AF65-F5344CB8AC3E}">
        <p14:creationId xmlns:p14="http://schemas.microsoft.com/office/powerpoint/2010/main" val="23185349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B89DD0-1E8D-4B61-ADE9-B87318B81BF8}" type="slidenum">
              <a:rPr lang="en-US" smtClean="0"/>
              <a:t>3</a:t>
            </a:fld>
            <a:endParaRPr lang="en-US" dirty="0"/>
          </a:p>
        </p:txBody>
      </p:sp>
    </p:spTree>
    <p:extLst>
      <p:ext uri="{BB962C8B-B14F-4D97-AF65-F5344CB8AC3E}">
        <p14:creationId xmlns:p14="http://schemas.microsoft.com/office/powerpoint/2010/main" val="15305109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B89DD0-1E8D-4B61-ADE9-B87318B81BF8}" type="slidenum">
              <a:rPr lang="en-US" smtClean="0"/>
              <a:t>4</a:t>
            </a:fld>
            <a:endParaRPr lang="en-US" dirty="0"/>
          </a:p>
        </p:txBody>
      </p:sp>
    </p:spTree>
    <p:extLst>
      <p:ext uri="{BB962C8B-B14F-4D97-AF65-F5344CB8AC3E}">
        <p14:creationId xmlns:p14="http://schemas.microsoft.com/office/powerpoint/2010/main" val="709312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B89DD0-1E8D-4B61-ADE9-B87318B81BF8}" type="slidenum">
              <a:rPr lang="en-US" smtClean="0"/>
              <a:t>11</a:t>
            </a:fld>
            <a:endParaRPr lang="en-US" dirty="0"/>
          </a:p>
        </p:txBody>
      </p:sp>
    </p:spTree>
    <p:extLst>
      <p:ext uri="{BB962C8B-B14F-4D97-AF65-F5344CB8AC3E}">
        <p14:creationId xmlns:p14="http://schemas.microsoft.com/office/powerpoint/2010/main" val="35697878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B89DD0-1E8D-4B61-ADE9-B87318B81BF8}" type="slidenum">
              <a:rPr lang="en-US" smtClean="0"/>
              <a:t>18</a:t>
            </a:fld>
            <a:endParaRPr lang="en-US" dirty="0"/>
          </a:p>
        </p:txBody>
      </p:sp>
    </p:spTree>
    <p:extLst>
      <p:ext uri="{BB962C8B-B14F-4D97-AF65-F5344CB8AC3E}">
        <p14:creationId xmlns:p14="http://schemas.microsoft.com/office/powerpoint/2010/main" val="6687344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44DF764D-A077-4BED-ABF1-8DF341BC85D7}"/>
              </a:ext>
            </a:extLst>
          </p:cNvPr>
          <p:cNvSpPr>
            <a:spLocks noGrp="1"/>
          </p:cNvSpPr>
          <p:nvPr>
            <p:ph type="pic" sz="quarter" idx="10"/>
          </p:nvPr>
        </p:nvSpPr>
        <p:spPr>
          <a:xfrm>
            <a:off x="458724" y="411480"/>
            <a:ext cx="11274552" cy="6035040"/>
          </a:xfrm>
          <a:solidFill>
            <a:schemeClr val="accent1"/>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458724" y="3236493"/>
            <a:ext cx="5149596" cy="1448385"/>
          </a:xfrm>
          <a:solidFill>
            <a:schemeClr val="bg1">
              <a:alpha val="80000"/>
            </a:schemeClr>
          </a:solidFill>
        </p:spPr>
        <p:txBody>
          <a:bodyPr lIns="502920" bIns="137160" anchor="b">
            <a:normAutofit/>
          </a:bodyPr>
          <a:lstStyle>
            <a:lvl1pPr algn="l">
              <a:defRPr sz="3600">
                <a:solidFill>
                  <a:schemeClr val="bg2">
                    <a:lumMod val="50000"/>
                  </a:schemeClr>
                </a:solidFill>
              </a:defRPr>
            </a:lvl1pPr>
          </a:lstStyle>
          <a:p>
            <a:r>
              <a:rPr lang="en-US" dirty="0"/>
              <a:t>CLICK TO ADD TITLE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458724" y="4684879"/>
            <a:ext cx="5149596" cy="524794"/>
          </a:xfrm>
          <a:solidFill>
            <a:schemeClr val="bg1">
              <a:alpha val="80000"/>
            </a:schemeClr>
          </a:solidFill>
        </p:spPr>
        <p:txBody>
          <a:bodyPr lIns="502920">
            <a:normAutofit/>
          </a:bodyPr>
          <a:lstStyle>
            <a:lvl1pPr marL="0" indent="0" algn="l">
              <a:buNone/>
              <a:defRPr sz="1400" spc="30" baseline="0">
                <a:solidFill>
                  <a:schemeClr val="bg2">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hasCustomPrompt="1"/>
          </p:nvPr>
        </p:nvSpPr>
        <p:spPr>
          <a:xfrm>
            <a:off x="457199" y="2103120"/>
            <a:ext cx="3848101" cy="1325563"/>
          </a:xfrm>
        </p:spPr>
        <p:txBody>
          <a:bodyPr anchor="b" anchorCtr="0">
            <a:normAutofit/>
          </a:bodyPr>
          <a:lstStyle>
            <a:lvl1pPr>
              <a:defRPr sz="3600">
                <a:solidFill>
                  <a:schemeClr val="bg2">
                    <a:lumMod val="50000"/>
                  </a:schemeClr>
                </a:solidFill>
              </a:defRPr>
            </a:lvl1pPr>
          </a:lstStyle>
          <a:p>
            <a:r>
              <a:rPr lang="en-US" dirty="0"/>
              <a:t>CLICK TO ADD TITLE</a:t>
            </a:r>
          </a:p>
        </p:txBody>
      </p:sp>
      <p:sp>
        <p:nvSpPr>
          <p:cNvPr id="13" name="Picture Placeholder 12">
            <a:extLst>
              <a:ext uri="{FF2B5EF4-FFF2-40B4-BE49-F238E27FC236}">
                <a16:creationId xmlns:a16="http://schemas.microsoft.com/office/drawing/2014/main" id="{428B1CE2-91FA-4E2B-8543-3B0F79B4801D}"/>
              </a:ext>
            </a:extLst>
          </p:cNvPr>
          <p:cNvSpPr>
            <a:spLocks noGrp="1"/>
          </p:cNvSpPr>
          <p:nvPr>
            <p:ph type="pic" sz="quarter" idx="15"/>
          </p:nvPr>
        </p:nvSpPr>
        <p:spPr>
          <a:xfrm>
            <a:off x="4697421" y="1600200"/>
            <a:ext cx="2743199" cy="3657600"/>
          </a:xfrm>
          <a:solidFill>
            <a:schemeClr val="accent2">
              <a:lumMod val="60000"/>
              <a:lumOff val="40000"/>
            </a:schemeClr>
          </a:solidFill>
        </p:spPr>
        <p:txBody>
          <a:bodyPr/>
          <a:lstStyle/>
          <a:p>
            <a:r>
              <a:rPr lang="en-US" dirty="0"/>
              <a:t>Click icon to add picture</a:t>
            </a:r>
          </a:p>
        </p:txBody>
      </p:sp>
      <p:sp>
        <p:nvSpPr>
          <p:cNvPr id="10" name="Text Placeholder 6">
            <a:extLst>
              <a:ext uri="{FF2B5EF4-FFF2-40B4-BE49-F238E27FC236}">
                <a16:creationId xmlns:a16="http://schemas.microsoft.com/office/drawing/2014/main" id="{0F7B6DF9-E76A-44ED-B84C-1391CD5D5592}"/>
              </a:ext>
            </a:extLst>
          </p:cNvPr>
          <p:cNvSpPr>
            <a:spLocks noGrp="1"/>
          </p:cNvSpPr>
          <p:nvPr>
            <p:ph type="body" sz="quarter" idx="16"/>
          </p:nvPr>
        </p:nvSpPr>
        <p:spPr>
          <a:xfrm>
            <a:off x="8312614" y="1893262"/>
            <a:ext cx="2743200" cy="3071477"/>
          </a:xfrm>
        </p:spPr>
        <p:txBody>
          <a:bodyPr anchor="ctr" anchorCtr="0">
            <a:normAutofit/>
          </a:bodyPr>
          <a:lstStyle>
            <a:lvl1pPr marL="285750" indent="-285750">
              <a:lnSpc>
                <a:spcPct val="100000"/>
              </a:lnSpc>
              <a:buFont typeface="Arial" panose="020B0604020202020204" pitchFamily="34" charset="0"/>
              <a:buChar char="•"/>
              <a:defRPr sz="1800">
                <a:solidFill>
                  <a:schemeClr val="tx1">
                    <a:lumMod val="75000"/>
                    <a:lumOff val="25000"/>
                  </a:schemeClr>
                </a:solidFill>
              </a:defRPr>
            </a:lvl1pPr>
            <a:lvl2pPr marL="742950" indent="-285750">
              <a:lnSpc>
                <a:spcPct val="100000"/>
              </a:lnSpc>
              <a:buFont typeface="Arial" panose="020B0604020202020204" pitchFamily="34" charset="0"/>
              <a:buChar char="•"/>
              <a:defRPr sz="2000"/>
            </a:lvl2pPr>
            <a:lvl3pPr marL="1200150" indent="-285750">
              <a:lnSpc>
                <a:spcPct val="100000"/>
              </a:lnSpc>
              <a:buFont typeface="Arial" panose="020B0604020202020204" pitchFamily="34" charset="0"/>
              <a:buChar char="•"/>
              <a:defRPr sz="2000"/>
            </a:lvl3pPr>
            <a:lvl4pPr marL="1657350" indent="-285750">
              <a:lnSpc>
                <a:spcPct val="100000"/>
              </a:lnSpc>
              <a:buFont typeface="Arial" panose="020B0604020202020204" pitchFamily="34" charset="0"/>
              <a:buChar char="•"/>
              <a:defRPr sz="2000"/>
            </a:lvl4pPr>
            <a:lvl5pPr marL="2114550" indent="-285750">
              <a:lnSpc>
                <a:spcPct val="100000"/>
              </a:lnSpc>
              <a:buFont typeface="Arial" panose="020B0604020202020204" pitchFamily="34" charset="0"/>
              <a:buChar char="•"/>
              <a:defRPr sz="2000"/>
            </a:lvl5pPr>
          </a:lstStyle>
          <a:p>
            <a:pPr lvl="0"/>
            <a:r>
              <a:rPr lang="en-US" dirty="0"/>
              <a:t>Click to edit Master text styles</a:t>
            </a:r>
          </a:p>
        </p:txBody>
      </p:sp>
    </p:spTree>
    <p:extLst>
      <p:ext uri="{BB962C8B-B14F-4D97-AF65-F5344CB8AC3E}">
        <p14:creationId xmlns:p14="http://schemas.microsoft.com/office/powerpoint/2010/main" val="2255385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Introduc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hasCustomPrompt="1"/>
          </p:nvPr>
        </p:nvSpPr>
        <p:spPr>
          <a:xfrm>
            <a:off x="6312583" y="2102720"/>
            <a:ext cx="5422217" cy="1325563"/>
          </a:xfrm>
        </p:spPr>
        <p:txBody>
          <a:bodyPr anchor="b" anchorCtr="0">
            <a:normAutofit/>
          </a:bodyPr>
          <a:lstStyle>
            <a:lvl1pPr>
              <a:defRPr sz="3600">
                <a:solidFill>
                  <a:schemeClr val="bg2">
                    <a:lumMod val="50000"/>
                  </a:schemeClr>
                </a:solidFill>
              </a:defRPr>
            </a:lvl1pPr>
          </a:lstStyle>
          <a:p>
            <a:r>
              <a:rPr lang="en-US" dirty="0"/>
              <a:t>CLICK TO ADD TITLE</a:t>
            </a:r>
          </a:p>
        </p:txBody>
      </p:sp>
      <p:sp>
        <p:nvSpPr>
          <p:cNvPr id="13" name="Picture Placeholder 12">
            <a:extLst>
              <a:ext uri="{FF2B5EF4-FFF2-40B4-BE49-F238E27FC236}">
                <a16:creationId xmlns:a16="http://schemas.microsoft.com/office/drawing/2014/main" id="{428B1CE2-91FA-4E2B-8543-3B0F79B4801D}"/>
              </a:ext>
            </a:extLst>
          </p:cNvPr>
          <p:cNvSpPr>
            <a:spLocks noGrp="1"/>
          </p:cNvSpPr>
          <p:nvPr>
            <p:ph type="pic" sz="quarter" idx="15"/>
          </p:nvPr>
        </p:nvSpPr>
        <p:spPr>
          <a:xfrm>
            <a:off x="457200" y="1143000"/>
            <a:ext cx="5486400" cy="4572000"/>
          </a:xfrm>
          <a:solidFill>
            <a:schemeClr val="accent1"/>
          </a:solidFill>
        </p:spPr>
        <p:txBody>
          <a:bodyPr/>
          <a:lstStyle/>
          <a:p>
            <a:r>
              <a:rPr lang="en-US"/>
              <a:t>Click icon to add picture</a:t>
            </a:r>
            <a:endParaRPr lang="en-US" dirty="0"/>
          </a:p>
        </p:txBody>
      </p:sp>
      <p:sp>
        <p:nvSpPr>
          <p:cNvPr id="7" name="Text Placeholder 6">
            <a:extLst>
              <a:ext uri="{FF2B5EF4-FFF2-40B4-BE49-F238E27FC236}">
                <a16:creationId xmlns:a16="http://schemas.microsoft.com/office/drawing/2014/main" id="{24C2C3F7-8611-4C35-8251-0FD61D72D6B9}"/>
              </a:ext>
            </a:extLst>
          </p:cNvPr>
          <p:cNvSpPr>
            <a:spLocks noGrp="1"/>
          </p:cNvSpPr>
          <p:nvPr>
            <p:ph type="body" sz="quarter" idx="13"/>
          </p:nvPr>
        </p:nvSpPr>
        <p:spPr>
          <a:xfrm>
            <a:off x="6309360" y="3500407"/>
            <a:ext cx="4572000" cy="1888373"/>
          </a:xfrm>
        </p:spPr>
        <p:txBody>
          <a:bodyPr>
            <a:normAutofit/>
          </a:bodyPr>
          <a:lstStyle>
            <a:lvl1pPr marL="0" indent="0">
              <a:lnSpc>
                <a:spcPts val="2400"/>
              </a:lnSpc>
              <a:buFont typeface="Arial" panose="020B0604020202020204" pitchFamily="34" charset="0"/>
              <a:buNone/>
              <a:defRPr sz="1400" spc="30" baseline="0">
                <a:solidFill>
                  <a:schemeClr val="bg2">
                    <a:lumMod val="50000"/>
                  </a:schemeClr>
                </a:solidFill>
              </a:defRPr>
            </a:lvl1pPr>
            <a:lvl2pPr marL="457200" indent="0">
              <a:lnSpc>
                <a:spcPts val="2400"/>
              </a:lnSpc>
              <a:buFont typeface="Arial" panose="020B0604020202020204" pitchFamily="34" charset="0"/>
              <a:buNone/>
              <a:defRPr sz="1400" spc="30" baseline="0">
                <a:solidFill>
                  <a:schemeClr val="bg2">
                    <a:lumMod val="50000"/>
                  </a:schemeClr>
                </a:solidFill>
              </a:defRPr>
            </a:lvl2pPr>
            <a:lvl3pPr marL="914400" indent="0">
              <a:lnSpc>
                <a:spcPts val="2400"/>
              </a:lnSpc>
              <a:buFont typeface="Arial" panose="020B0604020202020204" pitchFamily="34" charset="0"/>
              <a:buNone/>
              <a:defRPr sz="1400" spc="30" baseline="0">
                <a:solidFill>
                  <a:schemeClr val="bg2">
                    <a:lumMod val="50000"/>
                  </a:schemeClr>
                </a:solidFill>
              </a:defRPr>
            </a:lvl3pPr>
            <a:lvl4pPr marL="1371600" indent="0">
              <a:lnSpc>
                <a:spcPts val="2400"/>
              </a:lnSpc>
              <a:buFont typeface="Arial" panose="020B0604020202020204" pitchFamily="34" charset="0"/>
              <a:buNone/>
              <a:defRPr sz="1400" spc="30" baseline="0">
                <a:solidFill>
                  <a:schemeClr val="bg2">
                    <a:lumMod val="50000"/>
                  </a:schemeClr>
                </a:solidFill>
              </a:defRPr>
            </a:lvl4pPr>
            <a:lvl5pPr marL="1828800" indent="0">
              <a:lnSpc>
                <a:spcPts val="2400"/>
              </a:lnSpc>
              <a:buFont typeface="Arial" panose="020B0604020202020204" pitchFamily="34" charset="0"/>
              <a:buNone/>
              <a:defRPr sz="1400" spc="30" baseline="0">
                <a:solidFill>
                  <a:schemeClr val="bg2">
                    <a:lumMod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a:lstStyle/>
          <a:p>
            <a:r>
              <a:rPr lang="en-US"/>
              <a:t>20XX</a:t>
            </a:r>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31396542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44DF764D-A077-4BED-ABF1-8DF341BC85D7}"/>
              </a:ext>
            </a:extLst>
          </p:cNvPr>
          <p:cNvSpPr>
            <a:spLocks noGrp="1"/>
          </p:cNvSpPr>
          <p:nvPr>
            <p:ph type="pic" sz="quarter" idx="10"/>
          </p:nvPr>
        </p:nvSpPr>
        <p:spPr>
          <a:xfrm>
            <a:off x="1524" y="-2"/>
            <a:ext cx="12188952" cy="4572000"/>
          </a:xfrm>
          <a:solidFill>
            <a:schemeClr val="accent1"/>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524000" y="4667250"/>
            <a:ext cx="9144000" cy="1212182"/>
          </a:xfrm>
        </p:spPr>
        <p:txBody>
          <a:bodyPr anchor="b">
            <a:normAutofit/>
          </a:bodyPr>
          <a:lstStyle>
            <a:lvl1pPr algn="ctr">
              <a:defRPr sz="3600">
                <a:solidFill>
                  <a:schemeClr val="bg2">
                    <a:lumMod val="50000"/>
                  </a:schemeClr>
                </a:solidFill>
              </a:defRPr>
            </a:lvl1pPr>
          </a:lstStyle>
          <a:p>
            <a:r>
              <a:rPr lang="en-US" dirty="0"/>
              <a:t>CLICK TO ADD TITLE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524000" y="5971507"/>
            <a:ext cx="9144000" cy="524794"/>
          </a:xfrm>
        </p:spPr>
        <p:txBody>
          <a:bodyPr>
            <a:normAutofit/>
          </a:bodyPr>
          <a:lstStyle>
            <a:lvl1pPr marL="0" indent="0" algn="ctr">
              <a:buNone/>
              <a:defRPr sz="1400" spc="30" baseline="0">
                <a:solidFill>
                  <a:schemeClr val="bg2">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5493632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p:txBody>
          <a:bodyPr>
            <a:normAutofit/>
          </a:bodyPr>
          <a:lstStyle>
            <a:lvl1pPr>
              <a:defRPr sz="3600">
                <a:solidFill>
                  <a:schemeClr val="bg2">
                    <a:lumMod val="50000"/>
                  </a:schemeClr>
                </a:solidFill>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838200" y="1825625"/>
            <a:ext cx="10515600" cy="4351338"/>
          </a:xfrm>
        </p:spPr>
        <p:txBody>
          <a:bodyPr/>
          <a:lstStyle>
            <a:lvl1pPr>
              <a:defRPr>
                <a:solidFill>
                  <a:schemeClr val="bg2">
                    <a:lumMod val="50000"/>
                  </a:schemeClr>
                </a:solidFill>
              </a:defRPr>
            </a:lvl1pPr>
            <a:lvl2pPr>
              <a:defRPr>
                <a:solidFill>
                  <a:schemeClr val="bg2">
                    <a:lumMod val="50000"/>
                  </a:schemeClr>
                </a:solidFill>
              </a:defRPr>
            </a:lvl2pPr>
            <a:lvl3pPr>
              <a:defRPr>
                <a:solidFill>
                  <a:schemeClr val="bg2">
                    <a:lumMod val="50000"/>
                  </a:schemeClr>
                </a:solidFill>
              </a:defRPr>
            </a:lvl3pPr>
            <a:lvl4pPr>
              <a:defRPr>
                <a:solidFill>
                  <a:schemeClr val="bg2">
                    <a:lumMod val="50000"/>
                  </a:schemeClr>
                </a:solidFill>
              </a:defRPr>
            </a:lvl4pPr>
            <a:lvl5pPr>
              <a:defRPr>
                <a:solidFill>
                  <a:schemeClr val="bg2">
                    <a:lumMod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Date Placeholder 2">
            <a:extLst>
              <a:ext uri="{FF2B5EF4-FFF2-40B4-BE49-F238E27FC236}">
                <a16:creationId xmlns:a16="http://schemas.microsoft.com/office/drawing/2014/main" id="{842BA18D-167B-42CD-8DD5-844A20873AAA}"/>
              </a:ext>
            </a:extLst>
          </p:cNvPr>
          <p:cNvSpPr>
            <a:spLocks noGrp="1"/>
          </p:cNvSpPr>
          <p:nvPr>
            <p:ph type="dt" sz="half" idx="10"/>
          </p:nvPr>
        </p:nvSpPr>
        <p:spPr>
          <a:xfrm>
            <a:off x="457200" y="6356350"/>
            <a:ext cx="2743200" cy="365125"/>
          </a:xfrm>
        </p:spPr>
        <p:txBody>
          <a:bodyPr/>
          <a:lstStyle/>
          <a:p>
            <a:r>
              <a:rPr lang="en-US"/>
              <a:t>20XX</a:t>
            </a:r>
            <a:endParaRPr lang="en-US" dirty="0"/>
          </a:p>
        </p:txBody>
      </p:sp>
      <p:sp>
        <p:nvSpPr>
          <p:cNvPr id="7" name="Footer Placeholder 3">
            <a:extLst>
              <a:ext uri="{FF2B5EF4-FFF2-40B4-BE49-F238E27FC236}">
                <a16:creationId xmlns:a16="http://schemas.microsoft.com/office/drawing/2014/main" id="{519A9BF1-35FD-4BDE-9C59-E08CB7A7078D}"/>
              </a:ext>
            </a:extLst>
          </p:cNvPr>
          <p:cNvSpPr>
            <a:spLocks noGrp="1"/>
          </p:cNvSpPr>
          <p:nvPr>
            <p:ph type="ftr" sz="quarter" idx="11"/>
          </p:nvPr>
        </p:nvSpPr>
        <p:spPr>
          <a:xfrm>
            <a:off x="4038600" y="6356350"/>
            <a:ext cx="4114800" cy="365125"/>
          </a:xfrm>
        </p:spPr>
        <p:txBody>
          <a:bodyPr/>
          <a:lstStyle/>
          <a:p>
            <a:r>
              <a:rPr lang="en-US"/>
              <a:t>Presentation title</a:t>
            </a:r>
            <a:endParaRPr lang="en-US" dirty="0"/>
          </a:p>
        </p:txBody>
      </p:sp>
      <p:sp>
        <p:nvSpPr>
          <p:cNvPr id="8" name="Slide Number Placeholder 4">
            <a:extLst>
              <a:ext uri="{FF2B5EF4-FFF2-40B4-BE49-F238E27FC236}">
                <a16:creationId xmlns:a16="http://schemas.microsoft.com/office/drawing/2014/main" id="{F02A2A47-BED9-43DF-8914-AD1EB274F523}"/>
              </a:ext>
            </a:extLst>
          </p:cNvPr>
          <p:cNvSpPr>
            <a:spLocks noGrp="1"/>
          </p:cNvSpPr>
          <p:nvPr>
            <p:ph type="sldNum" sz="quarter" idx="12"/>
          </p:nvPr>
        </p:nvSpPr>
        <p:spPr>
          <a:xfrm>
            <a:off x="8610600" y="6356350"/>
            <a:ext cx="2743200" cy="365125"/>
          </a:xfrm>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1658207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Quote">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FDFBA353-19B1-4A04-A7EE-345F93C189D4}"/>
              </a:ext>
            </a:extLst>
          </p:cNvPr>
          <p:cNvSpPr>
            <a:spLocks noGrp="1"/>
          </p:cNvSpPr>
          <p:nvPr>
            <p:ph type="pic" sz="quarter" idx="13"/>
          </p:nvPr>
        </p:nvSpPr>
        <p:spPr>
          <a:xfrm>
            <a:off x="6232491" y="946404"/>
            <a:ext cx="5486400" cy="4965192"/>
          </a:xfrm>
          <a:solidFill>
            <a:schemeClr val="accent1"/>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EDC4857A-B6DC-4F0A-AD6B-243F6C085554}"/>
              </a:ext>
            </a:extLst>
          </p:cNvPr>
          <p:cNvSpPr>
            <a:spLocks noGrp="1"/>
          </p:cNvSpPr>
          <p:nvPr>
            <p:ph type="title" hasCustomPrompt="1"/>
          </p:nvPr>
        </p:nvSpPr>
        <p:spPr>
          <a:xfrm>
            <a:off x="473109" y="2386584"/>
            <a:ext cx="4315968" cy="2084832"/>
          </a:xfrm>
        </p:spPr>
        <p:txBody>
          <a:bodyPr anchor="t">
            <a:normAutofit/>
          </a:bodyPr>
          <a:lstStyle>
            <a:lvl1pPr>
              <a:defRPr sz="3400" spc="0" baseline="0">
                <a:solidFill>
                  <a:schemeClr val="bg2">
                    <a:lumMod val="75000"/>
                  </a:schemeClr>
                </a:solidFill>
              </a:defRPr>
            </a:lvl1pPr>
          </a:lstStyle>
          <a:p>
            <a:r>
              <a:rPr lang="en-US" dirty="0"/>
              <a:t>Click to add title</a:t>
            </a:r>
          </a:p>
        </p:txBody>
      </p:sp>
      <p:sp>
        <p:nvSpPr>
          <p:cNvPr id="13" name="Text Placeholder 6">
            <a:extLst>
              <a:ext uri="{FF2B5EF4-FFF2-40B4-BE49-F238E27FC236}">
                <a16:creationId xmlns:a16="http://schemas.microsoft.com/office/drawing/2014/main" id="{D8717D35-8E1B-4C94-BA72-91D4DCA6576C}"/>
              </a:ext>
            </a:extLst>
          </p:cNvPr>
          <p:cNvSpPr>
            <a:spLocks noGrp="1"/>
          </p:cNvSpPr>
          <p:nvPr>
            <p:ph type="body" sz="quarter" idx="15" hasCustomPrompt="1"/>
          </p:nvPr>
        </p:nvSpPr>
        <p:spPr>
          <a:xfrm>
            <a:off x="457200" y="4471416"/>
            <a:ext cx="3584448" cy="637674"/>
          </a:xfrm>
        </p:spPr>
        <p:txBody>
          <a:bodyPr anchor="ctr" anchorCtr="0">
            <a:normAutofit/>
          </a:bodyPr>
          <a:lstStyle>
            <a:lvl1pPr marL="0" indent="0">
              <a:lnSpc>
                <a:spcPct val="100000"/>
              </a:lnSpc>
              <a:buFont typeface="Arial" panose="020B0604020202020204" pitchFamily="34" charset="0"/>
              <a:buNone/>
              <a:defRPr sz="1600" spc="100" baseline="0">
                <a:solidFill>
                  <a:schemeClr val="bg2">
                    <a:lumMod val="50000"/>
                  </a:schemeClr>
                </a:solidFill>
                <a:latin typeface="+mn-lt"/>
              </a:defRPr>
            </a:lvl1pPr>
            <a:lvl2pPr marL="457200" indent="0">
              <a:lnSpc>
                <a:spcPct val="100000"/>
              </a:lnSpc>
              <a:buFont typeface="Arial" panose="020B0604020202020204" pitchFamily="34" charset="0"/>
              <a:buNone/>
              <a:defRPr sz="2000">
                <a:latin typeface="+mj-lt"/>
              </a:defRPr>
            </a:lvl2pPr>
            <a:lvl3pPr marL="914400" indent="0">
              <a:lnSpc>
                <a:spcPct val="100000"/>
              </a:lnSpc>
              <a:buFont typeface="Arial" panose="020B0604020202020204" pitchFamily="34" charset="0"/>
              <a:buNone/>
              <a:defRPr sz="2000">
                <a:latin typeface="+mj-lt"/>
              </a:defRPr>
            </a:lvl3pPr>
            <a:lvl4pPr marL="1371600" indent="0">
              <a:lnSpc>
                <a:spcPct val="100000"/>
              </a:lnSpc>
              <a:buFont typeface="Arial" panose="020B0604020202020204" pitchFamily="34" charset="0"/>
              <a:buNone/>
              <a:defRPr sz="2000">
                <a:latin typeface="+mj-lt"/>
              </a:defRPr>
            </a:lvl4pPr>
            <a:lvl5pPr marL="1828800" indent="0">
              <a:lnSpc>
                <a:spcPct val="100000"/>
              </a:lnSpc>
              <a:buFont typeface="Arial" panose="020B0604020202020204" pitchFamily="34" charset="0"/>
              <a:buNone/>
              <a:defRPr sz="2000">
                <a:latin typeface="+mj-lt"/>
              </a:defRPr>
            </a:lvl5pPr>
          </a:lstStyle>
          <a:p>
            <a:pPr lvl="0"/>
            <a:r>
              <a:rPr lang="en-US" dirty="0"/>
              <a:t>CLICK TO EDIT MASTER TEXT STYLES</a:t>
            </a:r>
          </a:p>
        </p:txBody>
      </p:sp>
      <p:sp>
        <p:nvSpPr>
          <p:cNvPr id="11" name="Picture Placeholder 9">
            <a:extLst>
              <a:ext uri="{FF2B5EF4-FFF2-40B4-BE49-F238E27FC236}">
                <a16:creationId xmlns:a16="http://schemas.microsoft.com/office/drawing/2014/main" id="{F15B60AE-D6AB-472C-8342-2A3EB53493C8}"/>
              </a:ext>
            </a:extLst>
          </p:cNvPr>
          <p:cNvSpPr>
            <a:spLocks noGrp="1"/>
          </p:cNvSpPr>
          <p:nvPr>
            <p:ph type="pic" sz="quarter" idx="14"/>
          </p:nvPr>
        </p:nvSpPr>
        <p:spPr>
          <a:xfrm>
            <a:off x="5093208" y="1600200"/>
            <a:ext cx="2286000" cy="3657600"/>
          </a:xfrm>
          <a:solidFill>
            <a:schemeClr val="accent1"/>
          </a:solidFill>
        </p:spPr>
        <p:txBody>
          <a:bodyPr/>
          <a:lstStyle/>
          <a:p>
            <a:r>
              <a:rPr lang="en-US"/>
              <a:t>Click icon to add picture</a:t>
            </a:r>
            <a:endParaRPr lang="en-US" dirty="0"/>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a:lstStyle/>
          <a:p>
            <a:r>
              <a:rPr lang="en-US"/>
              <a:t>20XX</a:t>
            </a:r>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1476947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option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hasCustomPrompt="1"/>
          </p:nvPr>
        </p:nvSpPr>
        <p:spPr>
          <a:xfrm>
            <a:off x="457200" y="381000"/>
            <a:ext cx="11277600" cy="1325563"/>
          </a:xfrm>
        </p:spPr>
        <p:txBody>
          <a:bodyPr>
            <a:normAutofit/>
          </a:bodyPr>
          <a:lstStyle>
            <a:lvl1pPr>
              <a:defRPr sz="3600">
                <a:solidFill>
                  <a:schemeClr val="bg2">
                    <a:lumMod val="50000"/>
                  </a:schemeClr>
                </a:solidFill>
              </a:defRPr>
            </a:lvl1pPr>
          </a:lstStyle>
          <a:p>
            <a:r>
              <a:rPr lang="en-US" dirty="0"/>
              <a:t>CLICK TO ADD TITLE</a:t>
            </a:r>
          </a:p>
        </p:txBody>
      </p:sp>
      <p:sp>
        <p:nvSpPr>
          <p:cNvPr id="7" name="Picture Placeholder 6">
            <a:extLst>
              <a:ext uri="{FF2B5EF4-FFF2-40B4-BE49-F238E27FC236}">
                <a16:creationId xmlns:a16="http://schemas.microsoft.com/office/drawing/2014/main" id="{FB0F91E1-53D9-4A2A-923E-0CB7755188AD}"/>
              </a:ext>
            </a:extLst>
          </p:cNvPr>
          <p:cNvSpPr>
            <a:spLocks noGrp="1"/>
          </p:cNvSpPr>
          <p:nvPr>
            <p:ph type="pic" sz="quarter" idx="13"/>
          </p:nvPr>
        </p:nvSpPr>
        <p:spPr>
          <a:xfrm>
            <a:off x="457200" y="1806318"/>
            <a:ext cx="2286000" cy="3200400"/>
          </a:xfrm>
          <a:solidFill>
            <a:schemeClr val="accent2"/>
          </a:solidFill>
        </p:spPr>
        <p:txBody>
          <a:bodyPr/>
          <a:lstStyle/>
          <a:p>
            <a:r>
              <a:rPr lang="en-US"/>
              <a:t>Click icon to add picture</a:t>
            </a:r>
            <a:endParaRPr lang="en-US" dirty="0"/>
          </a:p>
        </p:txBody>
      </p:sp>
      <p:sp>
        <p:nvSpPr>
          <p:cNvPr id="9" name="Picture Placeholder 6">
            <a:extLst>
              <a:ext uri="{FF2B5EF4-FFF2-40B4-BE49-F238E27FC236}">
                <a16:creationId xmlns:a16="http://schemas.microsoft.com/office/drawing/2014/main" id="{2F6A179B-CBDB-414D-B2F8-E1FEE9B831BE}"/>
              </a:ext>
            </a:extLst>
          </p:cNvPr>
          <p:cNvSpPr>
            <a:spLocks noGrp="1"/>
          </p:cNvSpPr>
          <p:nvPr>
            <p:ph type="pic" sz="quarter" idx="14"/>
          </p:nvPr>
        </p:nvSpPr>
        <p:spPr>
          <a:xfrm>
            <a:off x="3429000" y="1806318"/>
            <a:ext cx="2286000" cy="3200400"/>
          </a:xfrm>
          <a:solidFill>
            <a:schemeClr val="accent2"/>
          </a:solidFill>
        </p:spPr>
        <p:txBody>
          <a:bodyPr/>
          <a:lstStyle/>
          <a:p>
            <a:r>
              <a:rPr lang="en-US"/>
              <a:t>Click icon to add picture</a:t>
            </a:r>
            <a:endParaRPr lang="en-US" dirty="0"/>
          </a:p>
        </p:txBody>
      </p:sp>
      <p:sp>
        <p:nvSpPr>
          <p:cNvPr id="10" name="Picture Placeholder 6">
            <a:extLst>
              <a:ext uri="{FF2B5EF4-FFF2-40B4-BE49-F238E27FC236}">
                <a16:creationId xmlns:a16="http://schemas.microsoft.com/office/drawing/2014/main" id="{F7A822EC-853A-46EC-8775-F8B48F2A81EB}"/>
              </a:ext>
            </a:extLst>
          </p:cNvPr>
          <p:cNvSpPr>
            <a:spLocks noGrp="1"/>
          </p:cNvSpPr>
          <p:nvPr>
            <p:ph type="pic" sz="quarter" idx="15"/>
          </p:nvPr>
        </p:nvSpPr>
        <p:spPr>
          <a:xfrm>
            <a:off x="6477000" y="1806318"/>
            <a:ext cx="2286000" cy="3200400"/>
          </a:xfrm>
          <a:solidFill>
            <a:schemeClr val="accent2"/>
          </a:solidFill>
        </p:spPr>
        <p:txBody>
          <a:bodyPr/>
          <a:lstStyle/>
          <a:p>
            <a:r>
              <a:rPr lang="en-US"/>
              <a:t>Click icon to add picture</a:t>
            </a:r>
            <a:endParaRPr lang="en-US" dirty="0"/>
          </a:p>
        </p:txBody>
      </p:sp>
      <p:sp>
        <p:nvSpPr>
          <p:cNvPr id="11" name="Picture Placeholder 6">
            <a:extLst>
              <a:ext uri="{FF2B5EF4-FFF2-40B4-BE49-F238E27FC236}">
                <a16:creationId xmlns:a16="http://schemas.microsoft.com/office/drawing/2014/main" id="{AA0D329B-CAB8-4E3A-BA03-C17A79790B67}"/>
              </a:ext>
            </a:extLst>
          </p:cNvPr>
          <p:cNvSpPr>
            <a:spLocks noGrp="1"/>
          </p:cNvSpPr>
          <p:nvPr>
            <p:ph type="pic" sz="quarter" idx="16"/>
          </p:nvPr>
        </p:nvSpPr>
        <p:spPr>
          <a:xfrm>
            <a:off x="9452808" y="1806318"/>
            <a:ext cx="2286000" cy="3200400"/>
          </a:xfrm>
          <a:solidFill>
            <a:schemeClr val="accent2"/>
          </a:solidFill>
        </p:spPr>
        <p:txBody>
          <a:bodyPr/>
          <a:lstStyle/>
          <a:p>
            <a:r>
              <a:rPr lang="en-US"/>
              <a:t>Click icon to add picture</a:t>
            </a:r>
            <a:endParaRPr lang="en-US" dirty="0"/>
          </a:p>
        </p:txBody>
      </p:sp>
      <p:sp>
        <p:nvSpPr>
          <p:cNvPr id="13" name="Text Placeholder 12">
            <a:extLst>
              <a:ext uri="{FF2B5EF4-FFF2-40B4-BE49-F238E27FC236}">
                <a16:creationId xmlns:a16="http://schemas.microsoft.com/office/drawing/2014/main" id="{A5F9E280-35B2-41C7-8D2D-C1FF69DE2CD9}"/>
              </a:ext>
            </a:extLst>
          </p:cNvPr>
          <p:cNvSpPr>
            <a:spLocks noGrp="1"/>
          </p:cNvSpPr>
          <p:nvPr>
            <p:ph type="body" sz="quarter" idx="17" hasCustomPrompt="1"/>
          </p:nvPr>
        </p:nvSpPr>
        <p:spPr>
          <a:xfrm>
            <a:off x="379376" y="5202936"/>
            <a:ext cx="2286000" cy="280027"/>
          </a:xfrm>
        </p:spPr>
        <p:txBody>
          <a:bodyPr>
            <a:noAutofit/>
          </a:bodyPr>
          <a:lstStyle>
            <a:lvl1pPr marL="0" indent="0">
              <a:buNone/>
              <a:defRPr sz="1600" b="0">
                <a:solidFill>
                  <a:schemeClr val="bg1">
                    <a:lumMod val="50000"/>
                  </a:schemeClr>
                </a:solidFill>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15" name="Text Placeholder 14">
            <a:extLst>
              <a:ext uri="{FF2B5EF4-FFF2-40B4-BE49-F238E27FC236}">
                <a16:creationId xmlns:a16="http://schemas.microsoft.com/office/drawing/2014/main" id="{E872F581-8AEF-4CFC-B0F3-79A2530C9319}"/>
              </a:ext>
            </a:extLst>
          </p:cNvPr>
          <p:cNvSpPr>
            <a:spLocks noGrp="1"/>
          </p:cNvSpPr>
          <p:nvPr>
            <p:ph type="body" sz="quarter" idx="18" hasCustomPrompt="1"/>
          </p:nvPr>
        </p:nvSpPr>
        <p:spPr>
          <a:xfrm>
            <a:off x="379376" y="5568696"/>
            <a:ext cx="2286000" cy="244475"/>
          </a:xfrm>
        </p:spPr>
        <p:txBody>
          <a:bodyPr>
            <a:noAutofit/>
          </a:bodyPr>
          <a:lstStyle>
            <a:lvl1pPr marL="0" indent="0">
              <a:buFont typeface="Arial" panose="020B0604020202020204" pitchFamily="34" charset="0"/>
              <a:buNone/>
              <a:defRPr sz="1200">
                <a:solidFill>
                  <a:schemeClr val="bg2">
                    <a:lumMod val="50000"/>
                  </a:schemeClr>
                </a:solidFill>
              </a:defRPr>
            </a:lvl1pPr>
            <a:lvl2pPr marL="457200" indent="0">
              <a:buFont typeface="Arial" panose="020B0604020202020204" pitchFamily="34" charset="0"/>
              <a:buNone/>
              <a:defRPr sz="1200"/>
            </a:lvl2pPr>
            <a:lvl3pPr marL="914400" indent="0">
              <a:buFont typeface="Arial" panose="020B0604020202020204" pitchFamily="34" charset="0"/>
              <a:buNone/>
              <a:defRPr sz="1200"/>
            </a:lvl3pPr>
            <a:lvl4pPr marL="1371600" indent="0">
              <a:buFont typeface="Arial" panose="020B0604020202020204" pitchFamily="34" charset="0"/>
              <a:buNone/>
              <a:defRPr sz="1200"/>
            </a:lvl4pPr>
            <a:lvl5pPr marL="1828800" indent="0">
              <a:buFont typeface="Arial" panose="020B0604020202020204" pitchFamily="34" charset="0"/>
              <a:buNone/>
              <a:defRPr sz="1200"/>
            </a:lvl5pPr>
          </a:lstStyle>
          <a:p>
            <a:pPr lvl="0"/>
            <a:r>
              <a:rPr lang="en-US" dirty="0"/>
              <a:t>Title</a:t>
            </a:r>
          </a:p>
        </p:txBody>
      </p:sp>
      <p:sp>
        <p:nvSpPr>
          <p:cNvPr id="16" name="Text Placeholder 12">
            <a:extLst>
              <a:ext uri="{FF2B5EF4-FFF2-40B4-BE49-F238E27FC236}">
                <a16:creationId xmlns:a16="http://schemas.microsoft.com/office/drawing/2014/main" id="{1FA5D559-B67C-4F57-BC90-E982E66ADA5E}"/>
              </a:ext>
            </a:extLst>
          </p:cNvPr>
          <p:cNvSpPr>
            <a:spLocks noGrp="1"/>
          </p:cNvSpPr>
          <p:nvPr>
            <p:ph type="body" sz="quarter" idx="19" hasCustomPrompt="1"/>
          </p:nvPr>
        </p:nvSpPr>
        <p:spPr>
          <a:xfrm>
            <a:off x="3351175" y="5202936"/>
            <a:ext cx="2286000" cy="280027"/>
          </a:xfrm>
        </p:spPr>
        <p:txBody>
          <a:bodyPr>
            <a:noAutofit/>
          </a:bodyPr>
          <a:lstStyle>
            <a:lvl1pPr marL="0" indent="0">
              <a:buNone/>
              <a:defRPr sz="1600" b="0">
                <a:solidFill>
                  <a:schemeClr val="bg1">
                    <a:lumMod val="50000"/>
                  </a:schemeClr>
                </a:solidFill>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17" name="Text Placeholder 14">
            <a:extLst>
              <a:ext uri="{FF2B5EF4-FFF2-40B4-BE49-F238E27FC236}">
                <a16:creationId xmlns:a16="http://schemas.microsoft.com/office/drawing/2014/main" id="{F932B527-4126-40FF-8117-412DC7BD81F6}"/>
              </a:ext>
            </a:extLst>
          </p:cNvPr>
          <p:cNvSpPr>
            <a:spLocks noGrp="1"/>
          </p:cNvSpPr>
          <p:nvPr>
            <p:ph type="body" sz="quarter" idx="20" hasCustomPrompt="1"/>
          </p:nvPr>
        </p:nvSpPr>
        <p:spPr>
          <a:xfrm>
            <a:off x="3351174" y="5568696"/>
            <a:ext cx="2286000" cy="244475"/>
          </a:xfrm>
        </p:spPr>
        <p:txBody>
          <a:bodyPr>
            <a:noAutofit/>
          </a:bodyPr>
          <a:lstStyle>
            <a:lvl1pPr marL="0" indent="0">
              <a:buFont typeface="Arial" panose="020B0604020202020204" pitchFamily="34" charset="0"/>
              <a:buNone/>
              <a:defRPr sz="1200">
                <a:solidFill>
                  <a:schemeClr val="bg2">
                    <a:lumMod val="50000"/>
                  </a:schemeClr>
                </a:solidFill>
              </a:defRPr>
            </a:lvl1pPr>
            <a:lvl2pPr marL="457200" indent="0">
              <a:buFont typeface="Arial" panose="020B0604020202020204" pitchFamily="34" charset="0"/>
              <a:buNone/>
              <a:defRPr sz="1200"/>
            </a:lvl2pPr>
            <a:lvl3pPr marL="914400" indent="0">
              <a:buFont typeface="Arial" panose="020B0604020202020204" pitchFamily="34" charset="0"/>
              <a:buNone/>
              <a:defRPr sz="1200"/>
            </a:lvl3pPr>
            <a:lvl4pPr marL="1371600" indent="0">
              <a:buFont typeface="Arial" panose="020B0604020202020204" pitchFamily="34" charset="0"/>
              <a:buNone/>
              <a:defRPr sz="1200"/>
            </a:lvl4pPr>
            <a:lvl5pPr marL="1828800" indent="0">
              <a:buFont typeface="Arial" panose="020B0604020202020204" pitchFamily="34" charset="0"/>
              <a:buNone/>
              <a:defRPr sz="1200"/>
            </a:lvl5pPr>
          </a:lstStyle>
          <a:p>
            <a:pPr lvl="0"/>
            <a:r>
              <a:rPr lang="en-US" dirty="0"/>
              <a:t>Title</a:t>
            </a:r>
          </a:p>
        </p:txBody>
      </p:sp>
      <p:sp>
        <p:nvSpPr>
          <p:cNvPr id="18" name="Text Placeholder 12">
            <a:extLst>
              <a:ext uri="{FF2B5EF4-FFF2-40B4-BE49-F238E27FC236}">
                <a16:creationId xmlns:a16="http://schemas.microsoft.com/office/drawing/2014/main" id="{D84B520F-D618-4828-AA40-CCCA0AF8966F}"/>
              </a:ext>
            </a:extLst>
          </p:cNvPr>
          <p:cNvSpPr>
            <a:spLocks noGrp="1"/>
          </p:cNvSpPr>
          <p:nvPr>
            <p:ph type="body" sz="quarter" idx="21" hasCustomPrompt="1"/>
          </p:nvPr>
        </p:nvSpPr>
        <p:spPr>
          <a:xfrm>
            <a:off x="6399176" y="5202936"/>
            <a:ext cx="2286000" cy="280027"/>
          </a:xfrm>
        </p:spPr>
        <p:txBody>
          <a:bodyPr>
            <a:noAutofit/>
          </a:bodyPr>
          <a:lstStyle>
            <a:lvl1pPr marL="0" indent="0">
              <a:buNone/>
              <a:defRPr sz="1600" b="0">
                <a:solidFill>
                  <a:schemeClr val="bg1">
                    <a:lumMod val="50000"/>
                  </a:schemeClr>
                </a:solidFill>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19" name="Text Placeholder 14">
            <a:extLst>
              <a:ext uri="{FF2B5EF4-FFF2-40B4-BE49-F238E27FC236}">
                <a16:creationId xmlns:a16="http://schemas.microsoft.com/office/drawing/2014/main" id="{39A9C8DE-6F8B-405D-A604-845E81998FA9}"/>
              </a:ext>
            </a:extLst>
          </p:cNvPr>
          <p:cNvSpPr>
            <a:spLocks noGrp="1"/>
          </p:cNvSpPr>
          <p:nvPr>
            <p:ph type="body" sz="quarter" idx="22" hasCustomPrompt="1"/>
          </p:nvPr>
        </p:nvSpPr>
        <p:spPr>
          <a:xfrm>
            <a:off x="6399175" y="5568696"/>
            <a:ext cx="2286000" cy="244475"/>
          </a:xfrm>
        </p:spPr>
        <p:txBody>
          <a:bodyPr>
            <a:noAutofit/>
          </a:bodyPr>
          <a:lstStyle>
            <a:lvl1pPr marL="0" indent="0">
              <a:buFont typeface="Arial" panose="020B0604020202020204" pitchFamily="34" charset="0"/>
              <a:buNone/>
              <a:defRPr sz="1200">
                <a:solidFill>
                  <a:schemeClr val="bg2">
                    <a:lumMod val="50000"/>
                  </a:schemeClr>
                </a:solidFill>
              </a:defRPr>
            </a:lvl1pPr>
            <a:lvl2pPr marL="457200" indent="0">
              <a:buFont typeface="Arial" panose="020B0604020202020204" pitchFamily="34" charset="0"/>
              <a:buNone/>
              <a:defRPr sz="1200"/>
            </a:lvl2pPr>
            <a:lvl3pPr marL="914400" indent="0">
              <a:buFont typeface="Arial" panose="020B0604020202020204" pitchFamily="34" charset="0"/>
              <a:buNone/>
              <a:defRPr sz="1200"/>
            </a:lvl3pPr>
            <a:lvl4pPr marL="1371600" indent="0">
              <a:buFont typeface="Arial" panose="020B0604020202020204" pitchFamily="34" charset="0"/>
              <a:buNone/>
              <a:defRPr sz="1200"/>
            </a:lvl4pPr>
            <a:lvl5pPr marL="1828800" indent="0">
              <a:buFont typeface="Arial" panose="020B0604020202020204" pitchFamily="34" charset="0"/>
              <a:buNone/>
              <a:defRPr sz="1200"/>
            </a:lvl5pPr>
          </a:lstStyle>
          <a:p>
            <a:pPr lvl="0"/>
            <a:r>
              <a:rPr lang="en-US" dirty="0"/>
              <a:t>Title</a:t>
            </a:r>
          </a:p>
        </p:txBody>
      </p:sp>
      <p:sp>
        <p:nvSpPr>
          <p:cNvPr id="20" name="Text Placeholder 12">
            <a:extLst>
              <a:ext uri="{FF2B5EF4-FFF2-40B4-BE49-F238E27FC236}">
                <a16:creationId xmlns:a16="http://schemas.microsoft.com/office/drawing/2014/main" id="{AB0C4D8C-1454-41F3-934E-A2BA603449BF}"/>
              </a:ext>
            </a:extLst>
          </p:cNvPr>
          <p:cNvSpPr>
            <a:spLocks noGrp="1"/>
          </p:cNvSpPr>
          <p:nvPr>
            <p:ph type="body" sz="quarter" idx="23" hasCustomPrompt="1"/>
          </p:nvPr>
        </p:nvSpPr>
        <p:spPr>
          <a:xfrm>
            <a:off x="9374985" y="5202936"/>
            <a:ext cx="2286000" cy="280027"/>
          </a:xfrm>
        </p:spPr>
        <p:txBody>
          <a:bodyPr>
            <a:noAutofit/>
          </a:bodyPr>
          <a:lstStyle>
            <a:lvl1pPr marL="0" indent="0">
              <a:buNone/>
              <a:defRPr sz="1600" b="0">
                <a:solidFill>
                  <a:schemeClr val="bg1">
                    <a:lumMod val="50000"/>
                  </a:schemeClr>
                </a:solidFill>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21" name="Text Placeholder 14">
            <a:extLst>
              <a:ext uri="{FF2B5EF4-FFF2-40B4-BE49-F238E27FC236}">
                <a16:creationId xmlns:a16="http://schemas.microsoft.com/office/drawing/2014/main" id="{45707A1B-C9F6-4ABB-A6CE-D2901CE94793}"/>
              </a:ext>
            </a:extLst>
          </p:cNvPr>
          <p:cNvSpPr>
            <a:spLocks noGrp="1"/>
          </p:cNvSpPr>
          <p:nvPr>
            <p:ph type="body" sz="quarter" idx="24" hasCustomPrompt="1"/>
          </p:nvPr>
        </p:nvSpPr>
        <p:spPr>
          <a:xfrm>
            <a:off x="9374984" y="5568696"/>
            <a:ext cx="2286000" cy="244475"/>
          </a:xfrm>
        </p:spPr>
        <p:txBody>
          <a:bodyPr>
            <a:noAutofit/>
          </a:bodyPr>
          <a:lstStyle>
            <a:lvl1pPr marL="0" indent="0">
              <a:buFont typeface="Arial" panose="020B0604020202020204" pitchFamily="34" charset="0"/>
              <a:buNone/>
              <a:defRPr sz="1200">
                <a:solidFill>
                  <a:schemeClr val="bg2">
                    <a:lumMod val="50000"/>
                  </a:schemeClr>
                </a:solidFill>
              </a:defRPr>
            </a:lvl1pPr>
            <a:lvl2pPr marL="457200" indent="0">
              <a:buFont typeface="Arial" panose="020B0604020202020204" pitchFamily="34" charset="0"/>
              <a:buNone/>
              <a:defRPr sz="1200"/>
            </a:lvl2pPr>
            <a:lvl3pPr marL="914400" indent="0">
              <a:buFont typeface="Arial" panose="020B0604020202020204" pitchFamily="34" charset="0"/>
              <a:buNone/>
              <a:defRPr sz="1200"/>
            </a:lvl3pPr>
            <a:lvl4pPr marL="1371600" indent="0">
              <a:buFont typeface="Arial" panose="020B0604020202020204" pitchFamily="34" charset="0"/>
              <a:buNone/>
              <a:defRPr sz="1200"/>
            </a:lvl4pPr>
            <a:lvl5pPr marL="1828800" indent="0">
              <a:buFont typeface="Arial" panose="020B0604020202020204" pitchFamily="34" charset="0"/>
              <a:buNone/>
              <a:defRPr sz="1200"/>
            </a:lvl5pPr>
          </a:lstStyle>
          <a:p>
            <a:pPr lvl="0"/>
            <a:r>
              <a:rPr lang="en-US" dirty="0"/>
              <a:t>Title</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a:lstStyle/>
          <a:p>
            <a:r>
              <a:rPr lang="en-US"/>
              <a:t>20XX</a:t>
            </a:r>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3548044407"/>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option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hasCustomPrompt="1"/>
          </p:nvPr>
        </p:nvSpPr>
        <p:spPr/>
        <p:txBody>
          <a:bodyPr>
            <a:normAutofit/>
          </a:bodyPr>
          <a:lstStyle>
            <a:lvl1pPr>
              <a:defRPr sz="3600">
                <a:solidFill>
                  <a:schemeClr val="bg2">
                    <a:lumMod val="50000"/>
                  </a:schemeClr>
                </a:solidFill>
              </a:defRPr>
            </a:lvl1pPr>
          </a:lstStyle>
          <a:p>
            <a:r>
              <a:rPr lang="en-US" dirty="0"/>
              <a:t>CLICK TO ADD TITLE</a:t>
            </a:r>
          </a:p>
        </p:txBody>
      </p:sp>
      <p:sp>
        <p:nvSpPr>
          <p:cNvPr id="7" name="Picture Placeholder 6">
            <a:extLst>
              <a:ext uri="{FF2B5EF4-FFF2-40B4-BE49-F238E27FC236}">
                <a16:creationId xmlns:a16="http://schemas.microsoft.com/office/drawing/2014/main" id="{FB0F91E1-53D9-4A2A-923E-0CB7755188AD}"/>
              </a:ext>
            </a:extLst>
          </p:cNvPr>
          <p:cNvSpPr>
            <a:spLocks noGrp="1"/>
          </p:cNvSpPr>
          <p:nvPr>
            <p:ph type="pic" sz="quarter" idx="13"/>
          </p:nvPr>
        </p:nvSpPr>
        <p:spPr>
          <a:xfrm>
            <a:off x="477256" y="1722086"/>
            <a:ext cx="2286000" cy="1371600"/>
          </a:xfrm>
          <a:solidFill>
            <a:schemeClr val="accent2"/>
          </a:solidFill>
        </p:spPr>
        <p:txBody>
          <a:bodyPr/>
          <a:lstStyle/>
          <a:p>
            <a:r>
              <a:rPr lang="en-US"/>
              <a:t>Click icon to add picture</a:t>
            </a:r>
            <a:endParaRPr lang="en-US" dirty="0"/>
          </a:p>
        </p:txBody>
      </p:sp>
      <p:sp>
        <p:nvSpPr>
          <p:cNvPr id="9" name="Picture Placeholder 6">
            <a:extLst>
              <a:ext uri="{FF2B5EF4-FFF2-40B4-BE49-F238E27FC236}">
                <a16:creationId xmlns:a16="http://schemas.microsoft.com/office/drawing/2014/main" id="{2F6A179B-CBDB-414D-B2F8-E1FEE9B831BE}"/>
              </a:ext>
            </a:extLst>
          </p:cNvPr>
          <p:cNvSpPr>
            <a:spLocks noGrp="1"/>
          </p:cNvSpPr>
          <p:nvPr>
            <p:ph type="pic" sz="quarter" idx="14"/>
          </p:nvPr>
        </p:nvSpPr>
        <p:spPr>
          <a:xfrm>
            <a:off x="3429000" y="1722086"/>
            <a:ext cx="2286000" cy="1371600"/>
          </a:xfrm>
          <a:solidFill>
            <a:schemeClr val="accent2"/>
          </a:solidFill>
        </p:spPr>
        <p:txBody>
          <a:bodyPr/>
          <a:lstStyle/>
          <a:p>
            <a:r>
              <a:rPr lang="en-US"/>
              <a:t>Click icon to add picture</a:t>
            </a:r>
            <a:endParaRPr lang="en-US" dirty="0"/>
          </a:p>
        </p:txBody>
      </p:sp>
      <p:sp>
        <p:nvSpPr>
          <p:cNvPr id="10" name="Picture Placeholder 6">
            <a:extLst>
              <a:ext uri="{FF2B5EF4-FFF2-40B4-BE49-F238E27FC236}">
                <a16:creationId xmlns:a16="http://schemas.microsoft.com/office/drawing/2014/main" id="{F7A822EC-853A-46EC-8775-F8B48F2A81EB}"/>
              </a:ext>
            </a:extLst>
          </p:cNvPr>
          <p:cNvSpPr>
            <a:spLocks noGrp="1"/>
          </p:cNvSpPr>
          <p:nvPr>
            <p:ph type="pic" sz="quarter" idx="15"/>
          </p:nvPr>
        </p:nvSpPr>
        <p:spPr>
          <a:xfrm>
            <a:off x="6477000" y="1722086"/>
            <a:ext cx="2286000" cy="1371600"/>
          </a:xfrm>
          <a:solidFill>
            <a:schemeClr val="accent2"/>
          </a:solidFill>
        </p:spPr>
        <p:txBody>
          <a:bodyPr/>
          <a:lstStyle/>
          <a:p>
            <a:r>
              <a:rPr lang="en-US"/>
              <a:t>Click icon to add picture</a:t>
            </a:r>
            <a:endParaRPr lang="en-US" dirty="0"/>
          </a:p>
        </p:txBody>
      </p:sp>
      <p:sp>
        <p:nvSpPr>
          <p:cNvPr id="11" name="Picture Placeholder 6">
            <a:extLst>
              <a:ext uri="{FF2B5EF4-FFF2-40B4-BE49-F238E27FC236}">
                <a16:creationId xmlns:a16="http://schemas.microsoft.com/office/drawing/2014/main" id="{AA0D329B-CAB8-4E3A-BA03-C17A79790B67}"/>
              </a:ext>
            </a:extLst>
          </p:cNvPr>
          <p:cNvSpPr>
            <a:spLocks noGrp="1"/>
          </p:cNvSpPr>
          <p:nvPr>
            <p:ph type="pic" sz="quarter" idx="16"/>
          </p:nvPr>
        </p:nvSpPr>
        <p:spPr>
          <a:xfrm>
            <a:off x="9440776" y="1722086"/>
            <a:ext cx="2286000" cy="1371600"/>
          </a:xfrm>
          <a:solidFill>
            <a:schemeClr val="accent2"/>
          </a:solidFill>
        </p:spPr>
        <p:txBody>
          <a:bodyPr/>
          <a:lstStyle/>
          <a:p>
            <a:r>
              <a:rPr lang="en-US"/>
              <a:t>Click icon to add picture</a:t>
            </a:r>
            <a:endParaRPr lang="en-US" dirty="0"/>
          </a:p>
        </p:txBody>
      </p:sp>
      <p:sp>
        <p:nvSpPr>
          <p:cNvPr id="13" name="Text Placeholder 12">
            <a:extLst>
              <a:ext uri="{FF2B5EF4-FFF2-40B4-BE49-F238E27FC236}">
                <a16:creationId xmlns:a16="http://schemas.microsoft.com/office/drawing/2014/main" id="{A5F9E280-35B2-41C7-8D2D-C1FF69DE2CD9}"/>
              </a:ext>
            </a:extLst>
          </p:cNvPr>
          <p:cNvSpPr>
            <a:spLocks noGrp="1"/>
          </p:cNvSpPr>
          <p:nvPr>
            <p:ph type="body" sz="quarter" idx="17" hasCustomPrompt="1"/>
          </p:nvPr>
        </p:nvSpPr>
        <p:spPr>
          <a:xfrm>
            <a:off x="379977" y="3213251"/>
            <a:ext cx="2286000" cy="280027"/>
          </a:xfrm>
        </p:spPr>
        <p:txBody>
          <a:bodyPr>
            <a:noAutofit/>
          </a:bodyPr>
          <a:lstStyle>
            <a:lvl1pPr marL="0" indent="0">
              <a:buNone/>
              <a:defRPr sz="1400" b="0">
                <a:solidFill>
                  <a:schemeClr val="bg1">
                    <a:lumMod val="50000"/>
                  </a:schemeClr>
                </a:solidFill>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15" name="Text Placeholder 14">
            <a:extLst>
              <a:ext uri="{FF2B5EF4-FFF2-40B4-BE49-F238E27FC236}">
                <a16:creationId xmlns:a16="http://schemas.microsoft.com/office/drawing/2014/main" id="{E872F581-8AEF-4CFC-B0F3-79A2530C9319}"/>
              </a:ext>
            </a:extLst>
          </p:cNvPr>
          <p:cNvSpPr>
            <a:spLocks noGrp="1"/>
          </p:cNvSpPr>
          <p:nvPr>
            <p:ph type="body" sz="quarter" idx="18" hasCustomPrompt="1"/>
          </p:nvPr>
        </p:nvSpPr>
        <p:spPr>
          <a:xfrm>
            <a:off x="379976" y="3518946"/>
            <a:ext cx="2286000" cy="244475"/>
          </a:xfrm>
        </p:spPr>
        <p:txBody>
          <a:bodyPr>
            <a:noAutofit/>
          </a:bodyPr>
          <a:lstStyle>
            <a:lvl1pPr marL="0" indent="0">
              <a:buFont typeface="Arial" panose="020B0604020202020204" pitchFamily="34" charset="0"/>
              <a:buNone/>
              <a:defRPr sz="1000" spc="20" baseline="0">
                <a:solidFill>
                  <a:schemeClr val="bg2">
                    <a:lumMod val="50000"/>
                  </a:schemeClr>
                </a:solidFill>
              </a:defRPr>
            </a:lvl1pPr>
            <a:lvl2pPr marL="457200" indent="0">
              <a:buFont typeface="Arial" panose="020B0604020202020204" pitchFamily="34" charset="0"/>
              <a:buNone/>
              <a:defRPr sz="1200"/>
            </a:lvl2pPr>
            <a:lvl3pPr marL="914400" indent="0">
              <a:buFont typeface="Arial" panose="020B0604020202020204" pitchFamily="34" charset="0"/>
              <a:buNone/>
              <a:defRPr sz="1200"/>
            </a:lvl3pPr>
            <a:lvl4pPr marL="1371600" indent="0">
              <a:buFont typeface="Arial" panose="020B0604020202020204" pitchFamily="34" charset="0"/>
              <a:buNone/>
              <a:defRPr sz="1200"/>
            </a:lvl4pPr>
            <a:lvl5pPr marL="1828800" indent="0">
              <a:buFont typeface="Arial" panose="020B0604020202020204" pitchFamily="34" charset="0"/>
              <a:buNone/>
              <a:defRPr sz="1200"/>
            </a:lvl5pPr>
          </a:lstStyle>
          <a:p>
            <a:pPr lvl="0"/>
            <a:r>
              <a:rPr lang="en-US" dirty="0"/>
              <a:t>Title</a:t>
            </a:r>
          </a:p>
        </p:txBody>
      </p:sp>
      <p:sp>
        <p:nvSpPr>
          <p:cNvPr id="16" name="Text Placeholder 12">
            <a:extLst>
              <a:ext uri="{FF2B5EF4-FFF2-40B4-BE49-F238E27FC236}">
                <a16:creationId xmlns:a16="http://schemas.microsoft.com/office/drawing/2014/main" id="{1FA5D559-B67C-4F57-BC90-E982E66ADA5E}"/>
              </a:ext>
            </a:extLst>
          </p:cNvPr>
          <p:cNvSpPr>
            <a:spLocks noGrp="1"/>
          </p:cNvSpPr>
          <p:nvPr>
            <p:ph type="body" sz="quarter" idx="19" hasCustomPrompt="1"/>
          </p:nvPr>
        </p:nvSpPr>
        <p:spPr>
          <a:xfrm>
            <a:off x="3331719" y="3213251"/>
            <a:ext cx="2286000" cy="280027"/>
          </a:xfrm>
        </p:spPr>
        <p:txBody>
          <a:bodyPr>
            <a:noAutofit/>
          </a:bodyPr>
          <a:lstStyle>
            <a:lvl1pPr marL="0" indent="0">
              <a:buNone/>
              <a:defRPr sz="1400" b="0">
                <a:solidFill>
                  <a:schemeClr val="bg1">
                    <a:lumMod val="50000"/>
                  </a:schemeClr>
                </a:solidFill>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17" name="Text Placeholder 14">
            <a:extLst>
              <a:ext uri="{FF2B5EF4-FFF2-40B4-BE49-F238E27FC236}">
                <a16:creationId xmlns:a16="http://schemas.microsoft.com/office/drawing/2014/main" id="{F932B527-4126-40FF-8117-412DC7BD81F6}"/>
              </a:ext>
            </a:extLst>
          </p:cNvPr>
          <p:cNvSpPr>
            <a:spLocks noGrp="1"/>
          </p:cNvSpPr>
          <p:nvPr>
            <p:ph type="body" sz="quarter" idx="20" hasCustomPrompt="1"/>
          </p:nvPr>
        </p:nvSpPr>
        <p:spPr>
          <a:xfrm>
            <a:off x="3331718" y="3518946"/>
            <a:ext cx="2286000" cy="244475"/>
          </a:xfrm>
        </p:spPr>
        <p:txBody>
          <a:bodyPr>
            <a:noAutofit/>
          </a:bodyPr>
          <a:lstStyle>
            <a:lvl1pPr marL="0" indent="0">
              <a:buFont typeface="Arial" panose="020B0604020202020204" pitchFamily="34" charset="0"/>
              <a:buNone/>
              <a:defRPr sz="1000" spc="20" baseline="0">
                <a:solidFill>
                  <a:schemeClr val="bg2">
                    <a:lumMod val="50000"/>
                  </a:schemeClr>
                </a:solidFill>
              </a:defRPr>
            </a:lvl1pPr>
            <a:lvl2pPr marL="457200" indent="0">
              <a:buFont typeface="Arial" panose="020B0604020202020204" pitchFamily="34" charset="0"/>
              <a:buNone/>
              <a:defRPr sz="1200"/>
            </a:lvl2pPr>
            <a:lvl3pPr marL="914400" indent="0">
              <a:buFont typeface="Arial" panose="020B0604020202020204" pitchFamily="34" charset="0"/>
              <a:buNone/>
              <a:defRPr sz="1200"/>
            </a:lvl3pPr>
            <a:lvl4pPr marL="1371600" indent="0">
              <a:buFont typeface="Arial" panose="020B0604020202020204" pitchFamily="34" charset="0"/>
              <a:buNone/>
              <a:defRPr sz="1200"/>
            </a:lvl4pPr>
            <a:lvl5pPr marL="1828800" indent="0">
              <a:buFont typeface="Arial" panose="020B0604020202020204" pitchFamily="34" charset="0"/>
              <a:buNone/>
              <a:defRPr sz="1200"/>
            </a:lvl5pPr>
          </a:lstStyle>
          <a:p>
            <a:pPr lvl="0"/>
            <a:r>
              <a:rPr lang="en-US" dirty="0"/>
              <a:t>Title</a:t>
            </a:r>
          </a:p>
        </p:txBody>
      </p:sp>
      <p:sp>
        <p:nvSpPr>
          <p:cNvPr id="18" name="Text Placeholder 12">
            <a:extLst>
              <a:ext uri="{FF2B5EF4-FFF2-40B4-BE49-F238E27FC236}">
                <a16:creationId xmlns:a16="http://schemas.microsoft.com/office/drawing/2014/main" id="{D84B520F-D618-4828-AA40-CCCA0AF8966F}"/>
              </a:ext>
            </a:extLst>
          </p:cNvPr>
          <p:cNvSpPr>
            <a:spLocks noGrp="1"/>
          </p:cNvSpPr>
          <p:nvPr>
            <p:ph type="body" sz="quarter" idx="21" hasCustomPrompt="1"/>
          </p:nvPr>
        </p:nvSpPr>
        <p:spPr>
          <a:xfrm>
            <a:off x="6379720" y="3213251"/>
            <a:ext cx="2286000" cy="280027"/>
          </a:xfrm>
        </p:spPr>
        <p:txBody>
          <a:bodyPr>
            <a:noAutofit/>
          </a:bodyPr>
          <a:lstStyle>
            <a:lvl1pPr marL="0" indent="0">
              <a:buNone/>
              <a:defRPr sz="1400" b="0">
                <a:solidFill>
                  <a:schemeClr val="bg1">
                    <a:lumMod val="50000"/>
                  </a:schemeClr>
                </a:solidFill>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19" name="Text Placeholder 14">
            <a:extLst>
              <a:ext uri="{FF2B5EF4-FFF2-40B4-BE49-F238E27FC236}">
                <a16:creationId xmlns:a16="http://schemas.microsoft.com/office/drawing/2014/main" id="{39A9C8DE-6F8B-405D-A604-845E81998FA9}"/>
              </a:ext>
            </a:extLst>
          </p:cNvPr>
          <p:cNvSpPr>
            <a:spLocks noGrp="1"/>
          </p:cNvSpPr>
          <p:nvPr>
            <p:ph type="body" sz="quarter" idx="22" hasCustomPrompt="1"/>
          </p:nvPr>
        </p:nvSpPr>
        <p:spPr>
          <a:xfrm>
            <a:off x="6379719" y="3518946"/>
            <a:ext cx="2286000" cy="244475"/>
          </a:xfrm>
        </p:spPr>
        <p:txBody>
          <a:bodyPr>
            <a:noAutofit/>
          </a:bodyPr>
          <a:lstStyle>
            <a:lvl1pPr marL="0" indent="0">
              <a:buFont typeface="Arial" panose="020B0604020202020204" pitchFamily="34" charset="0"/>
              <a:buNone/>
              <a:defRPr sz="1000" spc="20" baseline="0">
                <a:solidFill>
                  <a:schemeClr val="bg2">
                    <a:lumMod val="50000"/>
                  </a:schemeClr>
                </a:solidFill>
              </a:defRPr>
            </a:lvl1pPr>
            <a:lvl2pPr marL="457200" indent="0">
              <a:buFont typeface="Arial" panose="020B0604020202020204" pitchFamily="34" charset="0"/>
              <a:buNone/>
              <a:defRPr sz="1200"/>
            </a:lvl2pPr>
            <a:lvl3pPr marL="914400" indent="0">
              <a:buFont typeface="Arial" panose="020B0604020202020204" pitchFamily="34" charset="0"/>
              <a:buNone/>
              <a:defRPr sz="1200"/>
            </a:lvl3pPr>
            <a:lvl4pPr marL="1371600" indent="0">
              <a:buFont typeface="Arial" panose="020B0604020202020204" pitchFamily="34" charset="0"/>
              <a:buNone/>
              <a:defRPr sz="1200"/>
            </a:lvl4pPr>
            <a:lvl5pPr marL="1828800" indent="0">
              <a:buFont typeface="Arial" panose="020B0604020202020204" pitchFamily="34" charset="0"/>
              <a:buNone/>
              <a:defRPr sz="1200"/>
            </a:lvl5pPr>
          </a:lstStyle>
          <a:p>
            <a:pPr lvl="0"/>
            <a:r>
              <a:rPr lang="en-US" dirty="0"/>
              <a:t>Title</a:t>
            </a:r>
          </a:p>
        </p:txBody>
      </p:sp>
      <p:sp>
        <p:nvSpPr>
          <p:cNvPr id="20" name="Text Placeholder 12">
            <a:extLst>
              <a:ext uri="{FF2B5EF4-FFF2-40B4-BE49-F238E27FC236}">
                <a16:creationId xmlns:a16="http://schemas.microsoft.com/office/drawing/2014/main" id="{AB0C4D8C-1454-41F3-934E-A2BA603449BF}"/>
              </a:ext>
            </a:extLst>
          </p:cNvPr>
          <p:cNvSpPr>
            <a:spLocks noGrp="1"/>
          </p:cNvSpPr>
          <p:nvPr>
            <p:ph type="body" sz="quarter" idx="23" hasCustomPrompt="1"/>
          </p:nvPr>
        </p:nvSpPr>
        <p:spPr>
          <a:xfrm>
            <a:off x="9343497" y="3213251"/>
            <a:ext cx="2286000" cy="280027"/>
          </a:xfrm>
        </p:spPr>
        <p:txBody>
          <a:bodyPr>
            <a:noAutofit/>
          </a:bodyPr>
          <a:lstStyle>
            <a:lvl1pPr marL="0" indent="0">
              <a:buNone/>
              <a:defRPr sz="1400" b="0">
                <a:solidFill>
                  <a:schemeClr val="bg1">
                    <a:lumMod val="50000"/>
                  </a:schemeClr>
                </a:solidFill>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21" name="Text Placeholder 14">
            <a:extLst>
              <a:ext uri="{FF2B5EF4-FFF2-40B4-BE49-F238E27FC236}">
                <a16:creationId xmlns:a16="http://schemas.microsoft.com/office/drawing/2014/main" id="{45707A1B-C9F6-4ABB-A6CE-D2901CE94793}"/>
              </a:ext>
            </a:extLst>
          </p:cNvPr>
          <p:cNvSpPr>
            <a:spLocks noGrp="1"/>
          </p:cNvSpPr>
          <p:nvPr>
            <p:ph type="body" sz="quarter" idx="24" hasCustomPrompt="1"/>
          </p:nvPr>
        </p:nvSpPr>
        <p:spPr>
          <a:xfrm>
            <a:off x="9343496" y="3518946"/>
            <a:ext cx="2286000" cy="244475"/>
          </a:xfrm>
        </p:spPr>
        <p:txBody>
          <a:bodyPr>
            <a:noAutofit/>
          </a:bodyPr>
          <a:lstStyle>
            <a:lvl1pPr marL="0" indent="0">
              <a:buFont typeface="Arial" panose="020B0604020202020204" pitchFamily="34" charset="0"/>
              <a:buNone/>
              <a:defRPr sz="1000" spc="20" baseline="0">
                <a:solidFill>
                  <a:schemeClr val="bg2">
                    <a:lumMod val="50000"/>
                  </a:schemeClr>
                </a:solidFill>
              </a:defRPr>
            </a:lvl1pPr>
            <a:lvl2pPr marL="457200" indent="0">
              <a:buFont typeface="Arial" panose="020B0604020202020204" pitchFamily="34" charset="0"/>
              <a:buNone/>
              <a:defRPr sz="1200"/>
            </a:lvl2pPr>
            <a:lvl3pPr marL="914400" indent="0">
              <a:buFont typeface="Arial" panose="020B0604020202020204" pitchFamily="34" charset="0"/>
              <a:buNone/>
              <a:defRPr sz="1200"/>
            </a:lvl3pPr>
            <a:lvl4pPr marL="1371600" indent="0">
              <a:buFont typeface="Arial" panose="020B0604020202020204" pitchFamily="34" charset="0"/>
              <a:buNone/>
              <a:defRPr sz="1200"/>
            </a:lvl4pPr>
            <a:lvl5pPr marL="1828800" indent="0">
              <a:buFont typeface="Arial" panose="020B0604020202020204" pitchFamily="34" charset="0"/>
              <a:buNone/>
              <a:defRPr sz="1200"/>
            </a:lvl5pPr>
          </a:lstStyle>
          <a:p>
            <a:pPr lvl="0"/>
            <a:r>
              <a:rPr lang="en-US" dirty="0"/>
              <a:t>Title</a:t>
            </a:r>
          </a:p>
        </p:txBody>
      </p:sp>
      <p:sp>
        <p:nvSpPr>
          <p:cNvPr id="46" name="Picture Placeholder 6">
            <a:extLst>
              <a:ext uri="{FF2B5EF4-FFF2-40B4-BE49-F238E27FC236}">
                <a16:creationId xmlns:a16="http://schemas.microsoft.com/office/drawing/2014/main" id="{3896D737-6139-4405-A7F2-E08C421815DD}"/>
              </a:ext>
            </a:extLst>
          </p:cNvPr>
          <p:cNvSpPr>
            <a:spLocks noGrp="1"/>
          </p:cNvSpPr>
          <p:nvPr>
            <p:ph type="pic" sz="quarter" idx="25"/>
          </p:nvPr>
        </p:nvSpPr>
        <p:spPr>
          <a:xfrm>
            <a:off x="497304" y="4076273"/>
            <a:ext cx="2286000" cy="1371600"/>
          </a:xfrm>
          <a:solidFill>
            <a:schemeClr val="accent2"/>
          </a:solidFill>
        </p:spPr>
        <p:txBody>
          <a:bodyPr/>
          <a:lstStyle/>
          <a:p>
            <a:r>
              <a:rPr lang="en-US"/>
              <a:t>Click icon to add picture</a:t>
            </a:r>
            <a:endParaRPr lang="en-US" dirty="0"/>
          </a:p>
        </p:txBody>
      </p:sp>
      <p:sp>
        <p:nvSpPr>
          <p:cNvPr id="47" name="Picture Placeholder 6">
            <a:extLst>
              <a:ext uri="{FF2B5EF4-FFF2-40B4-BE49-F238E27FC236}">
                <a16:creationId xmlns:a16="http://schemas.microsoft.com/office/drawing/2014/main" id="{721A36A5-FCF3-4EE8-B5F2-41805C3F6A6C}"/>
              </a:ext>
            </a:extLst>
          </p:cNvPr>
          <p:cNvSpPr>
            <a:spLocks noGrp="1"/>
          </p:cNvSpPr>
          <p:nvPr>
            <p:ph type="pic" sz="quarter" idx="26"/>
          </p:nvPr>
        </p:nvSpPr>
        <p:spPr>
          <a:xfrm>
            <a:off x="3449048" y="4076273"/>
            <a:ext cx="2286000" cy="1371600"/>
          </a:xfrm>
          <a:solidFill>
            <a:schemeClr val="accent2"/>
          </a:solidFill>
        </p:spPr>
        <p:txBody>
          <a:bodyPr/>
          <a:lstStyle/>
          <a:p>
            <a:r>
              <a:rPr lang="en-US"/>
              <a:t>Click icon to add picture</a:t>
            </a:r>
            <a:endParaRPr lang="en-US" dirty="0"/>
          </a:p>
        </p:txBody>
      </p:sp>
      <p:sp>
        <p:nvSpPr>
          <p:cNvPr id="48" name="Picture Placeholder 6">
            <a:extLst>
              <a:ext uri="{FF2B5EF4-FFF2-40B4-BE49-F238E27FC236}">
                <a16:creationId xmlns:a16="http://schemas.microsoft.com/office/drawing/2014/main" id="{1630D673-CB21-40A3-A7BE-C996B20D681F}"/>
              </a:ext>
            </a:extLst>
          </p:cNvPr>
          <p:cNvSpPr>
            <a:spLocks noGrp="1"/>
          </p:cNvSpPr>
          <p:nvPr>
            <p:ph type="pic" sz="quarter" idx="27"/>
          </p:nvPr>
        </p:nvSpPr>
        <p:spPr>
          <a:xfrm>
            <a:off x="6497048" y="4076273"/>
            <a:ext cx="2286000" cy="1371600"/>
          </a:xfrm>
          <a:solidFill>
            <a:schemeClr val="accent2"/>
          </a:solidFill>
        </p:spPr>
        <p:txBody>
          <a:bodyPr/>
          <a:lstStyle/>
          <a:p>
            <a:r>
              <a:rPr lang="en-US"/>
              <a:t>Click icon to add picture</a:t>
            </a:r>
            <a:endParaRPr lang="en-US" dirty="0"/>
          </a:p>
        </p:txBody>
      </p:sp>
      <p:sp>
        <p:nvSpPr>
          <p:cNvPr id="49" name="Picture Placeholder 6">
            <a:extLst>
              <a:ext uri="{FF2B5EF4-FFF2-40B4-BE49-F238E27FC236}">
                <a16:creationId xmlns:a16="http://schemas.microsoft.com/office/drawing/2014/main" id="{0C83EF20-1DF8-43B4-B982-A382FF884E20}"/>
              </a:ext>
            </a:extLst>
          </p:cNvPr>
          <p:cNvSpPr>
            <a:spLocks noGrp="1"/>
          </p:cNvSpPr>
          <p:nvPr>
            <p:ph type="pic" sz="quarter" idx="28"/>
          </p:nvPr>
        </p:nvSpPr>
        <p:spPr>
          <a:xfrm>
            <a:off x="9460824" y="4076273"/>
            <a:ext cx="2286000" cy="1371600"/>
          </a:xfrm>
          <a:solidFill>
            <a:schemeClr val="accent2"/>
          </a:solidFill>
        </p:spPr>
        <p:txBody>
          <a:bodyPr/>
          <a:lstStyle/>
          <a:p>
            <a:r>
              <a:rPr lang="en-US"/>
              <a:t>Click icon to add picture</a:t>
            </a:r>
            <a:endParaRPr lang="en-US" dirty="0"/>
          </a:p>
        </p:txBody>
      </p:sp>
      <p:sp>
        <p:nvSpPr>
          <p:cNvPr id="50" name="Text Placeholder 12">
            <a:extLst>
              <a:ext uri="{FF2B5EF4-FFF2-40B4-BE49-F238E27FC236}">
                <a16:creationId xmlns:a16="http://schemas.microsoft.com/office/drawing/2014/main" id="{1FD09C98-5809-41AD-B215-493A3D741A2A}"/>
              </a:ext>
            </a:extLst>
          </p:cNvPr>
          <p:cNvSpPr>
            <a:spLocks noGrp="1"/>
          </p:cNvSpPr>
          <p:nvPr>
            <p:ph type="body" sz="quarter" idx="29" hasCustomPrompt="1"/>
          </p:nvPr>
        </p:nvSpPr>
        <p:spPr>
          <a:xfrm>
            <a:off x="400025" y="5567438"/>
            <a:ext cx="2286000" cy="280027"/>
          </a:xfrm>
        </p:spPr>
        <p:txBody>
          <a:bodyPr>
            <a:noAutofit/>
          </a:bodyPr>
          <a:lstStyle>
            <a:lvl1pPr marL="0" indent="0">
              <a:buNone/>
              <a:defRPr sz="1400" b="0">
                <a:solidFill>
                  <a:schemeClr val="bg1">
                    <a:lumMod val="50000"/>
                  </a:schemeClr>
                </a:solidFill>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51" name="Text Placeholder 14">
            <a:extLst>
              <a:ext uri="{FF2B5EF4-FFF2-40B4-BE49-F238E27FC236}">
                <a16:creationId xmlns:a16="http://schemas.microsoft.com/office/drawing/2014/main" id="{9E3214F0-FC83-402F-BAC5-ED4827532778}"/>
              </a:ext>
            </a:extLst>
          </p:cNvPr>
          <p:cNvSpPr>
            <a:spLocks noGrp="1"/>
          </p:cNvSpPr>
          <p:nvPr>
            <p:ph type="body" sz="quarter" idx="30" hasCustomPrompt="1"/>
          </p:nvPr>
        </p:nvSpPr>
        <p:spPr>
          <a:xfrm>
            <a:off x="400024" y="5873133"/>
            <a:ext cx="2286000" cy="244475"/>
          </a:xfrm>
        </p:spPr>
        <p:txBody>
          <a:bodyPr>
            <a:noAutofit/>
          </a:bodyPr>
          <a:lstStyle>
            <a:lvl1pPr marL="0" indent="0">
              <a:buFont typeface="Arial" panose="020B0604020202020204" pitchFamily="34" charset="0"/>
              <a:buNone/>
              <a:defRPr sz="1000" spc="20" baseline="0">
                <a:solidFill>
                  <a:schemeClr val="bg2">
                    <a:lumMod val="50000"/>
                  </a:schemeClr>
                </a:solidFill>
              </a:defRPr>
            </a:lvl1pPr>
            <a:lvl2pPr marL="457200" indent="0">
              <a:buFont typeface="Arial" panose="020B0604020202020204" pitchFamily="34" charset="0"/>
              <a:buNone/>
              <a:defRPr sz="1200"/>
            </a:lvl2pPr>
            <a:lvl3pPr marL="914400" indent="0">
              <a:buFont typeface="Arial" panose="020B0604020202020204" pitchFamily="34" charset="0"/>
              <a:buNone/>
              <a:defRPr sz="1200"/>
            </a:lvl3pPr>
            <a:lvl4pPr marL="1371600" indent="0">
              <a:buFont typeface="Arial" panose="020B0604020202020204" pitchFamily="34" charset="0"/>
              <a:buNone/>
              <a:defRPr sz="1200"/>
            </a:lvl4pPr>
            <a:lvl5pPr marL="1828800" indent="0">
              <a:buFont typeface="Arial" panose="020B0604020202020204" pitchFamily="34" charset="0"/>
              <a:buNone/>
              <a:defRPr sz="1200"/>
            </a:lvl5pPr>
          </a:lstStyle>
          <a:p>
            <a:pPr lvl="0"/>
            <a:r>
              <a:rPr lang="en-US" dirty="0"/>
              <a:t>Title</a:t>
            </a:r>
          </a:p>
        </p:txBody>
      </p:sp>
      <p:sp>
        <p:nvSpPr>
          <p:cNvPr id="52" name="Text Placeholder 12">
            <a:extLst>
              <a:ext uri="{FF2B5EF4-FFF2-40B4-BE49-F238E27FC236}">
                <a16:creationId xmlns:a16="http://schemas.microsoft.com/office/drawing/2014/main" id="{39B0FB7F-A1FC-40D1-ACFC-C3C966F9BCA4}"/>
              </a:ext>
            </a:extLst>
          </p:cNvPr>
          <p:cNvSpPr>
            <a:spLocks noGrp="1"/>
          </p:cNvSpPr>
          <p:nvPr>
            <p:ph type="body" sz="quarter" idx="31" hasCustomPrompt="1"/>
          </p:nvPr>
        </p:nvSpPr>
        <p:spPr>
          <a:xfrm>
            <a:off x="3351767" y="5567438"/>
            <a:ext cx="2286000" cy="280027"/>
          </a:xfrm>
        </p:spPr>
        <p:txBody>
          <a:bodyPr>
            <a:noAutofit/>
          </a:bodyPr>
          <a:lstStyle>
            <a:lvl1pPr marL="0" indent="0">
              <a:buNone/>
              <a:defRPr sz="1400" b="0">
                <a:solidFill>
                  <a:schemeClr val="bg1">
                    <a:lumMod val="50000"/>
                  </a:schemeClr>
                </a:solidFill>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53" name="Text Placeholder 14">
            <a:extLst>
              <a:ext uri="{FF2B5EF4-FFF2-40B4-BE49-F238E27FC236}">
                <a16:creationId xmlns:a16="http://schemas.microsoft.com/office/drawing/2014/main" id="{15EB3CBA-DD9B-449B-9B72-191780177135}"/>
              </a:ext>
            </a:extLst>
          </p:cNvPr>
          <p:cNvSpPr>
            <a:spLocks noGrp="1"/>
          </p:cNvSpPr>
          <p:nvPr>
            <p:ph type="body" sz="quarter" idx="32" hasCustomPrompt="1"/>
          </p:nvPr>
        </p:nvSpPr>
        <p:spPr>
          <a:xfrm>
            <a:off x="3351766" y="5873133"/>
            <a:ext cx="2286000" cy="244475"/>
          </a:xfrm>
        </p:spPr>
        <p:txBody>
          <a:bodyPr>
            <a:noAutofit/>
          </a:bodyPr>
          <a:lstStyle>
            <a:lvl1pPr marL="0" indent="0">
              <a:buFont typeface="Arial" panose="020B0604020202020204" pitchFamily="34" charset="0"/>
              <a:buNone/>
              <a:defRPr sz="1000" spc="20" baseline="0">
                <a:solidFill>
                  <a:schemeClr val="bg2">
                    <a:lumMod val="50000"/>
                  </a:schemeClr>
                </a:solidFill>
              </a:defRPr>
            </a:lvl1pPr>
            <a:lvl2pPr marL="457200" indent="0">
              <a:buFont typeface="Arial" panose="020B0604020202020204" pitchFamily="34" charset="0"/>
              <a:buNone/>
              <a:defRPr sz="1200"/>
            </a:lvl2pPr>
            <a:lvl3pPr marL="914400" indent="0">
              <a:buFont typeface="Arial" panose="020B0604020202020204" pitchFamily="34" charset="0"/>
              <a:buNone/>
              <a:defRPr sz="1200"/>
            </a:lvl3pPr>
            <a:lvl4pPr marL="1371600" indent="0">
              <a:buFont typeface="Arial" panose="020B0604020202020204" pitchFamily="34" charset="0"/>
              <a:buNone/>
              <a:defRPr sz="1200"/>
            </a:lvl4pPr>
            <a:lvl5pPr marL="1828800" indent="0">
              <a:buFont typeface="Arial" panose="020B0604020202020204" pitchFamily="34" charset="0"/>
              <a:buNone/>
              <a:defRPr sz="1200"/>
            </a:lvl5pPr>
          </a:lstStyle>
          <a:p>
            <a:pPr lvl="0"/>
            <a:r>
              <a:rPr lang="en-US" dirty="0"/>
              <a:t>Title</a:t>
            </a:r>
          </a:p>
        </p:txBody>
      </p:sp>
      <p:sp>
        <p:nvSpPr>
          <p:cNvPr id="54" name="Text Placeholder 12">
            <a:extLst>
              <a:ext uri="{FF2B5EF4-FFF2-40B4-BE49-F238E27FC236}">
                <a16:creationId xmlns:a16="http://schemas.microsoft.com/office/drawing/2014/main" id="{BA47B66D-8891-4AE7-98BE-3CFE9CDB571E}"/>
              </a:ext>
            </a:extLst>
          </p:cNvPr>
          <p:cNvSpPr>
            <a:spLocks noGrp="1"/>
          </p:cNvSpPr>
          <p:nvPr>
            <p:ph type="body" sz="quarter" idx="33" hasCustomPrompt="1"/>
          </p:nvPr>
        </p:nvSpPr>
        <p:spPr>
          <a:xfrm>
            <a:off x="6399768" y="5567438"/>
            <a:ext cx="2286000" cy="280027"/>
          </a:xfrm>
        </p:spPr>
        <p:txBody>
          <a:bodyPr>
            <a:noAutofit/>
          </a:bodyPr>
          <a:lstStyle>
            <a:lvl1pPr marL="0" indent="0">
              <a:buNone/>
              <a:defRPr sz="1400" b="0">
                <a:solidFill>
                  <a:schemeClr val="bg1">
                    <a:lumMod val="50000"/>
                  </a:schemeClr>
                </a:solidFill>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55" name="Text Placeholder 14">
            <a:extLst>
              <a:ext uri="{FF2B5EF4-FFF2-40B4-BE49-F238E27FC236}">
                <a16:creationId xmlns:a16="http://schemas.microsoft.com/office/drawing/2014/main" id="{929AE99A-6054-4B2F-B99D-FE4F682613DA}"/>
              </a:ext>
            </a:extLst>
          </p:cNvPr>
          <p:cNvSpPr>
            <a:spLocks noGrp="1"/>
          </p:cNvSpPr>
          <p:nvPr>
            <p:ph type="body" sz="quarter" idx="34" hasCustomPrompt="1"/>
          </p:nvPr>
        </p:nvSpPr>
        <p:spPr>
          <a:xfrm>
            <a:off x="6399767" y="5873133"/>
            <a:ext cx="2286000" cy="244475"/>
          </a:xfrm>
        </p:spPr>
        <p:txBody>
          <a:bodyPr>
            <a:noAutofit/>
          </a:bodyPr>
          <a:lstStyle>
            <a:lvl1pPr marL="0" indent="0">
              <a:buFont typeface="Arial" panose="020B0604020202020204" pitchFamily="34" charset="0"/>
              <a:buNone/>
              <a:defRPr sz="1000" spc="20" baseline="0">
                <a:solidFill>
                  <a:schemeClr val="bg2">
                    <a:lumMod val="50000"/>
                  </a:schemeClr>
                </a:solidFill>
              </a:defRPr>
            </a:lvl1pPr>
            <a:lvl2pPr marL="457200" indent="0">
              <a:buFont typeface="Arial" panose="020B0604020202020204" pitchFamily="34" charset="0"/>
              <a:buNone/>
              <a:defRPr sz="1200"/>
            </a:lvl2pPr>
            <a:lvl3pPr marL="914400" indent="0">
              <a:buFont typeface="Arial" panose="020B0604020202020204" pitchFamily="34" charset="0"/>
              <a:buNone/>
              <a:defRPr sz="1200"/>
            </a:lvl3pPr>
            <a:lvl4pPr marL="1371600" indent="0">
              <a:buFont typeface="Arial" panose="020B0604020202020204" pitchFamily="34" charset="0"/>
              <a:buNone/>
              <a:defRPr sz="1200"/>
            </a:lvl4pPr>
            <a:lvl5pPr marL="1828800" indent="0">
              <a:buFont typeface="Arial" panose="020B0604020202020204" pitchFamily="34" charset="0"/>
              <a:buNone/>
              <a:defRPr sz="1200"/>
            </a:lvl5pPr>
          </a:lstStyle>
          <a:p>
            <a:pPr lvl="0"/>
            <a:r>
              <a:rPr lang="en-US" dirty="0"/>
              <a:t>Title</a:t>
            </a:r>
          </a:p>
        </p:txBody>
      </p:sp>
      <p:sp>
        <p:nvSpPr>
          <p:cNvPr id="56" name="Text Placeholder 12">
            <a:extLst>
              <a:ext uri="{FF2B5EF4-FFF2-40B4-BE49-F238E27FC236}">
                <a16:creationId xmlns:a16="http://schemas.microsoft.com/office/drawing/2014/main" id="{D1F32591-7BBD-4006-AEA0-29F43CDADCED}"/>
              </a:ext>
            </a:extLst>
          </p:cNvPr>
          <p:cNvSpPr>
            <a:spLocks noGrp="1"/>
          </p:cNvSpPr>
          <p:nvPr>
            <p:ph type="body" sz="quarter" idx="35" hasCustomPrompt="1"/>
          </p:nvPr>
        </p:nvSpPr>
        <p:spPr>
          <a:xfrm>
            <a:off x="9363545" y="5567438"/>
            <a:ext cx="2286000" cy="280027"/>
          </a:xfrm>
        </p:spPr>
        <p:txBody>
          <a:bodyPr>
            <a:noAutofit/>
          </a:bodyPr>
          <a:lstStyle>
            <a:lvl1pPr marL="0" indent="0">
              <a:buNone/>
              <a:defRPr sz="1400" b="0">
                <a:solidFill>
                  <a:schemeClr val="bg1">
                    <a:lumMod val="50000"/>
                  </a:schemeClr>
                </a:solidFill>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57" name="Text Placeholder 14">
            <a:extLst>
              <a:ext uri="{FF2B5EF4-FFF2-40B4-BE49-F238E27FC236}">
                <a16:creationId xmlns:a16="http://schemas.microsoft.com/office/drawing/2014/main" id="{7BC780CD-8E77-4D0E-A436-DCB2AA0C15CD}"/>
              </a:ext>
            </a:extLst>
          </p:cNvPr>
          <p:cNvSpPr>
            <a:spLocks noGrp="1"/>
          </p:cNvSpPr>
          <p:nvPr>
            <p:ph type="body" sz="quarter" idx="36" hasCustomPrompt="1"/>
          </p:nvPr>
        </p:nvSpPr>
        <p:spPr>
          <a:xfrm>
            <a:off x="9363544" y="5873133"/>
            <a:ext cx="2286000" cy="244475"/>
          </a:xfrm>
        </p:spPr>
        <p:txBody>
          <a:bodyPr>
            <a:noAutofit/>
          </a:bodyPr>
          <a:lstStyle>
            <a:lvl1pPr marL="0" indent="0">
              <a:buFont typeface="Arial" panose="020B0604020202020204" pitchFamily="34" charset="0"/>
              <a:buNone/>
              <a:defRPr sz="1000" spc="20" baseline="0">
                <a:solidFill>
                  <a:schemeClr val="bg2">
                    <a:lumMod val="50000"/>
                  </a:schemeClr>
                </a:solidFill>
              </a:defRPr>
            </a:lvl1pPr>
            <a:lvl2pPr marL="457200" indent="0">
              <a:buFont typeface="Arial" panose="020B0604020202020204" pitchFamily="34" charset="0"/>
              <a:buNone/>
              <a:defRPr sz="1200"/>
            </a:lvl2pPr>
            <a:lvl3pPr marL="914400" indent="0">
              <a:buFont typeface="Arial" panose="020B0604020202020204" pitchFamily="34" charset="0"/>
              <a:buNone/>
              <a:defRPr sz="1200"/>
            </a:lvl3pPr>
            <a:lvl4pPr marL="1371600" indent="0">
              <a:buFont typeface="Arial" panose="020B0604020202020204" pitchFamily="34" charset="0"/>
              <a:buNone/>
              <a:defRPr sz="1200"/>
            </a:lvl4pPr>
            <a:lvl5pPr marL="1828800" indent="0">
              <a:buFont typeface="Arial" panose="020B0604020202020204" pitchFamily="34" charset="0"/>
              <a:buNone/>
              <a:defRPr sz="1200"/>
            </a:lvl5pPr>
          </a:lstStyle>
          <a:p>
            <a:pPr lvl="0"/>
            <a:r>
              <a:rPr lang="en-US" dirty="0"/>
              <a:t>Title</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a:lstStyle/>
          <a:p>
            <a:r>
              <a:rPr lang="en-US"/>
              <a:t>20XX</a:t>
            </a:r>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4266225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hasCustomPrompt="1"/>
          </p:nvPr>
        </p:nvSpPr>
        <p:spPr>
          <a:xfrm>
            <a:off x="457200" y="381000"/>
            <a:ext cx="11094720" cy="1325563"/>
          </a:xfrm>
        </p:spPr>
        <p:txBody>
          <a:bodyPr>
            <a:normAutofit/>
          </a:bodyPr>
          <a:lstStyle>
            <a:lvl1pPr>
              <a:defRPr sz="3600" spc="30" baseline="0">
                <a:solidFill>
                  <a:schemeClr val="bg1">
                    <a:lumMod val="50000"/>
                  </a:schemeClr>
                </a:solidFill>
              </a:defRPr>
            </a:lvl1pPr>
          </a:lstStyle>
          <a:p>
            <a:r>
              <a:rPr lang="en-US" dirty="0"/>
              <a:t>CLICK TO ADD TITLE</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a:lstStyle/>
          <a:p>
            <a:r>
              <a:rPr lang="en-US"/>
              <a:t>20XX</a:t>
            </a:r>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2776988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p:txBody>
          <a:bodyPr>
            <a:normAutofit/>
          </a:bodyPr>
          <a:lstStyle>
            <a:lvl1pPr>
              <a:defRPr sz="3600">
                <a:solidFill>
                  <a:schemeClr val="bg2">
                    <a:lumMod val="50000"/>
                  </a:schemeClr>
                </a:solidFill>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457200" y="1825625"/>
            <a:ext cx="11430000" cy="4351338"/>
          </a:xfrm>
        </p:spPr>
        <p:txBody>
          <a:bodyPr/>
          <a:lstStyle>
            <a:lvl1pPr>
              <a:defRPr>
                <a:solidFill>
                  <a:schemeClr val="bg2">
                    <a:lumMod val="50000"/>
                  </a:schemeClr>
                </a:solidFill>
              </a:defRPr>
            </a:lvl1pPr>
            <a:lvl2pPr>
              <a:defRPr>
                <a:solidFill>
                  <a:schemeClr val="bg2">
                    <a:lumMod val="50000"/>
                  </a:schemeClr>
                </a:solidFill>
              </a:defRPr>
            </a:lvl2pPr>
            <a:lvl3pPr>
              <a:defRPr>
                <a:solidFill>
                  <a:schemeClr val="bg2">
                    <a:lumMod val="50000"/>
                  </a:schemeClr>
                </a:solidFill>
              </a:defRPr>
            </a:lvl3pPr>
            <a:lvl4pPr>
              <a:defRPr>
                <a:solidFill>
                  <a:schemeClr val="bg2">
                    <a:lumMod val="50000"/>
                  </a:schemeClr>
                </a:solidFill>
              </a:defRPr>
            </a:lvl4pPr>
            <a:lvl5pPr>
              <a:defRPr>
                <a:solidFill>
                  <a:schemeClr val="bg2">
                    <a:lumMod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0DAF765-81DF-4CD4-A737-DDE62C84D091}"/>
              </a:ext>
            </a:extLst>
          </p:cNvPr>
          <p:cNvSpPr>
            <a:spLocks noGrp="1"/>
          </p:cNvSpPr>
          <p:nvPr>
            <p:ph type="dt" sz="half" idx="10"/>
          </p:nvPr>
        </p:nvSpPr>
        <p:spPr/>
        <p:txBody>
          <a:bodyPr/>
          <a:lstStyle/>
          <a:p>
            <a:r>
              <a:rPr lang="en-US"/>
              <a:t>20XX</a:t>
            </a:r>
            <a:endParaRPr lang="en-US" dirty="0"/>
          </a:p>
        </p:txBody>
      </p:sp>
      <p:sp>
        <p:nvSpPr>
          <p:cNvPr id="5" name="Footer Placeholder 4">
            <a:extLst>
              <a:ext uri="{FF2B5EF4-FFF2-40B4-BE49-F238E27FC236}">
                <a16:creationId xmlns:a16="http://schemas.microsoft.com/office/drawing/2014/main" id="{70C67C45-8307-4F47-91BB-229B740A8CEE}"/>
              </a:ext>
            </a:extLst>
          </p:cNvPr>
          <p:cNvSpPr>
            <a:spLocks noGrp="1"/>
          </p:cNvSpPr>
          <p:nvPr>
            <p:ph type="ftr" sz="quarter" idx="11"/>
          </p:nvPr>
        </p:nvSpPr>
        <p:spPr/>
        <p:txBody>
          <a:bodyPr/>
          <a:lstStyle/>
          <a:p>
            <a:r>
              <a:rPr lang="en-US"/>
              <a:t>Presentation title</a:t>
            </a:r>
            <a:endParaRPr lang="en-US" dirty="0"/>
          </a:p>
        </p:txBody>
      </p:sp>
      <p:sp>
        <p:nvSpPr>
          <p:cNvPr id="6" name="Slide Number Placeholder 5">
            <a:extLst>
              <a:ext uri="{FF2B5EF4-FFF2-40B4-BE49-F238E27FC236}">
                <a16:creationId xmlns:a16="http://schemas.microsoft.com/office/drawing/2014/main" id="{97D8F83D-D593-4D91-ADFA-C49B8378676D}"/>
              </a:ext>
            </a:extLst>
          </p:cNvPr>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82271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2776643-6C33-46CD-A918-AB0CEA571F00}"/>
              </a:ext>
            </a:extLst>
          </p:cNvPr>
          <p:cNvSpPr/>
          <p:nvPr userDrawn="1"/>
        </p:nvSpPr>
        <p:spPr>
          <a:xfrm>
            <a:off x="6096000" y="1792542"/>
            <a:ext cx="5373193" cy="4461955"/>
          </a:xfrm>
          <a:prstGeom prst="rect">
            <a:avLst/>
          </a:prstGeom>
          <a:solidFill>
            <a:schemeClr val="accent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hasCustomPrompt="1"/>
          </p:nvPr>
        </p:nvSpPr>
        <p:spPr>
          <a:xfrm>
            <a:off x="457200" y="365125"/>
            <a:ext cx="10515600" cy="1325563"/>
          </a:xfrm>
        </p:spPr>
        <p:txBody>
          <a:bodyPr/>
          <a:lstStyle>
            <a:lvl1pPr>
              <a:defRPr/>
            </a:lvl1pPr>
          </a:lstStyle>
          <a:p>
            <a:r>
              <a:rPr lang="en-US" dirty="0"/>
              <a:t>CLICK TO ADD TITLE</a:t>
            </a:r>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hasCustomPrompt="1"/>
          </p:nvPr>
        </p:nvSpPr>
        <p:spPr>
          <a:xfrm>
            <a:off x="1289640" y="1844259"/>
            <a:ext cx="3657600" cy="823912"/>
          </a:xfrm>
        </p:spPr>
        <p:txBody>
          <a:bodyPr anchor="ctr" anchorCtr="0">
            <a:normAutofit/>
          </a:bodyPr>
          <a:lstStyle>
            <a:lvl1pPr marL="0" indent="0">
              <a:buNone/>
              <a:defRPr sz="20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289640" y="2668171"/>
            <a:ext cx="3657600" cy="3684588"/>
          </a:xfrm>
        </p:spPr>
        <p:txBody>
          <a:bodyPr>
            <a:norm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hasCustomPrompt="1"/>
          </p:nvPr>
        </p:nvSpPr>
        <p:spPr>
          <a:xfrm>
            <a:off x="6780133" y="1808163"/>
            <a:ext cx="4703841" cy="823912"/>
          </a:xfrm>
        </p:spPr>
        <p:txBody>
          <a:bodyPr anchor="ctr" anchorCtr="0">
            <a:normAutofit/>
          </a:bodyPr>
          <a:lstStyle>
            <a:lvl1pPr marL="0" indent="0">
              <a:buNone/>
              <a:defRPr sz="20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6781800" y="2569908"/>
            <a:ext cx="3657600" cy="3684588"/>
          </a:xfrm>
        </p:spPr>
        <p:txBody>
          <a:bodyPr>
            <a:norm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B3940682-7091-4427-B158-074D4A471374}"/>
              </a:ext>
            </a:extLst>
          </p:cNvPr>
          <p:cNvSpPr>
            <a:spLocks noGrp="1"/>
          </p:cNvSpPr>
          <p:nvPr>
            <p:ph type="dt" sz="half" idx="10"/>
          </p:nvPr>
        </p:nvSpPr>
        <p:spPr/>
        <p:txBody>
          <a:bodyPr/>
          <a:lstStyle/>
          <a:p>
            <a:r>
              <a:rPr lang="en-US"/>
              <a:t>20XX</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Presentation title</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
        <p:nvSpPr>
          <p:cNvPr id="15" name="Rectangle 14">
            <a:extLst>
              <a:ext uri="{FF2B5EF4-FFF2-40B4-BE49-F238E27FC236}">
                <a16:creationId xmlns:a16="http://schemas.microsoft.com/office/drawing/2014/main" id="{FB6E62D2-A055-4712-92CC-4B02419D51FB}"/>
              </a:ext>
            </a:extLst>
          </p:cNvPr>
          <p:cNvSpPr/>
          <p:nvPr userDrawn="1"/>
        </p:nvSpPr>
        <p:spPr>
          <a:xfrm>
            <a:off x="452274" y="1792542"/>
            <a:ext cx="5643726" cy="4461954"/>
          </a:xfrm>
          <a:prstGeom prst="rect">
            <a:avLst/>
          </a:prstGeom>
          <a:solidFill>
            <a:schemeClr val="accent1">
              <a:lumMod val="90000"/>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22152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3 column">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4C89FBE-3029-4F92-8308-F830BB1420FF}"/>
              </a:ext>
              <a:ext uri="{C183D7F6-B498-43B3-948B-1728B52AA6E4}">
                <adec:decorative xmlns:adec="http://schemas.microsoft.com/office/drawing/2017/decorative" val="1"/>
              </a:ext>
            </a:extLst>
          </p:cNvPr>
          <p:cNvSpPr/>
          <p:nvPr userDrawn="1"/>
        </p:nvSpPr>
        <p:spPr>
          <a:xfrm>
            <a:off x="7958712" y="1681163"/>
            <a:ext cx="3749040" cy="4572000"/>
          </a:xfrm>
          <a:prstGeom prst="rect">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AE0A4C88-FF32-4096-9EA9-EC22D3682F4C}"/>
              </a:ext>
              <a:ext uri="{C183D7F6-B498-43B3-948B-1728B52AA6E4}">
                <adec:decorative xmlns:adec="http://schemas.microsoft.com/office/drawing/2017/decorative" val="1"/>
              </a:ext>
            </a:extLst>
          </p:cNvPr>
          <p:cNvSpPr/>
          <p:nvPr userDrawn="1"/>
        </p:nvSpPr>
        <p:spPr>
          <a:xfrm>
            <a:off x="4211097" y="1682496"/>
            <a:ext cx="3749040" cy="4572000"/>
          </a:xfrm>
          <a:prstGeom prst="rect">
            <a:avLst/>
          </a:prstGeom>
          <a:solidFill>
            <a:schemeClr val="accent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9437559B-132E-4A6E-ADBE-41DB38EC8048}"/>
              </a:ext>
              <a:ext uri="{C183D7F6-B498-43B3-948B-1728B52AA6E4}">
                <adec:decorative xmlns:adec="http://schemas.microsoft.com/office/drawing/2017/decorative" val="1"/>
              </a:ext>
            </a:extLst>
          </p:cNvPr>
          <p:cNvSpPr/>
          <p:nvPr userDrawn="1"/>
        </p:nvSpPr>
        <p:spPr>
          <a:xfrm>
            <a:off x="463176" y="1681163"/>
            <a:ext cx="3749040" cy="4572000"/>
          </a:xfrm>
          <a:prstGeom prst="rect">
            <a:avLst/>
          </a:pr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hasCustomPrompt="1"/>
          </p:nvPr>
        </p:nvSpPr>
        <p:spPr>
          <a:xfrm>
            <a:off x="457200" y="365125"/>
            <a:ext cx="10515600" cy="1325563"/>
          </a:xfrm>
        </p:spPr>
        <p:txBody>
          <a:bodyPr/>
          <a:lstStyle>
            <a:lvl1pPr>
              <a:defRPr/>
            </a:lvl1pPr>
          </a:lstStyle>
          <a:p>
            <a:r>
              <a:rPr lang="en-US" dirty="0"/>
              <a:t>CLICK TO ADD TITLE</a:t>
            </a:r>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hasCustomPrompt="1"/>
          </p:nvPr>
        </p:nvSpPr>
        <p:spPr>
          <a:xfrm>
            <a:off x="839788" y="1966913"/>
            <a:ext cx="2971800" cy="823912"/>
          </a:xfrm>
        </p:spPr>
        <p:txBody>
          <a:bodyPr anchor="b" anchorCtr="0">
            <a:noAutofit/>
          </a:bodyPr>
          <a:lstStyle>
            <a:lvl1pPr marL="0" indent="0">
              <a:buNone/>
              <a:defRPr sz="18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839788" y="2790825"/>
            <a:ext cx="2971800" cy="3248025"/>
          </a:xfrm>
        </p:spPr>
        <p:txBody>
          <a:bodyPr>
            <a:normAutofit/>
          </a:bodyPr>
          <a:lstStyle>
            <a:lvl1pPr>
              <a:lnSpc>
                <a:spcPts val="2000"/>
              </a:lnSpc>
              <a:defRPr sz="1400"/>
            </a:lvl1pPr>
            <a:lvl2pPr>
              <a:lnSpc>
                <a:spcPts val="2000"/>
              </a:lnSpc>
              <a:defRPr sz="1400"/>
            </a:lvl2pPr>
            <a:lvl3pPr>
              <a:lnSpc>
                <a:spcPts val="2000"/>
              </a:lnSpc>
              <a:defRPr sz="1400"/>
            </a:lvl3pPr>
            <a:lvl4pPr>
              <a:lnSpc>
                <a:spcPts val="2000"/>
              </a:lnSpc>
              <a:defRPr sz="1400"/>
            </a:lvl4pPr>
            <a:lvl5pPr>
              <a:lnSpc>
                <a:spcPts val="2000"/>
              </a:lnSpc>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hasCustomPrompt="1"/>
          </p:nvPr>
        </p:nvSpPr>
        <p:spPr>
          <a:xfrm>
            <a:off x="4610188" y="1966913"/>
            <a:ext cx="2971800" cy="823912"/>
          </a:xfrm>
        </p:spPr>
        <p:txBody>
          <a:bodyPr anchor="b" anchorCtr="0">
            <a:noAutofit/>
          </a:bodyPr>
          <a:lstStyle>
            <a:lvl1pPr marL="0" indent="0">
              <a:buNone/>
              <a:defRPr sz="18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4610188" y="2790825"/>
            <a:ext cx="2971800" cy="3246120"/>
          </a:xfrm>
        </p:spPr>
        <p:txBody>
          <a:bodyPr>
            <a:normAutofit/>
          </a:bodyPr>
          <a:lstStyle>
            <a:lvl1pPr>
              <a:lnSpc>
                <a:spcPts val="2000"/>
              </a:lnSpc>
              <a:defRPr sz="1400"/>
            </a:lvl1pPr>
            <a:lvl2pPr>
              <a:lnSpc>
                <a:spcPts val="2000"/>
              </a:lnSpc>
              <a:defRPr sz="1400"/>
            </a:lvl2pPr>
            <a:lvl3pPr>
              <a:lnSpc>
                <a:spcPts val="2000"/>
              </a:lnSpc>
              <a:defRPr sz="1400"/>
            </a:lvl3pPr>
            <a:lvl4pPr>
              <a:lnSpc>
                <a:spcPts val="2000"/>
              </a:lnSpc>
              <a:defRPr sz="1400"/>
            </a:lvl4pPr>
            <a:lvl5pPr>
              <a:lnSpc>
                <a:spcPts val="2000"/>
              </a:lnSpc>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4">
            <a:extLst>
              <a:ext uri="{FF2B5EF4-FFF2-40B4-BE49-F238E27FC236}">
                <a16:creationId xmlns:a16="http://schemas.microsoft.com/office/drawing/2014/main" id="{FF7BCB16-19B7-48F6-94CD-563F43988749}"/>
              </a:ext>
            </a:extLst>
          </p:cNvPr>
          <p:cNvSpPr>
            <a:spLocks noGrp="1"/>
          </p:cNvSpPr>
          <p:nvPr>
            <p:ph type="body" sz="quarter" idx="13" hasCustomPrompt="1"/>
          </p:nvPr>
        </p:nvSpPr>
        <p:spPr>
          <a:xfrm>
            <a:off x="8430134" y="1976438"/>
            <a:ext cx="2971800" cy="823912"/>
          </a:xfrm>
        </p:spPr>
        <p:txBody>
          <a:bodyPr anchor="b" anchorCtr="0">
            <a:noAutofit/>
          </a:bodyPr>
          <a:lstStyle>
            <a:lvl1pPr marL="0" indent="0">
              <a:buNone/>
              <a:defRPr sz="18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3" name="Content Placeholder 5">
            <a:extLst>
              <a:ext uri="{FF2B5EF4-FFF2-40B4-BE49-F238E27FC236}">
                <a16:creationId xmlns:a16="http://schemas.microsoft.com/office/drawing/2014/main" id="{8FBB2F8D-6092-468C-BA48-836286C6B7E1}"/>
              </a:ext>
            </a:extLst>
          </p:cNvPr>
          <p:cNvSpPr>
            <a:spLocks noGrp="1"/>
          </p:cNvSpPr>
          <p:nvPr>
            <p:ph sz="quarter" idx="14"/>
          </p:nvPr>
        </p:nvSpPr>
        <p:spPr>
          <a:xfrm>
            <a:off x="8430134" y="2800350"/>
            <a:ext cx="2971800" cy="3246120"/>
          </a:xfrm>
        </p:spPr>
        <p:txBody>
          <a:bodyPr>
            <a:normAutofit/>
          </a:bodyPr>
          <a:lstStyle>
            <a:lvl1pPr>
              <a:lnSpc>
                <a:spcPts val="2000"/>
              </a:lnSpc>
              <a:defRPr sz="1400"/>
            </a:lvl1pPr>
            <a:lvl2pPr>
              <a:lnSpc>
                <a:spcPts val="2000"/>
              </a:lnSpc>
              <a:defRPr sz="1400"/>
            </a:lvl2pPr>
            <a:lvl3pPr>
              <a:lnSpc>
                <a:spcPts val="2000"/>
              </a:lnSpc>
              <a:defRPr sz="1400"/>
            </a:lvl3pPr>
            <a:lvl4pPr>
              <a:lnSpc>
                <a:spcPts val="2000"/>
              </a:lnSpc>
              <a:defRPr sz="1400"/>
            </a:lvl4pPr>
            <a:lvl5pPr>
              <a:lnSpc>
                <a:spcPts val="2000"/>
              </a:lnSpc>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B3940682-7091-4427-B158-074D4A471374}"/>
              </a:ext>
            </a:extLst>
          </p:cNvPr>
          <p:cNvSpPr>
            <a:spLocks noGrp="1"/>
          </p:cNvSpPr>
          <p:nvPr>
            <p:ph type="dt" sz="half" idx="10"/>
          </p:nvPr>
        </p:nvSpPr>
        <p:spPr/>
        <p:txBody>
          <a:bodyPr/>
          <a:lstStyle/>
          <a:p>
            <a:r>
              <a:rPr lang="en-US"/>
              <a:t>20XX</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Presentation title</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32125638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Summary">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FE5633F8-C03D-4CEE-BEDD-1B6648554C09}"/>
              </a:ext>
            </a:extLst>
          </p:cNvPr>
          <p:cNvSpPr>
            <a:spLocks noGrp="1"/>
          </p:cNvSpPr>
          <p:nvPr>
            <p:ph type="pic" sz="quarter" idx="14"/>
          </p:nvPr>
        </p:nvSpPr>
        <p:spPr>
          <a:xfrm>
            <a:off x="8622628" y="685800"/>
            <a:ext cx="3200400" cy="5486400"/>
          </a:xfrm>
          <a:solidFill>
            <a:schemeClr val="accent2"/>
          </a:solidFill>
        </p:spPr>
        <p:txBody>
          <a:bodyPr/>
          <a:lstStyle/>
          <a:p>
            <a:r>
              <a:rPr lang="en-US"/>
              <a:t>Click icon to add picture</a:t>
            </a:r>
            <a:endParaRPr lang="en-US" dirty="0"/>
          </a:p>
        </p:txBody>
      </p:sp>
      <p:sp>
        <p:nvSpPr>
          <p:cNvPr id="6" name="Rectangle 5">
            <a:extLst>
              <a:ext uri="{FF2B5EF4-FFF2-40B4-BE49-F238E27FC236}">
                <a16:creationId xmlns:a16="http://schemas.microsoft.com/office/drawing/2014/main" id="{4CA4DC27-A467-4265-AAB1-754D3F86CCAF}"/>
              </a:ext>
              <a:ext uri="{C183D7F6-B498-43B3-948B-1728B52AA6E4}">
                <adec:decorative xmlns:adec="http://schemas.microsoft.com/office/drawing/2017/decorative" val="1"/>
              </a:ext>
            </a:extLst>
          </p:cNvPr>
          <p:cNvSpPr/>
          <p:nvPr userDrawn="1"/>
        </p:nvSpPr>
        <p:spPr>
          <a:xfrm>
            <a:off x="0" y="1"/>
            <a:ext cx="2743200" cy="6858000"/>
          </a:xfrm>
          <a:prstGeom prst="rect">
            <a:avLst/>
          </a:prstGeom>
          <a:solidFill>
            <a:schemeClr val="accent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0B5ED18-7A07-47F1-8056-CD86B076AFE2}"/>
              </a:ext>
            </a:extLst>
          </p:cNvPr>
          <p:cNvSpPr>
            <a:spLocks noGrp="1"/>
          </p:cNvSpPr>
          <p:nvPr>
            <p:ph type="title" hasCustomPrompt="1"/>
          </p:nvPr>
        </p:nvSpPr>
        <p:spPr>
          <a:xfrm>
            <a:off x="457200" y="850230"/>
            <a:ext cx="5009147" cy="1325563"/>
          </a:xfrm>
        </p:spPr>
        <p:txBody>
          <a:bodyPr>
            <a:normAutofit/>
          </a:bodyPr>
          <a:lstStyle>
            <a:lvl1pPr>
              <a:defRPr sz="3600">
                <a:solidFill>
                  <a:schemeClr val="bg2">
                    <a:lumMod val="50000"/>
                  </a:schemeClr>
                </a:solidFill>
              </a:defRPr>
            </a:lvl1pPr>
          </a:lstStyle>
          <a:p>
            <a:r>
              <a:rPr lang="en-US" dirty="0"/>
              <a:t>CLICK TO ADD TITLE</a:t>
            </a:r>
          </a:p>
        </p:txBody>
      </p:sp>
      <p:sp>
        <p:nvSpPr>
          <p:cNvPr id="9" name="Text Placeholder 8">
            <a:extLst>
              <a:ext uri="{FF2B5EF4-FFF2-40B4-BE49-F238E27FC236}">
                <a16:creationId xmlns:a16="http://schemas.microsoft.com/office/drawing/2014/main" id="{2C9CC7B6-D9ED-464B-8206-98055EB53FCF}"/>
              </a:ext>
            </a:extLst>
          </p:cNvPr>
          <p:cNvSpPr>
            <a:spLocks noGrp="1"/>
          </p:cNvSpPr>
          <p:nvPr>
            <p:ph type="body" sz="quarter" idx="13"/>
          </p:nvPr>
        </p:nvSpPr>
        <p:spPr>
          <a:xfrm>
            <a:off x="457200" y="2490788"/>
            <a:ext cx="4572000" cy="3536950"/>
          </a:xfrm>
        </p:spPr>
        <p:txBody>
          <a:bodyPr>
            <a:normAutofit/>
          </a:bodyPr>
          <a:lstStyle>
            <a:lvl1pPr marL="0" indent="0">
              <a:lnSpc>
                <a:spcPts val="2400"/>
              </a:lnSpc>
              <a:buNone/>
              <a:defRPr sz="1400" spc="30" baseline="0"/>
            </a:lvl1pPr>
            <a:lvl2pPr marL="457200" indent="0">
              <a:lnSpc>
                <a:spcPts val="2400"/>
              </a:lnSpc>
              <a:buNone/>
              <a:defRPr sz="1400" spc="30" baseline="0"/>
            </a:lvl2pPr>
            <a:lvl3pPr marL="914400" indent="0">
              <a:lnSpc>
                <a:spcPts val="2400"/>
              </a:lnSpc>
              <a:buNone/>
              <a:defRPr sz="1400" spc="30" baseline="0"/>
            </a:lvl3pPr>
            <a:lvl4pPr marL="1371600" indent="0">
              <a:lnSpc>
                <a:spcPts val="2400"/>
              </a:lnSpc>
              <a:buNone/>
              <a:defRPr sz="1400" spc="30" baseline="0"/>
            </a:lvl4pPr>
            <a:lvl5pPr marL="1828800" indent="0">
              <a:lnSpc>
                <a:spcPts val="2400"/>
              </a:lnSpc>
              <a:buNone/>
              <a:defRPr sz="1400" spc="3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Picture Placeholder 12">
            <a:extLst>
              <a:ext uri="{FF2B5EF4-FFF2-40B4-BE49-F238E27FC236}">
                <a16:creationId xmlns:a16="http://schemas.microsoft.com/office/drawing/2014/main" id="{1743C040-0A81-4A38-879D-07BBD184231D}"/>
              </a:ext>
            </a:extLst>
          </p:cNvPr>
          <p:cNvSpPr>
            <a:spLocks noGrp="1"/>
          </p:cNvSpPr>
          <p:nvPr>
            <p:ph type="pic" sz="quarter" idx="15"/>
          </p:nvPr>
        </p:nvSpPr>
        <p:spPr>
          <a:xfrm>
            <a:off x="6781800" y="2492375"/>
            <a:ext cx="2286000" cy="2514600"/>
          </a:xfrm>
          <a:solidFill>
            <a:schemeClr val="accent2"/>
          </a:solidFill>
        </p:spPr>
        <p:txBody>
          <a:bodyPr/>
          <a:lstStyle/>
          <a:p>
            <a:r>
              <a:rPr lang="en-US"/>
              <a:t>Click icon to add picture</a:t>
            </a:r>
            <a:endParaRPr lang="en-US" dirty="0"/>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a:lstStyle/>
          <a:p>
            <a:r>
              <a:rPr lang="en-US"/>
              <a:t>20XX</a:t>
            </a:r>
            <a:endParaRPr lang="en-US" dirty="0"/>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2228467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losin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44DF764D-A077-4BED-ABF1-8DF341BC85D7}"/>
              </a:ext>
            </a:extLst>
          </p:cNvPr>
          <p:cNvSpPr>
            <a:spLocks noGrp="1"/>
          </p:cNvSpPr>
          <p:nvPr>
            <p:ph type="pic" sz="quarter" idx="10"/>
          </p:nvPr>
        </p:nvSpPr>
        <p:spPr>
          <a:xfrm>
            <a:off x="458724" y="411480"/>
            <a:ext cx="11274552" cy="5870448"/>
          </a:xfrm>
          <a:solidFill>
            <a:schemeClr val="accent1"/>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457199" y="3490625"/>
            <a:ext cx="5324765" cy="1727920"/>
          </a:xfrm>
          <a:solidFill>
            <a:schemeClr val="bg1">
              <a:alpha val="80000"/>
            </a:schemeClr>
          </a:solidFill>
        </p:spPr>
        <p:txBody>
          <a:bodyPr lIns="457200" bIns="137160" anchor="b">
            <a:normAutofit/>
          </a:bodyPr>
          <a:lstStyle>
            <a:lvl1pPr algn="l">
              <a:defRPr sz="3600">
                <a:solidFill>
                  <a:schemeClr val="bg2">
                    <a:lumMod val="25000"/>
                  </a:schemeClr>
                </a:solidFill>
              </a:defRPr>
            </a:lvl1pPr>
          </a:lstStyle>
          <a:p>
            <a:r>
              <a:rPr lang="en-US" dirty="0"/>
              <a:t>ADD TITLE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457199" y="5218545"/>
            <a:ext cx="5324765" cy="821894"/>
          </a:xfrm>
          <a:solidFill>
            <a:schemeClr val="bg1">
              <a:alpha val="80000"/>
            </a:schemeClr>
          </a:solidFill>
        </p:spPr>
        <p:txBody>
          <a:bodyPr lIns="502920" rIns="2103120">
            <a:normAutofit/>
          </a:bodyPr>
          <a:lstStyle>
            <a:lvl1pPr marL="0" indent="0" algn="l">
              <a:buNone/>
              <a:defRPr sz="1400" spc="40" baseline="0">
                <a:solidFill>
                  <a:schemeClr val="bg2">
                    <a:lumMod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37FB6E25-C828-48BC-8628-82D1E81A507C}"/>
              </a:ext>
            </a:extLst>
          </p:cNvPr>
          <p:cNvSpPr>
            <a:spLocks noGrp="1"/>
          </p:cNvSpPr>
          <p:nvPr>
            <p:ph type="dt" sz="half" idx="11"/>
          </p:nvPr>
        </p:nvSpPr>
        <p:spPr/>
        <p:txBody>
          <a:bodyPr/>
          <a:lstStyle/>
          <a:p>
            <a:r>
              <a:rPr lang="en-US"/>
              <a:t>20XX</a:t>
            </a:r>
            <a:endParaRPr lang="en-US" dirty="0"/>
          </a:p>
        </p:txBody>
      </p:sp>
      <p:sp>
        <p:nvSpPr>
          <p:cNvPr id="6" name="Footer Placeholder 5">
            <a:extLst>
              <a:ext uri="{FF2B5EF4-FFF2-40B4-BE49-F238E27FC236}">
                <a16:creationId xmlns:a16="http://schemas.microsoft.com/office/drawing/2014/main" id="{A210386C-9F0A-4DAC-822E-DEC8EA1DDEAC}"/>
              </a:ext>
            </a:extLst>
          </p:cNvPr>
          <p:cNvSpPr>
            <a:spLocks noGrp="1"/>
          </p:cNvSpPr>
          <p:nvPr>
            <p:ph type="ftr" sz="quarter" idx="12"/>
          </p:nvPr>
        </p:nvSpPr>
        <p:spPr/>
        <p:txBody>
          <a:bodyPr/>
          <a:lstStyle/>
          <a:p>
            <a:r>
              <a:rPr lang="en-US"/>
              <a:t>Presentation title</a:t>
            </a:r>
            <a:endParaRPr lang="en-US" dirty="0"/>
          </a:p>
        </p:txBody>
      </p:sp>
      <p:sp>
        <p:nvSpPr>
          <p:cNvPr id="7" name="Slide Number Placeholder 6">
            <a:extLst>
              <a:ext uri="{FF2B5EF4-FFF2-40B4-BE49-F238E27FC236}">
                <a16:creationId xmlns:a16="http://schemas.microsoft.com/office/drawing/2014/main" id="{AB3A59EB-A4AA-43EC-A853-BDDFB7AB3D8B}"/>
              </a:ext>
            </a:extLst>
          </p:cNvPr>
          <p:cNvSpPr>
            <a:spLocks noGrp="1"/>
          </p:cNvSpPr>
          <p:nvPr>
            <p:ph type="sldNum" sz="quarter" idx="13"/>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5614771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1A322-74C5-3207-CC09-C5CBD2720C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3570160-A8C6-2DD4-62BC-B8C290756D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228DA14-9DC0-5905-F9E0-3F9A4C710B08}"/>
              </a:ext>
            </a:extLst>
          </p:cNvPr>
          <p:cNvSpPr>
            <a:spLocks noGrp="1"/>
          </p:cNvSpPr>
          <p:nvPr>
            <p:ph type="dt" sz="half" idx="10"/>
          </p:nvPr>
        </p:nvSpPr>
        <p:spPr/>
        <p:txBody>
          <a:bodyPr/>
          <a:lstStyle/>
          <a:p>
            <a:fld id="{7A2F312B-FFF9-4BF4-A199-7817E8BC6036}" type="datetimeFigureOut">
              <a:rPr lang="en-GB" smtClean="0"/>
              <a:t>19/06/2026</a:t>
            </a:fld>
            <a:endParaRPr lang="en-GB"/>
          </a:p>
        </p:txBody>
      </p:sp>
      <p:sp>
        <p:nvSpPr>
          <p:cNvPr id="5" name="Footer Placeholder 4">
            <a:extLst>
              <a:ext uri="{FF2B5EF4-FFF2-40B4-BE49-F238E27FC236}">
                <a16:creationId xmlns:a16="http://schemas.microsoft.com/office/drawing/2014/main" id="{BB66EBC6-208B-C81F-34A1-0E89ED34A9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41F1CF-493B-18C7-DC1E-C11406DBDBA3}"/>
              </a:ext>
            </a:extLst>
          </p:cNvPr>
          <p:cNvSpPr>
            <a:spLocks noGrp="1"/>
          </p:cNvSpPr>
          <p:nvPr>
            <p:ph type="sldNum" sz="quarter" idx="12"/>
          </p:nvPr>
        </p:nvSpPr>
        <p:spPr/>
        <p:txBody>
          <a:bodyPr/>
          <a:lstStyle/>
          <a:p>
            <a:fld id="{01EE0AF8-4951-4DDE-AB23-39A2E16D6F57}" type="slidenum">
              <a:rPr lang="en-GB" smtClean="0"/>
              <a:t>‹#›</a:t>
            </a:fld>
            <a:endParaRPr lang="en-GB"/>
          </a:p>
        </p:txBody>
      </p:sp>
    </p:spTree>
    <p:extLst>
      <p:ext uri="{BB962C8B-B14F-4D97-AF65-F5344CB8AC3E}">
        <p14:creationId xmlns:p14="http://schemas.microsoft.com/office/powerpoint/2010/main" val="11661437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13F9C-18B1-6BE1-FB2D-E0C788477CD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017F25-1CC5-AA6A-F115-66CE6087988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E97E12-BE60-331A-71F9-79520C72B3BC}"/>
              </a:ext>
            </a:extLst>
          </p:cNvPr>
          <p:cNvSpPr>
            <a:spLocks noGrp="1"/>
          </p:cNvSpPr>
          <p:nvPr>
            <p:ph type="dt" sz="half" idx="10"/>
          </p:nvPr>
        </p:nvSpPr>
        <p:spPr/>
        <p:txBody>
          <a:bodyPr/>
          <a:lstStyle/>
          <a:p>
            <a:fld id="{7A2F312B-FFF9-4BF4-A199-7817E8BC6036}" type="datetimeFigureOut">
              <a:rPr lang="en-GB" smtClean="0"/>
              <a:t>19/06/2026</a:t>
            </a:fld>
            <a:endParaRPr lang="en-GB"/>
          </a:p>
        </p:txBody>
      </p:sp>
      <p:sp>
        <p:nvSpPr>
          <p:cNvPr id="5" name="Footer Placeholder 4">
            <a:extLst>
              <a:ext uri="{FF2B5EF4-FFF2-40B4-BE49-F238E27FC236}">
                <a16:creationId xmlns:a16="http://schemas.microsoft.com/office/drawing/2014/main" id="{41FFB393-E2DA-A568-12EE-BAD56A5094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D7F9A3-2AFB-27E3-3524-5DBCEE84DFAE}"/>
              </a:ext>
            </a:extLst>
          </p:cNvPr>
          <p:cNvSpPr>
            <a:spLocks noGrp="1"/>
          </p:cNvSpPr>
          <p:nvPr>
            <p:ph type="sldNum" sz="quarter" idx="12"/>
          </p:nvPr>
        </p:nvSpPr>
        <p:spPr/>
        <p:txBody>
          <a:bodyPr/>
          <a:lstStyle/>
          <a:p>
            <a:fld id="{01EE0AF8-4951-4DDE-AB23-39A2E16D6F57}" type="slidenum">
              <a:rPr lang="en-GB" smtClean="0"/>
              <a:t>‹#›</a:t>
            </a:fld>
            <a:endParaRPr lang="en-GB"/>
          </a:p>
        </p:txBody>
      </p:sp>
    </p:spTree>
    <p:extLst>
      <p:ext uri="{BB962C8B-B14F-4D97-AF65-F5344CB8AC3E}">
        <p14:creationId xmlns:p14="http://schemas.microsoft.com/office/powerpoint/2010/main" val="15719052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48799-9909-8D55-A986-E772AE59CBD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CB3E0B3-AF22-9D30-8266-6EECC37E077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D13CFE-7E1E-8704-BD01-5DDF1BE81687}"/>
              </a:ext>
            </a:extLst>
          </p:cNvPr>
          <p:cNvSpPr>
            <a:spLocks noGrp="1"/>
          </p:cNvSpPr>
          <p:nvPr>
            <p:ph type="dt" sz="half" idx="10"/>
          </p:nvPr>
        </p:nvSpPr>
        <p:spPr/>
        <p:txBody>
          <a:bodyPr/>
          <a:lstStyle/>
          <a:p>
            <a:fld id="{7A2F312B-FFF9-4BF4-A199-7817E8BC6036}" type="datetimeFigureOut">
              <a:rPr lang="en-GB" smtClean="0"/>
              <a:t>19/06/2026</a:t>
            </a:fld>
            <a:endParaRPr lang="en-GB"/>
          </a:p>
        </p:txBody>
      </p:sp>
      <p:sp>
        <p:nvSpPr>
          <p:cNvPr id="5" name="Footer Placeholder 4">
            <a:extLst>
              <a:ext uri="{FF2B5EF4-FFF2-40B4-BE49-F238E27FC236}">
                <a16:creationId xmlns:a16="http://schemas.microsoft.com/office/drawing/2014/main" id="{6BA65A58-0C1B-0983-BFDF-B7C7D5CDA3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E34D2D-48FE-6CE0-18B6-CFC1B204643B}"/>
              </a:ext>
            </a:extLst>
          </p:cNvPr>
          <p:cNvSpPr>
            <a:spLocks noGrp="1"/>
          </p:cNvSpPr>
          <p:nvPr>
            <p:ph type="sldNum" sz="quarter" idx="12"/>
          </p:nvPr>
        </p:nvSpPr>
        <p:spPr/>
        <p:txBody>
          <a:bodyPr/>
          <a:lstStyle/>
          <a:p>
            <a:fld id="{01EE0AF8-4951-4DDE-AB23-39A2E16D6F57}" type="slidenum">
              <a:rPr lang="en-GB" smtClean="0"/>
              <a:t>‹#›</a:t>
            </a:fld>
            <a:endParaRPr lang="en-GB"/>
          </a:p>
        </p:txBody>
      </p:sp>
    </p:spTree>
    <p:extLst>
      <p:ext uri="{BB962C8B-B14F-4D97-AF65-F5344CB8AC3E}">
        <p14:creationId xmlns:p14="http://schemas.microsoft.com/office/powerpoint/2010/main" val="27006566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C801E-0BCA-A21D-D725-810C21152A0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3EF210-FD84-896D-9869-7A035FB44C9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B733192-1288-88A0-3EB4-8F19B5B85FD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D82EEB4-C76F-6835-1D4C-8DED4D09D1A8}"/>
              </a:ext>
            </a:extLst>
          </p:cNvPr>
          <p:cNvSpPr>
            <a:spLocks noGrp="1"/>
          </p:cNvSpPr>
          <p:nvPr>
            <p:ph type="dt" sz="half" idx="10"/>
          </p:nvPr>
        </p:nvSpPr>
        <p:spPr/>
        <p:txBody>
          <a:bodyPr/>
          <a:lstStyle/>
          <a:p>
            <a:fld id="{7A2F312B-FFF9-4BF4-A199-7817E8BC6036}" type="datetimeFigureOut">
              <a:rPr lang="en-GB" smtClean="0"/>
              <a:t>19/06/2026</a:t>
            </a:fld>
            <a:endParaRPr lang="en-GB"/>
          </a:p>
        </p:txBody>
      </p:sp>
      <p:sp>
        <p:nvSpPr>
          <p:cNvPr id="6" name="Footer Placeholder 5">
            <a:extLst>
              <a:ext uri="{FF2B5EF4-FFF2-40B4-BE49-F238E27FC236}">
                <a16:creationId xmlns:a16="http://schemas.microsoft.com/office/drawing/2014/main" id="{C837EDC4-20D8-9B31-141E-8605B3944A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16DC66-3EC8-8C74-D23A-9E9BDA6749A7}"/>
              </a:ext>
            </a:extLst>
          </p:cNvPr>
          <p:cNvSpPr>
            <a:spLocks noGrp="1"/>
          </p:cNvSpPr>
          <p:nvPr>
            <p:ph type="sldNum" sz="quarter" idx="12"/>
          </p:nvPr>
        </p:nvSpPr>
        <p:spPr/>
        <p:txBody>
          <a:bodyPr/>
          <a:lstStyle/>
          <a:p>
            <a:fld id="{01EE0AF8-4951-4DDE-AB23-39A2E16D6F57}" type="slidenum">
              <a:rPr lang="en-GB" smtClean="0"/>
              <a:t>‹#›</a:t>
            </a:fld>
            <a:endParaRPr lang="en-GB"/>
          </a:p>
        </p:txBody>
      </p:sp>
    </p:spTree>
    <p:extLst>
      <p:ext uri="{BB962C8B-B14F-4D97-AF65-F5344CB8AC3E}">
        <p14:creationId xmlns:p14="http://schemas.microsoft.com/office/powerpoint/2010/main" val="28482430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87B96-967A-118B-4FB9-2F6EDCA935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A47BE7-1C62-97D3-DE47-2A429CAA95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62E7400-6892-2F57-8CAE-0AFA29396E5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B4C832D-F6E0-2746-1595-27EAE68C95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384404-FD2D-AA6A-1230-745357355E5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6BDE64D-4B5F-A4F8-D72F-BC925AF544E0}"/>
              </a:ext>
            </a:extLst>
          </p:cNvPr>
          <p:cNvSpPr>
            <a:spLocks noGrp="1"/>
          </p:cNvSpPr>
          <p:nvPr>
            <p:ph type="dt" sz="half" idx="10"/>
          </p:nvPr>
        </p:nvSpPr>
        <p:spPr/>
        <p:txBody>
          <a:bodyPr/>
          <a:lstStyle/>
          <a:p>
            <a:fld id="{7A2F312B-FFF9-4BF4-A199-7817E8BC6036}" type="datetimeFigureOut">
              <a:rPr lang="en-GB" smtClean="0"/>
              <a:t>19/06/2026</a:t>
            </a:fld>
            <a:endParaRPr lang="en-GB"/>
          </a:p>
        </p:txBody>
      </p:sp>
      <p:sp>
        <p:nvSpPr>
          <p:cNvPr id="8" name="Footer Placeholder 7">
            <a:extLst>
              <a:ext uri="{FF2B5EF4-FFF2-40B4-BE49-F238E27FC236}">
                <a16:creationId xmlns:a16="http://schemas.microsoft.com/office/drawing/2014/main" id="{26165031-5DB9-C40C-09DB-950B9265FF4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31D4E6A-4C85-5B8E-5983-962369F15E6E}"/>
              </a:ext>
            </a:extLst>
          </p:cNvPr>
          <p:cNvSpPr>
            <a:spLocks noGrp="1"/>
          </p:cNvSpPr>
          <p:nvPr>
            <p:ph type="sldNum" sz="quarter" idx="12"/>
          </p:nvPr>
        </p:nvSpPr>
        <p:spPr/>
        <p:txBody>
          <a:bodyPr/>
          <a:lstStyle/>
          <a:p>
            <a:fld id="{01EE0AF8-4951-4DDE-AB23-39A2E16D6F57}" type="slidenum">
              <a:rPr lang="en-GB" smtClean="0"/>
              <a:t>‹#›</a:t>
            </a:fld>
            <a:endParaRPr lang="en-GB"/>
          </a:p>
        </p:txBody>
      </p:sp>
    </p:spTree>
    <p:extLst>
      <p:ext uri="{BB962C8B-B14F-4D97-AF65-F5344CB8AC3E}">
        <p14:creationId xmlns:p14="http://schemas.microsoft.com/office/powerpoint/2010/main" val="22785130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75692-CE0B-31B1-C354-3625453E862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934E122-0C87-815C-70E6-AC63C919B3D4}"/>
              </a:ext>
            </a:extLst>
          </p:cNvPr>
          <p:cNvSpPr>
            <a:spLocks noGrp="1"/>
          </p:cNvSpPr>
          <p:nvPr>
            <p:ph type="dt" sz="half" idx="10"/>
          </p:nvPr>
        </p:nvSpPr>
        <p:spPr/>
        <p:txBody>
          <a:bodyPr/>
          <a:lstStyle/>
          <a:p>
            <a:fld id="{7A2F312B-FFF9-4BF4-A199-7817E8BC6036}" type="datetimeFigureOut">
              <a:rPr lang="en-GB" smtClean="0"/>
              <a:t>19/06/2026</a:t>
            </a:fld>
            <a:endParaRPr lang="en-GB"/>
          </a:p>
        </p:txBody>
      </p:sp>
      <p:sp>
        <p:nvSpPr>
          <p:cNvPr id="4" name="Footer Placeholder 3">
            <a:extLst>
              <a:ext uri="{FF2B5EF4-FFF2-40B4-BE49-F238E27FC236}">
                <a16:creationId xmlns:a16="http://schemas.microsoft.com/office/drawing/2014/main" id="{792A4A2B-EB8A-AFF6-B99C-38BD1F7D886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CD36582-1932-41DD-4277-CB0DD2B0D998}"/>
              </a:ext>
            </a:extLst>
          </p:cNvPr>
          <p:cNvSpPr>
            <a:spLocks noGrp="1"/>
          </p:cNvSpPr>
          <p:nvPr>
            <p:ph type="sldNum" sz="quarter" idx="12"/>
          </p:nvPr>
        </p:nvSpPr>
        <p:spPr/>
        <p:txBody>
          <a:bodyPr/>
          <a:lstStyle/>
          <a:p>
            <a:fld id="{01EE0AF8-4951-4DDE-AB23-39A2E16D6F57}" type="slidenum">
              <a:rPr lang="en-GB" smtClean="0"/>
              <a:t>‹#›</a:t>
            </a:fld>
            <a:endParaRPr lang="en-GB"/>
          </a:p>
        </p:txBody>
      </p:sp>
    </p:spTree>
    <p:extLst>
      <p:ext uri="{BB962C8B-B14F-4D97-AF65-F5344CB8AC3E}">
        <p14:creationId xmlns:p14="http://schemas.microsoft.com/office/powerpoint/2010/main" val="18529642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4CBD727-67D4-8FFC-B57F-90EA059A2378}"/>
              </a:ext>
            </a:extLst>
          </p:cNvPr>
          <p:cNvSpPr>
            <a:spLocks noGrp="1"/>
          </p:cNvSpPr>
          <p:nvPr>
            <p:ph type="dt" sz="half" idx="10"/>
          </p:nvPr>
        </p:nvSpPr>
        <p:spPr/>
        <p:txBody>
          <a:bodyPr/>
          <a:lstStyle/>
          <a:p>
            <a:fld id="{7A2F312B-FFF9-4BF4-A199-7817E8BC6036}" type="datetimeFigureOut">
              <a:rPr lang="en-GB" smtClean="0"/>
              <a:t>19/06/2026</a:t>
            </a:fld>
            <a:endParaRPr lang="en-GB"/>
          </a:p>
        </p:txBody>
      </p:sp>
      <p:sp>
        <p:nvSpPr>
          <p:cNvPr id="3" name="Footer Placeholder 2">
            <a:extLst>
              <a:ext uri="{FF2B5EF4-FFF2-40B4-BE49-F238E27FC236}">
                <a16:creationId xmlns:a16="http://schemas.microsoft.com/office/drawing/2014/main" id="{05059E72-DC0F-F08D-D1CA-0B93EDA5B23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82D19C7-9064-01A7-1A9D-264EA4EEF413}"/>
              </a:ext>
            </a:extLst>
          </p:cNvPr>
          <p:cNvSpPr>
            <a:spLocks noGrp="1"/>
          </p:cNvSpPr>
          <p:nvPr>
            <p:ph type="sldNum" sz="quarter" idx="12"/>
          </p:nvPr>
        </p:nvSpPr>
        <p:spPr/>
        <p:txBody>
          <a:bodyPr/>
          <a:lstStyle/>
          <a:p>
            <a:fld id="{01EE0AF8-4951-4DDE-AB23-39A2E16D6F57}" type="slidenum">
              <a:rPr lang="en-GB" smtClean="0"/>
              <a:t>‹#›</a:t>
            </a:fld>
            <a:endParaRPr lang="en-GB"/>
          </a:p>
        </p:txBody>
      </p:sp>
    </p:spTree>
    <p:extLst>
      <p:ext uri="{BB962C8B-B14F-4D97-AF65-F5344CB8AC3E}">
        <p14:creationId xmlns:p14="http://schemas.microsoft.com/office/powerpoint/2010/main" val="42854950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DE613-61CF-1998-8C08-BAAFCB8952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5DD5D1B-D5F0-7D30-D08C-75FBA16E72C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189F68-88C2-80AC-BDD1-C4C148A147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2BD4F6E-1CC8-541A-8723-EA43CAECEA38}"/>
              </a:ext>
            </a:extLst>
          </p:cNvPr>
          <p:cNvSpPr>
            <a:spLocks noGrp="1"/>
          </p:cNvSpPr>
          <p:nvPr>
            <p:ph type="dt" sz="half" idx="10"/>
          </p:nvPr>
        </p:nvSpPr>
        <p:spPr/>
        <p:txBody>
          <a:bodyPr/>
          <a:lstStyle/>
          <a:p>
            <a:fld id="{7A2F312B-FFF9-4BF4-A199-7817E8BC6036}" type="datetimeFigureOut">
              <a:rPr lang="en-GB" smtClean="0"/>
              <a:t>19/06/2026</a:t>
            </a:fld>
            <a:endParaRPr lang="en-GB"/>
          </a:p>
        </p:txBody>
      </p:sp>
      <p:sp>
        <p:nvSpPr>
          <p:cNvPr id="6" name="Footer Placeholder 5">
            <a:extLst>
              <a:ext uri="{FF2B5EF4-FFF2-40B4-BE49-F238E27FC236}">
                <a16:creationId xmlns:a16="http://schemas.microsoft.com/office/drawing/2014/main" id="{9C4DF3E7-766A-1D8E-E4F6-86D46A5EA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AD28C9E-0DE3-1370-6953-9565A5A5351C}"/>
              </a:ext>
            </a:extLst>
          </p:cNvPr>
          <p:cNvSpPr>
            <a:spLocks noGrp="1"/>
          </p:cNvSpPr>
          <p:nvPr>
            <p:ph type="sldNum" sz="quarter" idx="12"/>
          </p:nvPr>
        </p:nvSpPr>
        <p:spPr/>
        <p:txBody>
          <a:bodyPr/>
          <a:lstStyle/>
          <a:p>
            <a:fld id="{01EE0AF8-4951-4DDE-AB23-39A2E16D6F57}" type="slidenum">
              <a:rPr lang="en-GB" smtClean="0"/>
              <a:t>‹#›</a:t>
            </a:fld>
            <a:endParaRPr lang="en-GB"/>
          </a:p>
        </p:txBody>
      </p:sp>
    </p:spTree>
    <p:extLst>
      <p:ext uri="{BB962C8B-B14F-4D97-AF65-F5344CB8AC3E}">
        <p14:creationId xmlns:p14="http://schemas.microsoft.com/office/powerpoint/2010/main" val="6493992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727E6-81B4-1AF4-5D27-69B290FA93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129F3EA-0333-6437-8F39-F2CF63D23C6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216F43D-8877-9F27-425D-0B67AF0B1C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F04B3F9-5C2A-479A-6218-A3C5F24A7C17}"/>
              </a:ext>
            </a:extLst>
          </p:cNvPr>
          <p:cNvSpPr>
            <a:spLocks noGrp="1"/>
          </p:cNvSpPr>
          <p:nvPr>
            <p:ph type="dt" sz="half" idx="10"/>
          </p:nvPr>
        </p:nvSpPr>
        <p:spPr/>
        <p:txBody>
          <a:bodyPr/>
          <a:lstStyle/>
          <a:p>
            <a:fld id="{7A2F312B-FFF9-4BF4-A199-7817E8BC6036}" type="datetimeFigureOut">
              <a:rPr lang="en-GB" smtClean="0"/>
              <a:t>19/06/2026</a:t>
            </a:fld>
            <a:endParaRPr lang="en-GB"/>
          </a:p>
        </p:txBody>
      </p:sp>
      <p:sp>
        <p:nvSpPr>
          <p:cNvPr id="6" name="Footer Placeholder 5">
            <a:extLst>
              <a:ext uri="{FF2B5EF4-FFF2-40B4-BE49-F238E27FC236}">
                <a16:creationId xmlns:a16="http://schemas.microsoft.com/office/drawing/2014/main" id="{1251E664-087E-8693-7FF9-66A02DD7BA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9ED006-24F4-0903-7481-82F04BBF65C0}"/>
              </a:ext>
            </a:extLst>
          </p:cNvPr>
          <p:cNvSpPr>
            <a:spLocks noGrp="1"/>
          </p:cNvSpPr>
          <p:nvPr>
            <p:ph type="sldNum" sz="quarter" idx="12"/>
          </p:nvPr>
        </p:nvSpPr>
        <p:spPr/>
        <p:txBody>
          <a:bodyPr/>
          <a:lstStyle/>
          <a:p>
            <a:fld id="{01EE0AF8-4951-4DDE-AB23-39A2E16D6F57}" type="slidenum">
              <a:rPr lang="en-GB" smtClean="0"/>
              <a:t>‹#›</a:t>
            </a:fld>
            <a:endParaRPr lang="en-GB"/>
          </a:p>
        </p:txBody>
      </p:sp>
    </p:spTree>
    <p:extLst>
      <p:ext uri="{BB962C8B-B14F-4D97-AF65-F5344CB8AC3E}">
        <p14:creationId xmlns:p14="http://schemas.microsoft.com/office/powerpoint/2010/main" val="12276084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DF73A-E9D2-1523-DC94-A2B22A2B854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418E9F3-39D0-FCFD-0450-3272AD83F20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4826BE-B9E6-97B5-D9BD-42A7936AAE2D}"/>
              </a:ext>
            </a:extLst>
          </p:cNvPr>
          <p:cNvSpPr>
            <a:spLocks noGrp="1"/>
          </p:cNvSpPr>
          <p:nvPr>
            <p:ph type="dt" sz="half" idx="10"/>
          </p:nvPr>
        </p:nvSpPr>
        <p:spPr/>
        <p:txBody>
          <a:bodyPr/>
          <a:lstStyle/>
          <a:p>
            <a:fld id="{7A2F312B-FFF9-4BF4-A199-7817E8BC6036}" type="datetimeFigureOut">
              <a:rPr lang="en-GB" smtClean="0"/>
              <a:t>19/06/2026</a:t>
            </a:fld>
            <a:endParaRPr lang="en-GB"/>
          </a:p>
        </p:txBody>
      </p:sp>
      <p:sp>
        <p:nvSpPr>
          <p:cNvPr id="5" name="Footer Placeholder 4">
            <a:extLst>
              <a:ext uri="{FF2B5EF4-FFF2-40B4-BE49-F238E27FC236}">
                <a16:creationId xmlns:a16="http://schemas.microsoft.com/office/drawing/2014/main" id="{53EB45F9-1A67-7A40-D0FE-1244561CE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445E5C-A4E4-3083-55A9-311D9E81EFCF}"/>
              </a:ext>
            </a:extLst>
          </p:cNvPr>
          <p:cNvSpPr>
            <a:spLocks noGrp="1"/>
          </p:cNvSpPr>
          <p:nvPr>
            <p:ph type="sldNum" sz="quarter" idx="12"/>
          </p:nvPr>
        </p:nvSpPr>
        <p:spPr/>
        <p:txBody>
          <a:bodyPr/>
          <a:lstStyle/>
          <a:p>
            <a:fld id="{01EE0AF8-4951-4DDE-AB23-39A2E16D6F57}" type="slidenum">
              <a:rPr lang="en-GB" smtClean="0"/>
              <a:t>‹#›</a:t>
            </a:fld>
            <a:endParaRPr lang="en-GB"/>
          </a:p>
        </p:txBody>
      </p:sp>
    </p:spTree>
    <p:extLst>
      <p:ext uri="{BB962C8B-B14F-4D97-AF65-F5344CB8AC3E}">
        <p14:creationId xmlns:p14="http://schemas.microsoft.com/office/powerpoint/2010/main" val="17988099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457A18C-0929-3910-F516-3DD74718A28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D9A6477-DE80-2798-5325-9057A2C901B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81F044-5EC3-1CAE-E7E1-985D656654FD}"/>
              </a:ext>
            </a:extLst>
          </p:cNvPr>
          <p:cNvSpPr>
            <a:spLocks noGrp="1"/>
          </p:cNvSpPr>
          <p:nvPr>
            <p:ph type="dt" sz="half" idx="10"/>
          </p:nvPr>
        </p:nvSpPr>
        <p:spPr/>
        <p:txBody>
          <a:bodyPr/>
          <a:lstStyle/>
          <a:p>
            <a:fld id="{7A2F312B-FFF9-4BF4-A199-7817E8BC6036}" type="datetimeFigureOut">
              <a:rPr lang="en-GB" smtClean="0"/>
              <a:t>19/06/2026</a:t>
            </a:fld>
            <a:endParaRPr lang="en-GB"/>
          </a:p>
        </p:txBody>
      </p:sp>
      <p:sp>
        <p:nvSpPr>
          <p:cNvPr id="5" name="Footer Placeholder 4">
            <a:extLst>
              <a:ext uri="{FF2B5EF4-FFF2-40B4-BE49-F238E27FC236}">
                <a16:creationId xmlns:a16="http://schemas.microsoft.com/office/drawing/2014/main" id="{D1816AF9-7D30-DF08-0FB7-8D1AE941E2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C21FB0-8B9C-FCB6-EA9B-875DFDBC3007}"/>
              </a:ext>
            </a:extLst>
          </p:cNvPr>
          <p:cNvSpPr>
            <a:spLocks noGrp="1"/>
          </p:cNvSpPr>
          <p:nvPr>
            <p:ph type="sldNum" sz="quarter" idx="12"/>
          </p:nvPr>
        </p:nvSpPr>
        <p:spPr/>
        <p:txBody>
          <a:bodyPr/>
          <a:lstStyle/>
          <a:p>
            <a:fld id="{01EE0AF8-4951-4DDE-AB23-39A2E16D6F57}" type="slidenum">
              <a:rPr lang="en-GB" smtClean="0"/>
              <a:t>‹#›</a:t>
            </a:fld>
            <a:endParaRPr lang="en-GB"/>
          </a:p>
        </p:txBody>
      </p:sp>
    </p:spTree>
    <p:extLst>
      <p:ext uri="{BB962C8B-B14F-4D97-AF65-F5344CB8AC3E}">
        <p14:creationId xmlns:p14="http://schemas.microsoft.com/office/powerpoint/2010/main" val="37640183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962B82C-34E9-4F3B-9B0F-A3207161C41E}"/>
              </a:ext>
            </a:extLst>
          </p:cNvPr>
          <p:cNvSpPr/>
          <p:nvPr userDrawn="1"/>
        </p:nvSpPr>
        <p:spPr>
          <a:xfrm>
            <a:off x="10820400" y="813816"/>
            <a:ext cx="1371600" cy="457200"/>
          </a:xfrm>
          <a:prstGeom prst="rect">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457200" y="381000"/>
            <a:ext cx="11277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457200" y="1825625"/>
            <a:ext cx="11277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457200" y="6356350"/>
            <a:ext cx="2743200" cy="365125"/>
          </a:xfrm>
          <a:prstGeom prst="rect">
            <a:avLst/>
          </a:prstGeom>
        </p:spPr>
        <p:txBody>
          <a:bodyPr vert="horz" lIns="91440" tIns="45720" rIns="91440" bIns="45720" rtlCol="0" anchor="ctr"/>
          <a:lstStyle>
            <a:lvl1pPr algn="l">
              <a:defRPr sz="1100">
                <a:solidFill>
                  <a:schemeClr val="tx1">
                    <a:tint val="75000"/>
                  </a:schemeClr>
                </a:solidFill>
              </a:defRPr>
            </a:lvl1pPr>
          </a:lstStyle>
          <a:p>
            <a:r>
              <a:rPr lang="en-US"/>
              <a:t>20XX</a:t>
            </a:r>
            <a:endParaRPr lang="en-US" dirty="0"/>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tint val="75000"/>
                  </a:schemeClr>
                </a:solidFill>
              </a:defRPr>
            </a:lvl1pPr>
          </a:lstStyle>
          <a:p>
            <a:r>
              <a:rPr lang="en-US"/>
              <a:t>Presentation title</a:t>
            </a:r>
            <a:endParaRPr lang="en-US" dirty="0"/>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5" r:id="rId3"/>
    <p:sldLayoutId id="2147483670" r:id="rId4"/>
    <p:sldLayoutId id="2147483672" r:id="rId5"/>
    <p:sldLayoutId id="2147483654" r:id="rId6"/>
    <p:sldLayoutId id="2147483658" r:id="rId7"/>
    <p:sldLayoutId id="2147483660" r:id="rId8"/>
    <p:sldLayoutId id="2147483671" r:id="rId9"/>
    <p:sldLayoutId id="2147483650" r:id="rId10"/>
    <p:sldLayoutId id="2147483667" r:id="rId11"/>
    <p:sldLayoutId id="2147483668" r:id="rId12"/>
    <p:sldLayoutId id="2147483662" r:id="rId13"/>
    <p:sldLayoutId id="2147483669" r:id="rId14"/>
  </p:sldLayoutIdLst>
  <p:hf hdr="0"/>
  <p:txStyles>
    <p:titleStyle>
      <a:lvl1pPr algn="l" defTabSz="914400" rtl="0" eaLnBrk="1" latinLnBrk="0" hangingPunct="1">
        <a:lnSpc>
          <a:spcPct val="90000"/>
        </a:lnSpc>
        <a:spcBef>
          <a:spcPct val="0"/>
        </a:spcBef>
        <a:buNone/>
        <a:defRPr sz="3600" kern="1200" spc="30" baseline="0">
          <a:solidFill>
            <a:schemeClr val="bg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4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88" userDrawn="1">
          <p15:clr>
            <a:srgbClr val="547EBF"/>
          </p15:clr>
        </p15:guide>
        <p15:guide id="4" orient="horz" pos="240" userDrawn="1">
          <p15:clr>
            <a:srgbClr val="547EBF"/>
          </p15:clr>
        </p15:guide>
        <p15:guide id="5" pos="7392"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4D2D30-00EB-B815-AE8F-111049B347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517C009-1FEE-0B44-38A2-2CCDCC7F4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E8415E-F9C1-8AEC-DA84-43E3CEA690B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A2F312B-FFF9-4BF4-A199-7817E8BC6036}" type="datetimeFigureOut">
              <a:rPr lang="en-GB" smtClean="0"/>
              <a:t>19/06/2026</a:t>
            </a:fld>
            <a:endParaRPr lang="en-GB"/>
          </a:p>
        </p:txBody>
      </p:sp>
      <p:sp>
        <p:nvSpPr>
          <p:cNvPr id="5" name="Footer Placeholder 4">
            <a:extLst>
              <a:ext uri="{FF2B5EF4-FFF2-40B4-BE49-F238E27FC236}">
                <a16:creationId xmlns:a16="http://schemas.microsoft.com/office/drawing/2014/main" id="{5F03C483-4859-2FF6-9CE4-2B7E321E87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5518040-6340-015A-05BE-95FFC69E19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1EE0AF8-4951-4DDE-AB23-39A2E16D6F57}" type="slidenum">
              <a:rPr lang="en-GB" smtClean="0"/>
              <a:t>‹#›</a:t>
            </a:fld>
            <a:endParaRPr lang="en-GB"/>
          </a:p>
        </p:txBody>
      </p:sp>
    </p:spTree>
    <p:extLst>
      <p:ext uri="{BB962C8B-B14F-4D97-AF65-F5344CB8AC3E}">
        <p14:creationId xmlns:p14="http://schemas.microsoft.com/office/powerpoint/2010/main" val="19539417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hyperlink" Target="https://iris.who.int/server/api/core/bitstreams/44261a94-8021-4ece-83ad-328c5c1965e6/content" TargetMode="External"/><Relationship Id="rId2" Type="http://schemas.openxmlformats.org/officeDocument/2006/relationships/hyperlink" Target="https://i.guim.co.uk/img/media/2ddc3c723a2815d8079e1fc014b0d808b5307d4d/0_102_3504_2102/master/3504.jpg?width=645&amp;dpr=2&amp;s=none&amp;crop=none" TargetMode="External"/><Relationship Id="rId1" Type="http://schemas.openxmlformats.org/officeDocument/2006/relationships/slideLayout" Target="../slideLayouts/slideLayout9.xml"/><Relationship Id="rId6" Type="http://schemas.openxmlformats.org/officeDocument/2006/relationships/hyperlink" Target="https://www.cdc.gov/diabetes/images/library/socialmedia/ndpp_workingtogetherdiabetes_print.pdf" TargetMode="External"/><Relationship Id="rId5" Type="http://schemas.openxmlformats.org/officeDocument/2006/relationships/hyperlink" Target="https://static.wixstatic.com/media/7e20dd_8415484dddae4f82a274bf89a9130209~mv2.png/v1/fill/w_925,h_801,al_c,q_90,usm_0.66_1.00_0.01,enc_avif,quality_auto/7e20dd_8415484dddae4f82a274bf89a9130209~mv2.png" TargetMode="External"/><Relationship Id="rId4" Type="http://schemas.openxmlformats.org/officeDocument/2006/relationships/hyperlink" Target="https://painendshere.com/wp-content/uploads/2016/10/20160909111511885.jpg"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pmc.ncbi.nlm.nih.gov/articles/PMC6687001/"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 Id="rId6" Type="http://schemas.openxmlformats.org/officeDocument/2006/relationships/hyperlink" Target="https://jech.bmj.com/content/77/9/565" TargetMode="External"/><Relationship Id="rId5" Type="http://schemas.openxmlformats.org/officeDocument/2006/relationships/hyperlink" Target="https://d1wqtxts1xzle7.cloudfront.net/49289960/Health_Behavior___Health_Education_book_4th_Ed-libre.pdf?1475413657=&amp;response-content-disposition=inline%3B+filename%3DHealth_Behavior_and_Health_Education_boo.pdf&amp;Expires=1781657475&amp;Signature=NrVcpVZO1gMPGjzJAQQNgzc32ef8h0uQNKtt~iQRSY7Ni9Ey--SjiHHC27NVDYtDnlWYLFaYGM9OX0fkZ3i9UqeqMfbEjL1qZxRUt9mpoMe3SD-Ok2PkDHXPcMQoVRNrk0h3m8VexFlAqpMoliN0o5OX2QT~z5C2g0ZscRCpQqxECexmjts5tMmrlA-TQGQyaz4vASdyQ5reGA9Kpivg6MGWyaSy4~JSdd8Gl57kBJ9vc27W5U2fbs0g7YuuDJYe4dEDY3ehKQTR-8fBmoOIeHCQbIL4Ub3a2YOlSjvAdTBO-h5SGXUUXbgq6utfhWDQSuHn89U8nfNzsoLQ0QHWyg__&amp;Key-Pair-Id=APKAJLOHF5GGSLRBV4ZA#page=83" TargetMode="External"/><Relationship Id="rId4" Type="http://schemas.openxmlformats.org/officeDocument/2006/relationships/hyperlink" Target="https://www.tandfonline.com/doi/full/10.2147/AMEP.S82937"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hrcak.srce.hr/39603" TargetMode="External"/><Relationship Id="rId2" Type="http://schemas.openxmlformats.org/officeDocument/2006/relationships/hyperlink" Target="https://pmc.ncbi.nlm.nih.gov/articles/PMC11097852/" TargetMode="External"/><Relationship Id="rId1" Type="http://schemas.openxmlformats.org/officeDocument/2006/relationships/slideLayout" Target="../slideLayouts/slideLayout9.xml"/><Relationship Id="rId6" Type="http://schemas.openxmlformats.org/officeDocument/2006/relationships/hyperlink" Target="Jefferies,%20D.%20and%20Wickens,%20C.%20(2025).%20Tight%20Budgets%20and%20Tough%20Decisions%20|%20the%20Impact%20of%20NHS%20Financial%20Decisions%20|%20the%20King&#8217;s%20Fund.%20%5bonline%5d%20The%20King&#8217;s%20Fund.%20Available%20at:%20https:/www.kingsfund.org.uk/insight-and-analysis/long-reads/tight-budgets-tough-choices." TargetMode="External"/><Relationship Id="rId5" Type="http://schemas.openxmlformats.org/officeDocument/2006/relationships/hyperlink" Target="https://pmc.ncbi.nlm.nih.gov/articles/PMC5294442/" TargetMode="External"/><Relationship Id="rId4" Type="http://schemas.openxmlformats.org/officeDocument/2006/relationships/hyperlink" Target="https://link.springer.com/article/10.1186/s12913-017-2183-6"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pmc.ncbi.nlm.nih.gov/articles/PMC7310804/" TargetMode="External"/><Relationship Id="rId2" Type="http://schemas.openxmlformats.org/officeDocument/2006/relationships/hyperlink" Target="https://journals.sagepub.com/doi/full/10.4081/jphr.2014.311" TargetMode="External"/><Relationship Id="rId1" Type="http://schemas.openxmlformats.org/officeDocument/2006/relationships/slideLayout" Target="../slideLayouts/slideLayout9.xml"/><Relationship Id="rId6" Type="http://schemas.openxmlformats.org/officeDocument/2006/relationships/hyperlink" Target="NHS%20England%20(2024).%20NHS%20Identifies%20over%20Half%20a%20Million%20More%20People%20at%20Risk%20of%20Type%202%20Diabetes%20in%20a%20Year.%20%5bonline%5d%20www.england.nhs.uk.%20Available%20at:%20https:/www.england.nhs.uk/2024/06/nhs-identifies-over-half-a-million-more-people-at-risk-of-type-2-diabetes-in-a-year/" TargetMode="External"/><Relationship Id="rId5" Type="http://schemas.openxmlformats.org/officeDocument/2006/relationships/hyperlink" Target="https://www.england.nhs.uk/integratedcare/what-is-integrated-care/" TargetMode="External"/><Relationship Id="rId4" Type="http://schemas.openxmlformats.org/officeDocument/2006/relationships/hyperlink" Target="https://www.england.nhs.uk/2022/03/nhs-prevention-programme-cuts-chances-of-type-2-diabetes-for-thousands/"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Public%20Health%20England%20(2016).%20NHS%20Diabetes%20Prevention%20Programme%20NHSDPP%20overview%20and%20FAQ%20NHS%20England%20Publications%20Gateway%20Reference%2005728.%20%5bonline%5d%20Available%20at:%20https:/www.england.nhs.uk/wp-content/uploads/2016/08/dpp-faq.pdf." TargetMode="External"/><Relationship Id="rId2" Type="http://schemas.openxmlformats.org/officeDocument/2006/relationships/hyperlink" Target="https://www.tandfonline.com/doi/abs/10.1179/1572513814Y.0000000007" TargetMode="External"/><Relationship Id="rId1" Type="http://schemas.openxmlformats.org/officeDocument/2006/relationships/slideLayout" Target="../slideLayouts/slideLayout9.xml"/><Relationship Id="rId6" Type="http://schemas.openxmlformats.org/officeDocument/2006/relationships/hyperlink" Target="https://www.health.org.uk/media-office/press-releases/cuts-to-public-health-run-counter-to-levelling-up-say-leading-health-organisations" TargetMode="External"/><Relationship Id="rId5" Type="http://schemas.openxmlformats.org/officeDocument/2006/relationships/hyperlink" Target="https://books.google.co.uk/books?hl=en&amp;lr=&amp;id=9BQWCgAAQBAJ&amp;oi=fnd&amp;pg=PA43&amp;ots=efP37fzSb6&amp;sig=rumJqHWMGblf0nyPJIRo8-npEyM&amp;redir_esc=y#v=onepage&amp;q&amp;f=false" TargetMode="External"/><Relationship Id="rId4" Type="http://schemas.openxmlformats.org/officeDocument/2006/relationships/hyperlink" Target="Public%20Health%20England%20(2018).%20Health%20matters:%20Preventing%20Type%202%20Diabetes.%20%5bonline%5d%20GOV.UK.%20Available%20at:%20https:/www.gov.uk/government/publications/health-matters-preventing-type-2-diabetes/health-matters-preventing-type-2-diabetes."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sdgs.un.org/goals" TargetMode="External"/><Relationship Id="rId2" Type="http://schemas.openxmlformats.org/officeDocument/2006/relationships/hyperlink" Target="The%20King&#8217;s%20Fund.%20(2025).%20Truly%20Fit%20For%20The%20Future?%20The%2010%20Year%20Health%20Plan%20Explained%20|%20The%20King&#8217;s%20Fund.%20%5bonline%5d%20Available%20at:%20https://www.kingsfund.org.uk/insight-and-analysis/long-reads/ten-year-health-plan-explained." TargetMode="External"/><Relationship Id="rId1" Type="http://schemas.openxmlformats.org/officeDocument/2006/relationships/slideLayout" Target="../slideLayouts/slideLayout9.xml"/><Relationship Id="rId6" Type="http://schemas.openxmlformats.org/officeDocument/2006/relationships/hyperlink" Target="https://www.who.int/activities/promoting-health-in-all-policies-and-intersectoral-action-capacities" TargetMode="External"/><Relationship Id="rId5" Type="http://schemas.openxmlformats.org/officeDocument/2006/relationships/hyperlink" Target="https://pubmed.ncbi.nlm.nih.gov/31719054/" TargetMode="External"/><Relationship Id="rId4" Type="http://schemas.openxmlformats.org/officeDocument/2006/relationships/hyperlink" Target="Unwin,%20N.%20(2020).%20Socio%20economic%20position,%20the%20risk%20of%20pre%20and%20type%202%20diabetes,%20and%20implications%20for%20prevention.%20%5bonline%5d%20Available%20at:%20https:/www.nice.org.uk/guidance/ph35/evidence/ep-3-socioeconomic-status-and-risk-factors-for-type-2-diabetes-pdf-433771165."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who.int/about/governance/constitution" TargetMode="External"/><Relationship Id="rId2" Type="http://schemas.openxmlformats.org/officeDocument/2006/relationships/hyperlink" Target="WHO%20(2024).%20SDG%20Target%203.4%20|%20Noncommunicable%20diseases%20and%20mental%20health.%20%5bonline%5d%20www.who.int.%20Available%20at:%20https:/www.who.int/data/gho/data/themes/topics/indicator-groups/indicator-group-details/GHO/sdg-target-3.4-noncommunicable-diseases-and-mental-health." TargetMode="External"/><Relationship Id="rId1" Type="http://schemas.openxmlformats.org/officeDocument/2006/relationships/slideLayout" Target="../slideLayouts/slideLayout9.xml"/><Relationship Id="rId4" Type="http://schemas.openxmlformats.org/officeDocument/2006/relationships/hyperlink" Target="https://www.who.int/activities/promoting-well-be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252F9D-1BE1-5B6A-B022-5ECD10042F54}"/>
              </a:ext>
            </a:extLst>
          </p:cNvPr>
          <p:cNvSpPr txBox="1"/>
          <p:nvPr/>
        </p:nvSpPr>
        <p:spPr>
          <a:xfrm>
            <a:off x="1280160" y="929790"/>
            <a:ext cx="9631680" cy="4998420"/>
          </a:xfrm>
          <a:prstGeom prst="rect">
            <a:avLst/>
          </a:prstGeom>
          <a:noFill/>
        </p:spPr>
        <p:txBody>
          <a:bodyPr wrap="square" rtlCol="0">
            <a:spAutoFit/>
          </a:bodyPr>
          <a:lstStyle/>
          <a:p>
            <a:pPr algn="ctr">
              <a:lnSpc>
                <a:spcPct val="150000"/>
              </a:lnSpc>
            </a:pPr>
            <a:r>
              <a:rPr lang="en-GB" sz="3600" dirty="0"/>
              <a:t>Presentation Title: </a:t>
            </a:r>
            <a:r>
              <a:rPr lang="en-US" sz="3600" dirty="0"/>
              <a:t>Health and wellbeing and sustainability: Evaluating the UK NDPP </a:t>
            </a:r>
            <a:endParaRPr lang="en-GB" sz="3600" dirty="0"/>
          </a:p>
          <a:p>
            <a:pPr algn="ctr">
              <a:lnSpc>
                <a:spcPct val="150000"/>
              </a:lnSpc>
            </a:pPr>
            <a:r>
              <a:rPr lang="en-GB" sz="3600" dirty="0"/>
              <a:t>Module: BMHP6030</a:t>
            </a:r>
          </a:p>
          <a:p>
            <a:pPr algn="ctr">
              <a:lnSpc>
                <a:spcPct val="150000"/>
              </a:lnSpc>
            </a:pPr>
            <a:r>
              <a:rPr lang="en-GB" sz="3600" dirty="0"/>
              <a:t>Student name: Nadia Akther </a:t>
            </a:r>
          </a:p>
          <a:p>
            <a:pPr algn="ctr">
              <a:lnSpc>
                <a:spcPct val="150000"/>
              </a:lnSpc>
            </a:pPr>
            <a:r>
              <a:rPr lang="en-GB" sz="3600" dirty="0"/>
              <a:t>Student ID: 1914510</a:t>
            </a:r>
          </a:p>
          <a:p>
            <a:pPr algn="ctr">
              <a:lnSpc>
                <a:spcPct val="150000"/>
              </a:lnSpc>
            </a:pPr>
            <a:r>
              <a:rPr lang="en-GB" sz="3600" dirty="0"/>
              <a:t>Module lecturers: Philip Jones</a:t>
            </a:r>
          </a:p>
        </p:txBody>
      </p:sp>
    </p:spTree>
    <p:extLst>
      <p:ext uri="{BB962C8B-B14F-4D97-AF65-F5344CB8AC3E}">
        <p14:creationId xmlns:p14="http://schemas.microsoft.com/office/powerpoint/2010/main" val="1816288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Placeholder 23">
            <a:extLst>
              <a:ext uri="{FF2B5EF4-FFF2-40B4-BE49-F238E27FC236}">
                <a16:creationId xmlns:a16="http://schemas.microsoft.com/office/drawing/2014/main" id="{7CF45B57-A4A3-A820-9197-3372BF6B8CB4}"/>
              </a:ext>
            </a:extLst>
          </p:cNvPr>
          <p:cNvPicPr>
            <a:picLocks noGrp="1" noChangeAspect="1"/>
          </p:cNvPicPr>
          <p:nvPr>
            <p:ph type="pic" sz="quarter" idx="10"/>
          </p:nvPr>
        </p:nvPicPr>
        <p:blipFill>
          <a:blip r:embed="rId2"/>
          <a:srcRect l="15" r="15"/>
          <a:stretch/>
        </p:blipFill>
        <p:spPr>
          <a:prstGeom prst="rect">
            <a:avLst/>
          </a:prstGeom>
          <a:solidFill>
            <a:srgbClr val="C4EEF2"/>
          </a:solidFill>
        </p:spPr>
      </p:pic>
      <p:sp>
        <p:nvSpPr>
          <p:cNvPr id="26" name="Title 25">
            <a:extLst>
              <a:ext uri="{FF2B5EF4-FFF2-40B4-BE49-F238E27FC236}">
                <a16:creationId xmlns:a16="http://schemas.microsoft.com/office/drawing/2014/main" id="{B4A6BAED-EBE6-4796-91D1-762EB5936B76}"/>
              </a:ext>
            </a:extLst>
          </p:cNvPr>
          <p:cNvSpPr>
            <a:spLocks noGrp="1"/>
          </p:cNvSpPr>
          <p:nvPr>
            <p:ph type="ctrTitle"/>
          </p:nvPr>
        </p:nvSpPr>
        <p:spPr>
          <a:xfrm>
            <a:off x="458724" y="4126727"/>
            <a:ext cx="7492580" cy="1757237"/>
          </a:xfrm>
        </p:spPr>
        <p:txBody>
          <a:bodyPr>
            <a:normAutofit/>
          </a:bodyPr>
          <a:lstStyle/>
          <a:p>
            <a:r>
              <a:rPr lang="en-US" sz="3200" dirty="0"/>
              <a:t>Health and wellbeing and sustainability: Evaluating the UK NDPP </a:t>
            </a:r>
          </a:p>
        </p:txBody>
      </p:sp>
    </p:spTree>
    <p:extLst>
      <p:ext uri="{BB962C8B-B14F-4D97-AF65-F5344CB8AC3E}">
        <p14:creationId xmlns:p14="http://schemas.microsoft.com/office/powerpoint/2010/main" val="3103683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73D50-665E-4D9A-E16B-304D6DD4D2EF}"/>
              </a:ext>
            </a:extLst>
          </p:cNvPr>
          <p:cNvSpPr>
            <a:spLocks noGrp="1"/>
          </p:cNvSpPr>
          <p:nvPr>
            <p:ph type="title"/>
          </p:nvPr>
        </p:nvSpPr>
        <p:spPr/>
        <p:txBody>
          <a:bodyPr/>
          <a:lstStyle/>
          <a:p>
            <a:r>
              <a:rPr lang="en-GB" dirty="0"/>
              <a:t>Introduction: Aims &amp; scope </a:t>
            </a:r>
          </a:p>
        </p:txBody>
      </p:sp>
      <p:sp>
        <p:nvSpPr>
          <p:cNvPr id="3" name="Text Placeholder 2">
            <a:extLst>
              <a:ext uri="{FF2B5EF4-FFF2-40B4-BE49-F238E27FC236}">
                <a16:creationId xmlns:a16="http://schemas.microsoft.com/office/drawing/2014/main" id="{ADDEF9BE-0EB5-BE64-504B-697D5FA2BF29}"/>
              </a:ext>
            </a:extLst>
          </p:cNvPr>
          <p:cNvSpPr>
            <a:spLocks noGrp="1"/>
          </p:cNvSpPr>
          <p:nvPr>
            <p:ph type="body" idx="1"/>
          </p:nvPr>
        </p:nvSpPr>
        <p:spPr>
          <a:xfrm>
            <a:off x="1289639" y="1804502"/>
            <a:ext cx="3657600" cy="823912"/>
          </a:xfrm>
        </p:spPr>
        <p:txBody>
          <a:bodyPr/>
          <a:lstStyle/>
          <a:p>
            <a:r>
              <a:rPr lang="en-GB" dirty="0"/>
              <a:t>Presentation objectives :</a:t>
            </a:r>
          </a:p>
        </p:txBody>
      </p:sp>
      <p:sp>
        <p:nvSpPr>
          <p:cNvPr id="4" name="Content Placeholder 3">
            <a:extLst>
              <a:ext uri="{FF2B5EF4-FFF2-40B4-BE49-F238E27FC236}">
                <a16:creationId xmlns:a16="http://schemas.microsoft.com/office/drawing/2014/main" id="{8FF33212-56DB-DC2E-B692-43A28393F443}"/>
              </a:ext>
            </a:extLst>
          </p:cNvPr>
          <p:cNvSpPr>
            <a:spLocks noGrp="1"/>
          </p:cNvSpPr>
          <p:nvPr>
            <p:ph sz="half" idx="2"/>
          </p:nvPr>
        </p:nvSpPr>
        <p:spPr>
          <a:xfrm>
            <a:off x="1289639" y="2481748"/>
            <a:ext cx="4183509" cy="3874602"/>
          </a:xfrm>
        </p:spPr>
        <p:txBody>
          <a:bodyPr>
            <a:noAutofit/>
          </a:bodyPr>
          <a:lstStyle/>
          <a:p>
            <a:pPr>
              <a:lnSpc>
                <a:spcPct val="150000"/>
              </a:lnSpc>
            </a:pPr>
            <a:r>
              <a:rPr lang="en-GB" sz="1450" dirty="0"/>
              <a:t>Core Aims- To evaluate how well global sustainability targets are put into practice within UK preventative healthcare. </a:t>
            </a:r>
          </a:p>
          <a:p>
            <a:pPr>
              <a:lnSpc>
                <a:spcPct val="150000"/>
              </a:lnSpc>
            </a:pPr>
            <a:r>
              <a:rPr lang="en-GB" sz="1450" dirty="0"/>
              <a:t>Case study- A critical evaluation of the UK national diabetes prevention programme (NDPP)</a:t>
            </a:r>
          </a:p>
          <a:p>
            <a:pPr>
              <a:lnSpc>
                <a:spcPct val="150000"/>
              </a:lnSpc>
            </a:pPr>
            <a:r>
              <a:rPr lang="en-GB" sz="1450" dirty="0"/>
              <a:t>Policy context –outlining the link between UN sustainability development goal 3 and the and NHS long term plans. </a:t>
            </a:r>
          </a:p>
          <a:p>
            <a:pPr>
              <a:lnSpc>
                <a:spcPct val="150000"/>
              </a:lnSpc>
            </a:pPr>
            <a:r>
              <a:rPr lang="en-GB" sz="1450" dirty="0"/>
              <a:t>Analytical scope- to assess health models , data trends and barriers to healthcare accessibility </a:t>
            </a:r>
          </a:p>
        </p:txBody>
      </p:sp>
      <p:sp>
        <p:nvSpPr>
          <p:cNvPr id="9" name="Slide Number Placeholder 8">
            <a:extLst>
              <a:ext uri="{FF2B5EF4-FFF2-40B4-BE49-F238E27FC236}">
                <a16:creationId xmlns:a16="http://schemas.microsoft.com/office/drawing/2014/main" id="{99B1F3F5-ECAE-A25E-CE9B-54A979E814F7}"/>
              </a:ext>
            </a:extLst>
          </p:cNvPr>
          <p:cNvSpPr>
            <a:spLocks noGrp="1"/>
          </p:cNvSpPr>
          <p:nvPr>
            <p:ph type="sldNum" sz="quarter" idx="12"/>
          </p:nvPr>
        </p:nvSpPr>
        <p:spPr/>
        <p:txBody>
          <a:bodyPr/>
          <a:lstStyle/>
          <a:p>
            <a:fld id="{294A09A9-5501-47C1-A89A-A340965A2BE2}" type="slidenum">
              <a:rPr lang="en-US" smtClean="0"/>
              <a:t>3</a:t>
            </a:fld>
            <a:endParaRPr lang="en-US" dirty="0"/>
          </a:p>
        </p:txBody>
      </p:sp>
      <p:graphicFrame>
        <p:nvGraphicFramePr>
          <p:cNvPr id="14" name="Content Placeholder 13">
            <a:extLst>
              <a:ext uri="{FF2B5EF4-FFF2-40B4-BE49-F238E27FC236}">
                <a16:creationId xmlns:a16="http://schemas.microsoft.com/office/drawing/2014/main" id="{1FE5C618-5807-7DD4-2FE6-4708E9AFD5CB}"/>
              </a:ext>
            </a:extLst>
          </p:cNvPr>
          <p:cNvGraphicFramePr>
            <a:graphicFrameLocks noGrp="1"/>
          </p:cNvGraphicFramePr>
          <p:nvPr>
            <p:ph sz="quarter" idx="4"/>
            <p:extLst>
              <p:ext uri="{D42A27DB-BD31-4B8C-83A1-F6EECF244321}">
                <p14:modId xmlns:p14="http://schemas.microsoft.com/office/powerpoint/2010/main" val="11766320"/>
              </p:ext>
            </p:extLst>
          </p:nvPr>
        </p:nvGraphicFramePr>
        <p:xfrm>
          <a:off x="6541597" y="2009222"/>
          <a:ext cx="4431203" cy="40337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767553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191A4-7839-4F63-B17C-7C366C59488C}"/>
              </a:ext>
            </a:extLst>
          </p:cNvPr>
          <p:cNvSpPr>
            <a:spLocks noGrp="1"/>
          </p:cNvSpPr>
          <p:nvPr>
            <p:ph type="title"/>
          </p:nvPr>
        </p:nvSpPr>
        <p:spPr>
          <a:xfrm>
            <a:off x="457200" y="365125"/>
            <a:ext cx="10515600" cy="1325563"/>
          </a:xfrm>
        </p:spPr>
        <p:txBody>
          <a:bodyPr/>
          <a:lstStyle/>
          <a:p>
            <a:r>
              <a:rPr lang="en-US" dirty="0"/>
              <a:t>Definitions and key concepts </a:t>
            </a:r>
          </a:p>
        </p:txBody>
      </p:sp>
      <p:sp>
        <p:nvSpPr>
          <p:cNvPr id="3" name="Text Placeholder 2">
            <a:extLst>
              <a:ext uri="{FF2B5EF4-FFF2-40B4-BE49-F238E27FC236}">
                <a16:creationId xmlns:a16="http://schemas.microsoft.com/office/drawing/2014/main" id="{3BD1BF38-3044-4FB6-A222-979FD3162C9D}"/>
              </a:ext>
            </a:extLst>
          </p:cNvPr>
          <p:cNvSpPr>
            <a:spLocks noGrp="1"/>
          </p:cNvSpPr>
          <p:nvPr>
            <p:ph type="body" idx="1"/>
          </p:nvPr>
        </p:nvSpPr>
        <p:spPr>
          <a:xfrm>
            <a:off x="839788" y="1966913"/>
            <a:ext cx="2971800" cy="823912"/>
          </a:xfrm>
        </p:spPr>
        <p:txBody>
          <a:bodyPr anchor="ctr" anchorCtr="0">
            <a:normAutofit/>
          </a:bodyPr>
          <a:lstStyle/>
          <a:p>
            <a:r>
              <a:rPr lang="en-US" dirty="0"/>
              <a:t>Health </a:t>
            </a:r>
          </a:p>
        </p:txBody>
      </p:sp>
      <p:sp>
        <p:nvSpPr>
          <p:cNvPr id="4" name="Content Placeholder 3">
            <a:extLst>
              <a:ext uri="{FF2B5EF4-FFF2-40B4-BE49-F238E27FC236}">
                <a16:creationId xmlns:a16="http://schemas.microsoft.com/office/drawing/2014/main" id="{9B9ED227-95A7-4B08-91FE-5E0EF0D41D20}"/>
              </a:ext>
            </a:extLst>
          </p:cNvPr>
          <p:cNvSpPr>
            <a:spLocks noGrp="1"/>
          </p:cNvSpPr>
          <p:nvPr>
            <p:ph sz="half" idx="2"/>
          </p:nvPr>
        </p:nvSpPr>
        <p:spPr>
          <a:xfrm>
            <a:off x="839788" y="2790825"/>
            <a:ext cx="2971800" cy="3248025"/>
          </a:xfrm>
        </p:spPr>
        <p:txBody>
          <a:bodyPr>
            <a:noAutofit/>
          </a:bodyPr>
          <a:lstStyle/>
          <a:p>
            <a:r>
              <a:rPr lang="en-US" sz="1600" dirty="0"/>
              <a:t>Health is defined as the state of  complete physical, mental and social well being (WHO, 1948).</a:t>
            </a:r>
          </a:p>
          <a:p>
            <a:r>
              <a:rPr lang="en-US" sz="1600" dirty="0"/>
              <a:t>Not just the absence of disease </a:t>
            </a:r>
          </a:p>
          <a:p>
            <a:r>
              <a:rPr lang="en-US" sz="1600" dirty="0"/>
              <a:t>Requires proactive, multi-faceted approach to care </a:t>
            </a:r>
          </a:p>
          <a:p>
            <a:endParaRPr lang="en-US" dirty="0"/>
          </a:p>
        </p:txBody>
      </p:sp>
      <p:sp>
        <p:nvSpPr>
          <p:cNvPr id="7" name="Text Placeholder 6">
            <a:extLst>
              <a:ext uri="{FF2B5EF4-FFF2-40B4-BE49-F238E27FC236}">
                <a16:creationId xmlns:a16="http://schemas.microsoft.com/office/drawing/2014/main" id="{0DECF210-3396-4326-A2DB-16C401CA2CC1}"/>
              </a:ext>
            </a:extLst>
          </p:cNvPr>
          <p:cNvSpPr>
            <a:spLocks noGrp="1"/>
          </p:cNvSpPr>
          <p:nvPr>
            <p:ph type="body" sz="quarter" idx="3"/>
          </p:nvPr>
        </p:nvSpPr>
        <p:spPr>
          <a:xfrm>
            <a:off x="4610188" y="1966913"/>
            <a:ext cx="2971800" cy="823912"/>
          </a:xfrm>
        </p:spPr>
        <p:txBody>
          <a:bodyPr anchor="ctr" anchorCtr="0">
            <a:normAutofit/>
          </a:bodyPr>
          <a:lstStyle/>
          <a:p>
            <a:r>
              <a:rPr lang="en-US" dirty="0"/>
              <a:t>Wellbeing </a:t>
            </a:r>
          </a:p>
        </p:txBody>
      </p:sp>
      <p:sp>
        <p:nvSpPr>
          <p:cNvPr id="5" name="Content Placeholder 4">
            <a:extLst>
              <a:ext uri="{FF2B5EF4-FFF2-40B4-BE49-F238E27FC236}">
                <a16:creationId xmlns:a16="http://schemas.microsoft.com/office/drawing/2014/main" id="{9C2ECAAA-1E9C-4845-8EA9-E11A76F08150}"/>
              </a:ext>
            </a:extLst>
          </p:cNvPr>
          <p:cNvSpPr>
            <a:spLocks noGrp="1"/>
          </p:cNvSpPr>
          <p:nvPr>
            <p:ph sz="quarter" idx="4"/>
          </p:nvPr>
        </p:nvSpPr>
        <p:spPr>
          <a:xfrm>
            <a:off x="4610188" y="2790825"/>
            <a:ext cx="2971800" cy="3246120"/>
          </a:xfrm>
        </p:spPr>
        <p:txBody>
          <a:bodyPr>
            <a:noAutofit/>
          </a:bodyPr>
          <a:lstStyle/>
          <a:p>
            <a:r>
              <a:rPr lang="en-US" sz="1600" dirty="0"/>
              <a:t>A positive state experienced by individuals and societies. Standard of living, safe housing and financial security (WHO, 2021).</a:t>
            </a:r>
          </a:p>
          <a:p>
            <a:r>
              <a:rPr lang="en-US" sz="1600" dirty="0"/>
              <a:t>Subjective- a persons self reported life satisfaction as well as their happiness level. </a:t>
            </a:r>
          </a:p>
        </p:txBody>
      </p:sp>
      <p:sp>
        <p:nvSpPr>
          <p:cNvPr id="8" name="Text Placeholder 7">
            <a:extLst>
              <a:ext uri="{FF2B5EF4-FFF2-40B4-BE49-F238E27FC236}">
                <a16:creationId xmlns:a16="http://schemas.microsoft.com/office/drawing/2014/main" id="{36B4EA57-3F87-42E4-8BBF-ABC4118F11B3}"/>
              </a:ext>
            </a:extLst>
          </p:cNvPr>
          <p:cNvSpPr>
            <a:spLocks noGrp="1"/>
          </p:cNvSpPr>
          <p:nvPr>
            <p:ph type="body" sz="quarter" idx="13"/>
          </p:nvPr>
        </p:nvSpPr>
        <p:spPr>
          <a:xfrm>
            <a:off x="8430134" y="1976438"/>
            <a:ext cx="2971800" cy="823912"/>
          </a:xfrm>
        </p:spPr>
        <p:txBody>
          <a:bodyPr anchor="ctr" anchorCtr="0">
            <a:normAutofit/>
          </a:bodyPr>
          <a:lstStyle/>
          <a:p>
            <a:r>
              <a:rPr lang="en-US" dirty="0"/>
              <a:t>Sustainable development </a:t>
            </a:r>
          </a:p>
        </p:txBody>
      </p:sp>
      <p:sp>
        <p:nvSpPr>
          <p:cNvPr id="9" name="Content Placeholder 8">
            <a:extLst>
              <a:ext uri="{FF2B5EF4-FFF2-40B4-BE49-F238E27FC236}">
                <a16:creationId xmlns:a16="http://schemas.microsoft.com/office/drawing/2014/main" id="{D4F171EB-B5A9-44F7-9D34-E20FB484C088}"/>
              </a:ext>
            </a:extLst>
          </p:cNvPr>
          <p:cNvSpPr>
            <a:spLocks noGrp="1"/>
          </p:cNvSpPr>
          <p:nvPr>
            <p:ph sz="quarter" idx="14"/>
          </p:nvPr>
        </p:nvSpPr>
        <p:spPr>
          <a:xfrm>
            <a:off x="8430134" y="2800350"/>
            <a:ext cx="2971800" cy="3246120"/>
          </a:xfrm>
        </p:spPr>
        <p:txBody>
          <a:bodyPr>
            <a:noAutofit/>
          </a:bodyPr>
          <a:lstStyle/>
          <a:p>
            <a:r>
              <a:rPr lang="en-US" sz="1600" dirty="0"/>
              <a:t>Meeting the needs of the current generation without compromising those of future generations (UN, 2015). </a:t>
            </a:r>
          </a:p>
          <a:p>
            <a:r>
              <a:rPr lang="en-US" sz="1600" dirty="0"/>
              <a:t>Specifically in healthcare, managing current patient population whilst preserving </a:t>
            </a:r>
            <a:r>
              <a:rPr lang="en-US" sz="1600" dirty="0" err="1"/>
              <a:t>rescourses</a:t>
            </a:r>
            <a:r>
              <a:rPr lang="en-US" sz="1600" dirty="0"/>
              <a:t> (</a:t>
            </a:r>
            <a:r>
              <a:rPr lang="en-US" sz="1600" dirty="0" err="1"/>
              <a:t>Kaldjian</a:t>
            </a:r>
            <a:r>
              <a:rPr lang="en-US" sz="1600" dirty="0"/>
              <a:t>, L.C. 2014).  </a:t>
            </a:r>
          </a:p>
        </p:txBody>
      </p:sp>
      <p:sp>
        <p:nvSpPr>
          <p:cNvPr id="12" name="Slide Number Placeholder 11">
            <a:extLst>
              <a:ext uri="{FF2B5EF4-FFF2-40B4-BE49-F238E27FC236}">
                <a16:creationId xmlns:a16="http://schemas.microsoft.com/office/drawing/2014/main" id="{A3B8E562-8B85-4194-9740-CB3A1A2350D4}"/>
              </a:ext>
            </a:extLst>
          </p:cNvPr>
          <p:cNvSpPr>
            <a:spLocks noGrp="1"/>
          </p:cNvSpPr>
          <p:nvPr>
            <p:ph type="sldNum" sz="quarter" idx="12"/>
          </p:nvPr>
        </p:nvSpPr>
        <p:spPr>
          <a:xfrm>
            <a:off x="8610600" y="6356350"/>
            <a:ext cx="2743200" cy="365125"/>
          </a:xfrm>
        </p:spPr>
        <p:txBody>
          <a:bodyPr/>
          <a:lstStyle/>
          <a:p>
            <a:fld id="{294A09A9-5501-47C1-A89A-A340965A2BE2}" type="slidenum">
              <a:rPr lang="en-US" smtClean="0"/>
              <a:pPr/>
              <a:t>4</a:t>
            </a:fld>
            <a:endParaRPr lang="en-US" dirty="0"/>
          </a:p>
        </p:txBody>
      </p:sp>
    </p:spTree>
    <p:extLst>
      <p:ext uri="{BB962C8B-B14F-4D97-AF65-F5344CB8AC3E}">
        <p14:creationId xmlns:p14="http://schemas.microsoft.com/office/powerpoint/2010/main" val="413412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F326A-2B25-1EE8-5512-B6FE72FFBDA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CABA5646-2CFE-86CC-63DB-F63F4AF10AC6}"/>
              </a:ext>
            </a:extLst>
          </p:cNvPr>
          <p:cNvPicPr>
            <a:picLocks noChangeAspect="1"/>
          </p:cNvPicPr>
          <p:nvPr/>
        </p:nvPicPr>
        <p:blipFill>
          <a:blip r:embed="rId2"/>
          <a:stretch>
            <a:fillRect/>
          </a:stretch>
        </p:blipFill>
        <p:spPr>
          <a:xfrm>
            <a:off x="6730156" y="1475023"/>
            <a:ext cx="3981033" cy="2469094"/>
          </a:xfrm>
          <a:prstGeom prst="rect">
            <a:avLst/>
          </a:prstGeom>
        </p:spPr>
      </p:pic>
      <p:sp>
        <p:nvSpPr>
          <p:cNvPr id="6" name="Rectangle 5">
            <a:extLst>
              <a:ext uri="{FF2B5EF4-FFF2-40B4-BE49-F238E27FC236}">
                <a16:creationId xmlns:a16="http://schemas.microsoft.com/office/drawing/2014/main" id="{A8B778E7-86FC-E0D6-8E14-365AAFB8866A}"/>
              </a:ext>
            </a:extLst>
          </p:cNvPr>
          <p:cNvSpPr/>
          <p:nvPr/>
        </p:nvSpPr>
        <p:spPr>
          <a:xfrm>
            <a:off x="838200" y="4070032"/>
            <a:ext cx="3977640" cy="2468880"/>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216C543A-9B10-8AD6-152C-17E69C01B733}"/>
              </a:ext>
            </a:extLst>
          </p:cNvPr>
          <p:cNvSpPr/>
          <p:nvPr/>
        </p:nvSpPr>
        <p:spPr>
          <a:xfrm>
            <a:off x="1480811" y="1849926"/>
            <a:ext cx="8637270" cy="4440211"/>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11D0E46B-E8EC-CCC8-A35B-D7FAE49FECB0}"/>
              </a:ext>
            </a:extLst>
          </p:cNvPr>
          <p:cNvSpPr>
            <a:spLocks noGrp="1"/>
          </p:cNvSpPr>
          <p:nvPr>
            <p:ph type="title"/>
          </p:nvPr>
        </p:nvSpPr>
        <p:spPr>
          <a:xfrm>
            <a:off x="548640" y="113723"/>
            <a:ext cx="11094720" cy="1325563"/>
          </a:xfrm>
        </p:spPr>
        <p:txBody>
          <a:bodyPr/>
          <a:lstStyle/>
          <a:p>
            <a:r>
              <a:rPr lang="en-GB" dirty="0"/>
              <a:t>Integrating Health, Wellbeing and Sustainability </a:t>
            </a:r>
          </a:p>
        </p:txBody>
      </p:sp>
      <p:sp>
        <p:nvSpPr>
          <p:cNvPr id="5" name="Slide Number Placeholder 4">
            <a:extLst>
              <a:ext uri="{FF2B5EF4-FFF2-40B4-BE49-F238E27FC236}">
                <a16:creationId xmlns:a16="http://schemas.microsoft.com/office/drawing/2014/main" id="{3CC34FEC-64E8-C670-5180-CE099023A53A}"/>
              </a:ext>
            </a:extLst>
          </p:cNvPr>
          <p:cNvSpPr>
            <a:spLocks noGrp="1"/>
          </p:cNvSpPr>
          <p:nvPr>
            <p:ph type="sldNum" sz="quarter" idx="12"/>
          </p:nvPr>
        </p:nvSpPr>
        <p:spPr/>
        <p:txBody>
          <a:bodyPr/>
          <a:lstStyle/>
          <a:p>
            <a:fld id="{294A09A9-5501-47C1-A89A-A340965A2BE2}" type="slidenum">
              <a:rPr lang="en-US" smtClean="0"/>
              <a:t>5</a:t>
            </a:fld>
            <a:endParaRPr lang="en-US" dirty="0"/>
          </a:p>
        </p:txBody>
      </p:sp>
      <p:sp>
        <p:nvSpPr>
          <p:cNvPr id="10" name="TextBox 9">
            <a:extLst>
              <a:ext uri="{FF2B5EF4-FFF2-40B4-BE49-F238E27FC236}">
                <a16:creationId xmlns:a16="http://schemas.microsoft.com/office/drawing/2014/main" id="{7978127B-98B7-6017-D5DA-ACCA83D6EDFD}"/>
              </a:ext>
            </a:extLst>
          </p:cNvPr>
          <p:cNvSpPr txBox="1">
            <a:spLocks/>
          </p:cNvSpPr>
          <p:nvPr/>
        </p:nvSpPr>
        <p:spPr>
          <a:xfrm>
            <a:off x="1971605" y="2085810"/>
            <a:ext cx="7655682" cy="3788088"/>
          </a:xfrm>
          <a:prstGeom prst="rect">
            <a:avLst/>
          </a:prstGeom>
          <a:noFill/>
        </p:spPr>
        <p:txBody>
          <a:bodyPr wrap="square" rtlCol="0">
            <a:spAutoFit/>
          </a:bodyPr>
          <a:lstStyle/>
          <a:p>
            <a:pPr algn="ctr">
              <a:lnSpc>
                <a:spcPct val="150000"/>
              </a:lnSpc>
            </a:pPr>
            <a:r>
              <a:rPr lang="en-GB" dirty="0"/>
              <a:t>Dynamic nexus: individual health outcomes are due to the availability of sustainable economic and social resources(Unwin, N. 2020) . </a:t>
            </a:r>
          </a:p>
          <a:p>
            <a:pPr algn="ctr">
              <a:lnSpc>
                <a:spcPct val="150000"/>
              </a:lnSpc>
            </a:pPr>
            <a:endParaRPr lang="en-GB" dirty="0"/>
          </a:p>
          <a:p>
            <a:pPr algn="ctr">
              <a:lnSpc>
                <a:spcPct val="150000"/>
              </a:lnSpc>
            </a:pPr>
            <a:r>
              <a:rPr lang="en-GB" dirty="0"/>
              <a:t>Paradigm shift: this is moving away from treating physical illnesses after they have already taken affect, we need to intervene and protect patients earlier on.</a:t>
            </a:r>
          </a:p>
          <a:p>
            <a:pPr algn="ctr">
              <a:lnSpc>
                <a:spcPct val="150000"/>
              </a:lnSpc>
            </a:pPr>
            <a:endParaRPr lang="en-GB" dirty="0"/>
          </a:p>
          <a:p>
            <a:pPr algn="ctr">
              <a:lnSpc>
                <a:spcPct val="150000"/>
              </a:lnSpc>
            </a:pPr>
            <a:r>
              <a:rPr lang="en-GB" dirty="0"/>
              <a:t>Recourse protection:  shifting health funding into community wellness can help prevent for excess budget being used up in immediate acute treatment in long-term (kings fund, 2025).</a:t>
            </a:r>
          </a:p>
        </p:txBody>
      </p:sp>
      <p:sp>
        <p:nvSpPr>
          <p:cNvPr id="3" name="Rectangle 2">
            <a:extLst>
              <a:ext uri="{FF2B5EF4-FFF2-40B4-BE49-F238E27FC236}">
                <a16:creationId xmlns:a16="http://schemas.microsoft.com/office/drawing/2014/main" id="{A33D100B-8A64-4BC5-3503-739CAA5F9760}"/>
              </a:ext>
            </a:extLst>
          </p:cNvPr>
          <p:cNvSpPr/>
          <p:nvPr/>
        </p:nvSpPr>
        <p:spPr>
          <a:xfrm>
            <a:off x="10711189" y="675287"/>
            <a:ext cx="1480811" cy="7282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027030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0C5A3-E143-0312-CF1B-6F6448DB4BE2}"/>
              </a:ext>
            </a:extLst>
          </p:cNvPr>
          <p:cNvSpPr>
            <a:spLocks noGrp="1"/>
          </p:cNvSpPr>
          <p:nvPr>
            <p:ph type="title"/>
          </p:nvPr>
        </p:nvSpPr>
        <p:spPr/>
        <p:txBody>
          <a:bodyPr/>
          <a:lstStyle/>
          <a:p>
            <a:r>
              <a:rPr lang="en-GB" dirty="0"/>
              <a:t>Sustainable development goals </a:t>
            </a:r>
          </a:p>
        </p:txBody>
      </p:sp>
      <p:sp>
        <p:nvSpPr>
          <p:cNvPr id="3" name="Text Placeholder 2">
            <a:extLst>
              <a:ext uri="{FF2B5EF4-FFF2-40B4-BE49-F238E27FC236}">
                <a16:creationId xmlns:a16="http://schemas.microsoft.com/office/drawing/2014/main" id="{9AF18484-46F5-C3D5-2291-5C4A86111559}"/>
              </a:ext>
            </a:extLst>
          </p:cNvPr>
          <p:cNvSpPr>
            <a:spLocks noGrp="1"/>
          </p:cNvSpPr>
          <p:nvPr>
            <p:ph type="body" idx="1"/>
          </p:nvPr>
        </p:nvSpPr>
        <p:spPr/>
        <p:txBody>
          <a:bodyPr/>
          <a:lstStyle/>
          <a:p>
            <a:r>
              <a:rPr lang="en-GB" dirty="0"/>
              <a:t>The Global Goal</a:t>
            </a:r>
          </a:p>
        </p:txBody>
      </p:sp>
      <p:sp>
        <p:nvSpPr>
          <p:cNvPr id="4" name="Content Placeholder 3">
            <a:extLst>
              <a:ext uri="{FF2B5EF4-FFF2-40B4-BE49-F238E27FC236}">
                <a16:creationId xmlns:a16="http://schemas.microsoft.com/office/drawing/2014/main" id="{27E32744-B68F-883F-0CD4-27A779FE864B}"/>
              </a:ext>
            </a:extLst>
          </p:cNvPr>
          <p:cNvSpPr>
            <a:spLocks noGrp="1"/>
          </p:cNvSpPr>
          <p:nvPr>
            <p:ph sz="half" idx="2"/>
          </p:nvPr>
        </p:nvSpPr>
        <p:spPr/>
        <p:txBody>
          <a:bodyPr>
            <a:normAutofit/>
          </a:bodyPr>
          <a:lstStyle/>
          <a:p>
            <a:r>
              <a:rPr lang="en-GB" sz="1600" dirty="0"/>
              <a:t>Global target- UN SDG 3, focuses on ensuring healthy lives and promoting wellbeing for all ages (Howden-Chapman, P., et al., 2017) </a:t>
            </a:r>
          </a:p>
          <a:p>
            <a:r>
              <a:rPr lang="en-GB" sz="1600" dirty="0"/>
              <a:t>Specific target- by 2030. target 3.4 requires attainment of a 33% decrease in premature deaths caused by non communicable diseases, this will be done via enhanced preventative measures, enhancing global mental health and well being (WHO,2024).</a:t>
            </a:r>
          </a:p>
          <a:p>
            <a:r>
              <a:rPr lang="en-GB" sz="1600" dirty="0"/>
              <a:t>Mechanism- shifting current health care focuses from reactive to proactive prevention </a:t>
            </a:r>
          </a:p>
          <a:p>
            <a:endParaRPr lang="en-GB" dirty="0"/>
          </a:p>
          <a:p>
            <a:endParaRPr lang="en-GB" dirty="0"/>
          </a:p>
        </p:txBody>
      </p:sp>
      <p:sp>
        <p:nvSpPr>
          <p:cNvPr id="5" name="Text Placeholder 4">
            <a:extLst>
              <a:ext uri="{FF2B5EF4-FFF2-40B4-BE49-F238E27FC236}">
                <a16:creationId xmlns:a16="http://schemas.microsoft.com/office/drawing/2014/main" id="{8DEE879C-A144-187C-551D-3CE79768B516}"/>
              </a:ext>
            </a:extLst>
          </p:cNvPr>
          <p:cNvSpPr>
            <a:spLocks noGrp="1"/>
          </p:cNvSpPr>
          <p:nvPr>
            <p:ph type="body" sz="quarter" idx="3"/>
          </p:nvPr>
        </p:nvSpPr>
        <p:spPr/>
        <p:txBody>
          <a:bodyPr/>
          <a:lstStyle/>
          <a:p>
            <a:r>
              <a:rPr lang="en-GB" dirty="0"/>
              <a:t>The National Response </a:t>
            </a:r>
          </a:p>
        </p:txBody>
      </p:sp>
      <p:sp>
        <p:nvSpPr>
          <p:cNvPr id="24" name="Content Placeholder 23">
            <a:extLst>
              <a:ext uri="{FF2B5EF4-FFF2-40B4-BE49-F238E27FC236}">
                <a16:creationId xmlns:a16="http://schemas.microsoft.com/office/drawing/2014/main" id="{4E828755-FACE-1363-0E67-A17151AAFC55}"/>
              </a:ext>
            </a:extLst>
          </p:cNvPr>
          <p:cNvSpPr>
            <a:spLocks noGrp="1"/>
          </p:cNvSpPr>
          <p:nvPr>
            <p:ph sz="quarter" idx="4"/>
          </p:nvPr>
        </p:nvSpPr>
        <p:spPr>
          <a:xfrm>
            <a:off x="7120956" y="2632073"/>
            <a:ext cx="3657600" cy="3684588"/>
          </a:xfrm>
        </p:spPr>
        <p:txBody>
          <a:bodyPr>
            <a:normAutofit/>
          </a:bodyPr>
          <a:lstStyle/>
          <a:p>
            <a:r>
              <a:rPr lang="en-GB" sz="1800" dirty="0"/>
              <a:t>Policy-embedding international SDG targets into national NHS long term plans. </a:t>
            </a:r>
          </a:p>
          <a:p>
            <a:r>
              <a:rPr lang="en-GB" sz="1800" dirty="0"/>
              <a:t>Action- the national diabetes prevention programme (NDPP), will be the gateway to ensure we reach target 3.4 (public health England, 2016).</a:t>
            </a:r>
          </a:p>
          <a:p>
            <a:r>
              <a:rPr lang="en-GB" sz="1800" dirty="0"/>
              <a:t>Outcome- by implementing reduction strategies long term demand on health care systems is reduced, therefore making it financially sustainable.  </a:t>
            </a:r>
          </a:p>
        </p:txBody>
      </p:sp>
      <p:sp>
        <p:nvSpPr>
          <p:cNvPr id="9" name="Slide Number Placeholder 8">
            <a:extLst>
              <a:ext uri="{FF2B5EF4-FFF2-40B4-BE49-F238E27FC236}">
                <a16:creationId xmlns:a16="http://schemas.microsoft.com/office/drawing/2014/main" id="{4BD6C8C2-6B5F-2ADE-8D25-4130107CAF06}"/>
              </a:ext>
            </a:extLst>
          </p:cNvPr>
          <p:cNvSpPr>
            <a:spLocks noGrp="1"/>
          </p:cNvSpPr>
          <p:nvPr>
            <p:ph type="sldNum" sz="quarter" idx="12"/>
          </p:nvPr>
        </p:nvSpPr>
        <p:spPr/>
        <p:txBody>
          <a:bodyPr/>
          <a:lstStyle/>
          <a:p>
            <a:fld id="{294A09A9-5501-47C1-A89A-A340965A2BE2}" type="slidenum">
              <a:rPr lang="en-US" smtClean="0"/>
              <a:pPr/>
              <a:t>6</a:t>
            </a:fld>
            <a:endParaRPr lang="en-US" dirty="0"/>
          </a:p>
        </p:txBody>
      </p:sp>
      <p:sp>
        <p:nvSpPr>
          <p:cNvPr id="10" name="Arrow: Down 9">
            <a:extLst>
              <a:ext uri="{FF2B5EF4-FFF2-40B4-BE49-F238E27FC236}">
                <a16:creationId xmlns:a16="http://schemas.microsoft.com/office/drawing/2014/main" id="{E69E11BC-FC81-C42F-C5A4-DDD76E5AF2A8}"/>
              </a:ext>
            </a:extLst>
          </p:cNvPr>
          <p:cNvSpPr/>
          <p:nvPr/>
        </p:nvSpPr>
        <p:spPr>
          <a:xfrm rot="16200000">
            <a:off x="5583524" y="3182313"/>
            <a:ext cx="901148" cy="2214777"/>
          </a:xfrm>
          <a:prstGeom prst="downArrow">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7820C73-9560-5B88-5F8B-276B3D8C55AC}"/>
              </a:ext>
            </a:extLst>
          </p:cNvPr>
          <p:cNvSpPr txBox="1"/>
          <p:nvPr/>
        </p:nvSpPr>
        <p:spPr>
          <a:xfrm>
            <a:off x="5009144" y="4105035"/>
            <a:ext cx="2049908" cy="369332"/>
          </a:xfrm>
          <a:prstGeom prst="rect">
            <a:avLst/>
          </a:prstGeom>
          <a:noFill/>
        </p:spPr>
        <p:txBody>
          <a:bodyPr wrap="square" rtlCol="0">
            <a:spAutoFit/>
          </a:bodyPr>
          <a:lstStyle/>
          <a:p>
            <a:r>
              <a:rPr lang="en-GB" b="1" dirty="0"/>
              <a:t>Theory to practice </a:t>
            </a:r>
          </a:p>
        </p:txBody>
      </p:sp>
    </p:spTree>
    <p:extLst>
      <p:ext uri="{BB962C8B-B14F-4D97-AF65-F5344CB8AC3E}">
        <p14:creationId xmlns:p14="http://schemas.microsoft.com/office/powerpoint/2010/main" val="21668264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880E828-0871-B162-5AC6-323DECDAA187}"/>
              </a:ext>
            </a:extLst>
          </p:cNvPr>
          <p:cNvSpPr/>
          <p:nvPr/>
        </p:nvSpPr>
        <p:spPr>
          <a:xfrm>
            <a:off x="8733183" y="0"/>
            <a:ext cx="3458817"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CB66ACF-8FAA-204A-8CC9-87947490D2EB}"/>
              </a:ext>
            </a:extLst>
          </p:cNvPr>
          <p:cNvSpPr>
            <a:spLocks noGrp="1"/>
          </p:cNvSpPr>
          <p:nvPr>
            <p:ph type="title"/>
          </p:nvPr>
        </p:nvSpPr>
        <p:spPr>
          <a:xfrm>
            <a:off x="159027" y="0"/>
            <a:ext cx="5135218" cy="1325563"/>
          </a:xfrm>
        </p:spPr>
        <p:txBody>
          <a:bodyPr>
            <a:normAutofit/>
          </a:bodyPr>
          <a:lstStyle/>
          <a:p>
            <a:r>
              <a:rPr lang="en-GB" dirty="0"/>
              <a:t>Relevance Of Integrated Public Health </a:t>
            </a:r>
          </a:p>
        </p:txBody>
      </p:sp>
      <p:sp>
        <p:nvSpPr>
          <p:cNvPr id="6" name="TextBox 5">
            <a:extLst>
              <a:ext uri="{FF2B5EF4-FFF2-40B4-BE49-F238E27FC236}">
                <a16:creationId xmlns:a16="http://schemas.microsoft.com/office/drawing/2014/main" id="{401FE99C-730E-B2B8-9D06-0BF9B6A7420C}"/>
              </a:ext>
            </a:extLst>
          </p:cNvPr>
          <p:cNvSpPr txBox="1"/>
          <p:nvPr/>
        </p:nvSpPr>
        <p:spPr>
          <a:xfrm>
            <a:off x="371061" y="1630017"/>
            <a:ext cx="8150087" cy="5034583"/>
          </a:xfrm>
          <a:prstGeom prst="rect">
            <a:avLst/>
          </a:prstGeom>
          <a:noFill/>
        </p:spPr>
        <p:txBody>
          <a:bodyPr wrap="square" rtlCol="0">
            <a:spAutoFit/>
          </a:bodyPr>
          <a:lstStyle/>
          <a:p>
            <a:pPr>
              <a:lnSpc>
                <a:spcPct val="150000"/>
              </a:lnSpc>
            </a:pPr>
            <a:r>
              <a:rPr lang="en-GB" dirty="0"/>
              <a:t>Systemic threat: preventable chronic illness,  such as type 2 diabetes are causing a financial strain on the NHS </a:t>
            </a:r>
          </a:p>
          <a:p>
            <a:pPr>
              <a:lnSpc>
                <a:spcPct val="150000"/>
              </a:lnSpc>
            </a:pPr>
            <a:endParaRPr lang="en-GB" dirty="0"/>
          </a:p>
          <a:p>
            <a:pPr>
              <a:lnSpc>
                <a:spcPct val="150000"/>
              </a:lnSpc>
            </a:pPr>
            <a:r>
              <a:rPr lang="en-GB" dirty="0"/>
              <a:t>Infrastructure load : over 4 million people in the UK live with diabetes, this takes around 10% of the NHS  budget soul directed to one cause, therefore its unsustainable (NHS England, 2022) </a:t>
            </a:r>
          </a:p>
          <a:p>
            <a:pPr>
              <a:lnSpc>
                <a:spcPct val="150000"/>
              </a:lnSpc>
            </a:pPr>
            <a:endParaRPr lang="en-GB" dirty="0"/>
          </a:p>
          <a:p>
            <a:pPr>
              <a:lnSpc>
                <a:spcPct val="150000"/>
              </a:lnSpc>
            </a:pPr>
            <a:r>
              <a:rPr lang="en-GB" dirty="0"/>
              <a:t>Environmental cost: reactive care generates chemical waste and intensive energy consumption, as well as leaving a carbon footprint </a:t>
            </a:r>
          </a:p>
          <a:p>
            <a:pPr>
              <a:lnSpc>
                <a:spcPct val="150000"/>
              </a:lnSpc>
            </a:pPr>
            <a:endParaRPr lang="en-GB" dirty="0"/>
          </a:p>
          <a:p>
            <a:pPr>
              <a:lnSpc>
                <a:spcPct val="150000"/>
              </a:lnSpc>
            </a:pPr>
            <a:r>
              <a:rPr lang="en-GB" dirty="0"/>
              <a:t>Solution- integrating health care systems to invest in early prevention </a:t>
            </a:r>
          </a:p>
          <a:p>
            <a:pPr>
              <a:lnSpc>
                <a:spcPct val="150000"/>
              </a:lnSpc>
            </a:pPr>
            <a:endParaRPr lang="en-GB" dirty="0"/>
          </a:p>
        </p:txBody>
      </p:sp>
      <p:sp>
        <p:nvSpPr>
          <p:cNvPr id="3" name="TextBox 2">
            <a:extLst>
              <a:ext uri="{FF2B5EF4-FFF2-40B4-BE49-F238E27FC236}">
                <a16:creationId xmlns:a16="http://schemas.microsoft.com/office/drawing/2014/main" id="{F0CA9D1B-23AD-D184-5BA0-8DE83E528575}"/>
              </a:ext>
            </a:extLst>
          </p:cNvPr>
          <p:cNvSpPr txBox="1"/>
          <p:nvPr/>
        </p:nvSpPr>
        <p:spPr>
          <a:xfrm>
            <a:off x="11704352" y="6533795"/>
            <a:ext cx="471375" cy="261610"/>
          </a:xfrm>
          <a:prstGeom prst="rect">
            <a:avLst/>
          </a:prstGeom>
          <a:noFill/>
        </p:spPr>
        <p:txBody>
          <a:bodyPr wrap="square" rtlCol="0">
            <a:spAutoFit/>
          </a:bodyPr>
          <a:lstStyle/>
          <a:p>
            <a:r>
              <a:rPr lang="en-GB" sz="1100" dirty="0"/>
              <a:t>7</a:t>
            </a:r>
          </a:p>
        </p:txBody>
      </p:sp>
    </p:spTree>
    <p:extLst>
      <p:ext uri="{BB962C8B-B14F-4D97-AF65-F5344CB8AC3E}">
        <p14:creationId xmlns:p14="http://schemas.microsoft.com/office/powerpoint/2010/main" val="637745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9C8F8-71E8-785D-E352-D8E752429C9A}"/>
              </a:ext>
            </a:extLst>
          </p:cNvPr>
          <p:cNvSpPr>
            <a:spLocks noGrp="1"/>
          </p:cNvSpPr>
          <p:nvPr>
            <p:ph type="title"/>
          </p:nvPr>
        </p:nvSpPr>
        <p:spPr>
          <a:xfrm>
            <a:off x="228601" y="-22702"/>
            <a:ext cx="6946899" cy="1325563"/>
          </a:xfrm>
        </p:spPr>
        <p:txBody>
          <a:bodyPr>
            <a:normAutofit/>
          </a:bodyPr>
          <a:lstStyle/>
          <a:p>
            <a:r>
              <a:rPr lang="en-GB" dirty="0"/>
              <a:t>The Public Health Challenges Of Type 2 Diabetes </a:t>
            </a:r>
          </a:p>
        </p:txBody>
      </p:sp>
      <p:pic>
        <p:nvPicPr>
          <p:cNvPr id="17" name="Picture Placeholder 16">
            <a:extLst>
              <a:ext uri="{FF2B5EF4-FFF2-40B4-BE49-F238E27FC236}">
                <a16:creationId xmlns:a16="http://schemas.microsoft.com/office/drawing/2014/main" id="{D6BC11CD-317D-4787-2EEB-B2139A6B16B2}"/>
              </a:ext>
            </a:extLst>
          </p:cNvPr>
          <p:cNvPicPr>
            <a:picLocks noGrp="1" noChangeAspect="1"/>
          </p:cNvPicPr>
          <p:nvPr>
            <p:ph type="pic" sz="quarter" idx="15"/>
          </p:nvPr>
        </p:nvPicPr>
        <p:blipFill>
          <a:blip r:embed="rId2"/>
          <a:srcRect l="14015" r="14015"/>
          <a:stretch/>
        </p:blipFill>
        <p:spPr>
          <a:xfrm>
            <a:off x="396875" y="1646238"/>
            <a:ext cx="5486400" cy="4572000"/>
          </a:xfrm>
          <a:prstGeom prst="rect">
            <a:avLst/>
          </a:prstGeom>
          <a:solidFill>
            <a:srgbClr val="C4EEF2"/>
          </a:solidFill>
        </p:spPr>
      </p:pic>
      <p:sp>
        <p:nvSpPr>
          <p:cNvPr id="4" name="Text Placeholder 3">
            <a:extLst>
              <a:ext uri="{FF2B5EF4-FFF2-40B4-BE49-F238E27FC236}">
                <a16:creationId xmlns:a16="http://schemas.microsoft.com/office/drawing/2014/main" id="{567EB5D2-18F2-50E0-D432-DAE794568A63}"/>
              </a:ext>
            </a:extLst>
          </p:cNvPr>
          <p:cNvSpPr>
            <a:spLocks noGrp="1"/>
          </p:cNvSpPr>
          <p:nvPr>
            <p:ph type="body" sz="quarter" idx="13"/>
          </p:nvPr>
        </p:nvSpPr>
        <p:spPr>
          <a:xfrm>
            <a:off x="6308727" y="1646238"/>
            <a:ext cx="5486398" cy="4846002"/>
          </a:xfrm>
        </p:spPr>
        <p:txBody>
          <a:bodyPr>
            <a:noAutofit/>
          </a:bodyPr>
          <a:lstStyle/>
          <a:p>
            <a:pPr>
              <a:lnSpc>
                <a:spcPct val="150000"/>
              </a:lnSpc>
            </a:pPr>
            <a:r>
              <a:rPr lang="en-GB" sz="1800" dirty="0"/>
              <a:t>Rising crisis: lifestyle driven non communicable diseases are on the rise and present as the greatest risk to the modern population (Public Health England, 2018)</a:t>
            </a:r>
          </a:p>
          <a:p>
            <a:pPr>
              <a:lnSpc>
                <a:spcPct val="150000"/>
              </a:lnSpc>
            </a:pPr>
            <a:r>
              <a:rPr lang="en-GB" sz="1800" dirty="0"/>
              <a:t>Diabetes burden: Type 2 diabetes  is the causation for billions in annual health care budget and places immense operational strains (Khan, M.A., et al., 2020)</a:t>
            </a:r>
          </a:p>
          <a:p>
            <a:pPr>
              <a:lnSpc>
                <a:spcPct val="150000"/>
              </a:lnSpc>
            </a:pPr>
            <a:r>
              <a:rPr lang="en-GB" sz="1800" dirty="0"/>
              <a:t>Current trajectory:  managing chronic illnesses requires long term medication and hospital care, which is structurally unsustainable. </a:t>
            </a:r>
          </a:p>
        </p:txBody>
      </p:sp>
      <p:sp>
        <p:nvSpPr>
          <p:cNvPr id="7" name="Slide Number Placeholder 6">
            <a:extLst>
              <a:ext uri="{FF2B5EF4-FFF2-40B4-BE49-F238E27FC236}">
                <a16:creationId xmlns:a16="http://schemas.microsoft.com/office/drawing/2014/main" id="{0FF32943-4102-FB38-5B72-CC4AA0B43528}"/>
              </a:ext>
            </a:extLst>
          </p:cNvPr>
          <p:cNvSpPr>
            <a:spLocks noGrp="1"/>
          </p:cNvSpPr>
          <p:nvPr>
            <p:ph type="sldNum" sz="quarter" idx="12"/>
          </p:nvPr>
        </p:nvSpPr>
        <p:spPr/>
        <p:txBody>
          <a:bodyPr/>
          <a:lstStyle/>
          <a:p>
            <a:fld id="{294A09A9-5501-47C1-A89A-A340965A2BE2}" type="slidenum">
              <a:rPr lang="en-US" smtClean="0"/>
              <a:t>8</a:t>
            </a:fld>
            <a:endParaRPr lang="en-US" dirty="0"/>
          </a:p>
        </p:txBody>
      </p:sp>
    </p:spTree>
    <p:extLst>
      <p:ext uri="{BB962C8B-B14F-4D97-AF65-F5344CB8AC3E}">
        <p14:creationId xmlns:p14="http://schemas.microsoft.com/office/powerpoint/2010/main" val="3846629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D27EC59-A638-94EF-D1E8-A0204E751DD2}"/>
              </a:ext>
            </a:extLst>
          </p:cNvPr>
          <p:cNvSpPr/>
          <p:nvPr/>
        </p:nvSpPr>
        <p:spPr>
          <a:xfrm>
            <a:off x="7829810" y="1036098"/>
            <a:ext cx="3500796" cy="434671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728EDF8C-CA1D-F346-E86F-2C2E4D1170C1}"/>
              </a:ext>
            </a:extLst>
          </p:cNvPr>
          <p:cNvSpPr/>
          <p:nvPr/>
        </p:nvSpPr>
        <p:spPr>
          <a:xfrm>
            <a:off x="567621" y="2192199"/>
            <a:ext cx="3631095" cy="4346713"/>
          </a:xfrm>
          <a:prstGeom prst="rect">
            <a:avLst/>
          </a:prstGeom>
          <a:solidFill>
            <a:schemeClr val="accent2">
              <a:lumMod val="20000"/>
              <a:lumOff val="8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32F5C01A-EF93-B646-DA8C-579DFB85419A}"/>
              </a:ext>
            </a:extLst>
          </p:cNvPr>
          <p:cNvSpPr>
            <a:spLocks noGrp="1"/>
          </p:cNvSpPr>
          <p:nvPr>
            <p:ph type="title"/>
          </p:nvPr>
        </p:nvSpPr>
        <p:spPr>
          <a:xfrm>
            <a:off x="178924" y="136525"/>
            <a:ext cx="4358352" cy="1325563"/>
          </a:xfrm>
        </p:spPr>
        <p:txBody>
          <a:bodyPr>
            <a:normAutofit fontScale="90000"/>
          </a:bodyPr>
          <a:lstStyle/>
          <a:p>
            <a:r>
              <a:rPr lang="en-GB" dirty="0"/>
              <a:t>Theoretical perspectives &amp; Health models </a:t>
            </a:r>
          </a:p>
        </p:txBody>
      </p:sp>
      <p:sp>
        <p:nvSpPr>
          <p:cNvPr id="7" name="Slide Number Placeholder 6">
            <a:extLst>
              <a:ext uri="{FF2B5EF4-FFF2-40B4-BE49-F238E27FC236}">
                <a16:creationId xmlns:a16="http://schemas.microsoft.com/office/drawing/2014/main" id="{3744E085-CD4F-1EAC-D9AD-B409E1862EF3}"/>
              </a:ext>
            </a:extLst>
          </p:cNvPr>
          <p:cNvSpPr>
            <a:spLocks noGrp="1"/>
          </p:cNvSpPr>
          <p:nvPr>
            <p:ph type="sldNum" sz="quarter" idx="4294967295"/>
          </p:nvPr>
        </p:nvSpPr>
        <p:spPr>
          <a:xfrm>
            <a:off x="8610600" y="6356350"/>
            <a:ext cx="2743200" cy="365125"/>
          </a:xfrm>
        </p:spPr>
        <p:txBody>
          <a:bodyPr/>
          <a:lstStyle/>
          <a:p>
            <a:fld id="{294A09A9-5501-47C1-A89A-A340965A2BE2}" type="slidenum">
              <a:rPr lang="en-US" smtClean="0"/>
              <a:t>9</a:t>
            </a:fld>
            <a:endParaRPr lang="en-US" dirty="0"/>
          </a:p>
        </p:txBody>
      </p:sp>
      <p:graphicFrame>
        <p:nvGraphicFramePr>
          <p:cNvPr id="8" name="Table 7">
            <a:extLst>
              <a:ext uri="{FF2B5EF4-FFF2-40B4-BE49-F238E27FC236}">
                <a16:creationId xmlns:a16="http://schemas.microsoft.com/office/drawing/2014/main" id="{3C48B65B-9FC7-860B-4299-ECD297D629DD}"/>
              </a:ext>
            </a:extLst>
          </p:cNvPr>
          <p:cNvGraphicFramePr>
            <a:graphicFrameLocks noGrp="1"/>
          </p:cNvGraphicFramePr>
          <p:nvPr>
            <p:extLst>
              <p:ext uri="{D42A27DB-BD31-4B8C-83A1-F6EECF244321}">
                <p14:modId xmlns:p14="http://schemas.microsoft.com/office/powerpoint/2010/main" val="3821656634"/>
              </p:ext>
            </p:extLst>
          </p:nvPr>
        </p:nvGraphicFramePr>
        <p:xfrm>
          <a:off x="590308" y="1986215"/>
          <a:ext cx="6435524" cy="671332"/>
        </p:xfrm>
        <a:graphic>
          <a:graphicData uri="http://schemas.openxmlformats.org/drawingml/2006/table">
            <a:tbl>
              <a:tblPr>
                <a:tableStyleId>{2D5ABB26-0587-4C30-8999-92F81FD0307C}</a:tableStyleId>
              </a:tblPr>
              <a:tblGrid>
                <a:gridCol w="6435524">
                  <a:extLst>
                    <a:ext uri="{9D8B030D-6E8A-4147-A177-3AD203B41FA5}">
                      <a16:colId xmlns:a16="http://schemas.microsoft.com/office/drawing/2014/main" val="1251681852"/>
                    </a:ext>
                  </a:extLst>
                </a:gridCol>
              </a:tblGrid>
              <a:tr h="671332">
                <a:tc>
                  <a:txBody>
                    <a:bodyPr/>
                    <a:lstStyle/>
                    <a:p>
                      <a:endParaRPr lang="en-GB" dirty="0"/>
                    </a:p>
                  </a:txBody>
                  <a:tcPr/>
                </a:tc>
                <a:extLst>
                  <a:ext uri="{0D108BD9-81ED-4DB2-BD59-A6C34878D82A}">
                    <a16:rowId xmlns:a16="http://schemas.microsoft.com/office/drawing/2014/main" val="14560800"/>
                  </a:ext>
                </a:extLst>
              </a:tr>
            </a:tbl>
          </a:graphicData>
        </a:graphic>
      </p:graphicFrame>
      <p:graphicFrame>
        <p:nvGraphicFramePr>
          <p:cNvPr id="14" name="Table 13">
            <a:extLst>
              <a:ext uri="{FF2B5EF4-FFF2-40B4-BE49-F238E27FC236}">
                <a16:creationId xmlns:a16="http://schemas.microsoft.com/office/drawing/2014/main" id="{136C1E3B-59ED-E60C-7142-43090BA4135F}"/>
              </a:ext>
            </a:extLst>
          </p:cNvPr>
          <p:cNvGraphicFramePr>
            <a:graphicFrameLocks noGrp="1"/>
          </p:cNvGraphicFramePr>
          <p:nvPr>
            <p:extLst>
              <p:ext uri="{D42A27DB-BD31-4B8C-83A1-F6EECF244321}">
                <p14:modId xmlns:p14="http://schemas.microsoft.com/office/powerpoint/2010/main" val="549066128"/>
              </p:ext>
            </p:extLst>
          </p:nvPr>
        </p:nvGraphicFramePr>
        <p:xfrm>
          <a:off x="1371599" y="1568769"/>
          <a:ext cx="9024730" cy="3514477"/>
        </p:xfrm>
        <a:graphic>
          <a:graphicData uri="http://schemas.openxmlformats.org/drawingml/2006/table">
            <a:tbl>
              <a:tblPr firstRow="1" bandRow="1">
                <a:tableStyleId>{21E4AEA4-8DFA-4A89-87EB-49C32662AFE0}</a:tableStyleId>
              </a:tblPr>
              <a:tblGrid>
                <a:gridCol w="2845024">
                  <a:extLst>
                    <a:ext uri="{9D8B030D-6E8A-4147-A177-3AD203B41FA5}">
                      <a16:colId xmlns:a16="http://schemas.microsoft.com/office/drawing/2014/main" val="3705509316"/>
                    </a:ext>
                  </a:extLst>
                </a:gridCol>
                <a:gridCol w="3089853">
                  <a:extLst>
                    <a:ext uri="{9D8B030D-6E8A-4147-A177-3AD203B41FA5}">
                      <a16:colId xmlns:a16="http://schemas.microsoft.com/office/drawing/2014/main" val="3317122916"/>
                    </a:ext>
                  </a:extLst>
                </a:gridCol>
                <a:gridCol w="3089853">
                  <a:extLst>
                    <a:ext uri="{9D8B030D-6E8A-4147-A177-3AD203B41FA5}">
                      <a16:colId xmlns:a16="http://schemas.microsoft.com/office/drawing/2014/main" val="4288347821"/>
                    </a:ext>
                  </a:extLst>
                </a:gridCol>
              </a:tblGrid>
              <a:tr h="847866">
                <a:tc>
                  <a:txBody>
                    <a:bodyPr/>
                    <a:lstStyle/>
                    <a:p>
                      <a:pPr algn="ctr"/>
                      <a:endParaRPr lang="en-GB" dirty="0"/>
                    </a:p>
                    <a:p>
                      <a:pPr algn="ctr"/>
                      <a:r>
                        <a:rPr lang="en-GB" dirty="0">
                          <a:solidFill>
                            <a:schemeClr val="tx1"/>
                          </a:solidFill>
                        </a:rPr>
                        <a:t>Biopsychosocial Model</a:t>
                      </a:r>
                    </a:p>
                  </a:txBody>
                  <a:tcPr/>
                </a:tc>
                <a:tc>
                  <a:txBody>
                    <a:bodyPr/>
                    <a:lstStyle/>
                    <a:p>
                      <a:pPr algn="ctr"/>
                      <a:endParaRPr lang="en-GB" dirty="0"/>
                    </a:p>
                    <a:p>
                      <a:pPr algn="ctr"/>
                      <a:r>
                        <a:rPr lang="en-GB" dirty="0">
                          <a:solidFill>
                            <a:schemeClr val="tx1"/>
                          </a:solidFill>
                        </a:rPr>
                        <a:t>Ecological Model </a:t>
                      </a:r>
                    </a:p>
                  </a:txBody>
                  <a:tcPr/>
                </a:tc>
                <a:tc>
                  <a:txBody>
                    <a:bodyPr/>
                    <a:lstStyle/>
                    <a:p>
                      <a:pPr algn="ctr"/>
                      <a:endParaRPr lang="en-GB" dirty="0"/>
                    </a:p>
                    <a:p>
                      <a:pPr algn="ctr"/>
                      <a:r>
                        <a:rPr lang="en-GB" dirty="0">
                          <a:solidFill>
                            <a:schemeClr val="tx1"/>
                          </a:solidFill>
                        </a:rPr>
                        <a:t>Holistic Model </a:t>
                      </a:r>
                    </a:p>
                  </a:txBody>
                  <a:tcPr/>
                </a:tc>
                <a:extLst>
                  <a:ext uri="{0D108BD9-81ED-4DB2-BD59-A6C34878D82A}">
                    <a16:rowId xmlns:a16="http://schemas.microsoft.com/office/drawing/2014/main" val="3885113818"/>
                  </a:ext>
                </a:extLst>
              </a:tr>
              <a:tr h="2666611">
                <a:tc>
                  <a:txBody>
                    <a:bodyPr/>
                    <a:lstStyle/>
                    <a:p>
                      <a:pPr algn="ctr"/>
                      <a:endParaRPr lang="en-GB" sz="1800" dirty="0"/>
                    </a:p>
                    <a:p>
                      <a:pPr algn="ctr"/>
                      <a:r>
                        <a:rPr lang="en-GB" sz="1800" dirty="0"/>
                        <a:t>Combination of biological risk, genetic vulnerability with physiological behaviours, lifestyle  (diet) and social circles (Havelka, et al., 2009).</a:t>
                      </a:r>
                    </a:p>
                  </a:txBody>
                  <a:tcPr/>
                </a:tc>
                <a:tc>
                  <a:txBody>
                    <a:bodyPr/>
                    <a:lstStyle/>
                    <a:p>
                      <a:pPr algn="ctr"/>
                      <a:endParaRPr lang="en-GB" dirty="0"/>
                    </a:p>
                    <a:p>
                      <a:pPr algn="ctr"/>
                      <a:r>
                        <a:rPr lang="en-GB" dirty="0"/>
                        <a:t>Investigate how wider environments such as fast-food marketing etc., can shape an individual's choices through influence (Sallis J.F., et al., 2015).</a:t>
                      </a:r>
                    </a:p>
                  </a:txBody>
                  <a:tcPr/>
                </a:tc>
                <a:tc>
                  <a:txBody>
                    <a:bodyPr/>
                    <a:lstStyle/>
                    <a:p>
                      <a:pPr algn="ctr"/>
                      <a:endParaRPr lang="en-GB" dirty="0"/>
                    </a:p>
                    <a:p>
                      <a:pPr algn="ctr"/>
                      <a:r>
                        <a:rPr lang="en-GB" dirty="0"/>
                        <a:t>Utilises the comprehensive stagey of whole person system approach, prioritising proactive long-term care and wellness over reactive medication (</a:t>
                      </a:r>
                      <a:r>
                        <a:rPr lang="en-GB" dirty="0" err="1"/>
                        <a:t>Jasemi</a:t>
                      </a:r>
                      <a:r>
                        <a:rPr lang="en-GB" dirty="0"/>
                        <a:t>, M., et al., 2017).</a:t>
                      </a:r>
                    </a:p>
                  </a:txBody>
                  <a:tcPr/>
                </a:tc>
                <a:extLst>
                  <a:ext uri="{0D108BD9-81ED-4DB2-BD59-A6C34878D82A}">
                    <a16:rowId xmlns:a16="http://schemas.microsoft.com/office/drawing/2014/main" val="3089630233"/>
                  </a:ext>
                </a:extLst>
              </a:tr>
            </a:tbl>
          </a:graphicData>
        </a:graphic>
      </p:graphicFrame>
      <p:graphicFrame>
        <p:nvGraphicFramePr>
          <p:cNvPr id="6" name="Table 5">
            <a:extLst>
              <a:ext uri="{FF2B5EF4-FFF2-40B4-BE49-F238E27FC236}">
                <a16:creationId xmlns:a16="http://schemas.microsoft.com/office/drawing/2014/main" id="{5E1052E3-7C55-2BEB-82D3-D3B6C5508F60}"/>
              </a:ext>
            </a:extLst>
          </p:cNvPr>
          <p:cNvGraphicFramePr>
            <a:graphicFrameLocks noGrp="1"/>
          </p:cNvGraphicFramePr>
          <p:nvPr>
            <p:extLst>
              <p:ext uri="{D42A27DB-BD31-4B8C-83A1-F6EECF244321}">
                <p14:modId xmlns:p14="http://schemas.microsoft.com/office/powerpoint/2010/main" val="3760945468"/>
              </p:ext>
            </p:extLst>
          </p:nvPr>
        </p:nvGraphicFramePr>
        <p:xfrm>
          <a:off x="1371599" y="5083334"/>
          <a:ext cx="9024730" cy="1010920"/>
        </p:xfrm>
        <a:graphic>
          <a:graphicData uri="http://schemas.openxmlformats.org/drawingml/2006/table">
            <a:tbl>
              <a:tblPr firstRow="1" bandRow="1">
                <a:tableStyleId>{21E4AEA4-8DFA-4A89-87EB-49C32662AFE0}</a:tableStyleId>
              </a:tblPr>
              <a:tblGrid>
                <a:gridCol w="9024730">
                  <a:extLst>
                    <a:ext uri="{9D8B030D-6E8A-4147-A177-3AD203B41FA5}">
                      <a16:colId xmlns:a16="http://schemas.microsoft.com/office/drawing/2014/main" val="1813893492"/>
                    </a:ext>
                  </a:extLst>
                </a:gridCol>
              </a:tblGrid>
              <a:tr h="370840">
                <a:tc>
                  <a:txBody>
                    <a:bodyPr/>
                    <a:lstStyle/>
                    <a:p>
                      <a:pPr algn="ctr"/>
                      <a:r>
                        <a:rPr lang="en-GB" b="1" dirty="0">
                          <a:solidFill>
                            <a:schemeClr val="tx1"/>
                          </a:solidFill>
                        </a:rPr>
                        <a:t>Systematic barrier </a:t>
                      </a:r>
                    </a:p>
                  </a:txBody>
                  <a:tcPr/>
                </a:tc>
                <a:extLst>
                  <a:ext uri="{0D108BD9-81ED-4DB2-BD59-A6C34878D82A}">
                    <a16:rowId xmlns:a16="http://schemas.microsoft.com/office/drawing/2014/main" val="833078887"/>
                  </a:ext>
                </a:extLst>
              </a:tr>
              <a:tr h="370840">
                <a:tc>
                  <a:txBody>
                    <a:bodyPr/>
                    <a:lstStyle/>
                    <a:p>
                      <a:pPr algn="ctr"/>
                      <a:r>
                        <a:rPr lang="en-GB" dirty="0"/>
                        <a:t>UK healthcare budget favours immediate hospital treatment for those who are already ill rather than proactive disease prevention and long-term community health programs  .</a:t>
                      </a:r>
                    </a:p>
                  </a:txBody>
                  <a:tcPr/>
                </a:tc>
                <a:extLst>
                  <a:ext uri="{0D108BD9-81ED-4DB2-BD59-A6C34878D82A}">
                    <a16:rowId xmlns:a16="http://schemas.microsoft.com/office/drawing/2014/main" val="3736508363"/>
                  </a:ext>
                </a:extLst>
              </a:tr>
            </a:tbl>
          </a:graphicData>
        </a:graphic>
      </p:graphicFrame>
    </p:spTree>
    <p:extLst>
      <p:ext uri="{BB962C8B-B14F-4D97-AF65-F5344CB8AC3E}">
        <p14:creationId xmlns:p14="http://schemas.microsoft.com/office/powerpoint/2010/main" val="4831427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B05DD-F412-B1A7-112D-E46B25F0D775}"/>
              </a:ext>
            </a:extLst>
          </p:cNvPr>
          <p:cNvSpPr>
            <a:spLocks noGrp="1"/>
          </p:cNvSpPr>
          <p:nvPr>
            <p:ph type="title"/>
          </p:nvPr>
        </p:nvSpPr>
        <p:spPr/>
        <p:txBody>
          <a:bodyPr/>
          <a:lstStyle/>
          <a:p>
            <a:r>
              <a:rPr lang="en-GB" dirty="0"/>
              <a:t>Evaluating Health Models </a:t>
            </a:r>
          </a:p>
        </p:txBody>
      </p:sp>
      <p:sp>
        <p:nvSpPr>
          <p:cNvPr id="3" name="Text Placeholder 2">
            <a:extLst>
              <a:ext uri="{FF2B5EF4-FFF2-40B4-BE49-F238E27FC236}">
                <a16:creationId xmlns:a16="http://schemas.microsoft.com/office/drawing/2014/main" id="{259EF172-2EC9-A27B-B785-BD738EFCDF89}"/>
              </a:ext>
            </a:extLst>
          </p:cNvPr>
          <p:cNvSpPr>
            <a:spLocks noGrp="1"/>
          </p:cNvSpPr>
          <p:nvPr>
            <p:ph type="body" idx="1"/>
          </p:nvPr>
        </p:nvSpPr>
        <p:spPr/>
        <p:txBody>
          <a:bodyPr/>
          <a:lstStyle/>
          <a:p>
            <a:r>
              <a:rPr lang="en-GB" dirty="0"/>
              <a:t>Biopsychosocial model </a:t>
            </a:r>
          </a:p>
        </p:txBody>
      </p:sp>
      <p:sp>
        <p:nvSpPr>
          <p:cNvPr id="4" name="Content Placeholder 3">
            <a:extLst>
              <a:ext uri="{FF2B5EF4-FFF2-40B4-BE49-F238E27FC236}">
                <a16:creationId xmlns:a16="http://schemas.microsoft.com/office/drawing/2014/main" id="{36A79969-1DEE-8C01-CB7E-27A76D68BFC0}"/>
              </a:ext>
            </a:extLst>
          </p:cNvPr>
          <p:cNvSpPr>
            <a:spLocks noGrp="1"/>
          </p:cNvSpPr>
          <p:nvPr>
            <p:ph sz="half" idx="2"/>
          </p:nvPr>
        </p:nvSpPr>
        <p:spPr>
          <a:xfrm>
            <a:off x="1289639" y="2561140"/>
            <a:ext cx="4231485" cy="3684588"/>
          </a:xfrm>
        </p:spPr>
        <p:txBody>
          <a:bodyPr>
            <a:normAutofit/>
          </a:bodyPr>
          <a:lstStyle/>
          <a:p>
            <a:pPr>
              <a:buClr>
                <a:srgbClr val="00B050"/>
              </a:buClr>
            </a:pPr>
            <a:r>
              <a:rPr lang="en-GB" dirty="0"/>
              <a:t>Academic value- challenges the traditional model and rejects reductionist theories by expanding focus beyond physical pathology ( Pilgrim, D., 2015).</a:t>
            </a:r>
          </a:p>
          <a:p>
            <a:pPr>
              <a:buClr>
                <a:srgbClr val="00B050"/>
              </a:buClr>
            </a:pPr>
            <a:r>
              <a:rPr lang="en-GB" dirty="0"/>
              <a:t>Multi- faceted integration-  combines genetic vulnerability with individual lifestyles and dietary patterns.</a:t>
            </a:r>
          </a:p>
          <a:p>
            <a:pPr>
              <a:buClr>
                <a:srgbClr val="00B050"/>
              </a:buClr>
            </a:pPr>
            <a:r>
              <a:rPr lang="en-GB" dirty="0"/>
              <a:t>Clinical strengths- identifies mental stress as well as domestic support as factors that affect metabolic health .</a:t>
            </a:r>
          </a:p>
          <a:p>
            <a:pPr>
              <a:buClr>
                <a:srgbClr val="FF0000"/>
              </a:buClr>
            </a:pPr>
            <a:r>
              <a:rPr lang="en-GB" dirty="0"/>
              <a:t>Institutional barriers-  structural and implementation concerns between acute physical clinics and local mental health teams </a:t>
            </a:r>
          </a:p>
          <a:p>
            <a:pPr>
              <a:buClr>
                <a:srgbClr val="FF0000"/>
              </a:buClr>
            </a:pPr>
            <a:r>
              <a:rPr lang="en-GB" dirty="0"/>
              <a:t>Operational constraints- prevention and mitigation can be time consuming, it's easier to rely on pharmaceutical prescriptions (Benning, T.B., 2015).</a:t>
            </a:r>
          </a:p>
        </p:txBody>
      </p:sp>
      <p:sp>
        <p:nvSpPr>
          <p:cNvPr id="5" name="Text Placeholder 4">
            <a:extLst>
              <a:ext uri="{FF2B5EF4-FFF2-40B4-BE49-F238E27FC236}">
                <a16:creationId xmlns:a16="http://schemas.microsoft.com/office/drawing/2014/main" id="{384246ED-D27E-2645-465D-1418B89FF236}"/>
              </a:ext>
            </a:extLst>
          </p:cNvPr>
          <p:cNvSpPr>
            <a:spLocks noGrp="1"/>
          </p:cNvSpPr>
          <p:nvPr>
            <p:ph type="body" sz="quarter" idx="3"/>
          </p:nvPr>
        </p:nvSpPr>
        <p:spPr/>
        <p:txBody>
          <a:bodyPr/>
          <a:lstStyle/>
          <a:p>
            <a:r>
              <a:rPr lang="en-GB" dirty="0"/>
              <a:t>Ecological &amp; Holistic model </a:t>
            </a:r>
          </a:p>
        </p:txBody>
      </p:sp>
      <p:sp>
        <p:nvSpPr>
          <p:cNvPr id="6" name="Content Placeholder 5">
            <a:extLst>
              <a:ext uri="{FF2B5EF4-FFF2-40B4-BE49-F238E27FC236}">
                <a16:creationId xmlns:a16="http://schemas.microsoft.com/office/drawing/2014/main" id="{49328A66-CBD6-82FA-9C00-4F33CFD89CEB}"/>
              </a:ext>
            </a:extLst>
          </p:cNvPr>
          <p:cNvSpPr>
            <a:spLocks noGrp="1"/>
          </p:cNvSpPr>
          <p:nvPr>
            <p:ph sz="quarter" idx="4"/>
          </p:nvPr>
        </p:nvSpPr>
        <p:spPr/>
        <p:txBody>
          <a:bodyPr>
            <a:normAutofit lnSpcReduction="10000"/>
          </a:bodyPr>
          <a:lstStyle/>
          <a:p>
            <a:pPr marL="0" indent="0">
              <a:buNone/>
            </a:pPr>
            <a:r>
              <a:rPr lang="en-GB" dirty="0"/>
              <a:t>Ecological: </a:t>
            </a:r>
          </a:p>
          <a:p>
            <a:pPr>
              <a:buClr>
                <a:srgbClr val="00B050"/>
              </a:buClr>
            </a:pPr>
            <a:r>
              <a:rPr lang="en-GB" dirty="0"/>
              <a:t>Moves beyond individual lifestyles and focuses on analysing wider macro environments that aid decisions </a:t>
            </a:r>
          </a:p>
          <a:p>
            <a:pPr>
              <a:buClr>
                <a:srgbClr val="FF0000"/>
              </a:buClr>
            </a:pPr>
            <a:r>
              <a:rPr lang="en-GB" dirty="0"/>
              <a:t>Exposes policy gaps, healthcare teams lack legal rights to alter that of commercial environments</a:t>
            </a:r>
          </a:p>
          <a:p>
            <a:pPr>
              <a:buClr>
                <a:srgbClr val="FF0000"/>
              </a:buClr>
            </a:pPr>
            <a:endParaRPr lang="en-GB" dirty="0"/>
          </a:p>
          <a:p>
            <a:pPr marL="0" indent="0">
              <a:buClr>
                <a:srgbClr val="FF0000"/>
              </a:buClr>
              <a:buNone/>
            </a:pPr>
            <a:r>
              <a:rPr lang="en-GB" dirty="0"/>
              <a:t>Holistic:</a:t>
            </a:r>
          </a:p>
          <a:p>
            <a:pPr>
              <a:buClr>
                <a:srgbClr val="00B050"/>
              </a:buClr>
            </a:pPr>
            <a:r>
              <a:rPr lang="en-GB" dirty="0"/>
              <a:t>Treats the patients as a integrated system, it prioritises long term health over medicated substitutions </a:t>
            </a:r>
          </a:p>
          <a:p>
            <a:pPr>
              <a:buClr>
                <a:srgbClr val="FF0000"/>
              </a:buClr>
            </a:pPr>
            <a:r>
              <a:rPr lang="en-GB" dirty="0"/>
              <a:t>Restricted by the ridged NHS key performance indicators, which measure clinical success over future lifestyle changes and long-term satisfaction .</a:t>
            </a:r>
          </a:p>
        </p:txBody>
      </p:sp>
      <p:sp>
        <p:nvSpPr>
          <p:cNvPr id="9" name="Slide Number Placeholder 8">
            <a:extLst>
              <a:ext uri="{FF2B5EF4-FFF2-40B4-BE49-F238E27FC236}">
                <a16:creationId xmlns:a16="http://schemas.microsoft.com/office/drawing/2014/main" id="{27CCEB52-F08B-26E0-2BA3-020E4E532C77}"/>
              </a:ext>
            </a:extLst>
          </p:cNvPr>
          <p:cNvSpPr>
            <a:spLocks noGrp="1"/>
          </p:cNvSpPr>
          <p:nvPr>
            <p:ph type="sldNum" sz="quarter" idx="12"/>
          </p:nvPr>
        </p:nvSpPr>
        <p:spPr/>
        <p:txBody>
          <a:bodyPr/>
          <a:lstStyle/>
          <a:p>
            <a:fld id="{294A09A9-5501-47C1-A89A-A340965A2BE2}" type="slidenum">
              <a:rPr lang="en-US" smtClean="0"/>
              <a:t>10</a:t>
            </a:fld>
            <a:endParaRPr lang="en-US" dirty="0"/>
          </a:p>
        </p:txBody>
      </p:sp>
    </p:spTree>
    <p:extLst>
      <p:ext uri="{BB962C8B-B14F-4D97-AF65-F5344CB8AC3E}">
        <p14:creationId xmlns:p14="http://schemas.microsoft.com/office/powerpoint/2010/main" val="4684467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EE275BC-C90A-DADE-D8B0-FB8933E098EC}"/>
              </a:ext>
            </a:extLst>
          </p:cNvPr>
          <p:cNvSpPr/>
          <p:nvPr/>
        </p:nvSpPr>
        <p:spPr>
          <a:xfrm>
            <a:off x="6096000" y="649309"/>
            <a:ext cx="5762591" cy="5559379"/>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3" name="Title 2">
            <a:extLst>
              <a:ext uri="{FF2B5EF4-FFF2-40B4-BE49-F238E27FC236}">
                <a16:creationId xmlns:a16="http://schemas.microsoft.com/office/drawing/2014/main" id="{3F0976B7-16D3-1643-79AF-8C2BCC87B183}"/>
              </a:ext>
            </a:extLst>
          </p:cNvPr>
          <p:cNvSpPr>
            <a:spLocks noGrp="1"/>
          </p:cNvSpPr>
          <p:nvPr>
            <p:ph type="title"/>
          </p:nvPr>
        </p:nvSpPr>
        <p:spPr>
          <a:xfrm>
            <a:off x="333409" y="2386583"/>
            <a:ext cx="4315968" cy="2084832"/>
          </a:xfrm>
        </p:spPr>
        <p:txBody>
          <a:bodyPr>
            <a:normAutofit/>
          </a:bodyPr>
          <a:lstStyle/>
          <a:p>
            <a:r>
              <a:rPr kumimoji="0" lang="en-GB" sz="4400" b="0" i="0" u="none" strike="noStrike" kern="1200" cap="none" spc="30" normalizeH="0" baseline="0" noProof="0" dirty="0">
                <a:ln>
                  <a:noFill/>
                </a:ln>
                <a:solidFill>
                  <a:srgbClr val="E7E6E6">
                    <a:lumMod val="50000"/>
                  </a:srgbClr>
                </a:solidFill>
                <a:effectLst/>
                <a:uLnTx/>
                <a:uFillTx/>
                <a:latin typeface="Bodoni MT"/>
                <a:ea typeface="+mj-ea"/>
                <a:cs typeface="+mj-cs"/>
              </a:rPr>
              <a:t>Policy &amp; Governance </a:t>
            </a:r>
            <a:endParaRPr lang="en-GB" sz="4400" dirty="0"/>
          </a:p>
        </p:txBody>
      </p:sp>
      <p:sp>
        <p:nvSpPr>
          <p:cNvPr id="8" name="Slide Number Placeholder 7">
            <a:extLst>
              <a:ext uri="{FF2B5EF4-FFF2-40B4-BE49-F238E27FC236}">
                <a16:creationId xmlns:a16="http://schemas.microsoft.com/office/drawing/2014/main" id="{6D52F45B-BF76-7F2C-54F9-36A45586559C}"/>
              </a:ext>
            </a:extLst>
          </p:cNvPr>
          <p:cNvSpPr>
            <a:spLocks noGrp="1"/>
          </p:cNvSpPr>
          <p:nvPr>
            <p:ph type="sldNum" sz="quarter" idx="12"/>
          </p:nvPr>
        </p:nvSpPr>
        <p:spPr/>
        <p:txBody>
          <a:bodyPr/>
          <a:lstStyle/>
          <a:p>
            <a:fld id="{294A09A9-5501-47C1-A89A-A340965A2BE2}" type="slidenum">
              <a:rPr lang="en-US" smtClean="0"/>
              <a:t>11</a:t>
            </a:fld>
            <a:endParaRPr lang="en-US" dirty="0"/>
          </a:p>
        </p:txBody>
      </p:sp>
      <p:sp>
        <p:nvSpPr>
          <p:cNvPr id="19" name="TextBox 18">
            <a:extLst>
              <a:ext uri="{FF2B5EF4-FFF2-40B4-BE49-F238E27FC236}">
                <a16:creationId xmlns:a16="http://schemas.microsoft.com/office/drawing/2014/main" id="{32072706-231C-4474-6A20-1705DD8660A4}"/>
              </a:ext>
            </a:extLst>
          </p:cNvPr>
          <p:cNvSpPr txBox="1"/>
          <p:nvPr/>
        </p:nvSpPr>
        <p:spPr>
          <a:xfrm>
            <a:off x="6605523" y="943182"/>
            <a:ext cx="4937760" cy="5355312"/>
          </a:xfrm>
          <a:prstGeom prst="rect">
            <a:avLst/>
          </a:prstGeom>
          <a:noFill/>
        </p:spPr>
        <p:txBody>
          <a:bodyPr wrap="square" rtlCol="0">
            <a:spAutoFit/>
          </a:bodyPr>
          <a:lstStyle/>
          <a:p>
            <a:pPr marL="285750" indent="-285750">
              <a:buClr>
                <a:srgbClr val="00B050"/>
              </a:buClr>
              <a:buFont typeface="Arial" panose="020B0604020202020204" pitchFamily="34" charset="0"/>
              <a:buChar char="•"/>
            </a:pPr>
            <a:r>
              <a:rPr lang="en-GB" dirty="0"/>
              <a:t>Preventative care  policies: WHO ‘health in all policies’ , requires that non-health sectors such as housing, food and transport measure their impact on public health (WHO, 2018).</a:t>
            </a:r>
          </a:p>
          <a:p>
            <a:pPr marL="285750" indent="-285750">
              <a:buClr>
                <a:srgbClr val="00B050"/>
              </a:buClr>
              <a:buFont typeface="Arial" panose="020B0604020202020204" pitchFamily="34" charset="0"/>
              <a:buChar char="•"/>
            </a:pPr>
            <a:r>
              <a:rPr lang="en-GB" dirty="0"/>
              <a:t>Uk legislations : The health care act 2022 legally  developed the integrated care system( ICS), this links hospital and community care budgets (NHS England, 2022) . </a:t>
            </a:r>
          </a:p>
          <a:p>
            <a:pPr marL="285750" indent="-285750">
              <a:buFont typeface="Arial" panose="020B0604020202020204" pitchFamily="34" charset="0"/>
              <a:buChar char="•"/>
            </a:pPr>
            <a:endParaRPr lang="en-GB" dirty="0"/>
          </a:p>
          <a:p>
            <a:endParaRPr lang="en-GB" dirty="0"/>
          </a:p>
          <a:p>
            <a:pPr marL="285750" indent="-285750">
              <a:buClr>
                <a:srgbClr val="FF0000"/>
              </a:buClr>
              <a:buFont typeface="Arial" panose="020B0604020202020204" pitchFamily="34" charset="0"/>
              <a:buChar char="•"/>
            </a:pPr>
            <a:r>
              <a:rPr lang="en-GB" dirty="0"/>
              <a:t>Prevention paradox: despite all this, the public health grant in the Uk has been cut by 24% in real terms per capita  since 2015 (the health foundation, 2021)</a:t>
            </a:r>
          </a:p>
          <a:p>
            <a:pPr marL="285750" indent="-285750">
              <a:buClr>
                <a:srgbClr val="FF0000"/>
              </a:buClr>
              <a:buFont typeface="Arial" panose="020B0604020202020204" pitchFamily="34" charset="0"/>
              <a:buChar char="•"/>
            </a:pPr>
            <a:r>
              <a:rPr lang="en-GB" dirty="0"/>
              <a:t>Conflict : Local NHS managers often must reduce and take budget from diabetes patients to cover immediate emergency room deficits (Jefferies, D., 2025) </a:t>
            </a:r>
          </a:p>
          <a:p>
            <a:pPr marL="285750" indent="-285750">
              <a:buFont typeface="Arial" panose="020B0604020202020204" pitchFamily="34" charset="0"/>
              <a:buChar char="•"/>
            </a:pPr>
            <a:endParaRPr lang="en-GB" dirty="0"/>
          </a:p>
        </p:txBody>
      </p:sp>
      <p:pic>
        <p:nvPicPr>
          <p:cNvPr id="23" name="Picture 22">
            <a:extLst>
              <a:ext uri="{FF2B5EF4-FFF2-40B4-BE49-F238E27FC236}">
                <a16:creationId xmlns:a16="http://schemas.microsoft.com/office/drawing/2014/main" id="{CDE1F033-AF8E-C5FC-702B-BBD055ADF930}"/>
              </a:ext>
            </a:extLst>
          </p:cNvPr>
          <p:cNvPicPr>
            <a:picLocks noChangeAspect="1"/>
          </p:cNvPicPr>
          <p:nvPr/>
        </p:nvPicPr>
        <p:blipFill>
          <a:blip r:embed="rId3"/>
          <a:stretch>
            <a:fillRect/>
          </a:stretch>
        </p:blipFill>
        <p:spPr>
          <a:xfrm>
            <a:off x="3418114" y="1230086"/>
            <a:ext cx="3187410" cy="4522343"/>
          </a:xfrm>
          <a:prstGeom prst="rect">
            <a:avLst/>
          </a:prstGeom>
        </p:spPr>
      </p:pic>
    </p:spTree>
    <p:extLst>
      <p:ext uri="{BB962C8B-B14F-4D97-AF65-F5344CB8AC3E}">
        <p14:creationId xmlns:p14="http://schemas.microsoft.com/office/powerpoint/2010/main" val="31436541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itle 42">
            <a:extLst>
              <a:ext uri="{FF2B5EF4-FFF2-40B4-BE49-F238E27FC236}">
                <a16:creationId xmlns:a16="http://schemas.microsoft.com/office/drawing/2014/main" id="{D2229390-19C0-4498-8C60-A8B976781F6F}"/>
              </a:ext>
            </a:extLst>
          </p:cNvPr>
          <p:cNvSpPr>
            <a:spLocks noGrp="1"/>
          </p:cNvSpPr>
          <p:nvPr>
            <p:ph type="title"/>
          </p:nvPr>
        </p:nvSpPr>
        <p:spPr>
          <a:xfrm>
            <a:off x="472440" y="438912"/>
            <a:ext cx="4315968" cy="798576"/>
          </a:xfrm>
        </p:spPr>
        <p:txBody>
          <a:bodyPr>
            <a:normAutofit/>
          </a:bodyPr>
          <a:lstStyle/>
          <a:p>
            <a:r>
              <a:rPr lang="en-US" dirty="0">
                <a:solidFill>
                  <a:schemeClr val="tx1">
                    <a:lumMod val="50000"/>
                    <a:lumOff val="50000"/>
                  </a:schemeClr>
                </a:solidFill>
              </a:rPr>
              <a:t>Service delivery </a:t>
            </a:r>
          </a:p>
        </p:txBody>
      </p:sp>
      <p:sp>
        <p:nvSpPr>
          <p:cNvPr id="4" name="Slide Number Placeholder 3">
            <a:extLst>
              <a:ext uri="{FF2B5EF4-FFF2-40B4-BE49-F238E27FC236}">
                <a16:creationId xmlns:a16="http://schemas.microsoft.com/office/drawing/2014/main" id="{D13D261B-78DC-43BA-8897-281BB35FE6FB}"/>
              </a:ext>
            </a:extLst>
          </p:cNvPr>
          <p:cNvSpPr>
            <a:spLocks noGrp="1"/>
          </p:cNvSpPr>
          <p:nvPr>
            <p:ph type="sldNum" sz="quarter" idx="12"/>
          </p:nvPr>
        </p:nvSpPr>
        <p:spPr>
          <a:xfrm>
            <a:off x="8610600" y="6356350"/>
            <a:ext cx="2743200" cy="365125"/>
          </a:xfrm>
        </p:spPr>
        <p:txBody>
          <a:bodyPr/>
          <a:lstStyle/>
          <a:p>
            <a:fld id="{294A09A9-5501-47C1-A89A-A340965A2BE2}" type="slidenum">
              <a:rPr lang="en-US" smtClean="0"/>
              <a:pPr/>
              <a:t>12</a:t>
            </a:fld>
            <a:endParaRPr lang="en-US" dirty="0"/>
          </a:p>
        </p:txBody>
      </p:sp>
      <p:sp>
        <p:nvSpPr>
          <p:cNvPr id="11" name="Rectangle 10">
            <a:extLst>
              <a:ext uri="{FF2B5EF4-FFF2-40B4-BE49-F238E27FC236}">
                <a16:creationId xmlns:a16="http://schemas.microsoft.com/office/drawing/2014/main" id="{0D155B20-9AFD-1D66-361F-0DA92B93FEC9}"/>
              </a:ext>
            </a:extLst>
          </p:cNvPr>
          <p:cNvSpPr/>
          <p:nvPr/>
        </p:nvSpPr>
        <p:spPr>
          <a:xfrm>
            <a:off x="5539740" y="682752"/>
            <a:ext cx="6141720" cy="5673598"/>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316117E1-00E4-EFC5-A13A-14062A472520}"/>
              </a:ext>
            </a:extLst>
          </p:cNvPr>
          <p:cNvSpPr txBox="1"/>
          <p:nvPr/>
        </p:nvSpPr>
        <p:spPr>
          <a:xfrm>
            <a:off x="472440" y="1089164"/>
            <a:ext cx="4808220" cy="5909310"/>
          </a:xfrm>
          <a:prstGeom prst="rect">
            <a:avLst/>
          </a:prstGeom>
          <a:noFill/>
        </p:spPr>
        <p:txBody>
          <a:bodyPr wrap="square" rtlCol="0">
            <a:spAutoFit/>
          </a:bodyPr>
          <a:lstStyle/>
          <a:p>
            <a:r>
              <a:rPr lang="en-GB" dirty="0"/>
              <a:t>The health belief model states that patients will only engage with services if they believe that they are at risk or that intervention is necessary (Champion, V.L. and Skinner, C.S., 2008). </a:t>
            </a:r>
          </a:p>
          <a:p>
            <a:endParaRPr lang="en-GB" dirty="0"/>
          </a:p>
          <a:p>
            <a:r>
              <a:rPr lang="en-GB" dirty="0"/>
              <a:t>Perception of susceptibility- The NDPP uses clinical data e.g. HbA1c blood test to prove that patients are prediabetic this shows patients that the risk is becoming more progressive and becoming more serious. </a:t>
            </a:r>
          </a:p>
          <a:p>
            <a:endParaRPr lang="en-GB" dirty="0"/>
          </a:p>
          <a:p>
            <a:r>
              <a:rPr lang="en-GB" dirty="0"/>
              <a:t>Perception of severity – educators should explicitly detail long term consequences caused by  diabetes. E.g. Blindness, amputation, heart problems. </a:t>
            </a:r>
          </a:p>
          <a:p>
            <a:endParaRPr lang="en-GB" dirty="0"/>
          </a:p>
          <a:p>
            <a:r>
              <a:rPr lang="en-GB" dirty="0"/>
              <a:t>Action- sending out GP letters/ emails, text messages to encourage patients' immediate enrolment in NDPP. </a:t>
            </a:r>
          </a:p>
          <a:p>
            <a:endParaRPr lang="en-GB" dirty="0"/>
          </a:p>
          <a:p>
            <a:endParaRPr lang="en-GB" dirty="0"/>
          </a:p>
        </p:txBody>
      </p:sp>
      <p:graphicFrame>
        <p:nvGraphicFramePr>
          <p:cNvPr id="18" name="Diagram 17">
            <a:extLst>
              <a:ext uri="{FF2B5EF4-FFF2-40B4-BE49-F238E27FC236}">
                <a16:creationId xmlns:a16="http://schemas.microsoft.com/office/drawing/2014/main" id="{6FC886A9-0FA6-3C72-2B35-75631128888D}"/>
              </a:ext>
            </a:extLst>
          </p:cNvPr>
          <p:cNvGraphicFramePr/>
          <p:nvPr>
            <p:extLst>
              <p:ext uri="{D42A27DB-BD31-4B8C-83A1-F6EECF244321}">
                <p14:modId xmlns:p14="http://schemas.microsoft.com/office/powerpoint/2010/main" val="297027787"/>
              </p:ext>
            </p:extLst>
          </p:nvPr>
        </p:nvGraphicFramePr>
        <p:xfrm>
          <a:off x="5318760" y="838200"/>
          <a:ext cx="6400800" cy="53370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4560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0CBFC-107C-9FF7-C3DB-D5E6507B4290}"/>
              </a:ext>
            </a:extLst>
          </p:cNvPr>
          <p:cNvSpPr>
            <a:spLocks noGrp="1"/>
          </p:cNvSpPr>
          <p:nvPr>
            <p:ph type="title"/>
          </p:nvPr>
        </p:nvSpPr>
        <p:spPr>
          <a:xfrm>
            <a:off x="76200" y="-63590"/>
            <a:ext cx="11277600" cy="1325563"/>
          </a:xfrm>
        </p:spPr>
        <p:txBody>
          <a:bodyPr/>
          <a:lstStyle/>
          <a:p>
            <a:r>
              <a:rPr lang="en-GB" dirty="0"/>
              <a:t>Case Study Evaluation </a:t>
            </a:r>
          </a:p>
        </p:txBody>
      </p:sp>
      <p:sp>
        <p:nvSpPr>
          <p:cNvPr id="5" name="Slide Number Placeholder 4">
            <a:extLst>
              <a:ext uri="{FF2B5EF4-FFF2-40B4-BE49-F238E27FC236}">
                <a16:creationId xmlns:a16="http://schemas.microsoft.com/office/drawing/2014/main" id="{C0888A14-8E14-0CEA-499C-171472A3DB21}"/>
              </a:ext>
            </a:extLst>
          </p:cNvPr>
          <p:cNvSpPr>
            <a:spLocks noGrp="1"/>
          </p:cNvSpPr>
          <p:nvPr>
            <p:ph type="sldNum" sz="quarter" idx="12"/>
          </p:nvPr>
        </p:nvSpPr>
        <p:spPr/>
        <p:txBody>
          <a:bodyPr/>
          <a:lstStyle/>
          <a:p>
            <a:fld id="{294A09A9-5501-47C1-A89A-A340965A2BE2}" type="slidenum">
              <a:rPr lang="en-US" smtClean="0"/>
              <a:t>13</a:t>
            </a:fld>
            <a:endParaRPr lang="en-US" dirty="0"/>
          </a:p>
        </p:txBody>
      </p:sp>
      <p:graphicFrame>
        <p:nvGraphicFramePr>
          <p:cNvPr id="19" name="Chart 18">
            <a:extLst>
              <a:ext uri="{FF2B5EF4-FFF2-40B4-BE49-F238E27FC236}">
                <a16:creationId xmlns:a16="http://schemas.microsoft.com/office/drawing/2014/main" id="{2F23FFAD-C3DC-82F1-76AF-E7694F143F10}"/>
              </a:ext>
            </a:extLst>
          </p:cNvPr>
          <p:cNvGraphicFramePr/>
          <p:nvPr>
            <p:extLst>
              <p:ext uri="{D42A27DB-BD31-4B8C-83A1-F6EECF244321}">
                <p14:modId xmlns:p14="http://schemas.microsoft.com/office/powerpoint/2010/main" val="2148799880"/>
              </p:ext>
            </p:extLst>
          </p:nvPr>
        </p:nvGraphicFramePr>
        <p:xfrm>
          <a:off x="182880" y="853440"/>
          <a:ext cx="5593080" cy="5868035"/>
        </p:xfrm>
        <a:graphic>
          <a:graphicData uri="http://schemas.openxmlformats.org/drawingml/2006/chart">
            <c:chart xmlns:c="http://schemas.openxmlformats.org/drawingml/2006/chart" xmlns:r="http://schemas.openxmlformats.org/officeDocument/2006/relationships" r:id="rId2"/>
          </a:graphicData>
        </a:graphic>
      </p:graphicFrame>
      <p:sp>
        <p:nvSpPr>
          <p:cNvPr id="20" name="TextBox 19">
            <a:extLst>
              <a:ext uri="{FF2B5EF4-FFF2-40B4-BE49-F238E27FC236}">
                <a16:creationId xmlns:a16="http://schemas.microsoft.com/office/drawing/2014/main" id="{B42B1D68-85C8-96DC-6D10-78DEF26A3B16}"/>
              </a:ext>
            </a:extLst>
          </p:cNvPr>
          <p:cNvSpPr txBox="1"/>
          <p:nvPr/>
        </p:nvSpPr>
        <p:spPr>
          <a:xfrm>
            <a:off x="5882640" y="1941909"/>
            <a:ext cx="5471160" cy="4431983"/>
          </a:xfrm>
          <a:prstGeom prst="rect">
            <a:avLst/>
          </a:prstGeom>
          <a:noFill/>
        </p:spPr>
        <p:txBody>
          <a:bodyPr wrap="square" rtlCol="0">
            <a:spAutoFit/>
          </a:bodyPr>
          <a:lstStyle/>
          <a:p>
            <a:pPr>
              <a:lnSpc>
                <a:spcPct val="150000"/>
              </a:lnSpc>
            </a:pPr>
            <a:r>
              <a:rPr lang="en-GB" sz="1600" dirty="0"/>
              <a:t>Quantitative data: an empirical evaluation of NHS data found that  patient who had completed the full program lost an average of around 3.3 kg and achieves a reduced HbA1c (blood sugar) by 2.04 mmol/mol  (Valabhji, J., et al., 2020). </a:t>
            </a:r>
          </a:p>
          <a:p>
            <a:pPr>
              <a:lnSpc>
                <a:spcPct val="150000"/>
              </a:lnSpc>
            </a:pPr>
            <a:endParaRPr lang="en-GB" sz="1600" dirty="0"/>
          </a:p>
          <a:p>
            <a:pPr>
              <a:lnSpc>
                <a:spcPct val="150000"/>
              </a:lnSpc>
            </a:pPr>
            <a:r>
              <a:rPr lang="en-GB" sz="1600" dirty="0"/>
              <a:t>Full engagement with the 9- month program there is a significant decrease in the long-term risks of developing type 2 diabetes </a:t>
            </a:r>
          </a:p>
          <a:p>
            <a:pPr>
              <a:lnSpc>
                <a:spcPct val="150000"/>
              </a:lnSpc>
            </a:pPr>
            <a:endParaRPr lang="en-GB" sz="1600" dirty="0"/>
          </a:p>
          <a:p>
            <a:pPr>
              <a:lnSpc>
                <a:spcPct val="150000"/>
              </a:lnSpc>
            </a:pPr>
            <a:r>
              <a:rPr lang="en-GB" sz="1600" dirty="0"/>
              <a:t>The findings indicate  that changes in lifestyle works under controlled trail conditions </a:t>
            </a:r>
          </a:p>
          <a:p>
            <a:endParaRPr lang="en-GB" dirty="0"/>
          </a:p>
        </p:txBody>
      </p:sp>
    </p:spTree>
    <p:extLst>
      <p:ext uri="{BB962C8B-B14F-4D97-AF65-F5344CB8AC3E}">
        <p14:creationId xmlns:p14="http://schemas.microsoft.com/office/powerpoint/2010/main" val="15813387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A3234-6979-ED38-DA24-60A799CEC6D5}"/>
              </a:ext>
            </a:extLst>
          </p:cNvPr>
          <p:cNvSpPr>
            <a:spLocks noGrp="1"/>
          </p:cNvSpPr>
          <p:nvPr>
            <p:ph type="title"/>
          </p:nvPr>
        </p:nvSpPr>
        <p:spPr/>
        <p:txBody>
          <a:bodyPr/>
          <a:lstStyle/>
          <a:p>
            <a:r>
              <a:rPr lang="en-GB" dirty="0"/>
              <a:t>Qualitative experiences </a:t>
            </a:r>
          </a:p>
        </p:txBody>
      </p:sp>
      <p:sp>
        <p:nvSpPr>
          <p:cNvPr id="5" name="Slide Number Placeholder 4">
            <a:extLst>
              <a:ext uri="{FF2B5EF4-FFF2-40B4-BE49-F238E27FC236}">
                <a16:creationId xmlns:a16="http://schemas.microsoft.com/office/drawing/2014/main" id="{1CA6AD29-73F9-D4C3-924B-EC1052304669}"/>
              </a:ext>
            </a:extLst>
          </p:cNvPr>
          <p:cNvSpPr>
            <a:spLocks noGrp="1"/>
          </p:cNvSpPr>
          <p:nvPr>
            <p:ph type="sldNum" sz="quarter" idx="12"/>
          </p:nvPr>
        </p:nvSpPr>
        <p:spPr/>
        <p:txBody>
          <a:bodyPr/>
          <a:lstStyle/>
          <a:p>
            <a:fld id="{294A09A9-5501-47C1-A89A-A340965A2BE2}" type="slidenum">
              <a:rPr lang="en-US" smtClean="0"/>
              <a:t>14</a:t>
            </a:fld>
            <a:endParaRPr lang="en-US" dirty="0"/>
          </a:p>
        </p:txBody>
      </p:sp>
      <p:sp>
        <p:nvSpPr>
          <p:cNvPr id="7" name="TextBox 6">
            <a:extLst>
              <a:ext uri="{FF2B5EF4-FFF2-40B4-BE49-F238E27FC236}">
                <a16:creationId xmlns:a16="http://schemas.microsoft.com/office/drawing/2014/main" id="{FDAD6582-3141-6E60-9C01-4237D4114E92}"/>
              </a:ext>
            </a:extLst>
          </p:cNvPr>
          <p:cNvSpPr txBox="1"/>
          <p:nvPr/>
        </p:nvSpPr>
        <p:spPr>
          <a:xfrm>
            <a:off x="5913120" y="2398523"/>
            <a:ext cx="5638800" cy="3372590"/>
          </a:xfrm>
          <a:prstGeom prst="rect">
            <a:avLst/>
          </a:prstGeom>
          <a:noFill/>
        </p:spPr>
        <p:txBody>
          <a:bodyPr wrap="square" rtlCol="0">
            <a:spAutoFit/>
          </a:bodyPr>
          <a:lstStyle/>
          <a:p>
            <a:pPr>
              <a:lnSpc>
                <a:spcPct val="150000"/>
              </a:lnSpc>
            </a:pPr>
            <a:r>
              <a:rPr lang="en-GB" dirty="0"/>
              <a:t>Qualitative data: patients reported that they felt as though the program was a ‘wake- up call’ to better their health. (Aujla, N., et al., 2019).</a:t>
            </a:r>
          </a:p>
          <a:p>
            <a:pPr>
              <a:lnSpc>
                <a:spcPct val="150000"/>
              </a:lnSpc>
            </a:pPr>
            <a:endParaRPr lang="en-GB" dirty="0"/>
          </a:p>
          <a:p>
            <a:pPr>
              <a:lnSpc>
                <a:spcPct val="150000"/>
              </a:lnSpc>
            </a:pPr>
            <a:r>
              <a:rPr lang="en-GB" dirty="0"/>
              <a:t> Some researchers critiqued the dietary advice for being culturally bias, this favours western society over minority culture and traditions. (Dhir, P., et al., 2024).</a:t>
            </a:r>
          </a:p>
          <a:p>
            <a:pPr>
              <a:lnSpc>
                <a:spcPct val="150000"/>
              </a:lnSpc>
            </a:pPr>
            <a:endParaRPr lang="en-GB" dirty="0"/>
          </a:p>
        </p:txBody>
      </p:sp>
      <p:pic>
        <p:nvPicPr>
          <p:cNvPr id="9" name="Picture 8">
            <a:extLst>
              <a:ext uri="{FF2B5EF4-FFF2-40B4-BE49-F238E27FC236}">
                <a16:creationId xmlns:a16="http://schemas.microsoft.com/office/drawing/2014/main" id="{2354687E-5F14-F3AC-9207-889A4ABEF166}"/>
              </a:ext>
            </a:extLst>
          </p:cNvPr>
          <p:cNvPicPr>
            <a:picLocks noChangeAspect="1"/>
          </p:cNvPicPr>
          <p:nvPr/>
        </p:nvPicPr>
        <p:blipFill>
          <a:blip r:embed="rId2"/>
          <a:stretch>
            <a:fillRect/>
          </a:stretch>
        </p:blipFill>
        <p:spPr>
          <a:xfrm>
            <a:off x="640080" y="1706563"/>
            <a:ext cx="5246359" cy="4543063"/>
          </a:xfrm>
          <a:prstGeom prst="rect">
            <a:avLst/>
          </a:prstGeom>
        </p:spPr>
      </p:pic>
    </p:spTree>
    <p:extLst>
      <p:ext uri="{BB962C8B-B14F-4D97-AF65-F5344CB8AC3E}">
        <p14:creationId xmlns:p14="http://schemas.microsoft.com/office/powerpoint/2010/main" val="42109225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12">
            <a:extLst>
              <a:ext uri="{FF2B5EF4-FFF2-40B4-BE49-F238E27FC236}">
                <a16:creationId xmlns:a16="http://schemas.microsoft.com/office/drawing/2014/main" id="{C2B56EE6-9797-06EE-A733-336FF3409CED}"/>
              </a:ext>
            </a:extLst>
          </p:cNvPr>
          <p:cNvPicPr>
            <a:picLocks noGrp="1" noChangeAspect="1"/>
          </p:cNvPicPr>
          <p:nvPr>
            <p:ph type="pic" sz="quarter" idx="13"/>
          </p:nvPr>
        </p:nvPicPr>
        <p:blipFill>
          <a:blip r:embed="rId2">
            <a:extLst>
              <a:ext uri="{BEBA8EAE-BF5A-486C-A8C5-ECC9F3942E4B}">
                <a14:imgProps xmlns:a14="http://schemas.microsoft.com/office/drawing/2010/main">
                  <a14:imgLayer r:embed="rId3">
                    <a14:imgEffect>
                      <a14:sharpenSoften amount="-50000"/>
                    </a14:imgEffect>
                    <a14:imgEffect>
                      <a14:brightnessContrast contrast="20000"/>
                    </a14:imgEffect>
                  </a14:imgLayer>
                </a14:imgProps>
              </a:ext>
            </a:extLst>
          </a:blip>
          <a:srcRect t="26" b="26"/>
          <a:stretch/>
        </p:blipFill>
        <p:spPr>
          <a:prstGeom prst="rect">
            <a:avLst/>
          </a:prstGeom>
          <a:solidFill>
            <a:srgbClr val="D6ECEE"/>
          </a:solidFill>
        </p:spPr>
      </p:pic>
      <p:sp>
        <p:nvSpPr>
          <p:cNvPr id="3" name="Title 2">
            <a:extLst>
              <a:ext uri="{FF2B5EF4-FFF2-40B4-BE49-F238E27FC236}">
                <a16:creationId xmlns:a16="http://schemas.microsoft.com/office/drawing/2014/main" id="{B04D952D-95AB-2D5F-C4E0-E0F277BD9BCD}"/>
              </a:ext>
            </a:extLst>
          </p:cNvPr>
          <p:cNvSpPr>
            <a:spLocks noGrp="1"/>
          </p:cNvSpPr>
          <p:nvPr>
            <p:ph type="title"/>
          </p:nvPr>
        </p:nvSpPr>
        <p:spPr/>
        <p:txBody>
          <a:bodyPr/>
          <a:lstStyle/>
          <a:p>
            <a:r>
              <a:rPr lang="en-GB" dirty="0">
                <a:solidFill>
                  <a:schemeClr val="tx1">
                    <a:lumMod val="50000"/>
                    <a:lumOff val="50000"/>
                  </a:schemeClr>
                </a:solidFill>
              </a:rPr>
              <a:t>Universal Healthcare: Equity &amp; Access Barriers </a:t>
            </a:r>
          </a:p>
        </p:txBody>
      </p:sp>
      <p:pic>
        <p:nvPicPr>
          <p:cNvPr id="10" name="Picture Placeholder 9">
            <a:extLst>
              <a:ext uri="{FF2B5EF4-FFF2-40B4-BE49-F238E27FC236}">
                <a16:creationId xmlns:a16="http://schemas.microsoft.com/office/drawing/2014/main" id="{3BD6C7BD-01DF-EBD2-1A5E-07126BDAC2D6}"/>
              </a:ext>
            </a:extLst>
          </p:cNvPr>
          <p:cNvPicPr>
            <a:picLocks noGrp="1" noChangeAspect="1"/>
          </p:cNvPicPr>
          <p:nvPr>
            <p:ph type="pic" sz="quarter" idx="14"/>
          </p:nvPr>
        </p:nvPicPr>
        <p:blipFill>
          <a:blip r:embed="rId4"/>
          <a:srcRect l="29146" r="29146"/>
          <a:stretch/>
        </p:blipFill>
        <p:spPr>
          <a:xfrm>
            <a:off x="4692608" y="1600200"/>
            <a:ext cx="2286000" cy="3657600"/>
          </a:xfrm>
          <a:prstGeom prst="rect">
            <a:avLst/>
          </a:prstGeom>
          <a:solidFill>
            <a:srgbClr val="C4EEF2"/>
          </a:solidFill>
        </p:spPr>
      </p:pic>
      <p:sp>
        <p:nvSpPr>
          <p:cNvPr id="8" name="Slide Number Placeholder 7">
            <a:extLst>
              <a:ext uri="{FF2B5EF4-FFF2-40B4-BE49-F238E27FC236}">
                <a16:creationId xmlns:a16="http://schemas.microsoft.com/office/drawing/2014/main" id="{2FDBB9DB-244D-6247-9A95-969083FF4D67}"/>
              </a:ext>
            </a:extLst>
          </p:cNvPr>
          <p:cNvSpPr>
            <a:spLocks noGrp="1"/>
          </p:cNvSpPr>
          <p:nvPr>
            <p:ph type="sldNum" sz="quarter" idx="12"/>
          </p:nvPr>
        </p:nvSpPr>
        <p:spPr/>
        <p:txBody>
          <a:bodyPr/>
          <a:lstStyle/>
          <a:p>
            <a:fld id="{294A09A9-5501-47C1-A89A-A340965A2BE2}" type="slidenum">
              <a:rPr lang="en-US" smtClean="0"/>
              <a:t>15</a:t>
            </a:fld>
            <a:endParaRPr lang="en-US" dirty="0"/>
          </a:p>
        </p:txBody>
      </p:sp>
      <p:sp>
        <p:nvSpPr>
          <p:cNvPr id="14" name="TextBox 13">
            <a:extLst>
              <a:ext uri="{FF2B5EF4-FFF2-40B4-BE49-F238E27FC236}">
                <a16:creationId xmlns:a16="http://schemas.microsoft.com/office/drawing/2014/main" id="{8DC083D0-2270-70AA-AA9A-1C37C4789E67}"/>
              </a:ext>
            </a:extLst>
          </p:cNvPr>
          <p:cNvSpPr txBox="1"/>
          <p:nvPr/>
        </p:nvSpPr>
        <p:spPr>
          <a:xfrm>
            <a:off x="7147559" y="1119457"/>
            <a:ext cx="4571332" cy="4619085"/>
          </a:xfrm>
          <a:prstGeom prst="rect">
            <a:avLst/>
          </a:prstGeom>
          <a:noFill/>
        </p:spPr>
        <p:txBody>
          <a:bodyPr wrap="square" rtlCol="0">
            <a:spAutoFit/>
          </a:bodyPr>
          <a:lstStyle/>
          <a:p>
            <a:pPr>
              <a:lnSpc>
                <a:spcPct val="150000"/>
              </a:lnSpc>
            </a:pPr>
            <a:r>
              <a:rPr lang="en-GB" dirty="0"/>
              <a:t>Socioeconomic gap: cumulative data shows that completion rates as well as weight loss success is disproportionately lower in deprived neighbourhoods (</a:t>
            </a:r>
            <a:r>
              <a:rPr lang="en-GB" dirty="0" err="1"/>
              <a:t>chatzi</a:t>
            </a:r>
            <a:r>
              <a:rPr lang="en-GB" dirty="0"/>
              <a:t>., et al., 2023)</a:t>
            </a:r>
          </a:p>
          <a:p>
            <a:pPr>
              <a:lnSpc>
                <a:spcPct val="150000"/>
              </a:lnSpc>
            </a:pPr>
            <a:endParaRPr lang="en-GB" dirty="0"/>
          </a:p>
          <a:p>
            <a:pPr>
              <a:lnSpc>
                <a:spcPct val="150000"/>
              </a:lnSpc>
            </a:pPr>
            <a:r>
              <a:rPr lang="en-GB" dirty="0"/>
              <a:t>Ethnic disparities: standardisation delivery frameworks fail to tailors to minority communities </a:t>
            </a:r>
          </a:p>
          <a:p>
            <a:pPr>
              <a:lnSpc>
                <a:spcPct val="150000"/>
              </a:lnSpc>
            </a:pPr>
            <a:endParaRPr lang="en-GB" dirty="0"/>
          </a:p>
          <a:p>
            <a:pPr>
              <a:lnSpc>
                <a:spcPct val="150000"/>
              </a:lnSpc>
            </a:pPr>
            <a:r>
              <a:rPr lang="en-GB" dirty="0"/>
              <a:t>Access risk: relying on generic frameworks widens preexisting health inequalities. </a:t>
            </a:r>
          </a:p>
        </p:txBody>
      </p:sp>
    </p:spTree>
    <p:extLst>
      <p:ext uri="{BB962C8B-B14F-4D97-AF65-F5344CB8AC3E}">
        <p14:creationId xmlns:p14="http://schemas.microsoft.com/office/powerpoint/2010/main" val="21514083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BB1FBBA4-B9D3-D93D-55E5-32B1A9CD27A0}"/>
              </a:ext>
            </a:extLst>
          </p:cNvPr>
          <p:cNvPicPr>
            <a:picLocks noChangeAspect="1"/>
          </p:cNvPicPr>
          <p:nvPr/>
        </p:nvPicPr>
        <p:blipFill>
          <a:blip r:embed="rId2"/>
          <a:stretch>
            <a:fillRect/>
          </a:stretch>
        </p:blipFill>
        <p:spPr>
          <a:xfrm>
            <a:off x="9357264" y="0"/>
            <a:ext cx="2834736" cy="6858000"/>
          </a:xfrm>
          <a:prstGeom prst="rect">
            <a:avLst/>
          </a:prstGeom>
        </p:spPr>
      </p:pic>
      <p:sp>
        <p:nvSpPr>
          <p:cNvPr id="3" name="Title 2">
            <a:extLst>
              <a:ext uri="{FF2B5EF4-FFF2-40B4-BE49-F238E27FC236}">
                <a16:creationId xmlns:a16="http://schemas.microsoft.com/office/drawing/2014/main" id="{DB0DCC66-89E9-CC8A-1B0C-AFC0287AA9E0}"/>
              </a:ext>
            </a:extLst>
          </p:cNvPr>
          <p:cNvSpPr>
            <a:spLocks noGrp="1"/>
          </p:cNvSpPr>
          <p:nvPr>
            <p:ph type="title"/>
          </p:nvPr>
        </p:nvSpPr>
        <p:spPr>
          <a:xfrm>
            <a:off x="0" y="-180306"/>
            <a:ext cx="5009147" cy="1325563"/>
          </a:xfrm>
        </p:spPr>
        <p:txBody>
          <a:bodyPr/>
          <a:lstStyle/>
          <a:p>
            <a:r>
              <a:rPr lang="en-GB" dirty="0"/>
              <a:t>Conclusion </a:t>
            </a:r>
          </a:p>
        </p:txBody>
      </p:sp>
      <p:sp>
        <p:nvSpPr>
          <p:cNvPr id="4" name="Text Placeholder 3">
            <a:extLst>
              <a:ext uri="{FF2B5EF4-FFF2-40B4-BE49-F238E27FC236}">
                <a16:creationId xmlns:a16="http://schemas.microsoft.com/office/drawing/2014/main" id="{94715DAB-F83D-A90A-0BE3-0BF9C3073D88}"/>
              </a:ext>
            </a:extLst>
          </p:cNvPr>
          <p:cNvSpPr>
            <a:spLocks noGrp="1"/>
          </p:cNvSpPr>
          <p:nvPr>
            <p:ph type="body" sz="quarter" idx="13"/>
          </p:nvPr>
        </p:nvSpPr>
        <p:spPr>
          <a:xfrm>
            <a:off x="3010988" y="823453"/>
            <a:ext cx="6170024" cy="5211094"/>
          </a:xfrm>
        </p:spPr>
        <p:txBody>
          <a:bodyPr>
            <a:normAutofit lnSpcReduction="10000"/>
          </a:bodyPr>
          <a:lstStyle/>
          <a:p>
            <a:pPr>
              <a:lnSpc>
                <a:spcPct val="150000"/>
              </a:lnSpc>
            </a:pPr>
            <a:r>
              <a:rPr lang="en-GB" sz="1800" dirty="0"/>
              <a:t>Sustainable imperative- shifting from reactive clinical care to proactive prevention is the best possible solution to aid the community at risk of long-term health conditions such as diabetes, and to aid the financial security of the NHS. </a:t>
            </a:r>
          </a:p>
          <a:p>
            <a:pPr>
              <a:lnSpc>
                <a:spcPct val="150000"/>
              </a:lnSpc>
            </a:pPr>
            <a:r>
              <a:rPr lang="en-GB" sz="1800" dirty="0"/>
              <a:t>systemic conflict- although clinical evidence does prove that the NDPP works, its success is often undermined by short term funding cycles as well as the prioritisation of crisis management and patient drop out rates. </a:t>
            </a:r>
          </a:p>
          <a:p>
            <a:pPr>
              <a:lnSpc>
                <a:spcPct val="150000"/>
              </a:lnSpc>
            </a:pPr>
            <a:r>
              <a:rPr lang="en-GB" sz="1800" dirty="0"/>
              <a:t>Equity waring – to meet the UN SDG 3 , the NHS must adjust its current delivery model in order to widen health opportunities for minority, and socioeconomically deprived communities. </a:t>
            </a:r>
          </a:p>
          <a:p>
            <a:endParaRPr lang="en-GB" dirty="0"/>
          </a:p>
        </p:txBody>
      </p:sp>
      <p:sp>
        <p:nvSpPr>
          <p:cNvPr id="8" name="Slide Number Placeholder 7">
            <a:extLst>
              <a:ext uri="{FF2B5EF4-FFF2-40B4-BE49-F238E27FC236}">
                <a16:creationId xmlns:a16="http://schemas.microsoft.com/office/drawing/2014/main" id="{FFAC4EDB-2BD5-371F-7AAA-048DCBE8F124}"/>
              </a:ext>
            </a:extLst>
          </p:cNvPr>
          <p:cNvSpPr>
            <a:spLocks noGrp="1"/>
          </p:cNvSpPr>
          <p:nvPr>
            <p:ph type="sldNum" sz="quarter" idx="12"/>
          </p:nvPr>
        </p:nvSpPr>
        <p:spPr/>
        <p:txBody>
          <a:bodyPr/>
          <a:lstStyle/>
          <a:p>
            <a:fld id="{294A09A9-5501-47C1-A89A-A340965A2BE2}" type="slidenum">
              <a:rPr lang="en-US" b="1" smtClean="0"/>
              <a:t>16</a:t>
            </a:fld>
            <a:endParaRPr lang="en-US" b="1" dirty="0"/>
          </a:p>
        </p:txBody>
      </p:sp>
    </p:spTree>
    <p:extLst>
      <p:ext uri="{BB962C8B-B14F-4D97-AF65-F5344CB8AC3E}">
        <p14:creationId xmlns:p14="http://schemas.microsoft.com/office/powerpoint/2010/main" val="21998007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96C62-EA09-415D-12F8-409F3D9FC753}"/>
              </a:ext>
            </a:extLst>
          </p:cNvPr>
          <p:cNvSpPr>
            <a:spLocks noGrp="1"/>
          </p:cNvSpPr>
          <p:nvPr>
            <p:ph type="title"/>
          </p:nvPr>
        </p:nvSpPr>
        <p:spPr>
          <a:xfrm>
            <a:off x="457200" y="670290"/>
            <a:ext cx="11277600" cy="1325563"/>
          </a:xfrm>
        </p:spPr>
        <p:txBody>
          <a:bodyPr>
            <a:normAutofit fontScale="90000"/>
          </a:bodyPr>
          <a:lstStyle/>
          <a:p>
            <a:r>
              <a:rPr lang="en-GB" dirty="0"/>
              <a:t>Photo referencing list:</a:t>
            </a:r>
            <a:br>
              <a:rPr lang="en-GB" dirty="0"/>
            </a:br>
            <a:br>
              <a:rPr lang="en-GB" dirty="0"/>
            </a:br>
            <a:endParaRPr lang="en-GB" dirty="0"/>
          </a:p>
        </p:txBody>
      </p:sp>
      <p:sp>
        <p:nvSpPr>
          <p:cNvPr id="5" name="Slide Number Placeholder 4">
            <a:extLst>
              <a:ext uri="{FF2B5EF4-FFF2-40B4-BE49-F238E27FC236}">
                <a16:creationId xmlns:a16="http://schemas.microsoft.com/office/drawing/2014/main" id="{77DB7F21-8F5F-B626-736C-C855B27A9C7D}"/>
              </a:ext>
            </a:extLst>
          </p:cNvPr>
          <p:cNvSpPr>
            <a:spLocks noGrp="1"/>
          </p:cNvSpPr>
          <p:nvPr>
            <p:ph type="sldNum" sz="quarter" idx="12"/>
          </p:nvPr>
        </p:nvSpPr>
        <p:spPr/>
        <p:txBody>
          <a:bodyPr/>
          <a:lstStyle/>
          <a:p>
            <a:fld id="{294A09A9-5501-47C1-A89A-A340965A2BE2}" type="slidenum">
              <a:rPr lang="en-US" smtClean="0"/>
              <a:t>17</a:t>
            </a:fld>
            <a:endParaRPr lang="en-US" dirty="0"/>
          </a:p>
        </p:txBody>
      </p:sp>
      <p:sp>
        <p:nvSpPr>
          <p:cNvPr id="10" name="TextBox 9">
            <a:extLst>
              <a:ext uri="{FF2B5EF4-FFF2-40B4-BE49-F238E27FC236}">
                <a16:creationId xmlns:a16="http://schemas.microsoft.com/office/drawing/2014/main" id="{3821FA76-B325-2094-7707-F782D09A01FB}"/>
              </a:ext>
            </a:extLst>
          </p:cNvPr>
          <p:cNvSpPr txBox="1"/>
          <p:nvPr/>
        </p:nvSpPr>
        <p:spPr>
          <a:xfrm>
            <a:off x="682487" y="1467667"/>
            <a:ext cx="11277600" cy="2708434"/>
          </a:xfrm>
          <a:prstGeom prst="rect">
            <a:avLst/>
          </a:prstGeom>
          <a:noFill/>
        </p:spPr>
        <p:txBody>
          <a:bodyPr wrap="square" rtlCol="0">
            <a:spAutoFit/>
          </a:bodyPr>
          <a:lstStyle/>
          <a:p>
            <a:endParaRPr lang="en-GB" sz="1000" dirty="0"/>
          </a:p>
          <a:p>
            <a:pPr>
              <a:lnSpc>
                <a:spcPct val="150000"/>
              </a:lnSpc>
            </a:pPr>
            <a:r>
              <a:rPr lang="en-GB" sz="1000" dirty="0">
                <a:hlinkClick r:id="rId2"/>
              </a:rPr>
              <a:t>https://i.guim.co.uk/img/media/2ddc3c723a2815d8079e1fc014b0d808b5307d4d/0_102_3504_2102/master/3504.jpg?width=645&amp;dpr=2&amp;s=none&amp;crop=none</a:t>
            </a:r>
            <a:endParaRPr lang="en-GB" sz="1000" dirty="0"/>
          </a:p>
          <a:p>
            <a:pPr>
              <a:lnSpc>
                <a:spcPct val="150000"/>
              </a:lnSpc>
            </a:pPr>
            <a:endParaRPr lang="en-GB" sz="1000" dirty="0"/>
          </a:p>
          <a:p>
            <a:pPr>
              <a:lnSpc>
                <a:spcPct val="150000"/>
              </a:lnSpc>
            </a:pPr>
            <a:r>
              <a:rPr lang="en-GB" sz="1000" dirty="0">
                <a:hlinkClick r:id="rId3"/>
              </a:rPr>
              <a:t>https://iris.who.int/server/api/core/bitstreams/44261a94-8021-4ece-83ad-328c5c1965e6/content</a:t>
            </a:r>
            <a:endParaRPr lang="en-GB" sz="1000" dirty="0"/>
          </a:p>
          <a:p>
            <a:pPr>
              <a:lnSpc>
                <a:spcPct val="150000"/>
              </a:lnSpc>
            </a:pPr>
            <a:endParaRPr lang="en-GB" sz="1000" dirty="0"/>
          </a:p>
          <a:p>
            <a:pPr>
              <a:lnSpc>
                <a:spcPct val="150000"/>
              </a:lnSpc>
            </a:pPr>
            <a:r>
              <a:rPr lang="en-GB" sz="1000" dirty="0">
                <a:hlinkClick r:id="rId4"/>
              </a:rPr>
              <a:t>https://painendshere.com/wp-content/uploads/2016/10/20160909111511885.jpg</a:t>
            </a:r>
            <a:endParaRPr lang="en-GB" sz="1000" dirty="0"/>
          </a:p>
          <a:p>
            <a:pPr>
              <a:lnSpc>
                <a:spcPct val="150000"/>
              </a:lnSpc>
            </a:pPr>
            <a:endParaRPr lang="en-GB" sz="1000" dirty="0"/>
          </a:p>
          <a:p>
            <a:pPr>
              <a:lnSpc>
                <a:spcPct val="150000"/>
              </a:lnSpc>
            </a:pPr>
            <a:r>
              <a:rPr lang="en-GB" sz="1000" dirty="0">
                <a:hlinkClick r:id="rId5"/>
              </a:rPr>
              <a:t>https://static.wixstatic.com/media/7e20dd_8415484dddae4f82a274bf89a9130209~mv2.png/v1/fill/w_925,h_801,al_c,q_90,usm_0.66_1.00_0.01,enc_avif,quality_auto/7e20dd_8415484dddae4f82a274bf89a9130209~mv2.png</a:t>
            </a:r>
            <a:endParaRPr lang="en-GB" sz="1000" dirty="0"/>
          </a:p>
          <a:p>
            <a:pPr>
              <a:lnSpc>
                <a:spcPct val="150000"/>
              </a:lnSpc>
            </a:pPr>
            <a:endParaRPr lang="en-GB" sz="1000" dirty="0"/>
          </a:p>
          <a:p>
            <a:pPr>
              <a:lnSpc>
                <a:spcPct val="150000"/>
              </a:lnSpc>
            </a:pPr>
            <a:r>
              <a:rPr lang="en-GB" sz="1000" dirty="0">
                <a:hlinkClick r:id="rId6"/>
              </a:rPr>
              <a:t>https://www.cdc.gov/diabetes/images/library/socialmedia/ndpp_workingtogetherdiabetes_print.pdf</a:t>
            </a:r>
            <a:endParaRPr lang="en-GB" sz="1000" dirty="0"/>
          </a:p>
          <a:p>
            <a:endParaRPr lang="en-GB" sz="1000" dirty="0"/>
          </a:p>
        </p:txBody>
      </p:sp>
    </p:spTree>
    <p:extLst>
      <p:ext uri="{BB962C8B-B14F-4D97-AF65-F5344CB8AC3E}">
        <p14:creationId xmlns:p14="http://schemas.microsoft.com/office/powerpoint/2010/main" val="7698635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836D1-8240-5A69-1C43-3BF55858E772}"/>
              </a:ext>
            </a:extLst>
          </p:cNvPr>
          <p:cNvSpPr>
            <a:spLocks noGrp="1"/>
          </p:cNvSpPr>
          <p:nvPr>
            <p:ph type="title"/>
          </p:nvPr>
        </p:nvSpPr>
        <p:spPr/>
        <p:txBody>
          <a:bodyPr/>
          <a:lstStyle/>
          <a:p>
            <a:r>
              <a:rPr lang="en-GB" dirty="0">
                <a:solidFill>
                  <a:schemeClr val="tx1">
                    <a:lumMod val="50000"/>
                    <a:lumOff val="50000"/>
                  </a:schemeClr>
                </a:solidFill>
              </a:rPr>
              <a:t>Reference list </a:t>
            </a:r>
          </a:p>
        </p:txBody>
      </p:sp>
      <p:sp>
        <p:nvSpPr>
          <p:cNvPr id="3" name="TextBox 2">
            <a:extLst>
              <a:ext uri="{FF2B5EF4-FFF2-40B4-BE49-F238E27FC236}">
                <a16:creationId xmlns:a16="http://schemas.microsoft.com/office/drawing/2014/main" id="{24CB1C9F-F303-1729-4E7F-3D63122AEDA3}"/>
              </a:ext>
            </a:extLst>
          </p:cNvPr>
          <p:cNvSpPr txBox="1"/>
          <p:nvPr/>
        </p:nvSpPr>
        <p:spPr>
          <a:xfrm>
            <a:off x="457200" y="1600270"/>
            <a:ext cx="11277600" cy="593239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Aujla, N., Yates, T., </a:t>
            </a:r>
            <a:r>
              <a:rPr kumimoji="0" lang="en-GB" sz="1100" b="0" i="0" u="none" strike="noStrike" kern="1200" cap="none" spc="0" normalizeH="0" baseline="0" noProof="0" dirty="0" err="1">
                <a:ln>
                  <a:noFill/>
                </a:ln>
                <a:solidFill>
                  <a:prstClr val="black"/>
                </a:solidFill>
                <a:effectLst/>
                <a:uLnTx/>
                <a:uFillTx/>
                <a:latin typeface="Source Sans Pro Light"/>
                <a:ea typeface="+mn-ea"/>
                <a:cs typeface="+mn-cs"/>
              </a:rPr>
              <a:t>Dallosso</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 H. and Kai, J. (2019). </a:t>
            </a:r>
            <a:r>
              <a:rPr kumimoji="0" lang="en-GB" sz="1100" b="0" i="1" u="none" strike="noStrike" kern="1200" cap="none" spc="0" normalizeH="0" baseline="0" noProof="0" dirty="0">
                <a:ln>
                  <a:noFill/>
                </a:ln>
                <a:solidFill>
                  <a:prstClr val="black"/>
                </a:solidFill>
                <a:effectLst/>
                <a:uLnTx/>
                <a:uFillTx/>
                <a:latin typeface="Source Sans Pro Light"/>
                <a:ea typeface="+mn-ea"/>
                <a:cs typeface="+mn-cs"/>
              </a:rPr>
              <a:t>Users’ experiences of a pragmatic diabetes prevention intervention implemented in primary care: qualitative study</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 BMJ Open, 9(8), p.e028491. 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hlinkClick r:id="rId3"/>
              </a:rPr>
              <a:t>https://pmc.ncbi.nlm.nih.gov/articles/PMC6687001/</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Last accessed on:  19/06/2026</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Benning, T.B., (2015</a:t>
            </a:r>
            <a:r>
              <a:rPr kumimoji="0" lang="en-GB" sz="1100" b="0" i="1" u="none" strike="noStrike" kern="1200" cap="none" spc="0" normalizeH="0" baseline="0" noProof="0" dirty="0">
                <a:ln>
                  <a:noFill/>
                </a:ln>
                <a:solidFill>
                  <a:prstClr val="black"/>
                </a:solidFill>
                <a:effectLst/>
                <a:uLnTx/>
                <a:uFillTx/>
                <a:latin typeface="Source Sans Pro Light"/>
                <a:ea typeface="+mn-ea"/>
                <a:cs typeface="+mn-cs"/>
              </a:rPr>
              <a:t>). Limitations of the biopsychosocial model in psychiatry. Advances in Medical Education and practice</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 pp.347-352.</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hlinkClick r:id="rId4"/>
              </a:rPr>
              <a:t>https://www.tandfonline.com/doi/full/10.2147/AMEP.S82937</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Last accessed on: 18/06/2026</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lvl="0">
              <a:defRPr/>
            </a:pPr>
            <a:r>
              <a:rPr lang="en-GB" sz="1100" dirty="0">
                <a:solidFill>
                  <a:srgbClr val="000000"/>
                </a:solidFill>
                <a:cs typeface="Arial" panose="020B0604020202020204" pitchFamily="34" charset="0"/>
              </a:rPr>
              <a:t>Champion, V.L. and Skinner, C.S., (2008). </a:t>
            </a:r>
            <a:r>
              <a:rPr lang="en-GB" sz="1100" i="1" dirty="0">
                <a:solidFill>
                  <a:srgbClr val="000000"/>
                </a:solidFill>
                <a:cs typeface="Arial" panose="020B0604020202020204" pitchFamily="34" charset="0"/>
              </a:rPr>
              <a:t>The health belief model. Health </a:t>
            </a:r>
            <a:r>
              <a:rPr lang="en-GB" sz="1100" i="1" dirty="0" err="1">
                <a:solidFill>
                  <a:srgbClr val="000000"/>
                </a:solidFill>
                <a:cs typeface="Arial" panose="020B0604020202020204" pitchFamily="34" charset="0"/>
              </a:rPr>
              <a:t>behavior</a:t>
            </a:r>
            <a:r>
              <a:rPr lang="en-GB" sz="1100" i="1" dirty="0">
                <a:solidFill>
                  <a:srgbClr val="000000"/>
                </a:solidFill>
                <a:cs typeface="Arial" panose="020B0604020202020204" pitchFamily="34" charset="0"/>
              </a:rPr>
              <a:t> and health education: Theory, research, and practice</a:t>
            </a:r>
            <a:r>
              <a:rPr lang="en-GB" sz="1100" dirty="0">
                <a:solidFill>
                  <a:srgbClr val="000000"/>
                </a:solidFill>
                <a:cs typeface="Arial" panose="020B0604020202020204" pitchFamily="34" charset="0"/>
              </a:rPr>
              <a:t>, 4, pp.45-65.</a:t>
            </a:r>
          </a:p>
          <a:p>
            <a:pPr lvl="0">
              <a:defRPr/>
            </a:pPr>
            <a:r>
              <a:rPr lang="en-GB" sz="1100" dirty="0">
                <a:solidFill>
                  <a:srgbClr val="000000"/>
                </a:solidFill>
                <a:cs typeface="Arial" panose="020B0604020202020204" pitchFamily="34" charset="0"/>
              </a:rPr>
              <a:t>Available at: </a:t>
            </a:r>
            <a:r>
              <a:rPr lang="en-GB" sz="1100" dirty="0">
                <a:solidFill>
                  <a:srgbClr val="000000"/>
                </a:solidFill>
                <a:cs typeface="Arial" panose="020B0604020202020204" pitchFamily="34" charset="0"/>
                <a:hlinkClick r:id="rId5"/>
              </a:rPr>
              <a:t>https://d1wqtxts1xzle7.cloudfront.net/49289960/Health_Behavior___Health_Education_book_4th_Ed-libre.pdf?1475413657=&amp;response-content-disposition=inline%3B+filename%3DHealth_Behavior_and_Health_Education_boo.pdf&amp;Expires=1781657475&amp;Signature=NrVcpVZO1gMPGjzJAQQNgzc32ef8h0uQNKtt~iQRSY7Ni9Ey--SjiHHC27NVDYtDnlWYLFaYGM9OX0fkZ3i9UqeqMfbEjL1qZxRUt9mpoMe3SD-Ok2PkDHXPcMQoVRNrk0h3m8VexFlAqpMoliN0o5OX2QT~z5C2g0ZscRCpQqxECexmjts5tMmrlA-TQGQyaz4vASdyQ5reGA9Kpivg6MGWyaSy4~JSdd8Gl57kBJ9vc27W5U2fbs0g7YuuDJYe4dEDY3ehKQTR-8fBmoOIeHCQbIL4Ub3a2YOlSjvAdTBO-h5SGXUUXbgq6utfhWDQSuHn89U8nfNzsoLQ0QHWyg__&amp;Key-Pair-Id=APKAJLOHF5GGSLRBV4ZA#page=83</a:t>
            </a:r>
            <a:endParaRPr lang="en-GB" sz="1100" dirty="0">
              <a:solidFill>
                <a:prstClr val="black"/>
              </a:solidFill>
            </a:endParaRPr>
          </a:p>
          <a:p>
            <a:pPr lvl="0">
              <a:defRPr/>
            </a:pPr>
            <a:endParaRPr lang="en-GB" sz="1100" dirty="0">
              <a:solidFill>
                <a:prstClr val="black"/>
              </a:solidFill>
            </a:endParaRPr>
          </a:p>
          <a:p>
            <a:pPr lvl="0">
              <a:defRPr/>
            </a:pPr>
            <a:r>
              <a:rPr lang="en-GB" sz="1100" dirty="0">
                <a:solidFill>
                  <a:prstClr val="black"/>
                </a:solidFill>
              </a:rPr>
              <a:t>Last accessed on: 17/06/2026</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Source Sans Pro Light"/>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Source Sans Pro Light"/>
                <a:ea typeface="+mn-ea"/>
                <a:cs typeface="+mn-cs"/>
              </a:rPr>
              <a:t>Chatzi, G., Whittaker, W., Chandola, T., Mason, T., </a:t>
            </a:r>
            <a:r>
              <a:rPr kumimoji="0" lang="en-GB" sz="1100" b="0" i="0" u="none" strike="noStrike" kern="1200" cap="none" spc="0" normalizeH="0" baseline="0" noProof="0" dirty="0" err="1">
                <a:ln>
                  <a:noFill/>
                </a:ln>
                <a:solidFill>
                  <a:srgbClr val="000000"/>
                </a:solidFill>
                <a:effectLst/>
                <a:uLnTx/>
                <a:uFillTx/>
                <a:latin typeface="Source Sans Pro Light"/>
                <a:ea typeface="+mn-ea"/>
                <a:cs typeface="+mn-cs"/>
              </a:rPr>
              <a:t>Soiland</a:t>
            </a:r>
            <a:r>
              <a:rPr kumimoji="0" lang="en-GB" sz="1100" b="0" i="0" u="none" strike="noStrike" kern="1200" cap="none" spc="0" normalizeH="0" baseline="0" noProof="0" dirty="0">
                <a:ln>
                  <a:noFill/>
                </a:ln>
                <a:solidFill>
                  <a:srgbClr val="000000"/>
                </a:solidFill>
                <a:effectLst/>
                <a:uLnTx/>
                <a:uFillTx/>
                <a:latin typeface="Source Sans Pro Light"/>
                <a:ea typeface="+mn-ea"/>
                <a:cs typeface="+mn-cs"/>
              </a:rPr>
              <a:t>-Reyes, C., Sutton, M. and Bower, P. (2023). </a:t>
            </a:r>
            <a:r>
              <a:rPr kumimoji="0" lang="en-GB" sz="1100" b="0" i="1" u="none" strike="noStrike" kern="1200" cap="none" spc="0" normalizeH="0" baseline="0" noProof="0" dirty="0">
                <a:ln>
                  <a:noFill/>
                </a:ln>
                <a:solidFill>
                  <a:srgbClr val="000000"/>
                </a:solidFill>
                <a:effectLst/>
                <a:uLnTx/>
                <a:uFillTx/>
                <a:latin typeface="Source Sans Pro Light"/>
                <a:ea typeface="+mn-ea"/>
                <a:cs typeface="+mn-cs"/>
              </a:rPr>
              <a:t>Could diabetes prevention programmes result in the widening of sociodemographic inequalities in type 2 diabetes? Comparison of survey and administrative data for England</a:t>
            </a:r>
            <a:r>
              <a:rPr kumimoji="0" lang="en-GB" sz="1100" b="0" i="0" u="none" strike="noStrike" kern="1200" cap="none" spc="0" normalizeH="0" baseline="0" noProof="0" dirty="0">
                <a:ln>
                  <a:noFill/>
                </a:ln>
                <a:solidFill>
                  <a:srgbClr val="000000"/>
                </a:solidFill>
                <a:effectLst/>
                <a:uLnTx/>
                <a:uFillTx/>
                <a:latin typeface="Source Sans Pro Light"/>
                <a:ea typeface="+mn-ea"/>
                <a:cs typeface="+mn-cs"/>
              </a:rPr>
              <a:t>. J </a:t>
            </a:r>
            <a:r>
              <a:rPr kumimoji="0" lang="en-GB" sz="1100" b="0" i="0" u="none" strike="noStrike" kern="1200" cap="none" spc="0" normalizeH="0" baseline="0" noProof="0" dirty="0" err="1">
                <a:ln>
                  <a:noFill/>
                </a:ln>
                <a:solidFill>
                  <a:srgbClr val="000000"/>
                </a:solidFill>
                <a:effectLst/>
                <a:uLnTx/>
                <a:uFillTx/>
                <a:latin typeface="Source Sans Pro Light"/>
                <a:ea typeface="+mn-ea"/>
                <a:cs typeface="+mn-cs"/>
              </a:rPr>
              <a:t>Epidemiol</a:t>
            </a:r>
            <a:r>
              <a:rPr kumimoji="0" lang="en-GB" sz="1100" b="0" i="0" u="none" strike="noStrike" kern="1200" cap="none" spc="0" normalizeH="0" baseline="0" noProof="0" dirty="0">
                <a:ln>
                  <a:noFill/>
                </a:ln>
                <a:solidFill>
                  <a:srgbClr val="000000"/>
                </a:solidFill>
                <a:effectLst/>
                <a:uLnTx/>
                <a:uFillTx/>
                <a:latin typeface="Source Sans Pro Light"/>
                <a:ea typeface="+mn-ea"/>
                <a:cs typeface="+mn-cs"/>
              </a:rPr>
              <a:t> Community Health, [online] 77(9), pp.565–570.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Source Sans Pro Light"/>
                <a:ea typeface="+mn-ea"/>
                <a:cs typeface="+mn-cs"/>
              </a:rPr>
              <a:t>Available at :</a:t>
            </a:r>
            <a:r>
              <a:rPr kumimoji="0" lang="en-GB" sz="1100" b="0" i="0" u="none" strike="noStrike" kern="1200" cap="none" spc="0" normalizeH="0" baseline="0" noProof="0" dirty="0">
                <a:ln>
                  <a:noFill/>
                </a:ln>
                <a:solidFill>
                  <a:srgbClr val="000000"/>
                </a:solidFill>
                <a:effectLst/>
                <a:uLnTx/>
                <a:uFillTx/>
                <a:latin typeface="Source Sans Pro Light"/>
                <a:ea typeface="+mn-ea"/>
                <a:cs typeface="+mn-cs"/>
                <a:hlinkClick r:id="rId6"/>
              </a:rPr>
              <a:t>https://jech.bmj.com/content/77/9/565</a:t>
            </a:r>
            <a:endParaRPr kumimoji="0" lang="en-GB" sz="1100" b="0" i="0" u="none" strike="noStrike" kern="1200" cap="none" spc="0" normalizeH="0" baseline="0" noProof="0" dirty="0">
              <a:ln>
                <a:noFill/>
              </a:ln>
              <a:solidFill>
                <a:srgbClr val="000000"/>
              </a:solidFill>
              <a:effectLst/>
              <a:uLnTx/>
              <a:uFillTx/>
              <a:latin typeface="Source Sans Pro Light"/>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Source Sans Pro Light"/>
                <a:ea typeface="+mn-ea"/>
                <a:cs typeface="+mn-cs"/>
              </a:rPr>
              <a:t>Last accessed on: 19/06/2026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prstClr val="black"/>
              </a:solidFill>
              <a:latin typeface="Source Sans Pro Ligh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p:txBody>
      </p:sp>
    </p:spTree>
    <p:extLst>
      <p:ext uri="{BB962C8B-B14F-4D97-AF65-F5344CB8AC3E}">
        <p14:creationId xmlns:p14="http://schemas.microsoft.com/office/powerpoint/2010/main" val="34012983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B5C95-4CAB-E293-32E7-AEAD97C37B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698659-2C46-42EF-9DFB-4F5492D48D6B}"/>
              </a:ext>
            </a:extLst>
          </p:cNvPr>
          <p:cNvSpPr>
            <a:spLocks noGrp="1"/>
          </p:cNvSpPr>
          <p:nvPr>
            <p:ph type="title"/>
          </p:nvPr>
        </p:nvSpPr>
        <p:spPr/>
        <p:txBody>
          <a:bodyPr/>
          <a:lstStyle/>
          <a:p>
            <a:r>
              <a:rPr lang="en-GB" dirty="0">
                <a:solidFill>
                  <a:schemeClr val="tx1">
                    <a:lumMod val="50000"/>
                    <a:lumOff val="50000"/>
                  </a:schemeClr>
                </a:solidFill>
              </a:rPr>
              <a:t>Reference list </a:t>
            </a:r>
          </a:p>
        </p:txBody>
      </p:sp>
      <p:sp>
        <p:nvSpPr>
          <p:cNvPr id="3" name="TextBox 2">
            <a:extLst>
              <a:ext uri="{FF2B5EF4-FFF2-40B4-BE49-F238E27FC236}">
                <a16:creationId xmlns:a16="http://schemas.microsoft.com/office/drawing/2014/main" id="{D9B4397D-8D26-AB00-3809-F6C5DEC0C0EC}"/>
              </a:ext>
            </a:extLst>
          </p:cNvPr>
          <p:cNvSpPr txBox="1"/>
          <p:nvPr/>
        </p:nvSpPr>
        <p:spPr>
          <a:xfrm>
            <a:off x="457200" y="1436147"/>
            <a:ext cx="11277600" cy="6270947"/>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Dhir, P., Maynard, M., Drew, K.J., Catherine Verity Homer, Chirag </a:t>
            </a:r>
            <a:r>
              <a:rPr kumimoji="0" lang="en-GB" sz="1100" b="0" i="0" u="none" strike="noStrike" kern="1200" cap="none" spc="0" normalizeH="0" baseline="0" noProof="0" dirty="0" err="1">
                <a:ln>
                  <a:noFill/>
                </a:ln>
                <a:solidFill>
                  <a:prstClr val="black"/>
                </a:solidFill>
                <a:effectLst/>
                <a:uLnTx/>
                <a:uFillTx/>
                <a:latin typeface="Source Sans Pro Light"/>
                <a:ea typeface="+mn-ea"/>
                <a:cs typeface="+mn-cs"/>
              </a:rPr>
              <a:t>Bakhai</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 and Louisa Jane Ells (2024). </a:t>
            </a:r>
            <a:r>
              <a:rPr kumimoji="0" lang="en-GB" sz="1100" b="0" i="1" u="none" strike="noStrike" kern="1200" cap="none" spc="0" normalizeH="0" baseline="0" noProof="0" dirty="0">
                <a:ln>
                  <a:noFill/>
                </a:ln>
                <a:solidFill>
                  <a:prstClr val="black"/>
                </a:solidFill>
                <a:effectLst/>
                <a:uLnTx/>
                <a:uFillTx/>
                <a:latin typeface="Source Sans Pro Light"/>
                <a:ea typeface="+mn-ea"/>
                <a:cs typeface="+mn-cs"/>
              </a:rPr>
              <a:t>A Qualitative evaluation in community settings in England exploring the experiences of coaches delivering the NHS Low Calorie Diet programme pilot to ethnically diverse participants</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 BMJ open, 14(5), pp.e085200–e085200.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hlinkClick r:id="rId2"/>
              </a:rPr>
              <a:t>https://pmc.ncbi.nlm.nih.gov/articles/PMC11097852/</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‌last accessed on: 18/06/2026</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GB" sz="1100" dirty="0">
              <a:solidFill>
                <a:prstClr val="black"/>
              </a:solidFill>
              <a:latin typeface="Source Sans Pro Light"/>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Havelka, M., Despot </a:t>
            </a:r>
            <a:r>
              <a:rPr kumimoji="0" lang="en-GB" sz="1100" b="0" i="0" u="none" strike="noStrike" kern="1200" cap="none" spc="0" normalizeH="0" baseline="0" noProof="0" dirty="0" err="1">
                <a:ln>
                  <a:noFill/>
                </a:ln>
                <a:solidFill>
                  <a:prstClr val="black"/>
                </a:solidFill>
                <a:effectLst/>
                <a:uLnTx/>
                <a:uFillTx/>
                <a:latin typeface="Source Sans Pro Light"/>
                <a:ea typeface="+mn-ea"/>
                <a:cs typeface="Arial" panose="020B0604020202020204" pitchFamily="34" charset="0"/>
              </a:rPr>
              <a:t>Lučanin</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J. and </a:t>
            </a:r>
            <a:r>
              <a:rPr kumimoji="0" lang="en-GB" sz="1100" b="0" i="0" u="none" strike="noStrike" kern="1200" cap="none" spc="0" normalizeH="0" baseline="0" noProof="0" dirty="0" err="1">
                <a:ln>
                  <a:noFill/>
                </a:ln>
                <a:solidFill>
                  <a:prstClr val="black"/>
                </a:solidFill>
                <a:effectLst/>
                <a:uLnTx/>
                <a:uFillTx/>
                <a:latin typeface="Source Sans Pro Light"/>
                <a:ea typeface="+mn-ea"/>
                <a:cs typeface="Arial" panose="020B0604020202020204" pitchFamily="34" charset="0"/>
              </a:rPr>
              <a:t>Lučanin</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D., (2009). </a:t>
            </a:r>
            <a:r>
              <a:rPr kumimoji="0" lang="en-GB" sz="1100" b="0" i="1"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Biopsychosocial model–the integrated approach to health and disease</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Collegium </a:t>
            </a:r>
            <a:r>
              <a:rPr kumimoji="0" lang="en-GB" sz="1100" b="0" i="0" u="none" strike="noStrike" kern="1200" cap="none" spc="0" normalizeH="0" baseline="0" noProof="0" dirty="0" err="1">
                <a:ln>
                  <a:noFill/>
                </a:ln>
                <a:solidFill>
                  <a:prstClr val="black"/>
                </a:solidFill>
                <a:effectLst/>
                <a:uLnTx/>
                <a:uFillTx/>
                <a:latin typeface="Source Sans Pro Light"/>
                <a:ea typeface="+mn-ea"/>
                <a:cs typeface="Arial" panose="020B0604020202020204" pitchFamily="34" charset="0"/>
              </a:rPr>
              <a:t>antropologicum</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33(1), pp.303-310.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hlinkClick r:id="rId3"/>
              </a:rPr>
              <a:t>https://hrcak.srce.hr/39603</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Last accessed on 13/06/2026 </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GB" sz="1100" dirty="0">
              <a:solidFill>
                <a:prstClr val="black"/>
              </a:solidFill>
              <a:latin typeface="Source Sans Pro Light"/>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Howden-Chapman, P., Siri, J., Chisholm, E., Chapman, R., Doll, C.N. and Capon, A., (2017). </a:t>
            </a:r>
            <a:r>
              <a:rPr kumimoji="0" lang="en-GB" sz="1100" b="0" i="1"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SDG 3: Ensure healthy lives and promote wellbeing for all at all ages. A guide to SDG interactions</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from science </a:t>
            </a:r>
            <a:r>
              <a:rPr kumimoji="0" lang="en-GB" sz="1100" b="0" i="1"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to implementation</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Paris, France: International Council for Science, pp.81-126.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hlinkClick r:id="rId4"/>
              </a:rPr>
              <a:t>https://link.springer.com/article/10.1186/s12913-017-2183-6</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Last accessed on: 15/06/2026 </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err="1">
                <a:ln>
                  <a:noFill/>
                </a:ln>
                <a:solidFill>
                  <a:prstClr val="black"/>
                </a:solidFill>
                <a:effectLst/>
                <a:uLnTx/>
                <a:uFillTx/>
                <a:latin typeface="Source Sans Pro Light"/>
                <a:ea typeface="+mn-ea"/>
                <a:cs typeface="Arial" panose="020B0604020202020204" pitchFamily="34" charset="0"/>
              </a:rPr>
              <a:t>Jasemi</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M., Valizadeh, L., </a:t>
            </a:r>
            <a:r>
              <a:rPr kumimoji="0" lang="en-GB" sz="1100" b="0" i="0" u="none" strike="noStrike" kern="1200" cap="none" spc="0" normalizeH="0" baseline="0" noProof="0" dirty="0" err="1">
                <a:ln>
                  <a:noFill/>
                </a:ln>
                <a:solidFill>
                  <a:prstClr val="black"/>
                </a:solidFill>
                <a:effectLst/>
                <a:uLnTx/>
                <a:uFillTx/>
                <a:latin typeface="Source Sans Pro Light"/>
                <a:ea typeface="+mn-ea"/>
                <a:cs typeface="Arial" panose="020B0604020202020204" pitchFamily="34" charset="0"/>
              </a:rPr>
              <a:t>Zamanzadeh</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V. and Keogh, B., (2017</a:t>
            </a:r>
            <a:r>
              <a:rPr kumimoji="0" lang="en-GB" sz="1100" b="0" i="1"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A concept analysis of holistic care by hybrid model. </a:t>
            </a:r>
            <a:r>
              <a:rPr kumimoji="0" lang="en-GB" sz="1100" b="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Indian journal of palliative care</a:t>
            </a:r>
            <a:r>
              <a:rPr kumimoji="0" lang="en-GB" sz="1100" b="0" i="1"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23(1), p.71.</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hlinkClick r:id="rId5"/>
              </a:rPr>
              <a:t>https://pmc.ncbi.nlm.nih.gov/articles/PMC5294442/#</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Last accessed on: 13/06/2026</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GB" sz="1100" dirty="0">
              <a:solidFill>
                <a:prstClr val="black"/>
              </a:solidFill>
              <a:latin typeface="Source Sans Pro Light"/>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rPr>
              <a:t>‌Jefferies, D. and Wickens, C. (2025). </a:t>
            </a:r>
            <a:r>
              <a:rPr kumimoji="0" lang="en-GB" sz="1100" b="0" i="1"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rPr>
              <a:t>Tight Budgets and Tough Decisions | the Impact of NHS Financial Decisions</a:t>
            </a:r>
            <a:r>
              <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rPr>
              <a:t> ,the King’s Fund. [online] The King’s Fund.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rPr>
              <a:t>Available at: </a:t>
            </a:r>
            <a:r>
              <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hlinkClick r:id="rId6"/>
              </a:rPr>
              <a:t>https://www.kingsfund.org.uk/insight-and-analysis/long-reads/tight-budgets-tough-choices.</a:t>
            </a:r>
            <a:endPar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rPr>
              <a:t>Last accessed on: 16/06/2026</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prstClr val="black"/>
              </a:solidFill>
              <a:latin typeface="Source Sans Pro Ligh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p:txBody>
      </p:sp>
    </p:spTree>
    <p:extLst>
      <p:ext uri="{BB962C8B-B14F-4D97-AF65-F5344CB8AC3E}">
        <p14:creationId xmlns:p14="http://schemas.microsoft.com/office/powerpoint/2010/main" val="14810514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E6CE5-1627-BA9D-1820-607DA4C54C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9829FE-6DC6-9764-44E3-6DE0574456BF}"/>
              </a:ext>
            </a:extLst>
          </p:cNvPr>
          <p:cNvSpPr>
            <a:spLocks noGrp="1"/>
          </p:cNvSpPr>
          <p:nvPr>
            <p:ph type="title"/>
          </p:nvPr>
        </p:nvSpPr>
        <p:spPr/>
        <p:txBody>
          <a:bodyPr/>
          <a:lstStyle/>
          <a:p>
            <a:r>
              <a:rPr lang="en-GB" dirty="0">
                <a:solidFill>
                  <a:schemeClr val="tx1">
                    <a:lumMod val="50000"/>
                    <a:lumOff val="50000"/>
                  </a:schemeClr>
                </a:solidFill>
              </a:rPr>
              <a:t>Reference list </a:t>
            </a:r>
          </a:p>
        </p:txBody>
      </p:sp>
      <p:sp>
        <p:nvSpPr>
          <p:cNvPr id="6" name="TextBox 5">
            <a:extLst>
              <a:ext uri="{FF2B5EF4-FFF2-40B4-BE49-F238E27FC236}">
                <a16:creationId xmlns:a16="http://schemas.microsoft.com/office/drawing/2014/main" id="{4478D4A2-5ED4-806F-56DD-58B8DB2532DD}"/>
              </a:ext>
            </a:extLst>
          </p:cNvPr>
          <p:cNvSpPr txBox="1"/>
          <p:nvPr/>
        </p:nvSpPr>
        <p:spPr>
          <a:xfrm>
            <a:off x="501595" y="1253088"/>
            <a:ext cx="11397328" cy="607499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err="1">
                <a:ln>
                  <a:noFill/>
                </a:ln>
                <a:solidFill>
                  <a:prstClr val="black"/>
                </a:solidFill>
                <a:effectLst/>
                <a:uLnTx/>
                <a:uFillTx/>
                <a:latin typeface="Source Sans Pro Light"/>
                <a:ea typeface="+mn-ea"/>
                <a:cs typeface="Arial" panose="020B0604020202020204" pitchFamily="34" charset="0"/>
              </a:rPr>
              <a:t>Kaldjian</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L.C. (2014). </a:t>
            </a:r>
            <a:r>
              <a:rPr kumimoji="0" lang="en-GB" sz="1100" b="0" i="1"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Patient care and population health: goals, roles and costs.</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Journal of Public Health Research</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hlinkClick r:id="rId2"/>
              </a:rPr>
              <a:t>https://journals.sagepub.com/doi/full/10.4081/jphr.2014.311</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Last accessed on: 13/06/2026 </a:t>
            </a:r>
          </a:p>
          <a:p>
            <a:pPr>
              <a:lnSpc>
                <a:spcPct val="150000"/>
              </a:lnSpc>
            </a:pPr>
            <a:endParaRPr lang="en-GB" sz="1100" dirty="0">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Khan, M.A., Hashim, M.J., King, J., Govender, R.D., Mustafa, H. and Al </a:t>
            </a:r>
            <a:r>
              <a:rPr kumimoji="0" lang="en-GB" sz="1100" b="0" i="0" u="none" strike="noStrike" kern="1200" cap="none" spc="0" normalizeH="0" baseline="0" noProof="0" dirty="0" err="1">
                <a:ln>
                  <a:noFill/>
                </a:ln>
                <a:solidFill>
                  <a:prstClr val="black"/>
                </a:solidFill>
                <a:effectLst/>
                <a:uLnTx/>
                <a:uFillTx/>
                <a:latin typeface="Source Sans Pro Light"/>
                <a:ea typeface="+mn-ea"/>
                <a:cs typeface="+mn-cs"/>
              </a:rPr>
              <a:t>Kaabi</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 J. (2020</a:t>
            </a:r>
            <a:r>
              <a:rPr kumimoji="0" lang="en-GB" sz="1100" b="0" i="1" u="none" strike="noStrike" kern="1200" cap="none" spc="0" normalizeH="0" baseline="0" noProof="0" dirty="0">
                <a:ln>
                  <a:noFill/>
                </a:ln>
                <a:solidFill>
                  <a:prstClr val="black"/>
                </a:solidFill>
                <a:effectLst/>
                <a:uLnTx/>
                <a:uFillTx/>
                <a:latin typeface="Source Sans Pro Light"/>
                <a:ea typeface="+mn-ea"/>
                <a:cs typeface="+mn-cs"/>
              </a:rPr>
              <a:t>). Epidemiology of Type 2 Diabetes – Global Burden of Disease and Forecasted Trends</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 Journal of Epidemiology and Global Health, 10(1), pp.107–111.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hlinkClick r:id="rId3"/>
              </a:rPr>
              <a:t>https://pmc.ncbi.nlm.nih.gov/articles/PMC7310804/</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Last accessed on: 18/06/2026</a:t>
            </a:r>
          </a:p>
          <a:p>
            <a:pPr>
              <a:lnSpc>
                <a:spcPct val="150000"/>
              </a:lnSpc>
            </a:pPr>
            <a:endParaRPr lang="en-GB" sz="1100" dirty="0">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Source Sans Pro Light"/>
                <a:ea typeface="+mn-ea"/>
                <a:cs typeface="+mn-cs"/>
              </a:rPr>
              <a:t>NHS England (2022). </a:t>
            </a:r>
            <a:r>
              <a:rPr kumimoji="0" lang="en-GB" sz="1100" b="0" i="1" u="none" strike="noStrike" kern="1200" cap="none" spc="0" normalizeH="0" baseline="0" noProof="0" dirty="0">
                <a:ln>
                  <a:noFill/>
                </a:ln>
                <a:solidFill>
                  <a:srgbClr val="000000"/>
                </a:solidFill>
                <a:effectLst/>
                <a:uLnTx/>
                <a:uFillTx/>
                <a:latin typeface="Source Sans Pro Light"/>
                <a:ea typeface="+mn-ea"/>
                <a:cs typeface="+mn-cs"/>
              </a:rPr>
              <a:t>NHS Prevention Programme cuts chances of Type 2 diabetes for thousands</a:t>
            </a:r>
            <a:r>
              <a:rPr kumimoji="0" lang="en-GB" sz="1100" b="0" i="0" u="none" strike="noStrike" kern="1200" cap="none" spc="0" normalizeH="0" baseline="0" noProof="0" dirty="0">
                <a:ln>
                  <a:noFill/>
                </a:ln>
                <a:solidFill>
                  <a:srgbClr val="000000"/>
                </a:solidFill>
                <a:effectLst/>
                <a:uLnTx/>
                <a:uFillTx/>
                <a:latin typeface="Source Sans Pro Light"/>
                <a:ea typeface="+mn-ea"/>
                <a:cs typeface="+mn-cs"/>
              </a:rPr>
              <a:t>. [online]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Source Sans Pro Light"/>
                <a:ea typeface="+mn-ea"/>
                <a:cs typeface="+mn-cs"/>
              </a:rPr>
              <a:t>Available at: </a:t>
            </a:r>
            <a:r>
              <a:rPr kumimoji="0" lang="en-GB" sz="1100" b="0" i="0" u="none" strike="noStrike" kern="1200" cap="none" spc="0" normalizeH="0" baseline="0" noProof="0" dirty="0">
                <a:ln>
                  <a:noFill/>
                </a:ln>
                <a:solidFill>
                  <a:srgbClr val="000000"/>
                </a:solidFill>
                <a:effectLst/>
                <a:uLnTx/>
                <a:uFillTx/>
                <a:latin typeface="Source Sans Pro Light"/>
                <a:ea typeface="+mn-ea"/>
                <a:cs typeface="+mn-cs"/>
                <a:hlinkClick r:id="rId4"/>
              </a:rPr>
              <a:t>https://www.england.nhs.uk/2022/03/nhs-prevention-programme-cuts-chances-of-type-2-diabetes-for-thousands/</a:t>
            </a:r>
            <a:endParaRPr kumimoji="0" lang="en-GB" sz="1100" b="0" i="0" u="none" strike="noStrike" kern="1200" cap="none" spc="0" normalizeH="0" baseline="0" noProof="0" dirty="0">
              <a:ln>
                <a:noFill/>
              </a:ln>
              <a:solidFill>
                <a:srgbClr val="000000"/>
              </a:solidFill>
              <a:effectLst/>
              <a:uLnTx/>
              <a:uFillTx/>
              <a:latin typeface="Source Sans Pro Light"/>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Source Sans Pro Light"/>
                <a:ea typeface="+mn-ea"/>
                <a:cs typeface="+mn-cs"/>
              </a:rPr>
              <a:t>Last accessed on: 19/06/2026</a:t>
            </a:r>
          </a:p>
          <a:p>
            <a:pPr>
              <a:lnSpc>
                <a:spcPct val="150000"/>
              </a:lnSpc>
            </a:pPr>
            <a:endParaRPr lang="en-GB" sz="1100" dirty="0">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rPr>
              <a:t>NHS England (2022). </a:t>
            </a:r>
            <a:r>
              <a:rPr kumimoji="0" lang="en-GB" sz="1100" b="0" i="1"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rPr>
              <a:t>What Are Integrated Care systems?</a:t>
            </a:r>
            <a:r>
              <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rPr>
              <a:t> [online] NHS England.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rPr>
              <a:t>Available at: </a:t>
            </a:r>
            <a:r>
              <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hlinkClick r:id="rId5"/>
              </a:rPr>
              <a:t>https://www.england.nhs.uk/integratedcare/what-is-integrated-care/</a:t>
            </a:r>
            <a:endPar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rPr>
              <a:t>Last accessed on: 16/06/2026</a:t>
            </a:r>
            <a:endParaRPr lang="en-GB" sz="1100" noProof="0" dirty="0">
              <a:solidFill>
                <a:srgbClr val="000000"/>
              </a:solidFill>
              <a:latin typeface="Source Sans Pro Light"/>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NHS England (2024</a:t>
            </a:r>
            <a:r>
              <a:rPr kumimoji="0" lang="en-GB" sz="1100" b="0" i="1" u="none" strike="noStrike" kern="1200" cap="none" spc="0" normalizeH="0" baseline="0" noProof="0" dirty="0">
                <a:ln>
                  <a:noFill/>
                </a:ln>
                <a:solidFill>
                  <a:prstClr val="black"/>
                </a:solidFill>
                <a:effectLst/>
                <a:uLnTx/>
                <a:uFillTx/>
                <a:latin typeface="Source Sans Pro Light"/>
                <a:ea typeface="+mn-ea"/>
                <a:cs typeface="+mn-cs"/>
              </a:rPr>
              <a:t>). NHS Identifies over Half a Million More People at Risk of Type 2 Diabetes in a Year</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 [online] www.england.nhs.uk.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hlinkClick r:id="rId6"/>
              </a:rPr>
              <a:t>https://www.england.nhs.uk/2024/06/nhs-identifies-over-half-a-million-more-people-at-risk-of-type-2-diabetes-in-a-year/.</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Last accessed on:18/06/2026</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endParaRPr>
          </a:p>
          <a:p>
            <a:pPr>
              <a:lnSpc>
                <a:spcPct val="150000"/>
              </a:lnSpc>
            </a:pPr>
            <a:endParaRPr lang="en-GB" sz="1100" dirty="0">
              <a:cs typeface="Arial" panose="020B0604020202020204" pitchFamily="34" charset="0"/>
            </a:endParaRPr>
          </a:p>
          <a:p>
            <a:pPr>
              <a:lnSpc>
                <a:spcPct val="150000"/>
              </a:lnSpc>
            </a:pPr>
            <a:endParaRPr lang="en-GB" sz="1100" dirty="0">
              <a:cs typeface="Arial" panose="020B0604020202020204" pitchFamily="34" charset="0"/>
            </a:endParaRPr>
          </a:p>
        </p:txBody>
      </p:sp>
    </p:spTree>
    <p:extLst>
      <p:ext uri="{BB962C8B-B14F-4D97-AF65-F5344CB8AC3E}">
        <p14:creationId xmlns:p14="http://schemas.microsoft.com/office/powerpoint/2010/main" val="35765339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C5FB8-0886-08A0-5659-FFBAC4C671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A1B506-D6C7-7475-1790-A4934C5D95AB}"/>
              </a:ext>
            </a:extLst>
          </p:cNvPr>
          <p:cNvSpPr>
            <a:spLocks noGrp="1"/>
          </p:cNvSpPr>
          <p:nvPr>
            <p:ph type="title"/>
          </p:nvPr>
        </p:nvSpPr>
        <p:spPr/>
        <p:txBody>
          <a:bodyPr/>
          <a:lstStyle/>
          <a:p>
            <a:r>
              <a:rPr lang="en-GB" dirty="0">
                <a:solidFill>
                  <a:schemeClr val="tx1">
                    <a:lumMod val="50000"/>
                    <a:lumOff val="50000"/>
                  </a:schemeClr>
                </a:solidFill>
              </a:rPr>
              <a:t>Reference list </a:t>
            </a:r>
          </a:p>
        </p:txBody>
      </p:sp>
      <p:sp>
        <p:nvSpPr>
          <p:cNvPr id="3" name="TextBox 2">
            <a:extLst>
              <a:ext uri="{FF2B5EF4-FFF2-40B4-BE49-F238E27FC236}">
                <a16:creationId xmlns:a16="http://schemas.microsoft.com/office/drawing/2014/main" id="{73B9A24F-422A-DC04-58E7-7A68A7C3E64C}"/>
              </a:ext>
            </a:extLst>
          </p:cNvPr>
          <p:cNvSpPr txBox="1"/>
          <p:nvPr/>
        </p:nvSpPr>
        <p:spPr>
          <a:xfrm>
            <a:off x="365760" y="1463197"/>
            <a:ext cx="11277600" cy="7201972"/>
          </a:xfrm>
          <a:prstGeom prst="rect">
            <a:avLst/>
          </a:prstGeom>
          <a:noFill/>
        </p:spPr>
        <p:txBody>
          <a:bodyPr wrap="square" rtlCol="0">
            <a:spAutoFit/>
          </a:bodyPr>
          <a:lstStyle/>
          <a:p>
            <a:pPr>
              <a:lnSpc>
                <a:spcPct val="150000"/>
              </a:lnSpc>
            </a:pPr>
            <a:r>
              <a:rPr lang="en-GB" sz="1100" dirty="0">
                <a:solidFill>
                  <a:prstClr val="black"/>
                </a:solidFill>
              </a:rPr>
              <a:t>Pilgrim, D., (2015). </a:t>
            </a:r>
            <a:r>
              <a:rPr lang="en-GB" sz="1100" i="1" dirty="0">
                <a:solidFill>
                  <a:prstClr val="black"/>
                </a:solidFill>
              </a:rPr>
              <a:t>The biopsychosocial model in health research: Its strengths and limitations for critical realists</a:t>
            </a:r>
            <a:r>
              <a:rPr lang="en-GB" sz="1100" dirty="0">
                <a:solidFill>
                  <a:prstClr val="black"/>
                </a:solidFill>
              </a:rPr>
              <a:t>. Journal of Critical Realism, 14(2), pp.164-180.</a:t>
            </a:r>
          </a:p>
          <a:p>
            <a:pPr>
              <a:lnSpc>
                <a:spcPct val="150000"/>
              </a:lnSpc>
            </a:pPr>
            <a:r>
              <a:rPr lang="en-GB" sz="1100" dirty="0">
                <a:solidFill>
                  <a:prstClr val="black"/>
                </a:solidFill>
              </a:rPr>
              <a:t>Available at: </a:t>
            </a:r>
            <a:r>
              <a:rPr lang="en-GB" sz="1100" dirty="0">
                <a:solidFill>
                  <a:prstClr val="black"/>
                </a:solidFill>
                <a:hlinkClick r:id="rId2"/>
              </a:rPr>
              <a:t>https://www.tandfonline.com/doi/abs/10.1179/1572513814Y.0000000007</a:t>
            </a:r>
            <a:endParaRPr lang="en-GB" sz="1100" dirty="0">
              <a:solidFill>
                <a:prstClr val="black"/>
              </a:solidFill>
            </a:endParaRPr>
          </a:p>
          <a:p>
            <a:pPr>
              <a:lnSpc>
                <a:spcPct val="150000"/>
              </a:lnSpc>
            </a:pPr>
            <a:r>
              <a:rPr lang="en-GB" sz="1100" dirty="0">
                <a:solidFill>
                  <a:prstClr val="black"/>
                </a:solidFill>
              </a:rPr>
              <a:t>Last accessed on:18/06/2026</a:t>
            </a:r>
          </a:p>
          <a:p>
            <a:pPr>
              <a:lnSpc>
                <a:spcPct val="150000"/>
              </a:lnSpc>
            </a:pPr>
            <a:endParaRPr lang="en-GB" sz="1100" dirty="0">
              <a:solidFill>
                <a:prstClr val="black"/>
              </a:solidFill>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Public Health England (2016). </a:t>
            </a:r>
            <a:r>
              <a:rPr kumimoji="0" lang="en-GB" sz="1100" b="0" i="1"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NHS Diabetes Prevention Programme NHSDPP overview and FAQ NHS England Publications Gateway Reference </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05728. [online]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hlinkClick r:id="rId3"/>
              </a:rPr>
              <a:t>https://www.england.nhs.uk/wp-content/uploads/2016/08/dpp-faq.pdf</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Last accessed on:  15/06/2026</a:t>
            </a:r>
          </a:p>
          <a:p>
            <a:pPr>
              <a:lnSpc>
                <a:spcPct val="150000"/>
              </a:lnSpc>
            </a:pPr>
            <a:endParaRPr lang="en-GB" sz="1100" dirty="0">
              <a:solidFill>
                <a:prstClr val="black"/>
              </a:solidFill>
            </a:endParaRPr>
          </a:p>
          <a:p>
            <a:pPr>
              <a:lnSpc>
                <a:spcPct val="150000"/>
              </a:lnSpc>
            </a:pPr>
            <a:r>
              <a:rPr lang="en-GB" sz="1100" dirty="0">
                <a:solidFill>
                  <a:prstClr val="black"/>
                </a:solidFill>
              </a:rPr>
              <a:t>Public Health England (2018</a:t>
            </a:r>
            <a:r>
              <a:rPr lang="en-GB" sz="1100" i="1" dirty="0">
                <a:solidFill>
                  <a:prstClr val="black"/>
                </a:solidFill>
              </a:rPr>
              <a:t>). Health matters: Preventing Type 2 Diabetes</a:t>
            </a:r>
            <a:r>
              <a:rPr lang="en-GB" sz="1100" dirty="0">
                <a:solidFill>
                  <a:prstClr val="black"/>
                </a:solidFill>
              </a:rPr>
              <a:t>. [online] GOV.UK.</a:t>
            </a:r>
          </a:p>
          <a:p>
            <a:pPr>
              <a:lnSpc>
                <a:spcPct val="150000"/>
              </a:lnSpc>
            </a:pPr>
            <a:r>
              <a:rPr lang="en-GB" sz="1100" dirty="0">
                <a:solidFill>
                  <a:prstClr val="black"/>
                </a:solidFill>
              </a:rPr>
              <a:t>Available at: </a:t>
            </a:r>
            <a:r>
              <a:rPr lang="en-GB" sz="1100" dirty="0">
                <a:solidFill>
                  <a:prstClr val="black"/>
                </a:solidFill>
                <a:hlinkClick r:id="rId4"/>
              </a:rPr>
              <a:t>https://www.gov.uk/government/publications/health-matters-preventing-type-2-diabetes/health-matters-preventing-type-2-diabetes.</a:t>
            </a:r>
            <a:endParaRPr lang="en-GB" sz="1100" dirty="0">
              <a:solidFill>
                <a:prstClr val="black"/>
              </a:solidFill>
            </a:endParaRPr>
          </a:p>
          <a:p>
            <a:pPr>
              <a:lnSpc>
                <a:spcPct val="150000"/>
              </a:lnSpc>
            </a:pPr>
            <a:r>
              <a:rPr lang="en-GB" sz="1100" dirty="0">
                <a:solidFill>
                  <a:prstClr val="black"/>
                </a:solidFill>
              </a:rPr>
              <a:t>Last accessed on:  18/06/2026</a:t>
            </a:r>
          </a:p>
          <a:p>
            <a:pPr>
              <a:lnSpc>
                <a:spcPct val="150000"/>
              </a:lnSpc>
            </a:pPr>
            <a:endParaRPr lang="en-GB" sz="1100" dirty="0">
              <a:solidFill>
                <a:prstClr val="black"/>
              </a:solidFill>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Sallis, J.F., Owen, N. and Fisher, E., (2015)</a:t>
            </a:r>
            <a:r>
              <a:rPr kumimoji="0" lang="en-GB" sz="1100" b="0" i="1"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Ecological models of health </a:t>
            </a:r>
            <a:r>
              <a:rPr kumimoji="0" lang="en-GB" sz="1100" b="0" i="1" u="none" strike="noStrike" kern="1200" cap="none" spc="0" normalizeH="0" baseline="0" noProof="0" dirty="0" err="1">
                <a:ln>
                  <a:noFill/>
                </a:ln>
                <a:solidFill>
                  <a:prstClr val="black"/>
                </a:solidFill>
                <a:effectLst/>
                <a:uLnTx/>
                <a:uFillTx/>
                <a:latin typeface="Source Sans Pro Light"/>
                <a:ea typeface="+mn-ea"/>
                <a:cs typeface="Arial" panose="020B0604020202020204" pitchFamily="34" charset="0"/>
              </a:rPr>
              <a:t>behavior</a:t>
            </a:r>
            <a:r>
              <a:rPr kumimoji="0" lang="en-GB" sz="1100" b="0" i="1"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Health </a:t>
            </a:r>
            <a:r>
              <a:rPr kumimoji="0" lang="en-GB" sz="1100" b="0" i="0" u="none" strike="noStrike" kern="1200" cap="none" spc="0" normalizeH="0" baseline="0" noProof="0" dirty="0" err="1">
                <a:ln>
                  <a:noFill/>
                </a:ln>
                <a:solidFill>
                  <a:prstClr val="black"/>
                </a:solidFill>
                <a:effectLst/>
                <a:uLnTx/>
                <a:uFillTx/>
                <a:latin typeface="Source Sans Pro Light"/>
                <a:ea typeface="+mn-ea"/>
                <a:cs typeface="Arial" panose="020B0604020202020204" pitchFamily="34" charset="0"/>
              </a:rPr>
              <a:t>behavior</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Theory, research, and practice, 5(43-64).</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hlinkClick r:id="rId5"/>
              </a:rPr>
              <a:t>https://books.google.co.uk/books?hl=en&amp;lr=&amp;id=9BQWCgAAQBAJ&amp;oi=fnd&amp;pg=PA43&amp;ots=efP37fzSb6&amp;sig=rumJqHWMGblf0nyPJIRo8-npEyM&amp;redir_esc=y#v=onepage&amp;q&amp;f=false</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Last accessed on: 13/06/2026 </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GB" sz="1100" dirty="0">
              <a:solidFill>
                <a:prstClr val="black"/>
              </a:solidFill>
              <a:latin typeface="Source Sans Pro Light"/>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The Health Foundation. (2021</a:t>
            </a:r>
            <a:r>
              <a:rPr kumimoji="0" lang="en-GB" sz="1100" b="0" i="1"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Cuts to public health run counter to levelling up, say leading health organisations</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[online]</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hlinkClick r:id="rId6"/>
              </a:rPr>
              <a:t>https://www.health.org.uk/media-office/press-releases/cuts-to-public-health-run-counter-to-levelling-up-say-leading-health-organisations</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Last accessed on: 16/06/2026</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GB" sz="1100" dirty="0">
              <a:solidFill>
                <a:prstClr val="black"/>
              </a:solidFill>
              <a:latin typeface="Source Sans Pro Light"/>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endParaRPr lang="en-GB" sz="1100" dirty="0">
              <a:solidFill>
                <a:prstClr val="black"/>
              </a:solidFill>
            </a:endParaRPr>
          </a:p>
          <a:p>
            <a:pPr algn="l">
              <a:buNone/>
            </a:pPr>
            <a:endParaRPr lang="en-GB" sz="1100" dirty="0">
              <a:solidFill>
                <a:prstClr val="black"/>
              </a:solidFill>
              <a:latin typeface="Source Sans Pro Light"/>
            </a:endParaRPr>
          </a:p>
          <a:p>
            <a:pPr algn="l">
              <a:buNone/>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algn="l">
              <a:buNone/>
            </a:pPr>
            <a:endParaRPr lang="en-GB" sz="1100" dirty="0">
              <a:solidFill>
                <a:prstClr val="black"/>
              </a:solidFill>
              <a:latin typeface="Source Sans Pro Light"/>
            </a:endParaRPr>
          </a:p>
          <a:p>
            <a:pPr algn="l">
              <a:buNone/>
            </a:pPr>
            <a:endParaRPr lang="en-GB" sz="1100" dirty="0">
              <a:solidFill>
                <a:prstClr val="black"/>
              </a:solidFill>
              <a:latin typeface="Source Sans Pro Light"/>
            </a:endParaRPr>
          </a:p>
          <a:p>
            <a:pPr algn="l">
              <a:buNone/>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a:t>
            </a:r>
          </a:p>
          <a:p>
            <a:pPr algn="l">
              <a:buNone/>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algn="l">
              <a:buNone/>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a:t>
            </a:r>
          </a:p>
          <a:p>
            <a:pPr algn="l">
              <a:buNone/>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a:t>
            </a:r>
          </a:p>
        </p:txBody>
      </p:sp>
    </p:spTree>
    <p:extLst>
      <p:ext uri="{BB962C8B-B14F-4D97-AF65-F5344CB8AC3E}">
        <p14:creationId xmlns:p14="http://schemas.microsoft.com/office/powerpoint/2010/main" val="33318667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187B3-5BB8-C852-EB04-A9C5BCC297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CBBA9E-FAE0-8725-8A8A-8C1EAFD3D26E}"/>
              </a:ext>
            </a:extLst>
          </p:cNvPr>
          <p:cNvSpPr>
            <a:spLocks noGrp="1"/>
          </p:cNvSpPr>
          <p:nvPr>
            <p:ph type="title"/>
          </p:nvPr>
        </p:nvSpPr>
        <p:spPr/>
        <p:txBody>
          <a:bodyPr/>
          <a:lstStyle/>
          <a:p>
            <a:r>
              <a:rPr lang="en-GB" dirty="0">
                <a:solidFill>
                  <a:schemeClr val="tx1">
                    <a:lumMod val="50000"/>
                    <a:lumOff val="50000"/>
                  </a:schemeClr>
                </a:solidFill>
              </a:rPr>
              <a:t>Reference list </a:t>
            </a:r>
          </a:p>
        </p:txBody>
      </p:sp>
      <p:sp>
        <p:nvSpPr>
          <p:cNvPr id="3" name="TextBox 2">
            <a:extLst>
              <a:ext uri="{FF2B5EF4-FFF2-40B4-BE49-F238E27FC236}">
                <a16:creationId xmlns:a16="http://schemas.microsoft.com/office/drawing/2014/main" id="{E553CF74-9ED4-C917-ED1C-6878726D1764}"/>
              </a:ext>
            </a:extLst>
          </p:cNvPr>
          <p:cNvSpPr txBox="1"/>
          <p:nvPr/>
        </p:nvSpPr>
        <p:spPr>
          <a:xfrm>
            <a:off x="457200" y="1256258"/>
            <a:ext cx="11277600" cy="7032694"/>
          </a:xfrm>
          <a:prstGeom prst="rect">
            <a:avLst/>
          </a:prstGeom>
          <a:noFill/>
        </p:spPr>
        <p:txBody>
          <a:bodyPr wrap="square" rtlCol="0">
            <a:spAutoFit/>
          </a:bodyPr>
          <a:lstStyle/>
          <a:p>
            <a:pPr>
              <a:lnSpc>
                <a:spcPct val="150000"/>
              </a:lnSpc>
            </a:pPr>
            <a:endParaRPr lang="en-GB" sz="1100" dirty="0">
              <a:solidFill>
                <a:prstClr val="black"/>
              </a:solidFill>
            </a:endParaRPr>
          </a:p>
          <a:p>
            <a:pPr>
              <a:lnSpc>
                <a:spcPct val="150000"/>
              </a:lnSpc>
            </a:pPr>
            <a:r>
              <a:rPr lang="en-GB" sz="1100" dirty="0">
                <a:solidFill>
                  <a:prstClr val="black"/>
                </a:solidFill>
              </a:rPr>
              <a:t>The King’s Fund. (2025). </a:t>
            </a:r>
            <a:r>
              <a:rPr lang="en-GB" sz="1100" i="1" dirty="0">
                <a:solidFill>
                  <a:prstClr val="black"/>
                </a:solidFill>
              </a:rPr>
              <a:t>Truly Fit For The Future? The 10 Year Health Plan Explained</a:t>
            </a:r>
            <a:r>
              <a:rPr lang="en-GB" sz="1100" dirty="0">
                <a:solidFill>
                  <a:prstClr val="black"/>
                </a:solidFill>
              </a:rPr>
              <a:t>,  The King’s Fund. [online] </a:t>
            </a:r>
          </a:p>
          <a:p>
            <a:pPr>
              <a:lnSpc>
                <a:spcPct val="150000"/>
              </a:lnSpc>
            </a:pPr>
            <a:r>
              <a:rPr lang="en-GB" sz="1100" dirty="0">
                <a:solidFill>
                  <a:prstClr val="black"/>
                </a:solidFill>
              </a:rPr>
              <a:t>Available at: </a:t>
            </a:r>
            <a:r>
              <a:rPr lang="en-GB" sz="1100" dirty="0">
                <a:solidFill>
                  <a:prstClr val="black"/>
                </a:solidFill>
                <a:hlinkClick r:id="rId2"/>
              </a:rPr>
              <a:t>https://www.kingsfund.org.uk/insight-and-analysis/long-reads/ten-year-health-plan-explained.</a:t>
            </a:r>
          </a:p>
          <a:p>
            <a:pPr>
              <a:lnSpc>
                <a:spcPct val="150000"/>
              </a:lnSpc>
            </a:pPr>
            <a:r>
              <a:rPr lang="en-GB" sz="1100" dirty="0">
                <a:solidFill>
                  <a:prstClr val="black"/>
                </a:solidFill>
              </a:rPr>
              <a:t>last accessed on: 19/06/2026 </a:t>
            </a:r>
          </a:p>
          <a:p>
            <a:pPr>
              <a:lnSpc>
                <a:spcPct val="150000"/>
              </a:lnSpc>
            </a:pPr>
            <a:endParaRPr lang="en-GB" sz="1100" dirty="0">
              <a:solidFill>
                <a:prstClr val="black"/>
              </a:solidFill>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United Nations (2015). </a:t>
            </a:r>
            <a:r>
              <a:rPr kumimoji="0" lang="en-GB" sz="1100" b="0" i="1"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The 17 sustainable development goals</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[online] United Nations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hlinkClick r:id="rId3"/>
              </a:rPr>
              <a:t>https://sdgs.un.org/goals</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Lasted accessed on: 12/06/2026 </a:t>
            </a:r>
          </a:p>
          <a:p>
            <a:pPr>
              <a:lnSpc>
                <a:spcPct val="150000"/>
              </a:lnSpc>
            </a:pPr>
            <a:endParaRPr lang="en-GB" sz="1100" dirty="0">
              <a:solidFill>
                <a:prstClr val="black"/>
              </a:solidFill>
            </a:endParaRPr>
          </a:p>
          <a:p>
            <a:pPr algn="l">
              <a:lnSpc>
                <a:spcPct val="150000"/>
              </a:lnSpc>
              <a:buNone/>
            </a:pPr>
            <a:r>
              <a:rPr kumimoji="0" lang="en-GB" sz="1100" b="0" i="0" u="none" strike="noStrike" kern="1200" cap="none" spc="0" normalizeH="0" baseline="0" noProof="0" dirty="0">
                <a:ln>
                  <a:noFill/>
                </a:ln>
                <a:solidFill>
                  <a:prstClr val="black"/>
                </a:solidFill>
                <a:effectLst/>
                <a:uLnTx/>
                <a:uFillTx/>
                <a:ea typeface="+mn-ea"/>
                <a:cs typeface="+mn-cs"/>
              </a:rPr>
              <a:t>Unwin, N. (2020). </a:t>
            </a:r>
            <a:r>
              <a:rPr kumimoji="0" lang="en-GB" sz="1100" b="0" i="1" u="none" strike="noStrike" kern="1200" cap="none" spc="0" normalizeH="0" baseline="0" noProof="0" dirty="0">
                <a:ln>
                  <a:noFill/>
                </a:ln>
                <a:solidFill>
                  <a:prstClr val="black"/>
                </a:solidFill>
                <a:effectLst/>
                <a:uLnTx/>
                <a:uFillTx/>
                <a:ea typeface="+mn-ea"/>
                <a:cs typeface="+mn-cs"/>
              </a:rPr>
              <a:t>Socio economic position, the risk of pre and type 2 diabetes, and implications for prevention</a:t>
            </a:r>
            <a:r>
              <a:rPr kumimoji="0" lang="en-GB" sz="1100" b="0" i="0" u="none" strike="noStrike" kern="1200" cap="none" spc="0" normalizeH="0" baseline="0" noProof="0" dirty="0">
                <a:ln>
                  <a:noFill/>
                </a:ln>
                <a:solidFill>
                  <a:prstClr val="black"/>
                </a:solidFill>
                <a:effectLst/>
                <a:uLnTx/>
                <a:uFillTx/>
                <a:ea typeface="+mn-ea"/>
                <a:cs typeface="+mn-cs"/>
              </a:rPr>
              <a:t>. [online] </a:t>
            </a:r>
          </a:p>
          <a:p>
            <a:pPr algn="l">
              <a:lnSpc>
                <a:spcPct val="150000"/>
              </a:lnSpc>
              <a:buNone/>
            </a:pPr>
            <a:r>
              <a:rPr kumimoji="0" lang="en-GB" sz="1100" b="0" i="0" u="none" strike="noStrike" kern="1200" cap="none" spc="0" normalizeH="0" baseline="0" noProof="0" dirty="0">
                <a:ln>
                  <a:noFill/>
                </a:ln>
                <a:solidFill>
                  <a:prstClr val="black"/>
                </a:solidFill>
                <a:effectLst/>
                <a:uLnTx/>
                <a:uFillTx/>
                <a:ea typeface="+mn-ea"/>
                <a:cs typeface="+mn-cs"/>
              </a:rPr>
              <a:t>Available at: </a:t>
            </a:r>
            <a:r>
              <a:rPr kumimoji="0" lang="en-GB" sz="1100" b="0" i="0" u="none" strike="noStrike" kern="1200" cap="none" spc="0" normalizeH="0" baseline="0" noProof="0" dirty="0">
                <a:ln>
                  <a:noFill/>
                </a:ln>
                <a:solidFill>
                  <a:prstClr val="black"/>
                </a:solidFill>
                <a:effectLst/>
                <a:uLnTx/>
                <a:uFillTx/>
                <a:ea typeface="+mn-ea"/>
                <a:cs typeface="+mn-cs"/>
                <a:hlinkClick r:id="rId4"/>
              </a:rPr>
              <a:t>https://www.nice.org.uk/guidance/ph35/evidence/ep-3-socioeconomic-status-and-risk-factors-for-type-2-diabetes-pdf-433771165.</a:t>
            </a:r>
            <a:endParaRPr kumimoji="0" lang="en-GB" sz="1100" b="0" i="0" u="none" strike="noStrike" kern="1200" cap="none" spc="0" normalizeH="0" baseline="0" noProof="0" dirty="0">
              <a:ln>
                <a:noFill/>
              </a:ln>
              <a:solidFill>
                <a:prstClr val="black"/>
              </a:solidFill>
              <a:effectLst/>
              <a:uLnTx/>
              <a:uFillTx/>
              <a:ea typeface="+mn-ea"/>
              <a:cs typeface="+mn-cs"/>
            </a:endParaRPr>
          </a:p>
          <a:p>
            <a:pPr algn="l">
              <a:lnSpc>
                <a:spcPct val="150000"/>
              </a:lnSpc>
              <a:buNone/>
            </a:pPr>
            <a:r>
              <a:rPr lang="en-GB" sz="1100" dirty="0">
                <a:solidFill>
                  <a:prstClr val="black"/>
                </a:solidFill>
              </a:rPr>
              <a:t>Last accessed on: 19/06/2026</a:t>
            </a:r>
          </a:p>
          <a:p>
            <a:pPr algn="l">
              <a:lnSpc>
                <a:spcPct val="150000"/>
              </a:lnSpc>
              <a:buNone/>
            </a:pPr>
            <a:endParaRPr lang="en-GB" sz="1100" dirty="0">
              <a:solidFill>
                <a:prstClr val="black"/>
              </a:solidFill>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Valabhji, J., Barron, E., Bradley, D., </a:t>
            </a:r>
            <a:r>
              <a:rPr kumimoji="0" lang="en-GB" sz="1100" b="0" i="0" u="none" strike="noStrike" kern="1200" cap="none" spc="0" normalizeH="0" baseline="0" noProof="0" dirty="0" err="1">
                <a:ln>
                  <a:noFill/>
                </a:ln>
                <a:solidFill>
                  <a:prstClr val="black"/>
                </a:solidFill>
                <a:effectLst/>
                <a:uLnTx/>
                <a:uFillTx/>
                <a:latin typeface="Source Sans Pro Light"/>
                <a:ea typeface="+mn-ea"/>
                <a:cs typeface="+mn-cs"/>
              </a:rPr>
              <a:t>Bakhai</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 C., Fagg, J., O’Neill, S., Young, B., Wareham, N., </a:t>
            </a:r>
            <a:r>
              <a:rPr kumimoji="0" lang="en-GB" sz="1100" b="0" i="0" u="none" strike="noStrike" kern="1200" cap="none" spc="0" normalizeH="0" baseline="0" noProof="0" dirty="0" err="1">
                <a:ln>
                  <a:noFill/>
                </a:ln>
                <a:solidFill>
                  <a:prstClr val="black"/>
                </a:solidFill>
                <a:effectLst/>
                <a:uLnTx/>
                <a:uFillTx/>
                <a:latin typeface="Source Sans Pro Light"/>
                <a:ea typeface="+mn-ea"/>
                <a:cs typeface="+mn-cs"/>
              </a:rPr>
              <a:t>Khunti</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 K., Jebb, S. and Smith, J. (2020). </a:t>
            </a:r>
            <a:r>
              <a:rPr kumimoji="0" lang="en-GB" sz="1100" b="0" i="1" u="none" strike="noStrike" kern="1200" cap="none" spc="0" normalizeH="0" baseline="0" noProof="0" dirty="0">
                <a:ln>
                  <a:noFill/>
                </a:ln>
                <a:solidFill>
                  <a:prstClr val="black"/>
                </a:solidFill>
                <a:effectLst/>
                <a:uLnTx/>
                <a:uFillTx/>
                <a:latin typeface="Source Sans Pro Light"/>
                <a:ea typeface="+mn-ea"/>
                <a:cs typeface="+mn-cs"/>
              </a:rPr>
              <a:t>Early Outcomes from the English National Health Service Diabetes Prevention Programme. Diabetes Care</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 [online] 43(1), pp.152–160.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mn-cs"/>
                <a:hlinkClick r:id="rId5"/>
              </a:rPr>
              <a:t>https://pubmed.ncbi.nlm.nih.gov/31719054/</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Last accessed on: 17/06/2026</a:t>
            </a:r>
          </a:p>
          <a:p>
            <a:pPr algn="l">
              <a:lnSpc>
                <a:spcPct val="150000"/>
              </a:lnSpc>
              <a:buNone/>
            </a:pPr>
            <a:endParaRPr lang="en-GB" sz="1100" dirty="0">
              <a:solidFill>
                <a:prstClr val="black"/>
              </a:solidFill>
              <a:hlinkClick r:id="rId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rPr>
              <a:t>WHO (2018).</a:t>
            </a:r>
            <a:r>
              <a:rPr kumimoji="0" lang="en-GB" sz="1100" b="0" i="1"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rPr>
              <a:t> Promoting Health in All Policies and intersectoral action capacities</a:t>
            </a:r>
            <a:r>
              <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rPr>
              <a:t>. [online] world health organization.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rPr>
              <a:t>Available at: </a:t>
            </a:r>
            <a:r>
              <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hlinkClick r:id="rId6"/>
              </a:rPr>
              <a:t>https://www.who.int/activities/promoting-health-in-all-policies-and-intersectoral-action-capacities</a:t>
            </a:r>
            <a:endPar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Source Sans Pro Light"/>
                <a:ea typeface="+mn-ea"/>
                <a:cs typeface="Arial" panose="020B0604020202020204" pitchFamily="34" charset="0"/>
              </a:rPr>
              <a:t>Last accessed on: 16/06/2026</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GB" sz="1100" dirty="0">
              <a:solidFill>
                <a:srgbClr val="000000"/>
              </a:solidFill>
              <a:latin typeface="Source Sans Pro Light"/>
              <a:cs typeface="Arial" panose="020B0604020202020204" pitchFamily="34" charset="0"/>
            </a:endParaRPr>
          </a:p>
          <a:p>
            <a:pPr algn="l">
              <a:buNone/>
            </a:pPr>
            <a:endParaRPr lang="en-GB" sz="1100" dirty="0">
              <a:solidFill>
                <a:prstClr val="black"/>
              </a:solidFill>
              <a:hlinkClick r:id="rId2"/>
            </a:endParaRPr>
          </a:p>
          <a:p>
            <a:pPr algn="l">
              <a:buNone/>
            </a:pPr>
            <a:endParaRPr kumimoji="0" lang="en-GB" sz="1100" b="0" i="0" u="none" strike="noStrike" kern="1200" cap="none" spc="0" normalizeH="0" baseline="0" noProof="0" dirty="0">
              <a:ln>
                <a:noFill/>
              </a:ln>
              <a:solidFill>
                <a:prstClr val="black"/>
              </a:solidFill>
              <a:effectLst/>
              <a:uLnTx/>
              <a:uFillTx/>
              <a:ea typeface="+mn-ea"/>
              <a:cs typeface="+mn-cs"/>
              <a:hlinkClick r:id="rId2"/>
            </a:endParaRPr>
          </a:p>
          <a:p>
            <a:pPr algn="l">
              <a:buNone/>
            </a:pPr>
            <a:r>
              <a:rPr lang="en-GB" sz="1100" b="0" i="0" dirty="0">
                <a:solidFill>
                  <a:srgbClr val="000000"/>
                </a:solidFill>
                <a:effectLst/>
                <a:latin typeface="Calibri" panose="020F0502020204030204" pitchFamily="34" charset="0"/>
              </a:rPr>
              <a:t>‌</a:t>
            </a:r>
          </a:p>
          <a:p>
            <a:pPr algn="l">
              <a:buNone/>
            </a:pPr>
            <a:r>
              <a:rPr lang="en-GB" sz="1100" b="0" i="0" dirty="0">
                <a:solidFill>
                  <a:srgbClr val="000000"/>
                </a:solidFill>
                <a:effectLst/>
                <a:latin typeface="Calibri" panose="020F0502020204030204" pitchFamily="34" charset="0"/>
              </a:rPr>
              <a:t>‌</a:t>
            </a:r>
          </a:p>
          <a:p>
            <a:pPr algn="l">
              <a:buNone/>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hlinkClick r:id="rId2"/>
            </a:endParaRPr>
          </a:p>
          <a:p>
            <a:pPr algn="l">
              <a:buNone/>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hlinkClick r:id="rId2"/>
              </a:rPr>
              <a:t>‌</a:t>
            </a:r>
          </a:p>
          <a:p>
            <a:pPr algn="l">
              <a:buNone/>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hlinkClick r:id="rId2"/>
              </a:rPr>
              <a:t>‌</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a:p>
            <a:pPr algn="l">
              <a:buNone/>
            </a:pPr>
            <a:r>
              <a:rPr kumimoji="0" lang="en-GB" sz="1100" b="0" i="0" u="none" strike="noStrike" kern="1200" cap="none" spc="0" normalizeH="0" baseline="0" noProof="0" dirty="0">
                <a:ln>
                  <a:noFill/>
                </a:ln>
                <a:solidFill>
                  <a:prstClr val="black"/>
                </a:solidFill>
                <a:effectLst/>
                <a:uLnTx/>
                <a:uFillTx/>
                <a:latin typeface="Source Sans Pro Light"/>
                <a:ea typeface="+mn-ea"/>
                <a:cs typeface="+mn-cs"/>
              </a:rPr>
              <a:t>‌</a:t>
            </a:r>
          </a:p>
        </p:txBody>
      </p:sp>
    </p:spTree>
    <p:extLst>
      <p:ext uri="{BB962C8B-B14F-4D97-AF65-F5344CB8AC3E}">
        <p14:creationId xmlns:p14="http://schemas.microsoft.com/office/powerpoint/2010/main" val="16766936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501B5-9D95-DB54-6FDF-EA7FD89540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E575C3-EEEA-A05C-10AF-A57938764A57}"/>
              </a:ext>
            </a:extLst>
          </p:cNvPr>
          <p:cNvSpPr>
            <a:spLocks noGrp="1"/>
          </p:cNvSpPr>
          <p:nvPr>
            <p:ph type="title"/>
          </p:nvPr>
        </p:nvSpPr>
        <p:spPr/>
        <p:txBody>
          <a:bodyPr/>
          <a:lstStyle/>
          <a:p>
            <a:r>
              <a:rPr lang="en-GB" dirty="0">
                <a:solidFill>
                  <a:schemeClr val="tx1">
                    <a:lumMod val="50000"/>
                    <a:lumOff val="50000"/>
                  </a:schemeClr>
                </a:solidFill>
              </a:rPr>
              <a:t>Reference list </a:t>
            </a:r>
          </a:p>
        </p:txBody>
      </p:sp>
      <p:sp>
        <p:nvSpPr>
          <p:cNvPr id="3" name="TextBox 2">
            <a:extLst>
              <a:ext uri="{FF2B5EF4-FFF2-40B4-BE49-F238E27FC236}">
                <a16:creationId xmlns:a16="http://schemas.microsoft.com/office/drawing/2014/main" id="{4A3863A4-F946-A34E-B78D-1D9FE43E3EC2}"/>
              </a:ext>
            </a:extLst>
          </p:cNvPr>
          <p:cNvSpPr txBox="1"/>
          <p:nvPr/>
        </p:nvSpPr>
        <p:spPr>
          <a:xfrm>
            <a:off x="457200" y="1460500"/>
            <a:ext cx="11277600" cy="3620478"/>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lang="en-GB" sz="1100" dirty="0">
              <a:solidFill>
                <a:prstClr val="black"/>
              </a:solidFill>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cs typeface="Arial" panose="020B0604020202020204" pitchFamily="34" charset="0"/>
              </a:rPr>
              <a:t>WHO (2024). SDG Target 3.4 | </a:t>
            </a:r>
            <a:r>
              <a:rPr kumimoji="0" lang="en-GB" sz="1100" b="0" i="1" u="none" strike="noStrike" kern="1200" cap="none" spc="0" normalizeH="0" baseline="0" noProof="0" dirty="0">
                <a:ln>
                  <a:noFill/>
                </a:ln>
                <a:solidFill>
                  <a:prstClr val="black"/>
                </a:solidFill>
                <a:effectLst/>
                <a:uLnTx/>
                <a:uFillTx/>
                <a:cs typeface="Arial" panose="020B0604020202020204" pitchFamily="34" charset="0"/>
              </a:rPr>
              <a:t>Noncommunicable diseases and mental health</a:t>
            </a:r>
            <a:r>
              <a:rPr kumimoji="0" lang="en-GB" sz="1100" b="0" i="0" u="none" strike="noStrike" kern="1200" cap="none" spc="0" normalizeH="0" baseline="0" noProof="0" dirty="0">
                <a:ln>
                  <a:noFill/>
                </a:ln>
                <a:solidFill>
                  <a:prstClr val="black"/>
                </a:solidFill>
                <a:effectLst/>
                <a:uLnTx/>
                <a:uFillTx/>
                <a:cs typeface="Arial" panose="020B0604020202020204" pitchFamily="34" charset="0"/>
              </a:rPr>
              <a:t>. [online]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cs typeface="Arial" panose="020B0604020202020204" pitchFamily="34" charset="0"/>
              </a:rPr>
              <a:t>Available at: </a:t>
            </a:r>
            <a:r>
              <a:rPr kumimoji="0" lang="en-GB" sz="1100" b="0" i="0" u="none" strike="noStrike" kern="1200" cap="none" spc="0" normalizeH="0" baseline="0" noProof="0" dirty="0">
                <a:ln>
                  <a:noFill/>
                </a:ln>
                <a:solidFill>
                  <a:prstClr val="black"/>
                </a:solidFill>
                <a:effectLst/>
                <a:uLnTx/>
                <a:uFillTx/>
                <a:cs typeface="Arial" panose="020B0604020202020204" pitchFamily="34" charset="0"/>
                <a:hlinkClick r:id="rId2"/>
              </a:rPr>
              <a:t>https://www.who.int/data/gho/data/themes/topics/indicator-groups/indicator-group-details/GHO/sdg-target-3.4-noncommunicable-diseases-and-mental-health.</a:t>
            </a:r>
            <a:endParaRPr kumimoji="0" lang="en-GB" sz="1100" b="0" i="0" u="none" strike="noStrike" kern="1200" cap="none" spc="0" normalizeH="0" baseline="0" noProof="0" dirty="0">
              <a:ln>
                <a:noFill/>
              </a:ln>
              <a:solidFill>
                <a:prstClr val="black"/>
              </a:solidFill>
              <a:effectLst/>
              <a:uLnTx/>
              <a:uFillTx/>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GB" sz="1100" dirty="0">
                <a:solidFill>
                  <a:prstClr val="black"/>
                </a:solidFill>
                <a:cs typeface="Arial" panose="020B0604020202020204" pitchFamily="34" charset="0"/>
              </a:rPr>
              <a:t>Last accessed on: 15/06/2026</a:t>
            </a:r>
            <a:endParaRPr kumimoji="0" lang="en-GB" sz="1100" b="0" i="0" u="none" strike="noStrike" kern="1200" cap="none" spc="0" normalizeH="0" baseline="0" noProof="0" dirty="0">
              <a:ln>
                <a:noFill/>
              </a:ln>
              <a:solidFill>
                <a:prstClr val="black"/>
              </a:solidFill>
              <a:effectLst/>
              <a:uLnTx/>
              <a:uFillTx/>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World Health Organization (1948). </a:t>
            </a:r>
            <a:r>
              <a:rPr kumimoji="0" lang="en-GB" sz="1100" b="0" i="1"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Constitution of the world health organization</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[online] World Health Organization.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hlinkClick r:id="rId3"/>
              </a:rPr>
              <a:t>https://www.who.int/about/governance/constitution</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Last accessed on: 12/06/2026</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World Health Organization (2021</a:t>
            </a:r>
            <a:r>
              <a:rPr kumimoji="0" lang="en-GB" sz="1100" b="0" i="1"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Promoting well-being</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 [online] World Health Organization.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Available at: </a:t>
            </a: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hlinkClick r:id="rId4"/>
              </a:rPr>
              <a:t>https://www.who.int/activities/promoting-well-being</a:t>
            </a: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rPr>
              <a:t>Last accessed on: 12/06/2026</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ource Sans Pro Light"/>
              <a:ea typeface="+mn-ea"/>
              <a:cs typeface="+mn-cs"/>
            </a:endParaRPr>
          </a:p>
        </p:txBody>
      </p:sp>
    </p:spTree>
    <p:extLst>
      <p:ext uri="{BB962C8B-B14F-4D97-AF65-F5344CB8AC3E}">
        <p14:creationId xmlns:p14="http://schemas.microsoft.com/office/powerpoint/2010/main" val="2126622943"/>
      </p:ext>
    </p:extLst>
  </p:cSld>
  <p:clrMapOvr>
    <a:masterClrMapping/>
  </p:clrMapOvr>
</p:sld>
</file>

<file path=ppt/theme/theme1.xml><?xml version="1.0" encoding="utf-8"?>
<a:theme xmlns:a="http://schemas.openxmlformats.org/drawingml/2006/main" name="Office Theme">
  <a:themeElements>
    <a:clrScheme name="Custom 73">
      <a:dk1>
        <a:sysClr val="windowText" lastClr="000000"/>
      </a:dk1>
      <a:lt1>
        <a:sysClr val="window" lastClr="FFFFFF"/>
      </a:lt1>
      <a:dk2>
        <a:srgbClr val="44546A"/>
      </a:dk2>
      <a:lt2>
        <a:srgbClr val="E7E6E6"/>
      </a:lt2>
      <a:accent1>
        <a:srgbClr val="C4EEF2"/>
      </a:accent1>
      <a:accent2>
        <a:srgbClr val="9CD3D9"/>
      </a:accent2>
      <a:accent3>
        <a:srgbClr val="387373"/>
      </a:accent3>
      <a:accent4>
        <a:srgbClr val="022E40"/>
      </a:accent4>
      <a:accent5>
        <a:srgbClr val="F2E4C9"/>
      </a:accent5>
      <a:accent6>
        <a:srgbClr val="FFFFF5"/>
      </a:accent6>
      <a:hlink>
        <a:srgbClr val="0563C1"/>
      </a:hlink>
      <a:folHlink>
        <a:srgbClr val="954F72"/>
      </a:folHlink>
    </a:clrScheme>
    <a:fontScheme name="Custom 114">
      <a:majorFont>
        <a:latin typeface="Bodoni MT"/>
        <a:ea typeface=""/>
        <a:cs typeface=""/>
      </a:majorFont>
      <a:minorFont>
        <a:latin typeface="Source Sans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nowscape_tm44613219_Win32_JB_SL_v3" id="{1C87AC08-773C-4510-A4A8-B1D3594C4029}" vid="{72F6DBE6-EDB8-4427-B790-8ECF5ED625A3}"/>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60ab93c2-c2e2-4a82-ab36-09e8ba3f753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97C9F88D65DB74786271CFA0B86C30A" ma:contentTypeVersion="13" ma:contentTypeDescription="Create a new document." ma:contentTypeScope="" ma:versionID="1e0e69c3c864fb0c5711d9725b47c10a">
  <xsd:schema xmlns:xsd="http://www.w3.org/2001/XMLSchema" xmlns:xs="http://www.w3.org/2001/XMLSchema" xmlns:p="http://schemas.microsoft.com/office/2006/metadata/properties" xmlns:ns3="60ab93c2-c2e2-4a82-ab36-09e8ba3f753e" xmlns:ns4="47a3e2db-67be-4841-b3a5-2f2fb1d7c7b3" targetNamespace="http://schemas.microsoft.com/office/2006/metadata/properties" ma:root="true" ma:fieldsID="40655994b017375c45b3b31e59809d36" ns3:_="" ns4:_="">
    <xsd:import namespace="60ab93c2-c2e2-4a82-ab36-09e8ba3f753e"/>
    <xsd:import namespace="47a3e2db-67be-4841-b3a5-2f2fb1d7c7b3"/>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SystemTags" minOccurs="0"/>
                <xsd:element ref="ns3:MediaLengthInSeconds"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ab93c2-c2e2-4a82-ab36-09e8ba3f75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SystemTags" ma:index="18" nillable="true" ma:displayName="MediaServiceSystemTags" ma:hidden="true" ma:internalName="MediaServiceSystemTags" ma:readOnly="true">
      <xsd:simpleType>
        <xsd:restriction base="dms:Note"/>
      </xsd:simpleType>
    </xsd:element>
    <xsd:element name="MediaLengthInSeconds" ma:index="19" nillable="true" ma:displayName="MediaLengthInSeconds" ma:hidden="true" ma:internalName="MediaLengthInSeconds" ma:readOnly="true">
      <xsd:simpleType>
        <xsd:restriction base="dms:Unknown"/>
      </xsd:simpleType>
    </xsd:element>
    <xsd:element name="MediaServiceDateTaken" ma:index="20"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7a3e2db-67be-4841-b3a5-2f2fb1d7c7b3"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0576AF5-45CB-4D7F-8506-5C2B8F7E0CB6}">
  <ds:schemaRefs>
    <ds:schemaRef ds:uri="60ab93c2-c2e2-4a82-ab36-09e8ba3f753e"/>
    <ds:schemaRef ds:uri="http://schemas.microsoft.com/office/2006/documentManagement/types"/>
    <ds:schemaRef ds:uri="http://purl.org/dc/terms/"/>
    <ds:schemaRef ds:uri="http://schemas.microsoft.com/office/2006/metadata/properties"/>
    <ds:schemaRef ds:uri="http://purl.org/dc/dcmitype/"/>
    <ds:schemaRef ds:uri="47a3e2db-67be-4841-b3a5-2f2fb1d7c7b3"/>
    <ds:schemaRef ds:uri="http://purl.org/dc/elements/1.1/"/>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D473F6E9-2FA5-4F36-A42B-ED7213C4AABD}">
  <ds:schemaRefs>
    <ds:schemaRef ds:uri="http://schemas.microsoft.com/sharepoint/v3/contenttype/forms"/>
  </ds:schemaRefs>
</ds:datastoreItem>
</file>

<file path=customXml/itemProps3.xml><?xml version="1.0" encoding="utf-8"?>
<ds:datastoreItem xmlns:ds="http://schemas.openxmlformats.org/officeDocument/2006/customXml" ds:itemID="{66D762FC-A51B-4FAE-8A6B-431EBA79BA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0ab93c2-c2e2-4a82-ab36-09e8ba3f753e"/>
    <ds:schemaRef ds:uri="47a3e2db-67be-4841-b3a5-2f2fb1d7c7b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Snowscape presentation</Template>
  <TotalTime>2311</TotalTime>
  <Words>3396</Words>
  <Application>Microsoft Office PowerPoint</Application>
  <PresentationFormat>Widescreen</PresentationFormat>
  <Paragraphs>293</Paragraphs>
  <Slides>23</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23</vt:i4>
      </vt:variant>
    </vt:vector>
  </HeadingPairs>
  <TitlesOfParts>
    <vt:vector size="31" baseType="lpstr">
      <vt:lpstr>Aptos</vt:lpstr>
      <vt:lpstr>Aptos Display</vt:lpstr>
      <vt:lpstr>Arial</vt:lpstr>
      <vt:lpstr>Bodoni MT</vt:lpstr>
      <vt:lpstr>Calibri</vt:lpstr>
      <vt:lpstr>Source Sans Pro Light</vt:lpstr>
      <vt:lpstr>Office Theme</vt:lpstr>
      <vt:lpstr>Custom Design</vt:lpstr>
      <vt:lpstr>PowerPoint Presentation</vt:lpstr>
      <vt:lpstr>Health and wellbeing and sustainability: Evaluating the UK NDPP </vt:lpstr>
      <vt:lpstr>Introduction: Aims &amp; scope </vt:lpstr>
      <vt:lpstr>Definitions and key concepts </vt:lpstr>
      <vt:lpstr>Integrating Health, Wellbeing and Sustainability </vt:lpstr>
      <vt:lpstr>Sustainable development goals </vt:lpstr>
      <vt:lpstr>Relevance Of Integrated Public Health </vt:lpstr>
      <vt:lpstr>The Public Health Challenges Of Type 2 Diabetes </vt:lpstr>
      <vt:lpstr>Theoretical perspectives &amp; Health models </vt:lpstr>
      <vt:lpstr>Evaluating Health Models </vt:lpstr>
      <vt:lpstr>Policy &amp; Governance </vt:lpstr>
      <vt:lpstr>Service delivery </vt:lpstr>
      <vt:lpstr>Case Study Evaluation </vt:lpstr>
      <vt:lpstr>Qualitative experiences </vt:lpstr>
      <vt:lpstr>Universal Healthcare: Equity &amp; Access Barriers </vt:lpstr>
      <vt:lpstr>Conclusion </vt:lpstr>
      <vt:lpstr>Photo referencing list:  </vt:lpstr>
      <vt:lpstr>Reference list </vt:lpstr>
      <vt:lpstr>Reference list </vt:lpstr>
      <vt:lpstr>Reference list </vt:lpstr>
      <vt:lpstr>Reference list </vt:lpstr>
      <vt:lpstr>Reference list </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Nadia Akhter (1914510)</dc:creator>
  <cp:lastModifiedBy>Nadia Akhter (1914510)</cp:lastModifiedBy>
  <cp:revision>26</cp:revision>
  <dcterms:created xsi:type="dcterms:W3CDTF">2026-06-11T13:25:08Z</dcterms:created>
  <dcterms:modified xsi:type="dcterms:W3CDTF">2026-06-19T22:53:52Z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0x010100297C9F88D65DB74786271CFA0B86C30A</vt:lpwstr>
  </property>
</Properties>
</file>