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4"/>
  </p:sldMasterIdLst>
  <p:sldIdLst>
    <p:sldId id="270" r:id="rId5"/>
    <p:sldId id="271" r:id="rId6"/>
    <p:sldId id="272" r:id="rId7"/>
    <p:sldId id="274" r:id="rId8"/>
    <p:sldId id="336" r:id="rId9"/>
    <p:sldId id="273" r:id="rId10"/>
    <p:sldId id="261" r:id="rId11"/>
    <p:sldId id="337" r:id="rId12"/>
    <p:sldId id="363" r:id="rId13"/>
    <p:sldId id="265" r:id="rId14"/>
    <p:sldId id="263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2426A99-9EA9-2FF3-8C11-53E7254E6EFF}" v="20" dt="2026-02-13T14:30:22.466"/>
    <p1510:client id="{54FD3FF2-FF09-BAF6-D229-8BFD07DFDEDE}" v="47" dt="2026-02-13T14:25:47.945"/>
    <p1510:client id="{5E944BEE-7E75-B202-0C83-EC78334E6F20}" v="2017" dt="2026-02-13T13:42:27.847"/>
    <p1510:client id="{929C653E-AA8D-11E6-4BF8-6528586051A5}" v="710" dt="2026-02-12T21:18:32.854"/>
    <p1510:client id="{AC6CD954-037F-68DF-9A2F-3E8E7C1F390A}" v="582" dt="2026-02-14T11:29:55.057"/>
    <p1510:client id="{F98EF4C9-9574-3390-0091-A5B30C2A02F8}" v="676" dt="2026-02-13T16:20:27.6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69CF1AB2-1976-4502-BF36-3FF5EA218861}" styleName="Medium Style 4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18603FDC-E32A-4AB5-989C-0864C3EAD2B8}" styleName="Themed Style 2 – Accent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Themed Style 2 –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an Un Nisa Mumtaz (2511928)" userId="S::2511928@student.uwtsd.ac.uk::15ba7132-c2fa-4d40-a0a9-91c78a0e6603" providerId="AD" clId="Web-{929C653E-AA8D-11E6-4BF8-6528586051A5}"/>
    <pc:docChg chg="modSld">
      <pc:chgData name="Eman Un Nisa Mumtaz (2511928)" userId="S::2511928@student.uwtsd.ac.uk::15ba7132-c2fa-4d40-a0a9-91c78a0e6603" providerId="AD" clId="Web-{929C653E-AA8D-11E6-4BF8-6528586051A5}" dt="2026-02-12T21:18:32.854" v="550" actId="20577"/>
      <pc:docMkLst>
        <pc:docMk/>
      </pc:docMkLst>
      <pc:sldChg chg="modSp">
        <pc:chgData name="Eman Un Nisa Mumtaz (2511928)" userId="S::2511928@student.uwtsd.ac.uk::15ba7132-c2fa-4d40-a0a9-91c78a0e6603" providerId="AD" clId="Web-{929C653E-AA8D-11E6-4BF8-6528586051A5}" dt="2026-02-12T18:26:10.034" v="549" actId="14100"/>
        <pc:sldMkLst>
          <pc:docMk/>
          <pc:sldMk cId="764605052" sldId="261"/>
        </pc:sldMkLst>
        <pc:graphicFrameChg chg="mod modGraphic">
          <ac:chgData name="Eman Un Nisa Mumtaz (2511928)" userId="S::2511928@student.uwtsd.ac.uk::15ba7132-c2fa-4d40-a0a9-91c78a0e6603" providerId="AD" clId="Web-{929C653E-AA8D-11E6-4BF8-6528586051A5}" dt="2026-02-12T18:26:10.034" v="549" actId="14100"/>
          <ac:graphicFrameMkLst>
            <pc:docMk/>
            <pc:sldMk cId="764605052" sldId="261"/>
            <ac:graphicFrameMk id="16" creationId="{1CB22B1A-075F-C574-AE1A-1E4FF455DC00}"/>
          </ac:graphicFrameMkLst>
        </pc:graphicFrameChg>
        <pc:graphicFrameChg chg="mod modGraphic">
          <ac:chgData name="Eman Un Nisa Mumtaz (2511928)" userId="S::2511928@student.uwtsd.ac.uk::15ba7132-c2fa-4d40-a0a9-91c78a0e6603" providerId="AD" clId="Web-{929C653E-AA8D-11E6-4BF8-6528586051A5}" dt="2026-02-12T18:25:38.673" v="544" actId="14100"/>
          <ac:graphicFrameMkLst>
            <pc:docMk/>
            <pc:sldMk cId="764605052" sldId="261"/>
            <ac:graphicFrameMk id="17" creationId="{C941649A-71C3-5CC5-1003-F1A8140D2ED3}"/>
          </ac:graphicFrameMkLst>
        </pc:graphicFrameChg>
        <pc:graphicFrameChg chg="mod modGraphic">
          <ac:chgData name="Eman Un Nisa Mumtaz (2511928)" userId="S::2511928@student.uwtsd.ac.uk::15ba7132-c2fa-4d40-a0a9-91c78a0e6603" providerId="AD" clId="Web-{929C653E-AA8D-11E6-4BF8-6528586051A5}" dt="2026-02-12T18:25:30.719" v="543" actId="14100"/>
          <ac:graphicFrameMkLst>
            <pc:docMk/>
            <pc:sldMk cId="764605052" sldId="261"/>
            <ac:graphicFrameMk id="18" creationId="{D1E09BBC-AB5C-DCD6-D9DE-E0E440B56D91}"/>
          </ac:graphicFrameMkLst>
        </pc:graphicFrameChg>
        <pc:graphicFrameChg chg="mod modGraphic">
          <ac:chgData name="Eman Un Nisa Mumtaz (2511928)" userId="S::2511928@student.uwtsd.ac.uk::15ba7132-c2fa-4d40-a0a9-91c78a0e6603" providerId="AD" clId="Web-{929C653E-AA8D-11E6-4BF8-6528586051A5}" dt="2026-02-12T18:25:15.281" v="541" actId="20577"/>
          <ac:graphicFrameMkLst>
            <pc:docMk/>
            <pc:sldMk cId="764605052" sldId="261"/>
            <ac:graphicFrameMk id="19" creationId="{524AFD4D-33A4-6245-67AC-6BC43D471C3F}"/>
          </ac:graphicFrameMkLst>
        </pc:graphicFrameChg>
        <pc:graphicFrameChg chg="mod modGraphic">
          <ac:chgData name="Eman Un Nisa Mumtaz (2511928)" userId="S::2511928@student.uwtsd.ac.uk::15ba7132-c2fa-4d40-a0a9-91c78a0e6603" providerId="AD" clId="Web-{929C653E-AA8D-11E6-4BF8-6528586051A5}" dt="2026-02-12T18:22:49.643" v="518" actId="1076"/>
          <ac:graphicFrameMkLst>
            <pc:docMk/>
            <pc:sldMk cId="764605052" sldId="261"/>
            <ac:graphicFrameMk id="20" creationId="{155F9BC3-6954-E844-ED3D-390381B7DD12}"/>
          </ac:graphicFrameMkLst>
        </pc:graphicFrameChg>
        <pc:graphicFrameChg chg="mod modGraphic">
          <ac:chgData name="Eman Un Nisa Mumtaz (2511928)" userId="S::2511928@student.uwtsd.ac.uk::15ba7132-c2fa-4d40-a0a9-91c78a0e6603" providerId="AD" clId="Web-{929C653E-AA8D-11E6-4BF8-6528586051A5}" dt="2026-02-12T18:23:11.317" v="520" actId="1076"/>
          <ac:graphicFrameMkLst>
            <pc:docMk/>
            <pc:sldMk cId="764605052" sldId="261"/>
            <ac:graphicFrameMk id="21" creationId="{B1117E5B-E70E-EB84-D083-DD453B46DBE8}"/>
          </ac:graphicFrameMkLst>
        </pc:graphicFrameChg>
      </pc:sldChg>
      <pc:sldChg chg="modSp">
        <pc:chgData name="Eman Un Nisa Mumtaz (2511928)" userId="S::2511928@student.uwtsd.ac.uk::15ba7132-c2fa-4d40-a0a9-91c78a0e6603" providerId="AD" clId="Web-{929C653E-AA8D-11E6-4BF8-6528586051A5}" dt="2026-02-12T21:18:32.854" v="550" actId="20577"/>
        <pc:sldMkLst>
          <pc:docMk/>
          <pc:sldMk cId="2451324015" sldId="263"/>
        </pc:sldMkLst>
        <pc:spChg chg="mod">
          <ac:chgData name="Eman Un Nisa Mumtaz (2511928)" userId="S::2511928@student.uwtsd.ac.uk::15ba7132-c2fa-4d40-a0a9-91c78a0e6603" providerId="AD" clId="Web-{929C653E-AA8D-11E6-4BF8-6528586051A5}" dt="2026-02-12T21:18:32.854" v="550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Eman Un Nisa Mumtaz (2511928)" userId="S::2511928@student.uwtsd.ac.uk::15ba7132-c2fa-4d40-a0a9-91c78a0e6603" providerId="AD" clId="Web-{929C653E-AA8D-11E6-4BF8-6528586051A5}" dt="2026-02-12T17:50:26.510" v="299" actId="20577"/>
        <pc:sldMkLst>
          <pc:docMk/>
          <pc:sldMk cId="1037257886" sldId="265"/>
        </pc:sldMkLst>
        <pc:spChg chg="mod">
          <ac:chgData name="Eman Un Nisa Mumtaz (2511928)" userId="S::2511928@student.uwtsd.ac.uk::15ba7132-c2fa-4d40-a0a9-91c78a0e6603" providerId="AD" clId="Web-{929C653E-AA8D-11E6-4BF8-6528586051A5}" dt="2026-02-12T17:50:26.510" v="299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Eman Un Nisa Mumtaz (2511928)" userId="S::2511928@student.uwtsd.ac.uk::15ba7132-c2fa-4d40-a0a9-91c78a0e6603" providerId="AD" clId="Web-{929C653E-AA8D-11E6-4BF8-6528586051A5}" dt="2026-02-12T18:17:22.565" v="496" actId="20577"/>
        <pc:sldMkLst>
          <pc:docMk/>
          <pc:sldMk cId="3321023050" sldId="271"/>
        </pc:sldMkLst>
        <pc:spChg chg="mod">
          <ac:chgData name="Eman Un Nisa Mumtaz (2511928)" userId="S::2511928@student.uwtsd.ac.uk::15ba7132-c2fa-4d40-a0a9-91c78a0e6603" providerId="AD" clId="Web-{929C653E-AA8D-11E6-4BF8-6528586051A5}" dt="2026-02-12T18:17:22.565" v="496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Eman Un Nisa Mumtaz (2511928)" userId="S::2511928@student.uwtsd.ac.uk::15ba7132-c2fa-4d40-a0a9-91c78a0e6603" providerId="AD" clId="Web-{929C653E-AA8D-11E6-4BF8-6528586051A5}" dt="2026-02-12T18:21:07.162" v="509" actId="20577"/>
        <pc:sldMkLst>
          <pc:docMk/>
          <pc:sldMk cId="2661610389" sldId="273"/>
        </pc:sldMkLst>
        <pc:spChg chg="mod">
          <ac:chgData name="Eman Un Nisa Mumtaz (2511928)" userId="S::2511928@student.uwtsd.ac.uk::15ba7132-c2fa-4d40-a0a9-91c78a0e6603" providerId="AD" clId="Web-{929C653E-AA8D-11E6-4BF8-6528586051A5}" dt="2026-02-12T18:21:07.162" v="509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Eman Un Nisa Mumtaz (2511928)" userId="S::2511928@student.uwtsd.ac.uk::15ba7132-c2fa-4d40-a0a9-91c78a0e6603" providerId="AD" clId="Web-{929C653E-AA8D-11E6-4BF8-6528586051A5}" dt="2026-02-12T17:37:46.521" v="103" actId="20577"/>
        <pc:sldMkLst>
          <pc:docMk/>
          <pc:sldMk cId="2319079123" sldId="337"/>
        </pc:sldMkLst>
        <pc:spChg chg="mod">
          <ac:chgData name="Eman Un Nisa Mumtaz (2511928)" userId="S::2511928@student.uwtsd.ac.uk::15ba7132-c2fa-4d40-a0a9-91c78a0e6603" providerId="AD" clId="Web-{929C653E-AA8D-11E6-4BF8-6528586051A5}" dt="2026-02-12T17:37:16.863" v="92" actId="14100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7:37:46.521" v="103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addSp delSp modSp">
        <pc:chgData name="Eman Un Nisa Mumtaz (2511928)" userId="S::2511928@student.uwtsd.ac.uk::15ba7132-c2fa-4d40-a0a9-91c78a0e6603" providerId="AD" clId="Web-{929C653E-AA8D-11E6-4BF8-6528586051A5}" dt="2026-02-12T18:16:17.314" v="495"/>
        <pc:sldMkLst>
          <pc:docMk/>
          <pc:sldMk cId="642852813" sldId="363"/>
        </pc:sldMkLst>
        <pc:spChg chg="mod">
          <ac:chgData name="Eman Un Nisa Mumtaz (2511928)" userId="S::2511928@student.uwtsd.ac.uk::15ba7132-c2fa-4d40-a0a9-91c78a0e6603" providerId="AD" clId="Web-{929C653E-AA8D-11E6-4BF8-6528586051A5}" dt="2026-02-12T18:10:14.553" v="474" actId="20577"/>
          <ac:spMkLst>
            <pc:docMk/>
            <pc:sldMk cId="642852813" sldId="363"/>
            <ac:spMk id="22" creationId="{280A6708-DF3B-47D7-80AD-BED7584E4872}"/>
          </ac:spMkLst>
        </pc:spChg>
        <pc:spChg chg="add del mod">
          <ac:chgData name="Eman Un Nisa Mumtaz (2511928)" userId="S::2511928@student.uwtsd.ac.uk::15ba7132-c2fa-4d40-a0a9-91c78a0e6603" providerId="AD" clId="Web-{929C653E-AA8D-11E6-4BF8-6528586051A5}" dt="2026-02-12T18:08:55.736" v="463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2:58.753" v="394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3:18.269" v="400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8:00.576" v="455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6:22.099" v="442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5:22.232" v="435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4:13.145" v="411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1:51.081" v="373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12:12.792" v="481"/>
          <ac:spMkLst>
            <pc:docMk/>
            <pc:sldMk cId="642852813" sldId="363"/>
            <ac:spMk id="31" creationId="{D3B994F6-BB20-88F1-925A-272C4C1BB063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11:51.166" v="479" actId="20577"/>
          <ac:spMkLst>
            <pc:docMk/>
            <pc:sldMk cId="642852813" sldId="363"/>
            <ac:spMk id="32" creationId="{5DB6A20C-CFF4-B26B-E98B-7BE2AD6107BC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12:24.714" v="482"/>
          <ac:spMkLst>
            <pc:docMk/>
            <pc:sldMk cId="642852813" sldId="363"/>
            <ac:spMk id="33" creationId="{41489ABC-2CE6-75F6-77BF-F7A56B625F65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15:01.187" v="487"/>
          <ac:spMkLst>
            <pc:docMk/>
            <pc:sldMk cId="642852813" sldId="363"/>
            <ac:spMk id="34" creationId="{18A0BA3C-0398-33B0-8A61-9B6B82677B43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15:20.922" v="489" actId="20577"/>
          <ac:spMkLst>
            <pc:docMk/>
            <pc:sldMk cId="642852813" sldId="363"/>
            <ac:spMk id="35" creationId="{25280725-B1FF-C78B-7A5D-9000F381FF02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15:41.797" v="491" actId="20577"/>
          <ac:spMkLst>
            <pc:docMk/>
            <pc:sldMk cId="642852813" sldId="363"/>
            <ac:spMk id="36" creationId="{182A6F30-A98D-AA4B-6D38-F12F52305694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2:33.722" v="386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16:17.314" v="495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0:51.392" v="344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Eman Un Nisa Mumtaz (2511928)" userId="S::2511928@student.uwtsd.ac.uk::15ba7132-c2fa-4d40-a0a9-91c78a0e6603" providerId="AD" clId="Web-{929C653E-AA8D-11E6-4BF8-6528586051A5}" dt="2026-02-12T18:01:30.221" v="354" actId="20577"/>
          <ac:spMkLst>
            <pc:docMk/>
            <pc:sldMk cId="642852813" sldId="363"/>
            <ac:spMk id="40" creationId="{1A129B97-8AB0-A07D-27D5-16E805A4DFB6}"/>
          </ac:spMkLst>
        </pc:spChg>
        <pc:cxnChg chg="mod">
          <ac:chgData name="Eman Un Nisa Mumtaz (2511928)" userId="S::2511928@student.uwtsd.ac.uk::15ba7132-c2fa-4d40-a0a9-91c78a0e6603" providerId="AD" clId="Web-{929C653E-AA8D-11E6-4BF8-6528586051A5}" dt="2026-02-12T18:13:48.560" v="483"/>
          <ac:cxnSpMkLst>
            <pc:docMk/>
            <pc:sldMk cId="642852813" sldId="363"/>
            <ac:cxnSpMk id="6" creationId="{CEBF51E1-6883-0050-E453-1275DE8C76EA}"/>
          </ac:cxnSpMkLst>
        </pc:cxnChg>
        <pc:cxnChg chg="mod">
          <ac:chgData name="Eman Un Nisa Mumtaz (2511928)" userId="S::2511928@student.uwtsd.ac.uk::15ba7132-c2fa-4d40-a0a9-91c78a0e6603" providerId="AD" clId="Web-{929C653E-AA8D-11E6-4BF8-6528586051A5}" dt="2026-02-12T18:15:53.376" v="492"/>
          <ac:cxnSpMkLst>
            <pc:docMk/>
            <pc:sldMk cId="642852813" sldId="363"/>
            <ac:cxnSpMk id="8" creationId="{1902D90E-0568-B698-BA32-5F1274C8837F}"/>
          </ac:cxnSpMkLst>
        </pc:cxnChg>
        <pc:cxnChg chg="mod">
          <ac:chgData name="Eman Un Nisa Mumtaz (2511928)" userId="S::2511928@student.uwtsd.ac.uk::15ba7132-c2fa-4d40-a0a9-91c78a0e6603" providerId="AD" clId="Web-{929C653E-AA8D-11E6-4BF8-6528586051A5}" dt="2026-02-12T18:14:09.936" v="484"/>
          <ac:cxnSpMkLst>
            <pc:docMk/>
            <pc:sldMk cId="642852813" sldId="363"/>
            <ac:cxnSpMk id="12" creationId="{39FBF2EE-573C-DA56-3517-AE139519B342}"/>
          </ac:cxnSpMkLst>
        </pc:cxnChg>
        <pc:cxnChg chg="mod">
          <ac:chgData name="Eman Un Nisa Mumtaz (2511928)" userId="S::2511928@student.uwtsd.ac.uk::15ba7132-c2fa-4d40-a0a9-91c78a0e6603" providerId="AD" clId="Web-{929C653E-AA8D-11E6-4BF8-6528586051A5}" dt="2026-02-12T18:15:59.219" v="493"/>
          <ac:cxnSpMkLst>
            <pc:docMk/>
            <pc:sldMk cId="642852813" sldId="363"/>
            <ac:cxnSpMk id="13" creationId="{E696966A-8DDB-1540-1AA9-A6B1EC86C103}"/>
          </ac:cxnSpMkLst>
        </pc:cxnChg>
        <pc:cxnChg chg="mod">
          <ac:chgData name="Eman Un Nisa Mumtaz (2511928)" userId="S::2511928@student.uwtsd.ac.uk::15ba7132-c2fa-4d40-a0a9-91c78a0e6603" providerId="AD" clId="Web-{929C653E-AA8D-11E6-4BF8-6528586051A5}" dt="2026-02-12T18:14:28.249" v="485"/>
          <ac:cxnSpMkLst>
            <pc:docMk/>
            <pc:sldMk cId="642852813" sldId="363"/>
            <ac:cxnSpMk id="15" creationId="{7629CFFD-B4EB-9320-8F6D-4F5EB8E5314C}"/>
          </ac:cxnSpMkLst>
        </pc:cxnChg>
        <pc:cxnChg chg="mod">
          <ac:chgData name="Eman Un Nisa Mumtaz (2511928)" userId="S::2511928@student.uwtsd.ac.uk::15ba7132-c2fa-4d40-a0a9-91c78a0e6603" providerId="AD" clId="Web-{929C653E-AA8D-11E6-4BF8-6528586051A5}" dt="2026-02-12T18:16:06.532" v="494"/>
          <ac:cxnSpMkLst>
            <pc:docMk/>
            <pc:sldMk cId="642852813" sldId="363"/>
            <ac:cxnSpMk id="16" creationId="{1D541A4B-1442-05EB-EE74-A156786522DE}"/>
          </ac:cxnSpMkLst>
        </pc:cxnChg>
      </pc:sldChg>
    </pc:docChg>
  </pc:docChgLst>
  <pc:docChgLst>
    <pc:chgData name="Eman Un Nisa Mumtaz (2511928)" userId="S::2511928@student.uwtsd.ac.uk::15ba7132-c2fa-4d40-a0a9-91c78a0e6603" providerId="AD" clId="Web-{AC6CD954-037F-68DF-9A2F-3E8E7C1F390A}"/>
    <pc:docChg chg="addSld delSld modSld">
      <pc:chgData name="Eman Un Nisa Mumtaz (2511928)" userId="S::2511928@student.uwtsd.ac.uk::15ba7132-c2fa-4d40-a0a9-91c78a0e6603" providerId="AD" clId="Web-{AC6CD954-037F-68DF-9A2F-3E8E7C1F390A}" dt="2026-02-14T11:29:54.119" v="440" actId="20577"/>
      <pc:docMkLst>
        <pc:docMk/>
      </pc:docMkLst>
      <pc:sldChg chg="delSp modSp">
        <pc:chgData name="Eman Un Nisa Mumtaz (2511928)" userId="S::2511928@student.uwtsd.ac.uk::15ba7132-c2fa-4d40-a0a9-91c78a0e6603" providerId="AD" clId="Web-{AC6CD954-037F-68DF-9A2F-3E8E7C1F390A}" dt="2026-02-14T10:41:39.231" v="95"/>
        <pc:sldMkLst>
          <pc:docMk/>
          <pc:sldMk cId="764605052" sldId="261"/>
        </pc:sldMkLst>
        <pc:spChg chg="del">
          <ac:chgData name="Eman Un Nisa Mumtaz (2511928)" userId="S::2511928@student.uwtsd.ac.uk::15ba7132-c2fa-4d40-a0a9-91c78a0e6603" providerId="AD" clId="Web-{AC6CD954-037F-68DF-9A2F-3E8E7C1F390A}" dt="2026-02-14T10:41:39.231" v="95"/>
          <ac:spMkLst>
            <pc:docMk/>
            <pc:sldMk cId="764605052" sldId="261"/>
            <ac:spMk id="102" creationId="{23403DDA-1546-00C5-ADD5-D941DEC79D2E}"/>
          </ac:spMkLst>
        </pc:spChg>
        <pc:graphicFrameChg chg="modGraphic">
          <ac:chgData name="Eman Un Nisa Mumtaz (2511928)" userId="S::2511928@student.uwtsd.ac.uk::15ba7132-c2fa-4d40-a0a9-91c78a0e6603" providerId="AD" clId="Web-{AC6CD954-037F-68DF-9A2F-3E8E7C1F390A}" dt="2026-02-14T10:40:58.168" v="94" actId="20577"/>
          <ac:graphicFrameMkLst>
            <pc:docMk/>
            <pc:sldMk cId="764605052" sldId="261"/>
            <ac:graphicFrameMk id="21" creationId="{B1117E5B-E70E-EB84-D083-DD453B46DBE8}"/>
          </ac:graphicFrameMkLst>
        </pc:graphicFrameChg>
      </pc:sldChg>
      <pc:sldChg chg="addSp delSp modSp">
        <pc:chgData name="Eman Un Nisa Mumtaz (2511928)" userId="S::2511928@student.uwtsd.ac.uk::15ba7132-c2fa-4d40-a0a9-91c78a0e6603" providerId="AD" clId="Web-{AC6CD954-037F-68DF-9A2F-3E8E7C1F390A}" dt="2026-02-14T11:29:54.119" v="440" actId="20577"/>
        <pc:sldMkLst>
          <pc:docMk/>
          <pc:sldMk cId="2451324015" sldId="263"/>
        </pc:sldMkLst>
        <pc:spChg chg="mod">
          <ac:chgData name="Eman Un Nisa Mumtaz (2511928)" userId="S::2511928@student.uwtsd.ac.uk::15ba7132-c2fa-4d40-a0a9-91c78a0e6603" providerId="AD" clId="Web-{AC6CD954-037F-68DF-9A2F-3E8E7C1F390A}" dt="2026-02-14T11:16:28.176" v="300" actId="14100"/>
          <ac:spMkLst>
            <pc:docMk/>
            <pc:sldMk cId="2451324015" sldId="263"/>
            <ac:spMk id="2" creationId="{68A8AF1C-86E0-7043-44A2-DA950ED42D52}"/>
          </ac:spMkLst>
        </pc:spChg>
        <pc:spChg chg="mod">
          <ac:chgData name="Eman Un Nisa Mumtaz (2511928)" userId="S::2511928@student.uwtsd.ac.uk::15ba7132-c2fa-4d40-a0a9-91c78a0e6603" providerId="AD" clId="Web-{AC6CD954-037F-68DF-9A2F-3E8E7C1F390A}" dt="2026-02-14T11:27:22.813" v="438" actId="20577"/>
          <ac:spMkLst>
            <pc:docMk/>
            <pc:sldMk cId="2451324015" sldId="263"/>
            <ac:spMk id="3" creationId="{E04C29E1-0FF6-7114-4118-5B68E71110F6}"/>
          </ac:spMkLst>
        </pc:spChg>
        <pc:spChg chg="add del mod">
          <ac:chgData name="Eman Un Nisa Mumtaz (2511928)" userId="S::2511928@student.uwtsd.ac.uk::15ba7132-c2fa-4d40-a0a9-91c78a0e6603" providerId="AD" clId="Web-{AC6CD954-037F-68DF-9A2F-3E8E7C1F390A}" dt="2026-02-14T11:20:14.649" v="326"/>
          <ac:spMkLst>
            <pc:docMk/>
            <pc:sldMk cId="2451324015" sldId="263"/>
            <ac:spMk id="4" creationId="{73757A6B-11EA-B771-08F0-040A0CC35A15}"/>
          </ac:spMkLst>
        </pc:spChg>
        <pc:spChg chg="add mod">
          <ac:chgData name="Eman Un Nisa Mumtaz (2511928)" userId="S::2511928@student.uwtsd.ac.uk::15ba7132-c2fa-4d40-a0a9-91c78a0e6603" providerId="AD" clId="Web-{AC6CD954-037F-68DF-9A2F-3E8E7C1F390A}" dt="2026-02-14T11:29:54.119" v="440" actId="20577"/>
          <ac:spMkLst>
            <pc:docMk/>
            <pc:sldMk cId="2451324015" sldId="263"/>
            <ac:spMk id="5" creationId="{141479D1-622F-D2AF-95B2-4CC7088F9689}"/>
          </ac:spMkLst>
        </pc:spChg>
      </pc:sldChg>
      <pc:sldChg chg="modSp">
        <pc:chgData name="Eman Un Nisa Mumtaz (2511928)" userId="S::2511928@student.uwtsd.ac.uk::15ba7132-c2fa-4d40-a0a9-91c78a0e6603" providerId="AD" clId="Web-{AC6CD954-037F-68DF-9A2F-3E8E7C1F390A}" dt="2026-02-14T09:35:57.275" v="41" actId="20577"/>
        <pc:sldMkLst>
          <pc:docMk/>
          <pc:sldMk cId="1037257886" sldId="265"/>
        </pc:sldMkLst>
        <pc:spChg chg="mod">
          <ac:chgData name="Eman Un Nisa Mumtaz (2511928)" userId="S::2511928@student.uwtsd.ac.uk::15ba7132-c2fa-4d40-a0a9-91c78a0e6603" providerId="AD" clId="Web-{AC6CD954-037F-68DF-9A2F-3E8E7C1F390A}" dt="2026-02-14T09:35:57.275" v="41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modSp">
        <pc:chgData name="Eman Un Nisa Mumtaz (2511928)" userId="S::2511928@student.uwtsd.ac.uk::15ba7132-c2fa-4d40-a0a9-91c78a0e6603" providerId="AD" clId="Web-{AC6CD954-037F-68DF-9A2F-3E8E7C1F390A}" dt="2026-02-14T09:40:39.613" v="44" actId="14100"/>
        <pc:sldMkLst>
          <pc:docMk/>
          <pc:sldMk cId="3258301802" sldId="266"/>
        </pc:sldMkLst>
        <pc:spChg chg="mod">
          <ac:chgData name="Eman Un Nisa Mumtaz (2511928)" userId="S::2511928@student.uwtsd.ac.uk::15ba7132-c2fa-4d40-a0a9-91c78a0e6603" providerId="AD" clId="Web-{AC6CD954-037F-68DF-9A2F-3E8E7C1F390A}" dt="2026-02-14T09:40:39.613" v="44" actId="14100"/>
          <ac:spMkLst>
            <pc:docMk/>
            <pc:sldMk cId="3258301802" sldId="266"/>
            <ac:spMk id="3" creationId="{E04C29E1-0FF6-7114-4118-5B68E71110F6}"/>
          </ac:spMkLst>
        </pc:spChg>
      </pc:sldChg>
      <pc:sldChg chg="modSp add del">
        <pc:chgData name="Eman Un Nisa Mumtaz (2511928)" userId="S::2511928@student.uwtsd.ac.uk::15ba7132-c2fa-4d40-a0a9-91c78a0e6603" providerId="AD" clId="Web-{AC6CD954-037F-68DF-9A2F-3E8E7C1F390A}" dt="2026-02-14T09:01:33.403" v="20" actId="20577"/>
        <pc:sldMkLst>
          <pc:docMk/>
          <pc:sldMk cId="702059637" sldId="270"/>
        </pc:sldMkLst>
        <pc:spChg chg="mod">
          <ac:chgData name="Eman Un Nisa Mumtaz (2511928)" userId="S::2511928@student.uwtsd.ac.uk::15ba7132-c2fa-4d40-a0a9-91c78a0e6603" providerId="AD" clId="Web-{AC6CD954-037F-68DF-9A2F-3E8E7C1F390A}" dt="2026-02-14T09:01:33.403" v="20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Eman Un Nisa Mumtaz (2511928)" userId="S::2511928@student.uwtsd.ac.uk::15ba7132-c2fa-4d40-a0a9-91c78a0e6603" providerId="AD" clId="Web-{AC6CD954-037F-68DF-9A2F-3E8E7C1F390A}" dt="2026-02-14T11:09:52.835" v="215" actId="20577"/>
        <pc:sldMkLst>
          <pc:docMk/>
          <pc:sldMk cId="3321023050" sldId="271"/>
        </pc:sldMkLst>
        <pc:spChg chg="mod">
          <ac:chgData name="Eman Un Nisa Mumtaz (2511928)" userId="S::2511928@student.uwtsd.ac.uk::15ba7132-c2fa-4d40-a0a9-91c78a0e6603" providerId="AD" clId="Web-{AC6CD954-037F-68DF-9A2F-3E8E7C1F390A}" dt="2026-02-14T11:09:52.835" v="215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Eman Un Nisa Mumtaz (2511928)" userId="S::2511928@student.uwtsd.ac.uk::15ba7132-c2fa-4d40-a0a9-91c78a0e6603" providerId="AD" clId="Web-{AC6CD954-037F-68DF-9A2F-3E8E7C1F390A}" dt="2026-02-14T10:11:44.900" v="61" actId="20577"/>
        <pc:sldMkLst>
          <pc:docMk/>
          <pc:sldMk cId="1027608494" sldId="272"/>
        </pc:sldMkLst>
        <pc:spChg chg="mod">
          <ac:chgData name="Eman Un Nisa Mumtaz (2511928)" userId="S::2511928@student.uwtsd.ac.uk::15ba7132-c2fa-4d40-a0a9-91c78a0e6603" providerId="AD" clId="Web-{AC6CD954-037F-68DF-9A2F-3E8E7C1F390A}" dt="2026-02-14T10:11:44.900" v="61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addSp modSp">
        <pc:chgData name="Eman Un Nisa Mumtaz (2511928)" userId="S::2511928@student.uwtsd.ac.uk::15ba7132-c2fa-4d40-a0a9-91c78a0e6603" providerId="AD" clId="Web-{AC6CD954-037F-68DF-9A2F-3E8E7C1F390A}" dt="2026-02-14T11:19:30.882" v="320" actId="20577"/>
        <pc:sldMkLst>
          <pc:docMk/>
          <pc:sldMk cId="2661610389" sldId="273"/>
        </pc:sldMkLst>
        <pc:spChg chg="mod">
          <ac:chgData name="Eman Un Nisa Mumtaz (2511928)" userId="S::2511928@student.uwtsd.ac.uk::15ba7132-c2fa-4d40-a0a9-91c78a0e6603" providerId="AD" clId="Web-{AC6CD954-037F-68DF-9A2F-3E8E7C1F390A}" dt="2026-02-14T11:11:53.813" v="269" actId="20577"/>
          <ac:spMkLst>
            <pc:docMk/>
            <pc:sldMk cId="2661610389" sldId="273"/>
            <ac:spMk id="3" creationId="{881B820E-B9B3-5CF2-E1AE-F54AA3FA003E}"/>
          </ac:spMkLst>
        </pc:spChg>
        <pc:spChg chg="add mod">
          <ac:chgData name="Eman Un Nisa Mumtaz (2511928)" userId="S::2511928@student.uwtsd.ac.uk::15ba7132-c2fa-4d40-a0a9-91c78a0e6603" providerId="AD" clId="Web-{AC6CD954-037F-68DF-9A2F-3E8E7C1F390A}" dt="2026-02-14T11:19:30.882" v="320" actId="20577"/>
          <ac:spMkLst>
            <pc:docMk/>
            <pc:sldMk cId="2661610389" sldId="273"/>
            <ac:spMk id="4" creationId="{9423454C-C066-DD05-CFD2-7B0C531F41C5}"/>
          </ac:spMkLst>
        </pc:spChg>
      </pc:sldChg>
      <pc:sldChg chg="addSp modSp">
        <pc:chgData name="Eman Un Nisa Mumtaz (2511928)" userId="S::2511928@student.uwtsd.ac.uk::15ba7132-c2fa-4d40-a0a9-91c78a0e6603" providerId="AD" clId="Web-{AC6CD954-037F-68DF-9A2F-3E8E7C1F390A}" dt="2026-02-14T11:11:20.811" v="264" actId="20577"/>
        <pc:sldMkLst>
          <pc:docMk/>
          <pc:sldMk cId="860344735" sldId="274"/>
        </pc:sldMkLst>
        <pc:spChg chg="mod">
          <ac:chgData name="Eman Un Nisa Mumtaz (2511928)" userId="S::2511928@student.uwtsd.ac.uk::15ba7132-c2fa-4d40-a0a9-91c78a0e6603" providerId="AD" clId="Web-{AC6CD954-037F-68DF-9A2F-3E8E7C1F390A}" dt="2026-02-14T10:15:07.810" v="73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Eman Un Nisa Mumtaz (2511928)" userId="S::2511928@student.uwtsd.ac.uk::15ba7132-c2fa-4d40-a0a9-91c78a0e6603" providerId="AD" clId="Web-{AC6CD954-037F-68DF-9A2F-3E8E7C1F390A}" dt="2026-02-14T10:16:46.157" v="78" actId="20577"/>
          <ac:spMkLst>
            <pc:docMk/>
            <pc:sldMk cId="860344735" sldId="274"/>
            <ac:spMk id="3" creationId="{5A83545D-6FBE-2985-5F35-4C84283CFC53}"/>
          </ac:spMkLst>
        </pc:spChg>
        <pc:spChg chg="add mod">
          <ac:chgData name="Eman Un Nisa Mumtaz (2511928)" userId="S::2511928@student.uwtsd.ac.uk::15ba7132-c2fa-4d40-a0a9-91c78a0e6603" providerId="AD" clId="Web-{AC6CD954-037F-68DF-9A2F-3E8E7C1F390A}" dt="2026-02-14T11:11:20.811" v="264" actId="20577"/>
          <ac:spMkLst>
            <pc:docMk/>
            <pc:sldMk cId="860344735" sldId="274"/>
            <ac:spMk id="5" creationId="{F092C9B7-35C5-35E4-A54A-AAE280FFF877}"/>
          </ac:spMkLst>
        </pc:spChg>
        <pc:graphicFrameChg chg="mod">
          <ac:chgData name="Eman Un Nisa Mumtaz (2511928)" userId="S::2511928@student.uwtsd.ac.uk::15ba7132-c2fa-4d40-a0a9-91c78a0e6603" providerId="AD" clId="Web-{AC6CD954-037F-68DF-9A2F-3E8E7C1F390A}" dt="2026-02-14T10:17:04.251" v="80" actId="1076"/>
          <ac:graphicFrameMkLst>
            <pc:docMk/>
            <pc:sldMk cId="860344735" sldId="274"/>
            <ac:graphicFrameMk id="4" creationId="{2C3B75DD-6409-548D-125B-AD7FFD046064}"/>
          </ac:graphicFrameMkLst>
        </pc:graphicFrameChg>
      </pc:sldChg>
      <pc:sldChg chg="modSp">
        <pc:chgData name="Eman Un Nisa Mumtaz (2511928)" userId="S::2511928@student.uwtsd.ac.uk::15ba7132-c2fa-4d40-a0a9-91c78a0e6603" providerId="AD" clId="Web-{AC6CD954-037F-68DF-9A2F-3E8E7C1F390A}" dt="2026-02-14T11:13:35.897" v="278" actId="14100"/>
        <pc:sldMkLst>
          <pc:docMk/>
          <pc:sldMk cId="2319079123" sldId="337"/>
        </pc:sldMkLst>
        <pc:spChg chg="mod">
          <ac:chgData name="Eman Un Nisa Mumtaz (2511928)" userId="S::2511928@student.uwtsd.ac.uk::15ba7132-c2fa-4d40-a0a9-91c78a0e6603" providerId="AD" clId="Web-{AC6CD954-037F-68DF-9A2F-3E8E7C1F390A}" dt="2026-02-14T11:13:35.897" v="278" actId="14100"/>
          <ac:spMkLst>
            <pc:docMk/>
            <pc:sldMk cId="2319079123" sldId="337"/>
            <ac:spMk id="3" creationId="{1B4D8426-20C5-630E-80E5-EAB06B11CCD5}"/>
          </ac:spMkLst>
        </pc:spChg>
      </pc:sldChg>
      <pc:sldChg chg="modSp">
        <pc:chgData name="Eman Un Nisa Mumtaz (2511928)" userId="S::2511928@student.uwtsd.ac.uk::15ba7132-c2fa-4d40-a0a9-91c78a0e6603" providerId="AD" clId="Web-{AC6CD954-037F-68DF-9A2F-3E8E7C1F390A}" dt="2026-02-14T09:10:38.405" v="27" actId="20577"/>
        <pc:sldMkLst>
          <pc:docMk/>
          <pc:sldMk cId="642852813" sldId="363"/>
        </pc:sldMkLst>
        <pc:spChg chg="mod">
          <ac:chgData name="Eman Un Nisa Mumtaz (2511928)" userId="S::2511928@student.uwtsd.ac.uk::15ba7132-c2fa-4d40-a0a9-91c78a0e6603" providerId="AD" clId="Web-{AC6CD954-037F-68DF-9A2F-3E8E7C1F390A}" dt="2026-02-14T09:10:38.405" v="27" actId="20577"/>
          <ac:spMkLst>
            <pc:docMk/>
            <pc:sldMk cId="642852813" sldId="363"/>
            <ac:spMk id="35" creationId="{25280725-B1FF-C78B-7A5D-9000F381FF02}"/>
          </ac:spMkLst>
        </pc:spChg>
      </pc:sldChg>
    </pc:docChg>
  </pc:docChgLst>
  <pc:docChgLst>
    <pc:chgData name="Eman Un Nisa Mumtaz (2511928)" userId="S::2511928@student.uwtsd.ac.uk::15ba7132-c2fa-4d40-a0a9-91c78a0e6603" providerId="AD" clId="Web-{F98EF4C9-9574-3390-0091-A5B30C2A02F8}"/>
    <pc:docChg chg="addSld delSld modSld">
      <pc:chgData name="Eman Un Nisa Mumtaz (2511928)" userId="S::2511928@student.uwtsd.ac.uk::15ba7132-c2fa-4d40-a0a9-91c78a0e6603" providerId="AD" clId="Web-{F98EF4C9-9574-3390-0091-A5B30C2A02F8}" dt="2026-02-13T16:20:27.634" v="555" actId="14100"/>
      <pc:docMkLst>
        <pc:docMk/>
      </pc:docMkLst>
      <pc:sldChg chg="modSp">
        <pc:chgData name="Eman Un Nisa Mumtaz (2511928)" userId="S::2511928@student.uwtsd.ac.uk::15ba7132-c2fa-4d40-a0a9-91c78a0e6603" providerId="AD" clId="Web-{F98EF4C9-9574-3390-0091-A5B30C2A02F8}" dt="2026-02-13T16:18:56.117" v="547" actId="20577"/>
        <pc:sldMkLst>
          <pc:docMk/>
          <pc:sldMk cId="2451324015" sldId="263"/>
        </pc:sldMkLst>
        <pc:spChg chg="mod">
          <ac:chgData name="Eman Un Nisa Mumtaz (2511928)" userId="S::2511928@student.uwtsd.ac.uk::15ba7132-c2fa-4d40-a0a9-91c78a0e6603" providerId="AD" clId="Web-{F98EF4C9-9574-3390-0091-A5B30C2A02F8}" dt="2026-02-13T16:18:56.117" v="547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Eman Un Nisa Mumtaz (2511928)" userId="S::2511928@student.uwtsd.ac.uk::15ba7132-c2fa-4d40-a0a9-91c78a0e6603" providerId="AD" clId="Web-{F98EF4C9-9574-3390-0091-A5B30C2A02F8}" dt="2026-02-13T16:12:52.780" v="485" actId="20577"/>
        <pc:sldMkLst>
          <pc:docMk/>
          <pc:sldMk cId="1037257886" sldId="265"/>
        </pc:sldMkLst>
        <pc:spChg chg="mod">
          <ac:chgData name="Eman Un Nisa Mumtaz (2511928)" userId="S::2511928@student.uwtsd.ac.uk::15ba7132-c2fa-4d40-a0a9-91c78a0e6603" providerId="AD" clId="Web-{F98EF4C9-9574-3390-0091-A5B30C2A02F8}" dt="2026-02-13T16:09:41.178" v="464" actId="1076"/>
          <ac:spMkLst>
            <pc:docMk/>
            <pc:sldMk cId="1037257886" sldId="265"/>
            <ac:spMk id="2" creationId="{68A8AF1C-86E0-7043-44A2-DA950ED42D52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6:12:52.780" v="485" actId="20577"/>
          <ac:spMkLst>
            <pc:docMk/>
            <pc:sldMk cId="1037257886" sldId="265"/>
            <ac:spMk id="3" creationId="{E04C29E1-0FF6-7114-4118-5B68E71110F6}"/>
          </ac:spMkLst>
        </pc:spChg>
      </pc:sldChg>
      <pc:sldChg chg="addSp delSp modSp add del mod setBg">
        <pc:chgData name="Eman Un Nisa Mumtaz (2511928)" userId="S::2511928@student.uwtsd.ac.uk::15ba7132-c2fa-4d40-a0a9-91c78a0e6603" providerId="AD" clId="Web-{F98EF4C9-9574-3390-0091-A5B30C2A02F8}" dt="2026-02-13T16:20:27.634" v="555" actId="14100"/>
        <pc:sldMkLst>
          <pc:docMk/>
          <pc:sldMk cId="3258301802" sldId="266"/>
        </pc:sldMkLst>
        <pc:spChg chg="mo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2" creationId="{68A8AF1C-86E0-7043-44A2-DA950ED42D52}"/>
          </ac:spMkLst>
        </pc:spChg>
        <pc:spChg chg="mod ord">
          <ac:chgData name="Eman Un Nisa Mumtaz (2511928)" userId="S::2511928@student.uwtsd.ac.uk::15ba7132-c2fa-4d40-a0a9-91c78a0e6603" providerId="AD" clId="Web-{F98EF4C9-9574-3390-0091-A5B30C2A02F8}" dt="2026-02-13T16:20:27.634" v="555" actId="14100"/>
          <ac:spMkLst>
            <pc:docMk/>
            <pc:sldMk cId="3258301802" sldId="266"/>
            <ac:spMk id="3" creationId="{E04C29E1-0FF6-7114-4118-5B68E71110F6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9" creationId="{A65AC7D1-EAA9-48F5-B509-60A7F50BF703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11" creationId="{D6320AF9-619A-4175-865B-5663E1AEF4C5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17" creationId="{7E018740-5C2B-4A41-AC1A-7E68D1EC1954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19" creationId="{166F75A4-C475-4941-8EE2-B80A06A2C1BB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21" creationId="{A032553A-72E8-4B0D-8405-FF9771C9AF05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23" creationId="{765800AC-C3B9-498E-87BC-29FAE4C76B21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25" creationId="{1F9D6ACB-2FF4-49F9-978A-E0D5327FC635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48.009" v="58"/>
          <ac:spMkLst>
            <pc:docMk/>
            <pc:sldMk cId="3258301802" sldId="266"/>
            <ac:spMk id="27" creationId="{A5EC319D-0FEA-4B95-A3EA-01E35672C95B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52.134" v="60"/>
          <ac:spMkLst>
            <pc:docMk/>
            <pc:sldMk cId="3258301802" sldId="266"/>
            <ac:spMk id="31" creationId="{3F088236-D655-4F88-B238-E16762358025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52.134" v="60"/>
          <ac:spMkLst>
            <pc:docMk/>
            <pc:sldMk cId="3258301802" sldId="266"/>
            <ac:spMk id="32" creationId="{3DAC0C92-199E-475C-9390-119A9B027276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52.134" v="60"/>
          <ac:spMkLst>
            <pc:docMk/>
            <pc:sldMk cId="3258301802" sldId="266"/>
            <ac:spMk id="33" creationId="{C4CFB339-0ED8-4FE2-9EF1-6D1375B8499B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52.134" v="60"/>
          <ac:spMkLst>
            <pc:docMk/>
            <pc:sldMk cId="3258301802" sldId="266"/>
            <ac:spMk id="34" creationId="{31896C80-2069-4431-9C19-83B913734490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52.134" v="60"/>
          <ac:spMkLst>
            <pc:docMk/>
            <pc:sldMk cId="3258301802" sldId="266"/>
            <ac:spMk id="35" creationId="{BF120A21-0841-4823-B0C4-28AEBCEF9B78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52.134" v="60"/>
          <ac:spMkLst>
            <pc:docMk/>
            <pc:sldMk cId="3258301802" sldId="266"/>
            <ac:spMk id="36" creationId="{DBB05BAE-BBD3-4289-899F-A6851503C6B0}"/>
          </ac:spMkLst>
        </pc:spChg>
        <pc:spChg chg="add del">
          <ac:chgData name="Eman Un Nisa Mumtaz (2511928)" userId="S::2511928@student.uwtsd.ac.uk::15ba7132-c2fa-4d40-a0a9-91c78a0e6603" providerId="AD" clId="Web-{F98EF4C9-9574-3390-0091-A5B30C2A02F8}" dt="2026-02-13T14:48:52.134" v="60"/>
          <ac:spMkLst>
            <pc:docMk/>
            <pc:sldMk cId="3258301802" sldId="266"/>
            <ac:spMk id="37" creationId="{9874D11C-36F5-4BBE-A490-019A54E953B0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39" creationId="{A65AC7D1-EAA9-48F5-B509-60A7F50BF703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40" creationId="{D6320AF9-619A-4175-865B-5663E1AEF4C5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43" creationId="{7E018740-5C2B-4A41-AC1A-7E68D1EC1954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44" creationId="{166F75A4-C475-4941-8EE2-B80A06A2C1BB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45" creationId="{A032553A-72E8-4B0D-8405-FF9771C9AF05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46" creationId="{765800AC-C3B9-498E-87BC-29FAE4C76B21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47" creationId="{1F9D6ACB-2FF4-49F9-978A-E0D5327FC635}"/>
          </ac:spMkLst>
        </pc:spChg>
        <pc:spChg chg="add">
          <ac:chgData name="Eman Un Nisa Mumtaz (2511928)" userId="S::2511928@student.uwtsd.ac.uk::15ba7132-c2fa-4d40-a0a9-91c78a0e6603" providerId="AD" clId="Web-{F98EF4C9-9574-3390-0091-A5B30C2A02F8}" dt="2026-02-13T14:48:52.150" v="61"/>
          <ac:spMkLst>
            <pc:docMk/>
            <pc:sldMk cId="3258301802" sldId="266"/>
            <ac:spMk id="48" creationId="{A5EC319D-0FEA-4B95-A3EA-01E35672C95B}"/>
          </ac:spMkLst>
        </pc:spChg>
        <pc:picChg chg="add del mod ord">
          <ac:chgData name="Eman Un Nisa Mumtaz (2511928)" userId="S::2511928@student.uwtsd.ac.uk::15ba7132-c2fa-4d40-a0a9-91c78a0e6603" providerId="AD" clId="Web-{F98EF4C9-9574-3390-0091-A5B30C2A02F8}" dt="2026-02-13T16:20:00.024" v="550"/>
          <ac:picMkLst>
            <pc:docMk/>
            <pc:sldMk cId="3258301802" sldId="266"/>
            <ac:picMk id="4" creationId="{62301B26-7FC7-A81E-00BE-090011738EAD}"/>
          </ac:picMkLst>
        </pc:picChg>
      </pc:sldChg>
      <pc:sldChg chg="del">
        <pc:chgData name="Eman Un Nisa Mumtaz (2511928)" userId="S::2511928@student.uwtsd.ac.uk::15ba7132-c2fa-4d40-a0a9-91c78a0e6603" providerId="AD" clId="Web-{F98EF4C9-9574-3390-0091-A5B30C2A02F8}" dt="2026-02-13T16:13:50.235" v="486"/>
        <pc:sldMkLst>
          <pc:docMk/>
          <pc:sldMk cId="3206334785" sldId="268"/>
        </pc:sldMkLst>
      </pc:sldChg>
      <pc:sldChg chg="modSp add del">
        <pc:chgData name="Eman Un Nisa Mumtaz (2511928)" userId="S::2511928@student.uwtsd.ac.uk::15ba7132-c2fa-4d40-a0a9-91c78a0e6603" providerId="AD" clId="Web-{F98EF4C9-9574-3390-0091-A5B30C2A02F8}" dt="2026-02-13T14:44:28.403" v="36" actId="20577"/>
        <pc:sldMkLst>
          <pc:docMk/>
          <pc:sldMk cId="702059637" sldId="270"/>
        </pc:sldMkLst>
        <pc:spChg chg="mod">
          <ac:chgData name="Eman Un Nisa Mumtaz (2511928)" userId="S::2511928@student.uwtsd.ac.uk::15ba7132-c2fa-4d40-a0a9-91c78a0e6603" providerId="AD" clId="Web-{F98EF4C9-9574-3390-0091-A5B30C2A02F8}" dt="2026-02-13T14:44:28.403" v="36" actId="20577"/>
          <ac:spMkLst>
            <pc:docMk/>
            <pc:sldMk cId="702059637" sldId="270"/>
            <ac:spMk id="4" creationId="{0275301B-F9FE-639C-99FA-5A78A9B0F8AC}"/>
          </ac:spMkLst>
        </pc:spChg>
      </pc:sldChg>
      <pc:sldChg chg="modSp">
        <pc:chgData name="Eman Un Nisa Mumtaz (2511928)" userId="S::2511928@student.uwtsd.ac.uk::15ba7132-c2fa-4d40-a0a9-91c78a0e6603" providerId="AD" clId="Web-{F98EF4C9-9574-3390-0091-A5B30C2A02F8}" dt="2026-02-13T14:56:39.580" v="116" actId="20577"/>
        <pc:sldMkLst>
          <pc:docMk/>
          <pc:sldMk cId="2661610389" sldId="273"/>
        </pc:sldMkLst>
        <pc:spChg chg="mod">
          <ac:chgData name="Eman Un Nisa Mumtaz (2511928)" userId="S::2511928@student.uwtsd.ac.uk::15ba7132-c2fa-4d40-a0a9-91c78a0e6603" providerId="AD" clId="Web-{F98EF4C9-9574-3390-0091-A5B30C2A02F8}" dt="2026-02-13T14:56:39.580" v="116" actId="20577"/>
          <ac:spMkLst>
            <pc:docMk/>
            <pc:sldMk cId="2661610389" sldId="273"/>
            <ac:spMk id="3" creationId="{881B820E-B9B3-5CF2-E1AE-F54AA3FA003E}"/>
          </ac:spMkLst>
        </pc:spChg>
      </pc:sldChg>
      <pc:sldChg chg="modSp">
        <pc:chgData name="Eman Un Nisa Mumtaz (2511928)" userId="S::2511928@student.uwtsd.ac.uk::15ba7132-c2fa-4d40-a0a9-91c78a0e6603" providerId="AD" clId="Web-{F98EF4C9-9574-3390-0091-A5B30C2A02F8}" dt="2026-02-13T15:39:57.768" v="266" actId="20577"/>
        <pc:sldMkLst>
          <pc:docMk/>
          <pc:sldMk cId="2319079123" sldId="337"/>
        </pc:sldMkLst>
        <pc:spChg chg="mod">
          <ac:chgData name="Eman Un Nisa Mumtaz (2511928)" userId="S::2511928@student.uwtsd.ac.uk::15ba7132-c2fa-4d40-a0a9-91c78a0e6603" providerId="AD" clId="Web-{F98EF4C9-9574-3390-0091-A5B30C2A02F8}" dt="2026-02-13T15:39:57.768" v="266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addSp delSp modSp">
        <pc:chgData name="Eman Un Nisa Mumtaz (2511928)" userId="S::2511928@student.uwtsd.ac.uk::15ba7132-c2fa-4d40-a0a9-91c78a0e6603" providerId="AD" clId="Web-{F98EF4C9-9574-3390-0091-A5B30C2A02F8}" dt="2026-02-13T16:06:54.586" v="442" actId="20577"/>
        <pc:sldMkLst>
          <pc:docMk/>
          <pc:sldMk cId="642852813" sldId="363"/>
        </pc:sldMkLst>
        <pc:spChg chg="mod">
          <ac:chgData name="Eman Un Nisa Mumtaz (2511928)" userId="S::2511928@student.uwtsd.ac.uk::15ba7132-c2fa-4d40-a0a9-91c78a0e6603" providerId="AD" clId="Web-{F98EF4C9-9574-3390-0091-A5B30C2A02F8}" dt="2026-02-13T15:50:50.162" v="327"/>
          <ac:spMkLst>
            <pc:docMk/>
            <pc:sldMk cId="642852813" sldId="363"/>
            <ac:spMk id="2" creationId="{4123C5DD-9135-EA5A-0C12-57ABF0012AEF}"/>
          </ac:spMkLst>
        </pc:spChg>
        <pc:spChg chg="add del mod">
          <ac:chgData name="Eman Un Nisa Mumtaz (2511928)" userId="S::2511928@student.uwtsd.ac.uk::15ba7132-c2fa-4d40-a0a9-91c78a0e6603" providerId="AD" clId="Web-{F98EF4C9-9574-3390-0091-A5B30C2A02F8}" dt="2026-02-13T16:04:41.910" v="408"/>
          <ac:spMkLst>
            <pc:docMk/>
            <pc:sldMk cId="642852813" sldId="363"/>
            <ac:spMk id="3" creationId="{98C404C2-040F-E2F6-B5C2-F056BEBCADDA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6:03:29.066" v="405" actId="20577"/>
          <ac:spMkLst>
            <pc:docMk/>
            <pc:sldMk cId="642852813" sldId="363"/>
            <ac:spMk id="5" creationId="{180A04F2-4F22-A08C-F5B4-F30F002E227B}"/>
          </ac:spMkLst>
        </pc:spChg>
        <pc:spChg chg="add mod">
          <ac:chgData name="Eman Un Nisa Mumtaz (2511928)" userId="S::2511928@student.uwtsd.ac.uk::15ba7132-c2fa-4d40-a0a9-91c78a0e6603" providerId="AD" clId="Web-{F98EF4C9-9574-3390-0091-A5B30C2A02F8}" dt="2026-02-13T16:06:54.586" v="442" actId="20577"/>
          <ac:spMkLst>
            <pc:docMk/>
            <pc:sldMk cId="642852813" sldId="363"/>
            <ac:spMk id="7" creationId="{780E274E-67D5-8F63-1997-98751BD7B8EE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7:28.933" v="365" actId="20577"/>
          <ac:spMkLst>
            <pc:docMk/>
            <pc:sldMk cId="642852813" sldId="363"/>
            <ac:spMk id="22" creationId="{280A6708-DF3B-47D7-80AD-BED7584E4872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5:20.600" v="357" actId="20577"/>
          <ac:spMkLst>
            <pc:docMk/>
            <pc:sldMk cId="642852813" sldId="363"/>
            <ac:spMk id="23" creationId="{8F167E83-1CE4-F3CA-7557-1CDDF3628DBE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3:59.925" v="345" actId="20577"/>
          <ac:spMkLst>
            <pc:docMk/>
            <pc:sldMk cId="642852813" sldId="363"/>
            <ac:spMk id="24" creationId="{B2F0A62B-BCD1-8AD8-F315-6F09A31F7FFE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4:46.443" v="351" actId="20577"/>
          <ac:spMkLst>
            <pc:docMk/>
            <pc:sldMk cId="642852813" sldId="363"/>
            <ac:spMk id="25" creationId="{2A30538D-67ED-A3A1-CFA1-39377D70B9B9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6:45.854" v="361" actId="20577"/>
          <ac:spMkLst>
            <pc:docMk/>
            <pc:sldMk cId="642852813" sldId="363"/>
            <ac:spMk id="26" creationId="{19E1DBE5-167E-78C1-BCD0-8D2DCE9A4F68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5:11.038" v="355" actId="20577"/>
          <ac:spMkLst>
            <pc:docMk/>
            <pc:sldMk cId="642852813" sldId="363"/>
            <ac:spMk id="27" creationId="{BDD08689-6B7D-0F8F-480D-F4AAD7FE2D5B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6:31.275" v="359" actId="20577"/>
          <ac:spMkLst>
            <pc:docMk/>
            <pc:sldMk cId="642852813" sldId="363"/>
            <ac:spMk id="28" creationId="{44AB04F4-8499-0CBD-C2DD-C750D2568FD9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4:56.787" v="353" actId="20577"/>
          <ac:spMkLst>
            <pc:docMk/>
            <pc:sldMk cId="642852813" sldId="363"/>
            <ac:spMk id="29" creationId="{327A92EC-E2CD-E0BC-131F-C601B5DE7C4F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3:48.877" v="343" actId="20577"/>
          <ac:spMkLst>
            <pc:docMk/>
            <pc:sldMk cId="642852813" sldId="363"/>
            <ac:spMk id="30" creationId="{93894965-CBAF-C3E0-3A1E-98F25A8DA3BD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3:06.063" v="338"/>
          <ac:spMkLst>
            <pc:docMk/>
            <pc:sldMk cId="642852813" sldId="363"/>
            <ac:spMk id="31" creationId="{D3B994F6-BB20-88F1-925A-272C4C1BB063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4:30.348" v="349" actId="20577"/>
          <ac:spMkLst>
            <pc:docMk/>
            <pc:sldMk cId="642852813" sldId="363"/>
            <ac:spMk id="37" creationId="{B1E4133F-2751-3952-C07B-9EBB9CE035BD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2:23.450" v="337" actId="20577"/>
          <ac:spMkLst>
            <pc:docMk/>
            <pc:sldMk cId="642852813" sldId="363"/>
            <ac:spMk id="38" creationId="{CE1BD776-63C4-D3EE-069C-C9BBE2DC4B45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3:27.423" v="341" actId="20577"/>
          <ac:spMkLst>
            <pc:docMk/>
            <pc:sldMk cId="642852813" sldId="363"/>
            <ac:spMk id="39" creationId="{D9B946EB-160F-14E8-6E65-A3ACFE53BA8E}"/>
          </ac:spMkLst>
        </pc:spChg>
        <pc:spChg chg="mod">
          <ac:chgData name="Eman Un Nisa Mumtaz (2511928)" userId="S::2511928@student.uwtsd.ac.uk::15ba7132-c2fa-4d40-a0a9-91c78a0e6603" providerId="AD" clId="Web-{F98EF4C9-9574-3390-0091-A5B30C2A02F8}" dt="2026-02-13T15:54:10.410" v="347" actId="20577"/>
          <ac:spMkLst>
            <pc:docMk/>
            <pc:sldMk cId="642852813" sldId="363"/>
            <ac:spMk id="40" creationId="{1A129B97-8AB0-A07D-27D5-16E805A4DFB6}"/>
          </ac:spMkLst>
        </pc:spChg>
        <pc:cxnChg chg="mod">
          <ac:chgData name="Eman Un Nisa Mumtaz (2511928)" userId="S::2511928@student.uwtsd.ac.uk::15ba7132-c2fa-4d40-a0a9-91c78a0e6603" providerId="AD" clId="Web-{F98EF4C9-9574-3390-0091-A5B30C2A02F8}" dt="2026-02-13T15:53:15.251" v="339"/>
          <ac:cxnSpMkLst>
            <pc:docMk/>
            <pc:sldMk cId="642852813" sldId="363"/>
            <ac:cxnSpMk id="4" creationId="{E35EC745-8DDF-8193-3996-4E29B255A570}"/>
          </ac:cxnSpMkLst>
        </pc:cxnChg>
      </pc:sldChg>
    </pc:docChg>
  </pc:docChgLst>
  <pc:docChgLst>
    <pc:chgData name="Eman Un Nisa Mumtaz (2511928)" userId="S::2511928@student.uwtsd.ac.uk::15ba7132-c2fa-4d40-a0a9-91c78a0e6603" providerId="AD" clId="Web-{5E944BEE-7E75-B202-0C83-EC78334E6F20}"/>
    <pc:docChg chg="modSld">
      <pc:chgData name="Eman Un Nisa Mumtaz (2511928)" userId="S::2511928@student.uwtsd.ac.uk::15ba7132-c2fa-4d40-a0a9-91c78a0e6603" providerId="AD" clId="Web-{5E944BEE-7E75-B202-0C83-EC78334E6F20}" dt="2026-02-13T13:42:27.847" v="1887" actId="20577"/>
      <pc:docMkLst>
        <pc:docMk/>
      </pc:docMkLst>
      <pc:sldChg chg="addSp modSp">
        <pc:chgData name="Eman Un Nisa Mumtaz (2511928)" userId="S::2511928@student.uwtsd.ac.uk::15ba7132-c2fa-4d40-a0a9-91c78a0e6603" providerId="AD" clId="Web-{5E944BEE-7E75-B202-0C83-EC78334E6F20}" dt="2026-02-13T12:25:16.004" v="1831" actId="14100"/>
        <pc:sldMkLst>
          <pc:docMk/>
          <pc:sldMk cId="764605052" sldId="261"/>
        </pc:sldMkLst>
        <pc:spChg chg="mod">
          <ac:chgData name="Eman Un Nisa Mumtaz (2511928)" userId="S::2511928@student.uwtsd.ac.uk::15ba7132-c2fa-4d40-a0a9-91c78a0e6603" providerId="AD" clId="Web-{5E944BEE-7E75-B202-0C83-EC78334E6F20}" dt="2026-02-13T12:20:44.680" v="1803" actId="14100"/>
          <ac:spMkLst>
            <pc:docMk/>
            <pc:sldMk cId="764605052" sldId="261"/>
            <ac:spMk id="2" creationId="{68A8AF1C-86E0-7043-44A2-DA950ED42D52}"/>
          </ac:spMkLst>
        </pc:spChg>
        <pc:spChg chg="mod">
          <ac:chgData name="Eman Un Nisa Mumtaz (2511928)" userId="S::2511928@student.uwtsd.ac.uk::15ba7132-c2fa-4d40-a0a9-91c78a0e6603" providerId="AD" clId="Web-{5E944BEE-7E75-B202-0C83-EC78334E6F20}" dt="2026-02-13T12:20:44.712" v="1804" actId="14100"/>
          <ac:spMkLst>
            <pc:docMk/>
            <pc:sldMk cId="764605052" sldId="261"/>
            <ac:spMk id="3" creationId="{E04C29E1-0FF6-7114-4118-5B68E71110F6}"/>
          </ac:spMkLst>
        </pc:spChg>
        <pc:spChg chg="add mod">
          <ac:chgData name="Eman Un Nisa Mumtaz (2511928)" userId="S::2511928@student.uwtsd.ac.uk::15ba7132-c2fa-4d40-a0a9-91c78a0e6603" providerId="AD" clId="Web-{5E944BEE-7E75-B202-0C83-EC78334E6F20}" dt="2026-02-13T12:11:33.329" v="1787" actId="20577"/>
          <ac:spMkLst>
            <pc:docMk/>
            <pc:sldMk cId="764605052" sldId="261"/>
            <ac:spMk id="102" creationId="{23403DDA-1546-00C5-ADD5-D941DEC79D2E}"/>
          </ac:spMkLst>
        </pc:spChg>
        <pc:graphicFrameChg chg="mod">
          <ac:chgData name="Eman Un Nisa Mumtaz (2511928)" userId="S::2511928@student.uwtsd.ac.uk::15ba7132-c2fa-4d40-a0a9-91c78a0e6603" providerId="AD" clId="Web-{5E944BEE-7E75-B202-0C83-EC78334E6F20}" dt="2026-02-13T12:24:16.546" v="1825" actId="14100"/>
          <ac:graphicFrameMkLst>
            <pc:docMk/>
            <pc:sldMk cId="764605052" sldId="261"/>
            <ac:graphicFrameMk id="16" creationId="{1CB22B1A-075F-C574-AE1A-1E4FF455DC00}"/>
          </ac:graphicFrameMkLst>
        </pc:graphicFrameChg>
        <pc:graphicFrameChg chg="mod">
          <ac:chgData name="Eman Un Nisa Mumtaz (2511928)" userId="S::2511928@student.uwtsd.ac.uk::15ba7132-c2fa-4d40-a0a9-91c78a0e6603" providerId="AD" clId="Web-{5E944BEE-7E75-B202-0C83-EC78334E6F20}" dt="2026-02-13T12:22:27.762" v="1817" actId="1076"/>
          <ac:graphicFrameMkLst>
            <pc:docMk/>
            <pc:sldMk cId="764605052" sldId="261"/>
            <ac:graphicFrameMk id="17" creationId="{C941649A-71C3-5CC5-1003-F1A8140D2ED3}"/>
          </ac:graphicFrameMkLst>
        </pc:graphicFrameChg>
        <pc:graphicFrameChg chg="mod">
          <ac:chgData name="Eman Un Nisa Mumtaz (2511928)" userId="S::2511928@student.uwtsd.ac.uk::15ba7132-c2fa-4d40-a0a9-91c78a0e6603" providerId="AD" clId="Web-{5E944BEE-7E75-B202-0C83-EC78334E6F20}" dt="2026-02-13T12:23:11.935" v="1820" actId="14100"/>
          <ac:graphicFrameMkLst>
            <pc:docMk/>
            <pc:sldMk cId="764605052" sldId="261"/>
            <ac:graphicFrameMk id="18" creationId="{D1E09BBC-AB5C-DCD6-D9DE-E0E440B56D91}"/>
          </ac:graphicFrameMkLst>
        </pc:graphicFrameChg>
        <pc:graphicFrameChg chg="mod">
          <ac:chgData name="Eman Un Nisa Mumtaz (2511928)" userId="S::2511928@student.uwtsd.ac.uk::15ba7132-c2fa-4d40-a0a9-91c78a0e6603" providerId="AD" clId="Web-{5E944BEE-7E75-B202-0C83-EC78334E6F20}" dt="2026-02-13T12:24:33.203" v="1827" actId="14100"/>
          <ac:graphicFrameMkLst>
            <pc:docMk/>
            <pc:sldMk cId="764605052" sldId="261"/>
            <ac:graphicFrameMk id="19" creationId="{524AFD4D-33A4-6245-67AC-6BC43D471C3F}"/>
          </ac:graphicFrameMkLst>
        </pc:graphicFrameChg>
        <pc:graphicFrameChg chg="mod">
          <ac:chgData name="Eman Un Nisa Mumtaz (2511928)" userId="S::2511928@student.uwtsd.ac.uk::15ba7132-c2fa-4d40-a0a9-91c78a0e6603" providerId="AD" clId="Web-{5E944BEE-7E75-B202-0C83-EC78334E6F20}" dt="2026-02-13T12:24:51.173" v="1829" actId="14100"/>
          <ac:graphicFrameMkLst>
            <pc:docMk/>
            <pc:sldMk cId="764605052" sldId="261"/>
            <ac:graphicFrameMk id="20" creationId="{155F9BC3-6954-E844-ED3D-390381B7DD12}"/>
          </ac:graphicFrameMkLst>
        </pc:graphicFrameChg>
        <pc:graphicFrameChg chg="mod">
          <ac:chgData name="Eman Un Nisa Mumtaz (2511928)" userId="S::2511928@student.uwtsd.ac.uk::15ba7132-c2fa-4d40-a0a9-91c78a0e6603" providerId="AD" clId="Web-{5E944BEE-7E75-B202-0C83-EC78334E6F20}" dt="2026-02-13T12:25:16.004" v="1831" actId="14100"/>
          <ac:graphicFrameMkLst>
            <pc:docMk/>
            <pc:sldMk cId="764605052" sldId="261"/>
            <ac:graphicFrameMk id="21" creationId="{B1117E5B-E70E-EB84-D083-DD453B46DBE8}"/>
          </ac:graphicFrameMkLst>
        </pc:graphicFrameChg>
      </pc:sldChg>
      <pc:sldChg chg="modSp">
        <pc:chgData name="Eman Un Nisa Mumtaz (2511928)" userId="S::2511928@student.uwtsd.ac.uk::15ba7132-c2fa-4d40-a0a9-91c78a0e6603" providerId="AD" clId="Web-{5E944BEE-7E75-B202-0C83-EC78334E6F20}" dt="2026-02-13T11:56:44.962" v="1770" actId="20577"/>
        <pc:sldMkLst>
          <pc:docMk/>
          <pc:sldMk cId="2451324015" sldId="263"/>
        </pc:sldMkLst>
        <pc:spChg chg="mod">
          <ac:chgData name="Eman Un Nisa Mumtaz (2511928)" userId="S::2511928@student.uwtsd.ac.uk::15ba7132-c2fa-4d40-a0a9-91c78a0e6603" providerId="AD" clId="Web-{5E944BEE-7E75-B202-0C83-EC78334E6F20}" dt="2026-02-13T11:56:44.962" v="1770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Eman Un Nisa Mumtaz (2511928)" userId="S::2511928@student.uwtsd.ac.uk::15ba7132-c2fa-4d40-a0a9-91c78a0e6603" providerId="AD" clId="Web-{5E944BEE-7E75-B202-0C83-EC78334E6F20}" dt="2026-02-13T08:32:17.700" v="198" actId="20577"/>
        <pc:sldMkLst>
          <pc:docMk/>
          <pc:sldMk cId="3321023050" sldId="271"/>
        </pc:sldMkLst>
        <pc:spChg chg="mod">
          <ac:chgData name="Eman Un Nisa Mumtaz (2511928)" userId="S::2511928@student.uwtsd.ac.uk::15ba7132-c2fa-4d40-a0a9-91c78a0e6603" providerId="AD" clId="Web-{5E944BEE-7E75-B202-0C83-EC78334E6F20}" dt="2026-02-13T08:25:12.741" v="137" actId="20577"/>
          <ac:spMkLst>
            <pc:docMk/>
            <pc:sldMk cId="3321023050" sldId="271"/>
            <ac:spMk id="2" creationId="{23379A11-1CF0-5125-F775-02C08085203B}"/>
          </ac:spMkLst>
        </pc:spChg>
        <pc:spChg chg="mod">
          <ac:chgData name="Eman Un Nisa Mumtaz (2511928)" userId="S::2511928@student.uwtsd.ac.uk::15ba7132-c2fa-4d40-a0a9-91c78a0e6603" providerId="AD" clId="Web-{5E944BEE-7E75-B202-0C83-EC78334E6F20}" dt="2026-02-13T08:32:17.700" v="198" actId="20577"/>
          <ac:spMkLst>
            <pc:docMk/>
            <pc:sldMk cId="3321023050" sldId="271"/>
            <ac:spMk id="3" creationId="{04A3744F-9B08-5DB9-23DC-76B7A65F7E67}"/>
          </ac:spMkLst>
        </pc:spChg>
      </pc:sldChg>
      <pc:sldChg chg="modSp">
        <pc:chgData name="Eman Un Nisa Mumtaz (2511928)" userId="S::2511928@student.uwtsd.ac.uk::15ba7132-c2fa-4d40-a0a9-91c78a0e6603" providerId="AD" clId="Web-{5E944BEE-7E75-B202-0C83-EC78334E6F20}" dt="2026-02-13T08:49:40.732" v="324" actId="20577"/>
        <pc:sldMkLst>
          <pc:docMk/>
          <pc:sldMk cId="1027608494" sldId="272"/>
        </pc:sldMkLst>
        <pc:spChg chg="mod">
          <ac:chgData name="Eman Un Nisa Mumtaz (2511928)" userId="S::2511928@student.uwtsd.ac.uk::15ba7132-c2fa-4d40-a0a9-91c78a0e6603" providerId="AD" clId="Web-{5E944BEE-7E75-B202-0C83-EC78334E6F20}" dt="2026-02-13T08:41:06.238" v="262" actId="14100"/>
          <ac:spMkLst>
            <pc:docMk/>
            <pc:sldMk cId="1027608494" sldId="272"/>
            <ac:spMk id="2" creationId="{8A50C2D0-4F0F-32FA-368C-29CAACE5786E}"/>
          </ac:spMkLst>
        </pc:spChg>
        <pc:spChg chg="mod">
          <ac:chgData name="Eman Un Nisa Mumtaz (2511928)" userId="S::2511928@student.uwtsd.ac.uk::15ba7132-c2fa-4d40-a0a9-91c78a0e6603" providerId="AD" clId="Web-{5E944BEE-7E75-B202-0C83-EC78334E6F20}" dt="2026-02-13T08:49:40.732" v="324" actId="20577"/>
          <ac:spMkLst>
            <pc:docMk/>
            <pc:sldMk cId="1027608494" sldId="272"/>
            <ac:spMk id="3" creationId="{E292113E-450D-CB08-601E-E45AB99509E7}"/>
          </ac:spMkLst>
        </pc:spChg>
      </pc:sldChg>
      <pc:sldChg chg="addSp delSp modSp">
        <pc:chgData name="Eman Un Nisa Mumtaz (2511928)" userId="S::2511928@student.uwtsd.ac.uk::15ba7132-c2fa-4d40-a0a9-91c78a0e6603" providerId="AD" clId="Web-{5E944BEE-7E75-B202-0C83-EC78334E6F20}" dt="2026-02-13T11:48:50.743" v="1749" actId="20577"/>
        <pc:sldMkLst>
          <pc:docMk/>
          <pc:sldMk cId="2661610389" sldId="273"/>
        </pc:sldMkLst>
        <pc:spChg chg="mod">
          <ac:chgData name="Eman Un Nisa Mumtaz (2511928)" userId="S::2511928@student.uwtsd.ac.uk::15ba7132-c2fa-4d40-a0a9-91c78a0e6603" providerId="AD" clId="Web-{5E944BEE-7E75-B202-0C83-EC78334E6F20}" dt="2026-02-13T11:04:50.362" v="1578" actId="20577"/>
          <ac:spMkLst>
            <pc:docMk/>
            <pc:sldMk cId="2661610389" sldId="273"/>
            <ac:spMk id="2" creationId="{F1DF348C-F75E-75E9-74BA-22A65FB9E02F}"/>
          </ac:spMkLst>
        </pc:spChg>
        <pc:spChg chg="mod">
          <ac:chgData name="Eman Un Nisa Mumtaz (2511928)" userId="S::2511928@student.uwtsd.ac.uk::15ba7132-c2fa-4d40-a0a9-91c78a0e6603" providerId="AD" clId="Web-{5E944BEE-7E75-B202-0C83-EC78334E6F20}" dt="2026-02-13T11:48:50.743" v="1749" actId="20577"/>
          <ac:spMkLst>
            <pc:docMk/>
            <pc:sldMk cId="2661610389" sldId="273"/>
            <ac:spMk id="3" creationId="{881B820E-B9B3-5CF2-E1AE-F54AA3FA003E}"/>
          </ac:spMkLst>
        </pc:spChg>
        <pc:spChg chg="add del mod">
          <ac:chgData name="Eman Un Nisa Mumtaz (2511928)" userId="S::2511928@student.uwtsd.ac.uk::15ba7132-c2fa-4d40-a0a9-91c78a0e6603" providerId="AD" clId="Web-{5E944BEE-7E75-B202-0C83-EC78334E6F20}" dt="2026-02-13T11:47:05.855" v="1737"/>
          <ac:spMkLst>
            <pc:docMk/>
            <pc:sldMk cId="2661610389" sldId="273"/>
            <ac:spMk id="4" creationId="{F16A1CBB-FEA2-D5A0-1918-23139F4D7CBC}"/>
          </ac:spMkLst>
        </pc:spChg>
      </pc:sldChg>
      <pc:sldChg chg="addSp delSp modSp">
        <pc:chgData name="Eman Un Nisa Mumtaz (2511928)" userId="S::2511928@student.uwtsd.ac.uk::15ba7132-c2fa-4d40-a0a9-91c78a0e6603" providerId="AD" clId="Web-{5E944BEE-7E75-B202-0C83-EC78334E6F20}" dt="2026-02-13T09:29:42.426" v="949"/>
        <pc:sldMkLst>
          <pc:docMk/>
          <pc:sldMk cId="860344735" sldId="274"/>
        </pc:sldMkLst>
        <pc:spChg chg="mod">
          <ac:chgData name="Eman Un Nisa Mumtaz (2511928)" userId="S::2511928@student.uwtsd.ac.uk::15ba7132-c2fa-4d40-a0a9-91c78a0e6603" providerId="AD" clId="Web-{5E944BEE-7E75-B202-0C83-EC78334E6F20}" dt="2026-02-13T09:18:42.010" v="824" actId="20577"/>
          <ac:spMkLst>
            <pc:docMk/>
            <pc:sldMk cId="860344735" sldId="274"/>
            <ac:spMk id="2" creationId="{A4625D9A-89A8-7973-B86A-02BB98C95A4B}"/>
          </ac:spMkLst>
        </pc:spChg>
        <pc:spChg chg="mod">
          <ac:chgData name="Eman Un Nisa Mumtaz (2511928)" userId="S::2511928@student.uwtsd.ac.uk::15ba7132-c2fa-4d40-a0a9-91c78a0e6603" providerId="AD" clId="Web-{5E944BEE-7E75-B202-0C83-EC78334E6F20}" dt="2026-02-13T09:25:00.306" v="871" actId="20577"/>
          <ac:spMkLst>
            <pc:docMk/>
            <pc:sldMk cId="860344735" sldId="274"/>
            <ac:spMk id="3" creationId="{5A83545D-6FBE-2985-5F35-4C84283CFC53}"/>
          </ac:spMkLst>
        </pc:spChg>
        <pc:spChg chg="del">
          <ac:chgData name="Eman Un Nisa Mumtaz (2511928)" userId="S::2511928@student.uwtsd.ac.uk::15ba7132-c2fa-4d40-a0a9-91c78a0e6603" providerId="AD" clId="Web-{5E944BEE-7E75-B202-0C83-EC78334E6F20}" dt="2026-02-13T08:55:47.460" v="372"/>
          <ac:spMkLst>
            <pc:docMk/>
            <pc:sldMk cId="860344735" sldId="274"/>
            <ac:spMk id="18" creationId="{EFB5DD4C-E17B-8A5D-1717-8C9D8DB298C8}"/>
          </ac:spMkLst>
        </pc:spChg>
        <pc:graphicFrameChg chg="add mod modGraphic">
          <ac:chgData name="Eman Un Nisa Mumtaz (2511928)" userId="S::2511928@student.uwtsd.ac.uk::15ba7132-c2fa-4d40-a0a9-91c78a0e6603" providerId="AD" clId="Web-{5E944BEE-7E75-B202-0C83-EC78334E6F20}" dt="2026-02-13T09:29:42.426" v="949"/>
          <ac:graphicFrameMkLst>
            <pc:docMk/>
            <pc:sldMk cId="860344735" sldId="274"/>
            <ac:graphicFrameMk id="4" creationId="{2C3B75DD-6409-548D-125B-AD7FFD046064}"/>
          </ac:graphicFrameMkLst>
        </pc:graphicFrameChg>
        <pc:cxnChg chg="del">
          <ac:chgData name="Eman Un Nisa Mumtaz (2511928)" userId="S::2511928@student.uwtsd.ac.uk::15ba7132-c2fa-4d40-a0a9-91c78a0e6603" providerId="AD" clId="Web-{5E944BEE-7E75-B202-0C83-EC78334E6F20}" dt="2026-02-13T08:55:59.897" v="374"/>
          <ac:cxnSpMkLst>
            <pc:docMk/>
            <pc:sldMk cId="860344735" sldId="274"/>
            <ac:cxnSpMk id="26" creationId="{73EE9504-4E20-B92E-CD32-22260B9F3AAE}"/>
          </ac:cxnSpMkLst>
        </pc:cxnChg>
        <pc:cxnChg chg="del">
          <ac:chgData name="Eman Un Nisa Mumtaz (2511928)" userId="S::2511928@student.uwtsd.ac.uk::15ba7132-c2fa-4d40-a0a9-91c78a0e6603" providerId="AD" clId="Web-{5E944BEE-7E75-B202-0C83-EC78334E6F20}" dt="2026-02-13T08:56:06.960" v="376"/>
          <ac:cxnSpMkLst>
            <pc:docMk/>
            <pc:sldMk cId="860344735" sldId="274"/>
            <ac:cxnSpMk id="32" creationId="{D3657A96-9C2A-2DFA-3FDB-ACF59C225C6C}"/>
          </ac:cxnSpMkLst>
        </pc:cxnChg>
        <pc:cxnChg chg="del">
          <ac:chgData name="Eman Un Nisa Mumtaz (2511928)" userId="S::2511928@student.uwtsd.ac.uk::15ba7132-c2fa-4d40-a0a9-91c78a0e6603" providerId="AD" clId="Web-{5E944BEE-7E75-B202-0C83-EC78334E6F20}" dt="2026-02-13T08:56:03.210" v="375"/>
          <ac:cxnSpMkLst>
            <pc:docMk/>
            <pc:sldMk cId="860344735" sldId="274"/>
            <ac:cxnSpMk id="34" creationId="{787D1302-F27E-A327-1787-BF83D130954C}"/>
          </ac:cxnSpMkLst>
        </pc:cxnChg>
        <pc:cxnChg chg="del">
          <ac:chgData name="Eman Un Nisa Mumtaz (2511928)" userId="S::2511928@student.uwtsd.ac.uk::15ba7132-c2fa-4d40-a0a9-91c78a0e6603" providerId="AD" clId="Web-{5E944BEE-7E75-B202-0C83-EC78334E6F20}" dt="2026-02-13T08:55:55.100" v="373"/>
          <ac:cxnSpMkLst>
            <pc:docMk/>
            <pc:sldMk cId="860344735" sldId="274"/>
            <ac:cxnSpMk id="36" creationId="{91A6B1FF-21B0-7FD0-DE69-A3F96C98D853}"/>
          </ac:cxnSpMkLst>
        </pc:cxnChg>
      </pc:sldChg>
      <pc:sldChg chg="addSp delSp modSp">
        <pc:chgData name="Eman Un Nisa Mumtaz (2511928)" userId="S::2511928@student.uwtsd.ac.uk::15ba7132-c2fa-4d40-a0a9-91c78a0e6603" providerId="AD" clId="Web-{5E944BEE-7E75-B202-0C83-EC78334E6F20}" dt="2026-02-13T10:43:10.987" v="1397" actId="20577"/>
        <pc:sldMkLst>
          <pc:docMk/>
          <pc:sldMk cId="2496961718" sldId="336"/>
        </pc:sldMkLst>
        <pc:spChg chg="add del mod">
          <ac:chgData name="Eman Un Nisa Mumtaz (2511928)" userId="S::2511928@student.uwtsd.ac.uk::15ba7132-c2fa-4d40-a0a9-91c78a0e6603" providerId="AD" clId="Web-{5E944BEE-7E75-B202-0C83-EC78334E6F20}" dt="2026-02-13T10:36:59.058" v="1377"/>
          <ac:spMkLst>
            <pc:docMk/>
            <pc:sldMk cId="2496961718" sldId="336"/>
            <ac:spMk id="2" creationId="{38934686-2F10-9298-7F27-98767BACD632}"/>
          </ac:spMkLst>
        </pc:spChg>
        <pc:spChg chg="add del mod">
          <ac:chgData name="Eman Un Nisa Mumtaz (2511928)" userId="S::2511928@student.uwtsd.ac.uk::15ba7132-c2fa-4d40-a0a9-91c78a0e6603" providerId="AD" clId="Web-{5E944BEE-7E75-B202-0C83-EC78334E6F20}" dt="2026-02-13T10:43:10.987" v="1397" actId="20577"/>
          <ac:spMkLst>
            <pc:docMk/>
            <pc:sldMk cId="2496961718" sldId="336"/>
            <ac:spMk id="3" creationId="{CB6BE4C3-BD0B-30C2-5247-41F2440D13CC}"/>
          </ac:spMkLst>
        </pc:spChg>
        <pc:spChg chg="mod">
          <ac:chgData name="Eman Un Nisa Mumtaz (2511928)" userId="S::2511928@student.uwtsd.ac.uk::15ba7132-c2fa-4d40-a0a9-91c78a0e6603" providerId="AD" clId="Web-{5E944BEE-7E75-B202-0C83-EC78334E6F20}" dt="2026-02-13T10:28:59.625" v="1343" actId="20577"/>
          <ac:spMkLst>
            <pc:docMk/>
            <pc:sldMk cId="2496961718" sldId="336"/>
            <ac:spMk id="4" creationId="{E63ABD00-11EE-08A5-F1DD-BBA37C201F08}"/>
          </ac:spMkLst>
        </pc:spChg>
        <pc:graphicFrameChg chg="mod modGraphic">
          <ac:chgData name="Eman Un Nisa Mumtaz (2511928)" userId="S::2511928@student.uwtsd.ac.uk::15ba7132-c2fa-4d40-a0a9-91c78a0e6603" providerId="AD" clId="Web-{5E944BEE-7E75-B202-0C83-EC78334E6F20}" dt="2026-02-13T10:26:32.324" v="1282" actId="1076"/>
          <ac:graphicFrameMkLst>
            <pc:docMk/>
            <pc:sldMk cId="2496961718" sldId="336"/>
            <ac:graphicFrameMk id="8" creationId="{B3185B5F-F2B2-A6B7-09D2-F93824000094}"/>
          </ac:graphicFrameMkLst>
        </pc:graphicFrameChg>
      </pc:sldChg>
      <pc:sldChg chg="modSp">
        <pc:chgData name="Eman Un Nisa Mumtaz (2511928)" userId="S::2511928@student.uwtsd.ac.uk::15ba7132-c2fa-4d40-a0a9-91c78a0e6603" providerId="AD" clId="Web-{5E944BEE-7E75-B202-0C83-EC78334E6F20}" dt="2026-02-13T13:42:27.847" v="1887" actId="20577"/>
        <pc:sldMkLst>
          <pc:docMk/>
          <pc:sldMk cId="2319079123" sldId="337"/>
        </pc:sldMkLst>
        <pc:spChg chg="mod">
          <ac:chgData name="Eman Un Nisa Mumtaz (2511928)" userId="S::2511928@student.uwtsd.ac.uk::15ba7132-c2fa-4d40-a0a9-91c78a0e6603" providerId="AD" clId="Web-{5E944BEE-7E75-B202-0C83-EC78334E6F20}" dt="2026-02-13T13:06:45.198" v="1883" actId="20577"/>
          <ac:spMkLst>
            <pc:docMk/>
            <pc:sldMk cId="2319079123" sldId="337"/>
            <ac:spMk id="2" creationId="{F6A380E8-2AC0-F0B7-9432-FB8903B92FD6}"/>
          </ac:spMkLst>
        </pc:spChg>
        <pc:spChg chg="mod">
          <ac:chgData name="Eman Un Nisa Mumtaz (2511928)" userId="S::2511928@student.uwtsd.ac.uk::15ba7132-c2fa-4d40-a0a9-91c78a0e6603" providerId="AD" clId="Web-{5E944BEE-7E75-B202-0C83-EC78334E6F20}" dt="2026-02-13T13:42:27.847" v="1887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  <pc:docChgLst>
    <pc:chgData name="Eman Un Nisa Mumtaz (2511928)" userId="S::2511928@student.uwtsd.ac.uk::15ba7132-c2fa-4d40-a0a9-91c78a0e6603" providerId="AD" clId="Web-{54FD3FF2-FF09-BAF6-D229-8BFD07DFDEDE}"/>
    <pc:docChg chg="modSld">
      <pc:chgData name="Eman Un Nisa Mumtaz (2511928)" userId="S::2511928@student.uwtsd.ac.uk::15ba7132-c2fa-4d40-a0a9-91c78a0e6603" providerId="AD" clId="Web-{54FD3FF2-FF09-BAF6-D229-8BFD07DFDEDE}" dt="2026-02-13T14:25:47.945" v="90"/>
      <pc:docMkLst>
        <pc:docMk/>
      </pc:docMkLst>
      <pc:sldChg chg="modSp">
        <pc:chgData name="Eman Un Nisa Mumtaz (2511928)" userId="S::2511928@student.uwtsd.ac.uk::15ba7132-c2fa-4d40-a0a9-91c78a0e6603" providerId="AD" clId="Web-{54FD3FF2-FF09-BAF6-D229-8BFD07DFDEDE}" dt="2026-02-13T14:25:20.117" v="87" actId="20577"/>
        <pc:sldMkLst>
          <pc:docMk/>
          <pc:sldMk cId="764605052" sldId="261"/>
        </pc:sldMkLst>
        <pc:graphicFrameChg chg="modGraphic">
          <ac:chgData name="Eman Un Nisa Mumtaz (2511928)" userId="S::2511928@student.uwtsd.ac.uk::15ba7132-c2fa-4d40-a0a9-91c78a0e6603" providerId="AD" clId="Web-{54FD3FF2-FF09-BAF6-D229-8BFD07DFDEDE}" dt="2026-02-13T14:25:01.085" v="84" actId="20577"/>
          <ac:graphicFrameMkLst>
            <pc:docMk/>
            <pc:sldMk cId="764605052" sldId="261"/>
            <ac:graphicFrameMk id="16" creationId="{1CB22B1A-075F-C574-AE1A-1E4FF455DC00}"/>
          </ac:graphicFrameMkLst>
        </pc:graphicFrameChg>
        <pc:graphicFrameChg chg="modGraphic">
          <ac:chgData name="Eman Un Nisa Mumtaz (2511928)" userId="S::2511928@student.uwtsd.ac.uk::15ba7132-c2fa-4d40-a0a9-91c78a0e6603" providerId="AD" clId="Web-{54FD3FF2-FF09-BAF6-D229-8BFD07DFDEDE}" dt="2026-02-13T14:24:33.366" v="80" actId="20577"/>
          <ac:graphicFrameMkLst>
            <pc:docMk/>
            <pc:sldMk cId="764605052" sldId="261"/>
            <ac:graphicFrameMk id="17" creationId="{C941649A-71C3-5CC5-1003-F1A8140D2ED3}"/>
          </ac:graphicFrameMkLst>
        </pc:graphicFrameChg>
        <pc:graphicFrameChg chg="mod modGraphic">
          <ac:chgData name="Eman Un Nisa Mumtaz (2511928)" userId="S::2511928@student.uwtsd.ac.uk::15ba7132-c2fa-4d40-a0a9-91c78a0e6603" providerId="AD" clId="Web-{54FD3FF2-FF09-BAF6-D229-8BFD07DFDEDE}" dt="2026-02-13T14:23:16.240" v="70" actId="20577"/>
          <ac:graphicFrameMkLst>
            <pc:docMk/>
            <pc:sldMk cId="764605052" sldId="261"/>
            <ac:graphicFrameMk id="18" creationId="{D1E09BBC-AB5C-DCD6-D9DE-E0E440B56D91}"/>
          </ac:graphicFrameMkLst>
        </pc:graphicFrameChg>
        <pc:graphicFrameChg chg="modGraphic">
          <ac:chgData name="Eman Un Nisa Mumtaz (2511928)" userId="S::2511928@student.uwtsd.ac.uk::15ba7132-c2fa-4d40-a0a9-91c78a0e6603" providerId="AD" clId="Web-{54FD3FF2-FF09-BAF6-D229-8BFD07DFDEDE}" dt="2026-02-13T14:23:32.147" v="72" actId="20577"/>
          <ac:graphicFrameMkLst>
            <pc:docMk/>
            <pc:sldMk cId="764605052" sldId="261"/>
            <ac:graphicFrameMk id="19" creationId="{524AFD4D-33A4-6245-67AC-6BC43D471C3F}"/>
          </ac:graphicFrameMkLst>
        </pc:graphicFrameChg>
        <pc:graphicFrameChg chg="modGraphic">
          <ac:chgData name="Eman Un Nisa Mumtaz (2511928)" userId="S::2511928@student.uwtsd.ac.uk::15ba7132-c2fa-4d40-a0a9-91c78a0e6603" providerId="AD" clId="Web-{54FD3FF2-FF09-BAF6-D229-8BFD07DFDEDE}" dt="2026-02-13T14:23:49.522" v="74" actId="20577"/>
          <ac:graphicFrameMkLst>
            <pc:docMk/>
            <pc:sldMk cId="764605052" sldId="261"/>
            <ac:graphicFrameMk id="20" creationId="{155F9BC3-6954-E844-ED3D-390381B7DD12}"/>
          </ac:graphicFrameMkLst>
        </pc:graphicFrameChg>
        <pc:graphicFrameChg chg="modGraphic">
          <ac:chgData name="Eman Un Nisa Mumtaz (2511928)" userId="S::2511928@student.uwtsd.ac.uk::15ba7132-c2fa-4d40-a0a9-91c78a0e6603" providerId="AD" clId="Web-{54FD3FF2-FF09-BAF6-D229-8BFD07DFDEDE}" dt="2026-02-13T14:25:20.117" v="87" actId="20577"/>
          <ac:graphicFrameMkLst>
            <pc:docMk/>
            <pc:sldMk cId="764605052" sldId="261"/>
            <ac:graphicFrameMk id="21" creationId="{B1117E5B-E70E-EB84-D083-DD453B46DBE8}"/>
          </ac:graphicFrameMkLst>
        </pc:graphicFrameChg>
      </pc:sldChg>
      <pc:sldChg chg="modSp">
        <pc:chgData name="Eman Un Nisa Mumtaz (2511928)" userId="S::2511928@student.uwtsd.ac.uk::15ba7132-c2fa-4d40-a0a9-91c78a0e6603" providerId="AD" clId="Web-{54FD3FF2-FF09-BAF6-D229-8BFD07DFDEDE}" dt="2026-02-13T14:12:58.271" v="40" actId="20577"/>
        <pc:sldMkLst>
          <pc:docMk/>
          <pc:sldMk cId="2451324015" sldId="263"/>
        </pc:sldMkLst>
        <pc:spChg chg="mod">
          <ac:chgData name="Eman Un Nisa Mumtaz (2511928)" userId="S::2511928@student.uwtsd.ac.uk::15ba7132-c2fa-4d40-a0a9-91c78a0e6603" providerId="AD" clId="Web-{54FD3FF2-FF09-BAF6-D229-8BFD07DFDEDE}" dt="2026-02-13T14:12:58.271" v="40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modSp">
        <pc:chgData name="Eman Un Nisa Mumtaz (2511928)" userId="S::2511928@student.uwtsd.ac.uk::15ba7132-c2fa-4d40-a0a9-91c78a0e6603" providerId="AD" clId="Web-{54FD3FF2-FF09-BAF6-D229-8BFD07DFDEDE}" dt="2026-02-13T13:53:30.312" v="22" actId="20577"/>
        <pc:sldMkLst>
          <pc:docMk/>
          <pc:sldMk cId="2319079123" sldId="337"/>
        </pc:sldMkLst>
        <pc:spChg chg="mod">
          <ac:chgData name="Eman Un Nisa Mumtaz (2511928)" userId="S::2511928@student.uwtsd.ac.uk::15ba7132-c2fa-4d40-a0a9-91c78a0e6603" providerId="AD" clId="Web-{54FD3FF2-FF09-BAF6-D229-8BFD07DFDEDE}" dt="2026-02-13T13:53:30.312" v="22" actId="20577"/>
          <ac:spMkLst>
            <pc:docMk/>
            <pc:sldMk cId="2319079123" sldId="337"/>
            <ac:spMk id="3" creationId="{1B4D8426-20C5-630E-80E5-EAB06B11CCD5}"/>
          </ac:spMkLst>
        </pc:spChg>
      </pc:sldChg>
      <pc:sldChg chg="delSp modSp">
        <pc:chgData name="Eman Un Nisa Mumtaz (2511928)" userId="S::2511928@student.uwtsd.ac.uk::15ba7132-c2fa-4d40-a0a9-91c78a0e6603" providerId="AD" clId="Web-{54FD3FF2-FF09-BAF6-D229-8BFD07DFDEDE}" dt="2026-02-13T14:25:47.945" v="90"/>
        <pc:sldMkLst>
          <pc:docMk/>
          <pc:sldMk cId="642852813" sldId="363"/>
        </pc:sldMkLst>
        <pc:spChg chg="del mod">
          <ac:chgData name="Eman Un Nisa Mumtaz (2511928)" userId="S::2511928@student.uwtsd.ac.uk::15ba7132-c2fa-4d40-a0a9-91c78a0e6603" providerId="AD" clId="Web-{54FD3FF2-FF09-BAF6-D229-8BFD07DFDEDE}" dt="2026-02-13T14:25:47.945" v="90"/>
          <ac:spMkLst>
            <pc:docMk/>
            <pc:sldMk cId="642852813" sldId="363"/>
            <ac:spMk id="9" creationId="{61E62149-100D-392D-3127-3D301273C6F0}"/>
          </ac:spMkLst>
        </pc:spChg>
      </pc:sldChg>
    </pc:docChg>
  </pc:docChgLst>
  <pc:docChgLst>
    <pc:chgData name="Eman Un Nisa Mumtaz (2511928)" userId="S::2511928@student.uwtsd.ac.uk::15ba7132-c2fa-4d40-a0a9-91c78a0e6603" providerId="AD" clId="Web-{02426A99-9EA9-2FF3-8C11-53E7254E6EFF}"/>
    <pc:docChg chg="modSld">
      <pc:chgData name="Eman Un Nisa Mumtaz (2511928)" userId="S::2511928@student.uwtsd.ac.uk::15ba7132-c2fa-4d40-a0a9-91c78a0e6603" providerId="AD" clId="Web-{02426A99-9EA9-2FF3-8C11-53E7254E6EFF}" dt="2026-02-13T14:30:22.482" v="21" actId="20577"/>
      <pc:docMkLst>
        <pc:docMk/>
      </pc:docMkLst>
      <pc:sldChg chg="modSp">
        <pc:chgData name="Eman Un Nisa Mumtaz (2511928)" userId="S::2511928@student.uwtsd.ac.uk::15ba7132-c2fa-4d40-a0a9-91c78a0e6603" providerId="AD" clId="Web-{02426A99-9EA9-2FF3-8C11-53E7254E6EFF}" dt="2026-02-13T14:30:22.482" v="21" actId="20577"/>
        <pc:sldMkLst>
          <pc:docMk/>
          <pc:sldMk cId="2451324015" sldId="263"/>
        </pc:sldMkLst>
        <pc:spChg chg="mod">
          <ac:chgData name="Eman Un Nisa Mumtaz (2511928)" userId="S::2511928@student.uwtsd.ac.uk::15ba7132-c2fa-4d40-a0a9-91c78a0e6603" providerId="AD" clId="Web-{02426A99-9EA9-2FF3-8C11-53E7254E6EFF}" dt="2026-02-13T14:30:22.482" v="21" actId="20577"/>
          <ac:spMkLst>
            <pc:docMk/>
            <pc:sldMk cId="2451324015" sldId="263"/>
            <ac:spMk id="3" creationId="{E04C29E1-0FF6-7114-4118-5B68E71110F6}"/>
          </ac:spMkLst>
        </pc:spChg>
      </pc:sldChg>
      <pc:sldChg chg="delSp">
        <pc:chgData name="Eman Un Nisa Mumtaz (2511928)" userId="S::2511928@student.uwtsd.ac.uk::15ba7132-c2fa-4d40-a0a9-91c78a0e6603" providerId="AD" clId="Web-{02426A99-9EA9-2FF3-8C11-53E7254E6EFF}" dt="2026-02-13T13:44:36.445" v="1"/>
        <pc:sldMkLst>
          <pc:docMk/>
          <pc:sldMk cId="860344735" sldId="274"/>
        </pc:sldMkLst>
        <pc:cxnChg chg="del">
          <ac:chgData name="Eman Un Nisa Mumtaz (2511928)" userId="S::2511928@student.uwtsd.ac.uk::15ba7132-c2fa-4d40-a0a9-91c78a0e6603" providerId="AD" clId="Web-{02426A99-9EA9-2FF3-8C11-53E7254E6EFF}" dt="2026-02-13T13:44:28.429" v="0"/>
          <ac:cxnSpMkLst>
            <pc:docMk/>
            <pc:sldMk cId="860344735" sldId="274"/>
            <ac:cxnSpMk id="21" creationId="{DD72D6D5-0A40-0B82-90FD-66B92A70CDAA}"/>
          </ac:cxnSpMkLst>
        </pc:cxnChg>
        <pc:cxnChg chg="del">
          <ac:chgData name="Eman Un Nisa Mumtaz (2511928)" userId="S::2511928@student.uwtsd.ac.uk::15ba7132-c2fa-4d40-a0a9-91c78a0e6603" providerId="AD" clId="Web-{02426A99-9EA9-2FF3-8C11-53E7254E6EFF}" dt="2026-02-13T13:44:36.445" v="1"/>
          <ac:cxnSpMkLst>
            <pc:docMk/>
            <pc:sldMk cId="860344735" sldId="274"/>
            <ac:cxnSpMk id="30" creationId="{D157CA78-8A36-F8B0-80C7-830E524A2E28}"/>
          </ac:cxnSpMkLst>
        </pc:cxnChg>
      </pc:sldChg>
      <pc:sldChg chg="modSp">
        <pc:chgData name="Eman Un Nisa Mumtaz (2511928)" userId="S::2511928@student.uwtsd.ac.uk::15ba7132-c2fa-4d40-a0a9-91c78a0e6603" providerId="AD" clId="Web-{02426A99-9EA9-2FF3-8C11-53E7254E6EFF}" dt="2026-02-13T13:45:45.946" v="9" actId="20577"/>
        <pc:sldMkLst>
          <pc:docMk/>
          <pc:sldMk cId="2319079123" sldId="337"/>
        </pc:sldMkLst>
        <pc:spChg chg="mod">
          <ac:chgData name="Eman Un Nisa Mumtaz (2511928)" userId="S::2511928@student.uwtsd.ac.uk::15ba7132-c2fa-4d40-a0a9-91c78a0e6603" providerId="AD" clId="Web-{02426A99-9EA9-2FF3-8C11-53E7254E6EFF}" dt="2026-02-13T13:45:45.946" v="9" actId="20577"/>
          <ac:spMkLst>
            <pc:docMk/>
            <pc:sldMk cId="2319079123" sldId="337"/>
            <ac:spMk id="3" creationId="{1B4D8426-20C5-630E-80E5-EAB06B11CCD5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5">
  <dgm:title val=""/>
  <dgm:desc val=""/>
  <dgm:catLst>
    <dgm:cat type="accent2" pri="11500"/>
  </dgm:catLst>
  <dgm:styleLbl name="node0">
    <dgm:fillClrLst meth="cycle">
      <a:schemeClr val="accent2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alpha val="90000"/>
      </a:schemeClr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alpha val="90000"/>
      </a:schemeClr>
      <a:schemeClr val="accent2">
        <a:alpha val="5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/>
    <dgm:txEffectClrLst/>
  </dgm:styleLbl>
  <dgm:styleLbl name="lnNode1">
    <dgm:fillClrLst>
      <a:schemeClr val="accent2">
        <a:shade val="90000"/>
      </a:schemeClr>
      <a:schemeClr val="accent2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  <a:alpha val="90000"/>
      </a:schemeClr>
      <a:schemeClr val="accent2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>
      <a:schemeClr val="accent2">
        <a:shade val="90000"/>
      </a:schemeClr>
      <a:schemeClr val="accent2">
        <a:tint val="50000"/>
      </a:schemeClr>
    </dgm:fillClrLst>
    <dgm:linClrLst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alpha val="90000"/>
      </a:schemeClr>
      <a:schemeClr val="accent2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alpha val="90000"/>
        <a:tint val="40000"/>
      </a:schemeClr>
      <a:schemeClr val="accent2">
        <a:alpha val="5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CF85D2-AFED-4AC9-BEA0-CE4603D2BDB5}" type="doc">
      <dgm:prSet loTypeId="urn:microsoft.com/office/officeart/2005/8/layout/default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F834066C-0895-44B3-A251-6CAFC45A0AC2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ADLaM Display"/>
              <a:cs typeface="ADLaM Display"/>
            </a:rPr>
            <a:t>Environmenta</a:t>
          </a:r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l </a:t>
          </a:r>
        </a:p>
      </dgm:t>
    </dgm:pt>
    <dgm:pt modelId="{37FE0F9B-67BF-438C-A62C-7E97DE2923AF}" type="parTrans" cxnId="{FAFB4646-8075-49E3-BC50-EE37C58F704D}">
      <dgm:prSet/>
      <dgm:spPr/>
      <dgm:t>
        <a:bodyPr/>
        <a:lstStyle/>
        <a:p>
          <a:endParaRPr lang="en-GB"/>
        </a:p>
      </dgm:t>
    </dgm:pt>
    <dgm:pt modelId="{8EAC422E-16CB-4982-BA0E-DD92A81EF660}" type="sibTrans" cxnId="{FAFB4646-8075-49E3-BC50-EE37C58F704D}">
      <dgm:prSet/>
      <dgm:spPr/>
      <dgm:t>
        <a:bodyPr/>
        <a:lstStyle/>
        <a:p>
          <a:endParaRPr lang="en-GB"/>
        </a:p>
      </dgm:t>
    </dgm:pt>
    <dgm:pt modelId="{FD86C92D-E741-4BA5-BF10-6CCDD1B155B3}">
      <dgm:prSet custT="1"/>
      <dgm:spPr/>
      <dgm:t>
        <a:bodyPr/>
        <a:lstStyle/>
        <a:p>
          <a:pPr rtl="0"/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Climate change concerns (IFPA, 2026)</a:t>
          </a:r>
        </a:p>
      </dgm:t>
    </dgm:pt>
    <dgm:pt modelId="{0DBE884C-4A37-424B-8373-74FD67CC87F8}" type="parTrans" cxnId="{4254D0F6-5600-4810-8713-CB3FD7EFC202}">
      <dgm:prSet/>
      <dgm:spPr/>
      <dgm:t>
        <a:bodyPr/>
        <a:lstStyle/>
        <a:p>
          <a:endParaRPr lang="en-GB"/>
        </a:p>
      </dgm:t>
    </dgm:pt>
    <dgm:pt modelId="{94E155AB-44E4-459E-AF3E-832260F9FAC2}" type="sibTrans" cxnId="{4254D0F6-5600-4810-8713-CB3FD7EFC202}">
      <dgm:prSet/>
      <dgm:spPr/>
      <dgm:t>
        <a:bodyPr/>
        <a:lstStyle/>
        <a:p>
          <a:endParaRPr lang="en-GB"/>
        </a:p>
      </dgm:t>
    </dgm:pt>
    <dgm:pt modelId="{C53BC356-7180-47FC-BB04-502761332F76}">
      <dgm:prSet custT="1"/>
      <dgm:spPr/>
      <dgm:t>
        <a:bodyPr/>
        <a:lstStyle/>
        <a:p>
          <a:r>
            <a:rPr lang="en-GB" sz="1600" b="1" dirty="0">
              <a:solidFill>
                <a:schemeClr val="tx1"/>
              </a:solidFill>
              <a:latin typeface="Calibri"/>
              <a:ea typeface="Calibri"/>
              <a:cs typeface="Calibri"/>
            </a:rPr>
            <a:t>Reduce plastic packaging’s </a:t>
          </a:r>
        </a:p>
      </dgm:t>
    </dgm:pt>
    <dgm:pt modelId="{C8539E1F-554D-4808-874D-99DD2B33F295}" type="parTrans" cxnId="{4E4D49C0-9A46-4FFB-B833-E82870039C6F}">
      <dgm:prSet/>
      <dgm:spPr/>
      <dgm:t>
        <a:bodyPr/>
        <a:lstStyle/>
        <a:p>
          <a:endParaRPr lang="en-GB"/>
        </a:p>
      </dgm:t>
    </dgm:pt>
    <dgm:pt modelId="{7D765806-56E0-4292-98F4-53EC3A71E9FE}" type="sibTrans" cxnId="{4E4D49C0-9A46-4FFB-B833-E82870039C6F}">
      <dgm:prSet/>
      <dgm:spPr/>
      <dgm:t>
        <a:bodyPr/>
        <a:lstStyle/>
        <a:p>
          <a:endParaRPr lang="en-GB"/>
        </a:p>
      </dgm:t>
    </dgm:pt>
    <dgm:pt modelId="{5AF0C948-D649-4D93-86B6-F4B6DF60613F}" type="pres">
      <dgm:prSet presAssocID="{A9CF85D2-AFED-4AC9-BEA0-CE4603D2BDB5}" presName="diagram" presStyleCnt="0">
        <dgm:presLayoutVars>
          <dgm:dir/>
          <dgm:resizeHandles val="exact"/>
        </dgm:presLayoutVars>
      </dgm:prSet>
      <dgm:spPr/>
    </dgm:pt>
    <dgm:pt modelId="{2236C13A-4F96-4FA8-8297-986337228AD9}" type="pres">
      <dgm:prSet presAssocID="{F834066C-0895-44B3-A251-6CAFC45A0AC2}" presName="node" presStyleLbl="node1" presStyleIdx="0" presStyleCnt="3">
        <dgm:presLayoutVars>
          <dgm:bulletEnabled val="1"/>
        </dgm:presLayoutVars>
      </dgm:prSet>
      <dgm:spPr/>
    </dgm:pt>
    <dgm:pt modelId="{F0927CC0-9179-4AE2-B18D-1CD8FC067584}" type="pres">
      <dgm:prSet presAssocID="{8EAC422E-16CB-4982-BA0E-DD92A81EF660}" presName="sibTrans" presStyleCnt="0"/>
      <dgm:spPr/>
    </dgm:pt>
    <dgm:pt modelId="{1685E9F1-FC32-473C-918B-F56838980743}" type="pres">
      <dgm:prSet presAssocID="{FD86C92D-E741-4BA5-BF10-6CCDD1B155B3}" presName="node" presStyleLbl="node1" presStyleIdx="1" presStyleCnt="3">
        <dgm:presLayoutVars>
          <dgm:bulletEnabled val="1"/>
        </dgm:presLayoutVars>
      </dgm:prSet>
      <dgm:spPr/>
    </dgm:pt>
    <dgm:pt modelId="{FC513395-313C-4488-84F5-564DA534E105}" type="pres">
      <dgm:prSet presAssocID="{94E155AB-44E4-459E-AF3E-832260F9FAC2}" presName="sibTrans" presStyleCnt="0"/>
      <dgm:spPr/>
    </dgm:pt>
    <dgm:pt modelId="{B32DC0F0-B56D-4F2A-9E20-AA72433D7284}" type="pres">
      <dgm:prSet presAssocID="{C53BC356-7180-47FC-BB04-502761332F76}" presName="node" presStyleLbl="node1" presStyleIdx="2" presStyleCnt="3">
        <dgm:presLayoutVars>
          <dgm:bulletEnabled val="1"/>
        </dgm:presLayoutVars>
      </dgm:prSet>
      <dgm:spPr/>
    </dgm:pt>
  </dgm:ptLst>
  <dgm:cxnLst>
    <dgm:cxn modelId="{EE43E604-A4BE-4852-9A2E-05164302FD8B}" type="presOf" srcId="{C53BC356-7180-47FC-BB04-502761332F76}" destId="{B32DC0F0-B56D-4F2A-9E20-AA72433D7284}" srcOrd="0" destOrd="0" presId="urn:microsoft.com/office/officeart/2005/8/layout/default"/>
    <dgm:cxn modelId="{FAFB4646-8075-49E3-BC50-EE37C58F704D}" srcId="{A9CF85D2-AFED-4AC9-BEA0-CE4603D2BDB5}" destId="{F834066C-0895-44B3-A251-6CAFC45A0AC2}" srcOrd="0" destOrd="0" parTransId="{37FE0F9B-67BF-438C-A62C-7E97DE2923AF}" sibTransId="{8EAC422E-16CB-4982-BA0E-DD92A81EF660}"/>
    <dgm:cxn modelId="{4C2AF34B-87F7-48B8-AF10-371FAE37481F}" type="presOf" srcId="{F834066C-0895-44B3-A251-6CAFC45A0AC2}" destId="{2236C13A-4F96-4FA8-8297-986337228AD9}" srcOrd="0" destOrd="0" presId="urn:microsoft.com/office/officeart/2005/8/layout/default"/>
    <dgm:cxn modelId="{972D7499-FD24-439D-B43C-283FD9A0F02F}" type="presOf" srcId="{FD86C92D-E741-4BA5-BF10-6CCDD1B155B3}" destId="{1685E9F1-FC32-473C-918B-F56838980743}" srcOrd="0" destOrd="0" presId="urn:microsoft.com/office/officeart/2005/8/layout/default"/>
    <dgm:cxn modelId="{4E4D49C0-9A46-4FFB-B833-E82870039C6F}" srcId="{A9CF85D2-AFED-4AC9-BEA0-CE4603D2BDB5}" destId="{C53BC356-7180-47FC-BB04-502761332F76}" srcOrd="2" destOrd="0" parTransId="{C8539E1F-554D-4808-874D-99DD2B33F295}" sibTransId="{7D765806-56E0-4292-98F4-53EC3A71E9FE}"/>
    <dgm:cxn modelId="{EE9A6FF0-86F1-489B-B717-00AF63E0D56D}" type="presOf" srcId="{A9CF85D2-AFED-4AC9-BEA0-CE4603D2BDB5}" destId="{5AF0C948-D649-4D93-86B6-F4B6DF60613F}" srcOrd="0" destOrd="0" presId="urn:microsoft.com/office/officeart/2005/8/layout/default"/>
    <dgm:cxn modelId="{4254D0F6-5600-4810-8713-CB3FD7EFC202}" srcId="{A9CF85D2-AFED-4AC9-BEA0-CE4603D2BDB5}" destId="{FD86C92D-E741-4BA5-BF10-6CCDD1B155B3}" srcOrd="1" destOrd="0" parTransId="{0DBE884C-4A37-424B-8373-74FD67CC87F8}" sibTransId="{94E155AB-44E4-459E-AF3E-832260F9FAC2}"/>
    <dgm:cxn modelId="{0B99B7CF-2235-4910-A7EC-C2982A2D1008}" type="presParOf" srcId="{5AF0C948-D649-4D93-86B6-F4B6DF60613F}" destId="{2236C13A-4F96-4FA8-8297-986337228AD9}" srcOrd="0" destOrd="0" presId="urn:microsoft.com/office/officeart/2005/8/layout/default"/>
    <dgm:cxn modelId="{B3557362-F0B7-4E67-AFC4-E307406654D5}" type="presParOf" srcId="{5AF0C948-D649-4D93-86B6-F4B6DF60613F}" destId="{F0927CC0-9179-4AE2-B18D-1CD8FC067584}" srcOrd="1" destOrd="0" presId="urn:microsoft.com/office/officeart/2005/8/layout/default"/>
    <dgm:cxn modelId="{63733D5D-8F35-442E-ADD2-323C73D65906}" type="presParOf" srcId="{5AF0C948-D649-4D93-86B6-F4B6DF60613F}" destId="{1685E9F1-FC32-473C-918B-F56838980743}" srcOrd="2" destOrd="0" presId="urn:microsoft.com/office/officeart/2005/8/layout/default"/>
    <dgm:cxn modelId="{B4E2FF76-4F5C-457A-80A5-C348E2933C45}" type="presParOf" srcId="{5AF0C948-D649-4D93-86B6-F4B6DF60613F}" destId="{FC513395-313C-4488-84F5-564DA534E105}" srcOrd="3" destOrd="0" presId="urn:microsoft.com/office/officeart/2005/8/layout/default"/>
    <dgm:cxn modelId="{5C954CFB-7B93-4A46-AE52-ED982A298BE0}" type="presParOf" srcId="{5AF0C948-D649-4D93-86B6-F4B6DF60613F}" destId="{B32DC0F0-B56D-4F2A-9E20-AA72433D7284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3F4F58B-27BB-4EF6-9639-0ACD82354532}" type="doc">
      <dgm:prSet loTypeId="urn:microsoft.com/office/officeart/2005/8/layout/default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E6B24B85-2B89-4BBB-B017-E30B4A6F1399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ADLaM Display"/>
              <a:cs typeface="ADLaM Display"/>
            </a:rPr>
            <a:t>Legal</a:t>
          </a:r>
          <a:endParaRPr lang="en-GB" sz="1600">
            <a:solidFill>
              <a:schemeClr val="tx1"/>
            </a:solidFill>
            <a:latin typeface="Calibri"/>
            <a:ea typeface="ADLaM Display"/>
            <a:cs typeface="ADLaM Display"/>
          </a:endParaRPr>
        </a:p>
      </dgm:t>
    </dgm:pt>
    <dgm:pt modelId="{457229E4-C276-4F1C-B1B9-4A4D39F8C85C}" type="parTrans" cxnId="{925318B0-A8AC-4160-B5D6-438CF334D06D}">
      <dgm:prSet/>
      <dgm:spPr/>
      <dgm:t>
        <a:bodyPr/>
        <a:lstStyle/>
        <a:p>
          <a:endParaRPr lang="en-GB"/>
        </a:p>
      </dgm:t>
    </dgm:pt>
    <dgm:pt modelId="{9D4AC33D-23E1-4F3A-8806-58A3E2D203EF}" type="sibTrans" cxnId="{925318B0-A8AC-4160-B5D6-438CF334D06D}">
      <dgm:prSet/>
      <dgm:spPr/>
      <dgm:t>
        <a:bodyPr/>
        <a:lstStyle/>
        <a:p>
          <a:endParaRPr lang="en-GB"/>
        </a:p>
      </dgm:t>
    </dgm:pt>
    <dgm:pt modelId="{3C28C8FC-00F0-47B4-BE40-D3ED480DFA58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Employment law  rights( minimum wage)</a:t>
          </a:r>
        </a:p>
      </dgm:t>
    </dgm:pt>
    <dgm:pt modelId="{81551074-E371-44C4-8F39-6D8D74E6761A}" type="parTrans" cxnId="{C4DB0C37-645D-4E63-9C41-741478658283}">
      <dgm:prSet/>
      <dgm:spPr/>
      <dgm:t>
        <a:bodyPr/>
        <a:lstStyle/>
        <a:p>
          <a:endParaRPr lang="en-GB"/>
        </a:p>
      </dgm:t>
    </dgm:pt>
    <dgm:pt modelId="{9F52BB1F-3831-4042-A365-D8D918EACEC8}" type="sibTrans" cxnId="{C4DB0C37-645D-4E63-9C41-741478658283}">
      <dgm:prSet/>
      <dgm:spPr/>
      <dgm:t>
        <a:bodyPr/>
        <a:lstStyle/>
        <a:p>
          <a:endParaRPr lang="en-GB"/>
        </a:p>
      </dgm:t>
    </dgm:pt>
    <dgm:pt modelId="{D5343365-25CE-4960-93DF-8126E7A97231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consumer  protection law</a:t>
          </a:r>
        </a:p>
      </dgm:t>
    </dgm:pt>
    <dgm:pt modelId="{93007141-F7FC-4B1C-8ED1-90B778EA847B}" type="parTrans" cxnId="{2E0D79DC-6C23-43CF-BB33-B98B1F3F31E6}">
      <dgm:prSet/>
      <dgm:spPr/>
      <dgm:t>
        <a:bodyPr/>
        <a:lstStyle/>
        <a:p>
          <a:endParaRPr lang="en-GB"/>
        </a:p>
      </dgm:t>
    </dgm:pt>
    <dgm:pt modelId="{65074F00-4BDF-4FEC-B64C-8F0BABFA89F2}" type="sibTrans" cxnId="{2E0D79DC-6C23-43CF-BB33-B98B1F3F31E6}">
      <dgm:prSet/>
      <dgm:spPr/>
      <dgm:t>
        <a:bodyPr/>
        <a:lstStyle/>
        <a:p>
          <a:endParaRPr lang="en-GB"/>
        </a:p>
      </dgm:t>
    </dgm:pt>
    <dgm:pt modelId="{F0434990-24AA-4131-B488-0A1E756886FE}" type="pres">
      <dgm:prSet presAssocID="{53F4F58B-27BB-4EF6-9639-0ACD82354532}" presName="diagram" presStyleCnt="0">
        <dgm:presLayoutVars>
          <dgm:dir/>
          <dgm:resizeHandles val="exact"/>
        </dgm:presLayoutVars>
      </dgm:prSet>
      <dgm:spPr/>
    </dgm:pt>
    <dgm:pt modelId="{73813C4F-A2A0-4E4F-B70D-91E4CFF83A1B}" type="pres">
      <dgm:prSet presAssocID="{E6B24B85-2B89-4BBB-B017-E30B4A6F1399}" presName="node" presStyleLbl="node1" presStyleIdx="0" presStyleCnt="3">
        <dgm:presLayoutVars>
          <dgm:bulletEnabled val="1"/>
        </dgm:presLayoutVars>
      </dgm:prSet>
      <dgm:spPr/>
    </dgm:pt>
    <dgm:pt modelId="{2E70A7E0-5AD0-48B9-87F1-C95E8A5C9C2D}" type="pres">
      <dgm:prSet presAssocID="{9D4AC33D-23E1-4F3A-8806-58A3E2D203EF}" presName="sibTrans" presStyleCnt="0"/>
      <dgm:spPr/>
    </dgm:pt>
    <dgm:pt modelId="{4A401D95-FE7B-44D2-97C5-BE4557BF4C67}" type="pres">
      <dgm:prSet presAssocID="{3C28C8FC-00F0-47B4-BE40-D3ED480DFA58}" presName="node" presStyleLbl="node1" presStyleIdx="1" presStyleCnt="3">
        <dgm:presLayoutVars>
          <dgm:bulletEnabled val="1"/>
        </dgm:presLayoutVars>
      </dgm:prSet>
      <dgm:spPr/>
    </dgm:pt>
    <dgm:pt modelId="{CA2325EB-E4C6-46D2-9BFB-F974FACBD6F2}" type="pres">
      <dgm:prSet presAssocID="{9F52BB1F-3831-4042-A365-D8D918EACEC8}" presName="sibTrans" presStyleCnt="0"/>
      <dgm:spPr/>
    </dgm:pt>
    <dgm:pt modelId="{4CCCDEF7-572B-4F2D-AC9B-1C39490920AE}" type="pres">
      <dgm:prSet presAssocID="{D5343365-25CE-4960-93DF-8126E7A97231}" presName="node" presStyleLbl="node1" presStyleIdx="2" presStyleCnt="3">
        <dgm:presLayoutVars>
          <dgm:bulletEnabled val="1"/>
        </dgm:presLayoutVars>
      </dgm:prSet>
      <dgm:spPr/>
    </dgm:pt>
  </dgm:ptLst>
  <dgm:cxnLst>
    <dgm:cxn modelId="{C4DB0C37-645D-4E63-9C41-741478658283}" srcId="{53F4F58B-27BB-4EF6-9639-0ACD82354532}" destId="{3C28C8FC-00F0-47B4-BE40-D3ED480DFA58}" srcOrd="1" destOrd="0" parTransId="{81551074-E371-44C4-8F39-6D8D74E6761A}" sibTransId="{9F52BB1F-3831-4042-A365-D8D918EACEC8}"/>
    <dgm:cxn modelId="{369F8279-0060-4942-8D53-3C76144889A9}" type="presOf" srcId="{53F4F58B-27BB-4EF6-9639-0ACD82354532}" destId="{F0434990-24AA-4131-B488-0A1E756886FE}" srcOrd="0" destOrd="0" presId="urn:microsoft.com/office/officeart/2005/8/layout/default"/>
    <dgm:cxn modelId="{A305AE83-3DBA-4414-A96A-91BD6D008F3A}" type="presOf" srcId="{E6B24B85-2B89-4BBB-B017-E30B4A6F1399}" destId="{73813C4F-A2A0-4E4F-B70D-91E4CFF83A1B}" srcOrd="0" destOrd="0" presId="urn:microsoft.com/office/officeart/2005/8/layout/default"/>
    <dgm:cxn modelId="{8525D991-5E8D-45B7-99F3-311559DC1D28}" type="presOf" srcId="{D5343365-25CE-4960-93DF-8126E7A97231}" destId="{4CCCDEF7-572B-4F2D-AC9B-1C39490920AE}" srcOrd="0" destOrd="0" presId="urn:microsoft.com/office/officeart/2005/8/layout/default"/>
    <dgm:cxn modelId="{A15BFD9F-CC46-44F2-BDD3-80670739F7F5}" type="presOf" srcId="{3C28C8FC-00F0-47B4-BE40-D3ED480DFA58}" destId="{4A401D95-FE7B-44D2-97C5-BE4557BF4C67}" srcOrd="0" destOrd="0" presId="urn:microsoft.com/office/officeart/2005/8/layout/default"/>
    <dgm:cxn modelId="{925318B0-A8AC-4160-B5D6-438CF334D06D}" srcId="{53F4F58B-27BB-4EF6-9639-0ACD82354532}" destId="{E6B24B85-2B89-4BBB-B017-E30B4A6F1399}" srcOrd="0" destOrd="0" parTransId="{457229E4-C276-4F1C-B1B9-4A4D39F8C85C}" sibTransId="{9D4AC33D-23E1-4F3A-8806-58A3E2D203EF}"/>
    <dgm:cxn modelId="{2E0D79DC-6C23-43CF-BB33-B98B1F3F31E6}" srcId="{53F4F58B-27BB-4EF6-9639-0ACD82354532}" destId="{D5343365-25CE-4960-93DF-8126E7A97231}" srcOrd="2" destOrd="0" parTransId="{93007141-F7FC-4B1C-8ED1-90B778EA847B}" sibTransId="{65074F00-4BDF-4FEC-B64C-8F0BABFA89F2}"/>
    <dgm:cxn modelId="{B5D36092-2841-4EC8-A0EA-04A1D0D66F93}" type="presParOf" srcId="{F0434990-24AA-4131-B488-0A1E756886FE}" destId="{73813C4F-A2A0-4E4F-B70D-91E4CFF83A1B}" srcOrd="0" destOrd="0" presId="urn:microsoft.com/office/officeart/2005/8/layout/default"/>
    <dgm:cxn modelId="{F321FCAA-BBC0-483B-A063-9B7D4053D630}" type="presParOf" srcId="{F0434990-24AA-4131-B488-0A1E756886FE}" destId="{2E70A7E0-5AD0-48B9-87F1-C95E8A5C9C2D}" srcOrd="1" destOrd="0" presId="urn:microsoft.com/office/officeart/2005/8/layout/default"/>
    <dgm:cxn modelId="{033DA4A6-DEAF-4241-BCE4-B90E83DD7C35}" type="presParOf" srcId="{F0434990-24AA-4131-B488-0A1E756886FE}" destId="{4A401D95-FE7B-44D2-97C5-BE4557BF4C67}" srcOrd="2" destOrd="0" presId="urn:microsoft.com/office/officeart/2005/8/layout/default"/>
    <dgm:cxn modelId="{A43CDA8B-0F5E-47C5-ACB9-72A71C6A7B4B}" type="presParOf" srcId="{F0434990-24AA-4131-B488-0A1E756886FE}" destId="{CA2325EB-E4C6-46D2-9BFB-F974FACBD6F2}" srcOrd="3" destOrd="0" presId="urn:microsoft.com/office/officeart/2005/8/layout/default"/>
    <dgm:cxn modelId="{4E15BD25-9FAF-49EB-B803-F12E6A33E919}" type="presParOf" srcId="{F0434990-24AA-4131-B488-0A1E756886FE}" destId="{4CCCDEF7-572B-4F2D-AC9B-1C39490920A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0F595BE-555C-4DD3-832B-11C9DF628846}" type="doc">
      <dgm:prSet loTypeId="urn:microsoft.com/office/officeart/2005/8/layout/default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E169DE48-A10E-44CC-B0CA-57F7CD863971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ADLaM Display"/>
              <a:cs typeface="ADLaM Display"/>
            </a:rPr>
            <a:t>Social</a:t>
          </a:r>
          <a:endParaRPr lang="en-GB" sz="1600">
            <a:solidFill>
              <a:schemeClr val="tx1"/>
            </a:solidFill>
            <a:latin typeface="Calibri"/>
            <a:ea typeface="ADLaM Display"/>
            <a:cs typeface="ADLaM Display"/>
          </a:endParaRPr>
        </a:p>
      </dgm:t>
    </dgm:pt>
    <dgm:pt modelId="{FD188FF1-36DE-47FB-8F30-C0FA20DB3AD7}" type="parTrans" cxnId="{F6AC92E2-9B85-4F3E-A087-F24CF9322957}">
      <dgm:prSet/>
      <dgm:spPr/>
      <dgm:t>
        <a:bodyPr/>
        <a:lstStyle/>
        <a:p>
          <a:endParaRPr lang="en-GB"/>
        </a:p>
      </dgm:t>
    </dgm:pt>
    <dgm:pt modelId="{6F376881-89F6-4503-96A4-6A8314486E9B}" type="sibTrans" cxnId="{F6AC92E2-9B85-4F3E-A087-F24CF9322957}">
      <dgm:prSet/>
      <dgm:spPr/>
      <dgm:t>
        <a:bodyPr/>
        <a:lstStyle/>
        <a:p>
          <a:endParaRPr lang="en-GB"/>
        </a:p>
      </dgm:t>
    </dgm:pt>
    <dgm:pt modelId="{55C73A15-F622-4EE5-BD8F-163AC2FC6D28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Increases demands in events</a:t>
          </a:r>
        </a:p>
      </dgm:t>
    </dgm:pt>
    <dgm:pt modelId="{7F4979A9-DD82-4755-BD47-39FE36029329}" type="parTrans" cxnId="{42E54540-B5FB-45A1-A0E9-5015346B5D12}">
      <dgm:prSet/>
      <dgm:spPr/>
      <dgm:t>
        <a:bodyPr/>
        <a:lstStyle/>
        <a:p>
          <a:endParaRPr lang="en-GB"/>
        </a:p>
      </dgm:t>
    </dgm:pt>
    <dgm:pt modelId="{8C5A0431-6C81-407B-B5EF-834F803A796E}" type="sibTrans" cxnId="{42E54540-B5FB-45A1-A0E9-5015346B5D12}">
      <dgm:prSet/>
      <dgm:spPr/>
      <dgm:t>
        <a:bodyPr/>
        <a:lstStyle/>
        <a:p>
          <a:endParaRPr lang="en-GB"/>
        </a:p>
      </dgm:t>
    </dgm:pt>
    <dgm:pt modelId="{DA879A62-CFBD-467F-8674-6EF3FA2EB334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Eco friendly product</a:t>
          </a:r>
        </a:p>
      </dgm:t>
    </dgm:pt>
    <dgm:pt modelId="{CFD07253-7D44-4379-B89C-6A5AAB216681}" type="parTrans" cxnId="{05D38C5A-946C-4B92-A307-C6428772E751}">
      <dgm:prSet/>
      <dgm:spPr/>
      <dgm:t>
        <a:bodyPr/>
        <a:lstStyle/>
        <a:p>
          <a:endParaRPr lang="en-GB"/>
        </a:p>
      </dgm:t>
    </dgm:pt>
    <dgm:pt modelId="{AC29C55D-420F-420F-883A-9D77CD53B838}" type="sibTrans" cxnId="{05D38C5A-946C-4B92-A307-C6428772E751}">
      <dgm:prSet/>
      <dgm:spPr/>
      <dgm:t>
        <a:bodyPr/>
        <a:lstStyle/>
        <a:p>
          <a:endParaRPr lang="en-GB"/>
        </a:p>
      </dgm:t>
    </dgm:pt>
    <dgm:pt modelId="{DD09EA5B-0000-4727-80FA-C8C6A2D5C461}" type="pres">
      <dgm:prSet presAssocID="{00F595BE-555C-4DD3-832B-11C9DF628846}" presName="diagram" presStyleCnt="0">
        <dgm:presLayoutVars>
          <dgm:dir/>
          <dgm:resizeHandles val="exact"/>
        </dgm:presLayoutVars>
      </dgm:prSet>
      <dgm:spPr/>
    </dgm:pt>
    <dgm:pt modelId="{F25159B1-01CB-4356-B9A0-CF5A47912C83}" type="pres">
      <dgm:prSet presAssocID="{E169DE48-A10E-44CC-B0CA-57F7CD863971}" presName="node" presStyleLbl="node1" presStyleIdx="0" presStyleCnt="3">
        <dgm:presLayoutVars>
          <dgm:bulletEnabled val="1"/>
        </dgm:presLayoutVars>
      </dgm:prSet>
      <dgm:spPr/>
    </dgm:pt>
    <dgm:pt modelId="{1D9FBB64-7589-4BF7-96AE-9A61BB04F346}" type="pres">
      <dgm:prSet presAssocID="{6F376881-89F6-4503-96A4-6A8314486E9B}" presName="sibTrans" presStyleCnt="0"/>
      <dgm:spPr/>
    </dgm:pt>
    <dgm:pt modelId="{BFE84A13-E7E4-4D1C-BF05-2CF4EAD76E9B}" type="pres">
      <dgm:prSet presAssocID="{55C73A15-F622-4EE5-BD8F-163AC2FC6D28}" presName="node" presStyleLbl="node1" presStyleIdx="1" presStyleCnt="3">
        <dgm:presLayoutVars>
          <dgm:bulletEnabled val="1"/>
        </dgm:presLayoutVars>
      </dgm:prSet>
      <dgm:spPr/>
    </dgm:pt>
    <dgm:pt modelId="{613A622B-23E7-4B57-8BCA-7CAB669F8332}" type="pres">
      <dgm:prSet presAssocID="{8C5A0431-6C81-407B-B5EF-834F803A796E}" presName="sibTrans" presStyleCnt="0"/>
      <dgm:spPr/>
    </dgm:pt>
    <dgm:pt modelId="{CEA9C968-C367-42D8-B7A5-2E186489B3C0}" type="pres">
      <dgm:prSet presAssocID="{DA879A62-CFBD-467F-8674-6EF3FA2EB334}" presName="node" presStyleLbl="node1" presStyleIdx="2" presStyleCnt="3">
        <dgm:presLayoutVars>
          <dgm:bulletEnabled val="1"/>
        </dgm:presLayoutVars>
      </dgm:prSet>
      <dgm:spPr/>
    </dgm:pt>
  </dgm:ptLst>
  <dgm:cxnLst>
    <dgm:cxn modelId="{6855B934-7E57-4829-92B2-1FAE2B2E6B53}" type="presOf" srcId="{55C73A15-F622-4EE5-BD8F-163AC2FC6D28}" destId="{BFE84A13-E7E4-4D1C-BF05-2CF4EAD76E9B}" srcOrd="0" destOrd="0" presId="urn:microsoft.com/office/officeart/2005/8/layout/default"/>
    <dgm:cxn modelId="{42E54540-B5FB-45A1-A0E9-5015346B5D12}" srcId="{00F595BE-555C-4DD3-832B-11C9DF628846}" destId="{55C73A15-F622-4EE5-BD8F-163AC2FC6D28}" srcOrd="1" destOrd="0" parTransId="{7F4979A9-DD82-4755-BD47-39FE36029329}" sibTransId="{8C5A0431-6C81-407B-B5EF-834F803A796E}"/>
    <dgm:cxn modelId="{05D38C5A-946C-4B92-A307-C6428772E751}" srcId="{00F595BE-555C-4DD3-832B-11C9DF628846}" destId="{DA879A62-CFBD-467F-8674-6EF3FA2EB334}" srcOrd="2" destOrd="0" parTransId="{CFD07253-7D44-4379-B89C-6A5AAB216681}" sibTransId="{AC29C55D-420F-420F-883A-9D77CD53B838}"/>
    <dgm:cxn modelId="{A462DDB3-D6E5-4914-8BF7-0B063E6AF254}" type="presOf" srcId="{E169DE48-A10E-44CC-B0CA-57F7CD863971}" destId="{F25159B1-01CB-4356-B9A0-CF5A47912C83}" srcOrd="0" destOrd="0" presId="urn:microsoft.com/office/officeart/2005/8/layout/default"/>
    <dgm:cxn modelId="{511C72C4-FE1C-430B-8A24-5CB4AD4A7789}" type="presOf" srcId="{00F595BE-555C-4DD3-832B-11C9DF628846}" destId="{DD09EA5B-0000-4727-80FA-C8C6A2D5C461}" srcOrd="0" destOrd="0" presId="urn:microsoft.com/office/officeart/2005/8/layout/default"/>
    <dgm:cxn modelId="{335043D4-6BA4-459A-AAD6-CEDEB66A6194}" type="presOf" srcId="{DA879A62-CFBD-467F-8674-6EF3FA2EB334}" destId="{CEA9C968-C367-42D8-B7A5-2E186489B3C0}" srcOrd="0" destOrd="0" presId="urn:microsoft.com/office/officeart/2005/8/layout/default"/>
    <dgm:cxn modelId="{F6AC92E2-9B85-4F3E-A087-F24CF9322957}" srcId="{00F595BE-555C-4DD3-832B-11C9DF628846}" destId="{E169DE48-A10E-44CC-B0CA-57F7CD863971}" srcOrd="0" destOrd="0" parTransId="{FD188FF1-36DE-47FB-8F30-C0FA20DB3AD7}" sibTransId="{6F376881-89F6-4503-96A4-6A8314486E9B}"/>
    <dgm:cxn modelId="{BA315C95-B901-4B88-A603-1114699F8171}" type="presParOf" srcId="{DD09EA5B-0000-4727-80FA-C8C6A2D5C461}" destId="{F25159B1-01CB-4356-B9A0-CF5A47912C83}" srcOrd="0" destOrd="0" presId="urn:microsoft.com/office/officeart/2005/8/layout/default"/>
    <dgm:cxn modelId="{D846FC93-F070-4CE9-A783-16832CADA15E}" type="presParOf" srcId="{DD09EA5B-0000-4727-80FA-C8C6A2D5C461}" destId="{1D9FBB64-7589-4BF7-96AE-9A61BB04F346}" srcOrd="1" destOrd="0" presId="urn:microsoft.com/office/officeart/2005/8/layout/default"/>
    <dgm:cxn modelId="{13A2AED6-798D-4B8B-944D-A13B6C1B53B1}" type="presParOf" srcId="{DD09EA5B-0000-4727-80FA-C8C6A2D5C461}" destId="{BFE84A13-E7E4-4D1C-BF05-2CF4EAD76E9B}" srcOrd="2" destOrd="0" presId="urn:microsoft.com/office/officeart/2005/8/layout/default"/>
    <dgm:cxn modelId="{05ECF2CC-4F0D-487A-AD71-0CE5281BE9DF}" type="presParOf" srcId="{DD09EA5B-0000-4727-80FA-C8C6A2D5C461}" destId="{613A622B-23E7-4B57-8BCA-7CAB669F8332}" srcOrd="3" destOrd="0" presId="urn:microsoft.com/office/officeart/2005/8/layout/default"/>
    <dgm:cxn modelId="{E3A01FEF-78B6-45ED-9C01-3BB26C9D8505}" type="presParOf" srcId="{DD09EA5B-0000-4727-80FA-C8C6A2D5C461}" destId="{CEA9C968-C367-42D8-B7A5-2E186489B3C0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21D918E-13F8-4273-A687-F6418DE8326B}" type="doc">
      <dgm:prSet loTypeId="urn:microsoft.com/office/officeart/2005/8/layout/default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C65BE47E-D18A-45C1-AAA5-A4D4ADF32C82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ADLaM Display"/>
              <a:cs typeface="ADLaM Display"/>
            </a:rPr>
            <a:t>Political </a:t>
          </a:r>
        </a:p>
      </dgm:t>
    </dgm:pt>
    <dgm:pt modelId="{707862FA-4E4F-4F80-B6CB-2341FEA3D6C6}" type="parTrans" cxnId="{896AC807-8AB2-420F-9703-53390EFC9318}">
      <dgm:prSet/>
      <dgm:spPr/>
      <dgm:t>
        <a:bodyPr/>
        <a:lstStyle/>
        <a:p>
          <a:endParaRPr lang="en-GB"/>
        </a:p>
      </dgm:t>
    </dgm:pt>
    <dgm:pt modelId="{EE577754-60B4-4E35-B527-C7CE469845E2}" type="sibTrans" cxnId="{896AC807-8AB2-420F-9703-53390EFC9318}">
      <dgm:prSet/>
      <dgm:spPr/>
      <dgm:t>
        <a:bodyPr/>
        <a:lstStyle/>
        <a:p>
          <a:endParaRPr lang="en-GB"/>
        </a:p>
      </dgm:t>
    </dgm:pt>
    <dgm:pt modelId="{7AF4DA49-DB2E-4C5C-B316-8EE0746D291A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Tax change</a:t>
          </a:r>
        </a:p>
      </dgm:t>
    </dgm:pt>
    <dgm:pt modelId="{5B055B6C-7712-442A-BDF2-7D5050C51D78}" type="parTrans" cxnId="{7FAACF2D-B297-44AF-BF63-B2D03AFEDFB1}">
      <dgm:prSet/>
      <dgm:spPr/>
      <dgm:t>
        <a:bodyPr/>
        <a:lstStyle/>
        <a:p>
          <a:endParaRPr lang="en-GB"/>
        </a:p>
      </dgm:t>
    </dgm:pt>
    <dgm:pt modelId="{53E0E4EE-39D9-4355-A65B-9D81EC08539D}" type="sibTrans" cxnId="{7FAACF2D-B297-44AF-BF63-B2D03AFEDFB1}">
      <dgm:prSet/>
      <dgm:spPr/>
      <dgm:t>
        <a:bodyPr/>
        <a:lstStyle/>
        <a:p>
          <a:endParaRPr lang="en-GB"/>
        </a:p>
      </dgm:t>
    </dgm:pt>
    <dgm:pt modelId="{EA8BE4E5-B10C-4B1E-975C-FD5E3E688195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Government  support for small business</a:t>
          </a:r>
        </a:p>
      </dgm:t>
    </dgm:pt>
    <dgm:pt modelId="{36E0C5DD-3C17-494B-9B34-1BE4E005F7DF}" type="parTrans" cxnId="{38C5E168-4C49-4691-8E2B-27D488FD8B48}">
      <dgm:prSet/>
      <dgm:spPr/>
      <dgm:t>
        <a:bodyPr/>
        <a:lstStyle/>
        <a:p>
          <a:endParaRPr lang="en-GB"/>
        </a:p>
      </dgm:t>
    </dgm:pt>
    <dgm:pt modelId="{0911C982-85E5-4746-BCDD-E82F5A253BB7}" type="sibTrans" cxnId="{38C5E168-4C49-4691-8E2B-27D488FD8B48}">
      <dgm:prSet/>
      <dgm:spPr/>
      <dgm:t>
        <a:bodyPr/>
        <a:lstStyle/>
        <a:p>
          <a:endParaRPr lang="en-GB"/>
        </a:p>
      </dgm:t>
    </dgm:pt>
    <dgm:pt modelId="{CD618CE2-BB24-497F-8D9F-75C8CBE5C338}" type="pres">
      <dgm:prSet presAssocID="{721D918E-13F8-4273-A687-F6418DE8326B}" presName="diagram" presStyleCnt="0">
        <dgm:presLayoutVars>
          <dgm:dir/>
          <dgm:resizeHandles val="exact"/>
        </dgm:presLayoutVars>
      </dgm:prSet>
      <dgm:spPr/>
    </dgm:pt>
    <dgm:pt modelId="{300B442F-32C6-40C7-B281-C05AFF89C655}" type="pres">
      <dgm:prSet presAssocID="{C65BE47E-D18A-45C1-AAA5-A4D4ADF32C82}" presName="node" presStyleLbl="node1" presStyleIdx="0" presStyleCnt="3">
        <dgm:presLayoutVars>
          <dgm:bulletEnabled val="1"/>
        </dgm:presLayoutVars>
      </dgm:prSet>
      <dgm:spPr/>
    </dgm:pt>
    <dgm:pt modelId="{70447FE0-6578-423A-8CF0-791F6DF4D16A}" type="pres">
      <dgm:prSet presAssocID="{EE577754-60B4-4E35-B527-C7CE469845E2}" presName="sibTrans" presStyleCnt="0"/>
      <dgm:spPr/>
    </dgm:pt>
    <dgm:pt modelId="{A147F8D3-C4B4-4B65-84F9-6D7FC44A573F}" type="pres">
      <dgm:prSet presAssocID="{EA8BE4E5-B10C-4B1E-975C-FD5E3E688195}" presName="node" presStyleLbl="node1" presStyleIdx="1" presStyleCnt="3">
        <dgm:presLayoutVars>
          <dgm:bulletEnabled val="1"/>
        </dgm:presLayoutVars>
      </dgm:prSet>
      <dgm:spPr/>
    </dgm:pt>
    <dgm:pt modelId="{1310BB02-F9B7-4B60-AAD8-FFC112B90BD5}" type="pres">
      <dgm:prSet presAssocID="{0911C982-85E5-4746-BCDD-E82F5A253BB7}" presName="sibTrans" presStyleCnt="0"/>
      <dgm:spPr/>
    </dgm:pt>
    <dgm:pt modelId="{40C79E70-9E7A-4680-B30B-29CC35F5FC0B}" type="pres">
      <dgm:prSet presAssocID="{7AF4DA49-DB2E-4C5C-B316-8EE0746D291A}" presName="node" presStyleLbl="node1" presStyleIdx="2" presStyleCnt="3">
        <dgm:presLayoutVars>
          <dgm:bulletEnabled val="1"/>
        </dgm:presLayoutVars>
      </dgm:prSet>
      <dgm:spPr/>
    </dgm:pt>
  </dgm:ptLst>
  <dgm:cxnLst>
    <dgm:cxn modelId="{896AC807-8AB2-420F-9703-53390EFC9318}" srcId="{721D918E-13F8-4273-A687-F6418DE8326B}" destId="{C65BE47E-D18A-45C1-AAA5-A4D4ADF32C82}" srcOrd="0" destOrd="0" parTransId="{707862FA-4E4F-4F80-B6CB-2341FEA3D6C6}" sibTransId="{EE577754-60B4-4E35-B527-C7CE469845E2}"/>
    <dgm:cxn modelId="{7FAACF2D-B297-44AF-BF63-B2D03AFEDFB1}" srcId="{721D918E-13F8-4273-A687-F6418DE8326B}" destId="{7AF4DA49-DB2E-4C5C-B316-8EE0746D291A}" srcOrd="2" destOrd="0" parTransId="{5B055B6C-7712-442A-BDF2-7D5050C51D78}" sibTransId="{53E0E4EE-39D9-4355-A65B-9D81EC08539D}"/>
    <dgm:cxn modelId="{38C5E168-4C49-4691-8E2B-27D488FD8B48}" srcId="{721D918E-13F8-4273-A687-F6418DE8326B}" destId="{EA8BE4E5-B10C-4B1E-975C-FD5E3E688195}" srcOrd="1" destOrd="0" parTransId="{36E0C5DD-3C17-494B-9B34-1BE4E005F7DF}" sibTransId="{0911C982-85E5-4746-BCDD-E82F5A253BB7}"/>
    <dgm:cxn modelId="{9392D37F-68EE-4CA4-A186-1647336936FF}" type="presOf" srcId="{7AF4DA49-DB2E-4C5C-B316-8EE0746D291A}" destId="{40C79E70-9E7A-4680-B30B-29CC35F5FC0B}" srcOrd="0" destOrd="0" presId="urn:microsoft.com/office/officeart/2005/8/layout/default"/>
    <dgm:cxn modelId="{D8F39D80-EFCC-4ACE-9766-27C539EEF04F}" type="presOf" srcId="{EA8BE4E5-B10C-4B1E-975C-FD5E3E688195}" destId="{A147F8D3-C4B4-4B65-84F9-6D7FC44A573F}" srcOrd="0" destOrd="0" presId="urn:microsoft.com/office/officeart/2005/8/layout/default"/>
    <dgm:cxn modelId="{C85B9890-2EE8-4228-AD17-B80038477ED0}" type="presOf" srcId="{C65BE47E-D18A-45C1-AAA5-A4D4ADF32C82}" destId="{300B442F-32C6-40C7-B281-C05AFF89C655}" srcOrd="0" destOrd="0" presId="urn:microsoft.com/office/officeart/2005/8/layout/default"/>
    <dgm:cxn modelId="{F5A655CA-1845-4681-8911-D650C50C4581}" type="presOf" srcId="{721D918E-13F8-4273-A687-F6418DE8326B}" destId="{CD618CE2-BB24-497F-8D9F-75C8CBE5C338}" srcOrd="0" destOrd="0" presId="urn:microsoft.com/office/officeart/2005/8/layout/default"/>
    <dgm:cxn modelId="{82705098-47CC-47AF-9119-5D574EFDFEA6}" type="presParOf" srcId="{CD618CE2-BB24-497F-8D9F-75C8CBE5C338}" destId="{300B442F-32C6-40C7-B281-C05AFF89C655}" srcOrd="0" destOrd="0" presId="urn:microsoft.com/office/officeart/2005/8/layout/default"/>
    <dgm:cxn modelId="{43F584C9-03E8-4F43-8F96-395D5183018A}" type="presParOf" srcId="{CD618CE2-BB24-497F-8D9F-75C8CBE5C338}" destId="{70447FE0-6578-423A-8CF0-791F6DF4D16A}" srcOrd="1" destOrd="0" presId="urn:microsoft.com/office/officeart/2005/8/layout/default"/>
    <dgm:cxn modelId="{4650689A-4800-4478-AB7A-F36A6AB0A1A3}" type="presParOf" srcId="{CD618CE2-BB24-497F-8D9F-75C8CBE5C338}" destId="{A147F8D3-C4B4-4B65-84F9-6D7FC44A573F}" srcOrd="2" destOrd="0" presId="urn:microsoft.com/office/officeart/2005/8/layout/default"/>
    <dgm:cxn modelId="{70C24D56-DFAE-4BEB-820B-A661B69891B2}" type="presParOf" srcId="{CD618CE2-BB24-497F-8D9F-75C8CBE5C338}" destId="{1310BB02-F9B7-4B60-AAD8-FFC112B90BD5}" srcOrd="3" destOrd="0" presId="urn:microsoft.com/office/officeart/2005/8/layout/default"/>
    <dgm:cxn modelId="{D28A568E-370B-4BFB-9D7A-E470DF2DD28F}" type="presParOf" srcId="{CD618CE2-BB24-497F-8D9F-75C8CBE5C338}" destId="{40C79E70-9E7A-4680-B30B-29CC35F5FC0B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2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2A186CF-1A5A-4CCD-B700-442DBB0586A9}" type="doc">
      <dgm:prSet loTypeId="urn:microsoft.com/office/officeart/2005/8/layout/default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51559350-F1CC-4563-A51D-903A548729D7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ADLaM Display"/>
              <a:cs typeface="ADLaM Display"/>
            </a:rPr>
            <a:t>Economic </a:t>
          </a:r>
        </a:p>
      </dgm:t>
    </dgm:pt>
    <dgm:pt modelId="{90074241-92E5-4E9D-933C-31AAF5D6D2D2}" type="parTrans" cxnId="{5878D38E-0FCA-47F6-99AC-D9478D6EE06C}">
      <dgm:prSet/>
      <dgm:spPr/>
      <dgm:t>
        <a:bodyPr/>
        <a:lstStyle/>
        <a:p>
          <a:endParaRPr lang="en-GB"/>
        </a:p>
      </dgm:t>
    </dgm:pt>
    <dgm:pt modelId="{C695098D-76E6-431F-8876-9D7070C9C1FE}" type="sibTrans" cxnId="{5878D38E-0FCA-47F6-99AC-D9478D6EE06C}">
      <dgm:prSet/>
      <dgm:spPr/>
      <dgm:t>
        <a:bodyPr/>
        <a:lstStyle/>
        <a:p>
          <a:endParaRPr lang="en-GB"/>
        </a:p>
      </dgm:t>
    </dgm:pt>
    <dgm:pt modelId="{94E6D867-5EAB-410D-9197-3FB7E95AB797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Increase costs</a:t>
          </a:r>
        </a:p>
      </dgm:t>
    </dgm:pt>
    <dgm:pt modelId="{C7D8ADF5-FF97-4609-B6D7-3BD9A58345E1}" type="parTrans" cxnId="{8FEDBB78-4398-428F-BFF4-4919A5C68F71}">
      <dgm:prSet/>
      <dgm:spPr/>
      <dgm:t>
        <a:bodyPr/>
        <a:lstStyle/>
        <a:p>
          <a:endParaRPr lang="en-GB"/>
        </a:p>
      </dgm:t>
    </dgm:pt>
    <dgm:pt modelId="{C00C2636-25C6-4549-9642-D260242DCD20}" type="sibTrans" cxnId="{8FEDBB78-4398-428F-BFF4-4919A5C68F71}">
      <dgm:prSet/>
      <dgm:spPr/>
      <dgm:t>
        <a:bodyPr/>
        <a:lstStyle/>
        <a:p>
          <a:endParaRPr lang="en-GB"/>
        </a:p>
      </dgm:t>
    </dgm:pt>
    <dgm:pt modelId="{D31F69F2-8BCC-437E-A91C-3F5B4A63A5AA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People have less money</a:t>
          </a:r>
        </a:p>
      </dgm:t>
    </dgm:pt>
    <dgm:pt modelId="{E8788881-7F56-49B1-A76C-7209C356AE41}" type="parTrans" cxnId="{D86C6545-3495-48C0-909E-A497601BE94A}">
      <dgm:prSet/>
      <dgm:spPr/>
      <dgm:t>
        <a:bodyPr/>
        <a:lstStyle/>
        <a:p>
          <a:endParaRPr lang="en-GB"/>
        </a:p>
      </dgm:t>
    </dgm:pt>
    <dgm:pt modelId="{A3AAA3CF-0FBD-4C0A-BE81-9427892BB498}" type="sibTrans" cxnId="{D86C6545-3495-48C0-909E-A497601BE94A}">
      <dgm:prSet/>
      <dgm:spPr/>
      <dgm:t>
        <a:bodyPr/>
        <a:lstStyle/>
        <a:p>
          <a:endParaRPr lang="en-GB"/>
        </a:p>
      </dgm:t>
    </dgm:pt>
    <dgm:pt modelId="{23CC59D8-DEE1-4A82-9BE7-10705E5A9BA6}" type="pres">
      <dgm:prSet presAssocID="{92A186CF-1A5A-4CCD-B700-442DBB0586A9}" presName="diagram" presStyleCnt="0">
        <dgm:presLayoutVars>
          <dgm:dir/>
          <dgm:resizeHandles val="exact"/>
        </dgm:presLayoutVars>
      </dgm:prSet>
      <dgm:spPr/>
    </dgm:pt>
    <dgm:pt modelId="{E0CB9B69-5A58-4CEE-8BEE-8DB130C6200A}" type="pres">
      <dgm:prSet presAssocID="{51559350-F1CC-4563-A51D-903A548729D7}" presName="node" presStyleLbl="node1" presStyleIdx="0" presStyleCnt="3">
        <dgm:presLayoutVars>
          <dgm:bulletEnabled val="1"/>
        </dgm:presLayoutVars>
      </dgm:prSet>
      <dgm:spPr/>
    </dgm:pt>
    <dgm:pt modelId="{87A35E36-B196-418C-80BD-981F99B4D375}" type="pres">
      <dgm:prSet presAssocID="{C695098D-76E6-431F-8876-9D7070C9C1FE}" presName="sibTrans" presStyleCnt="0"/>
      <dgm:spPr/>
    </dgm:pt>
    <dgm:pt modelId="{055685D3-AB3F-47F7-8ECA-86D5E806264F}" type="pres">
      <dgm:prSet presAssocID="{94E6D867-5EAB-410D-9197-3FB7E95AB797}" presName="node" presStyleLbl="node1" presStyleIdx="1" presStyleCnt="3">
        <dgm:presLayoutVars>
          <dgm:bulletEnabled val="1"/>
        </dgm:presLayoutVars>
      </dgm:prSet>
      <dgm:spPr/>
    </dgm:pt>
    <dgm:pt modelId="{0930A27D-484D-4496-9B1A-C2DCE7B99282}" type="pres">
      <dgm:prSet presAssocID="{C00C2636-25C6-4549-9642-D260242DCD20}" presName="sibTrans" presStyleCnt="0"/>
      <dgm:spPr/>
    </dgm:pt>
    <dgm:pt modelId="{E7CF217E-B1F6-436F-877E-42A301C39865}" type="pres">
      <dgm:prSet presAssocID="{D31F69F2-8BCC-437E-A91C-3F5B4A63A5AA}" presName="node" presStyleLbl="node1" presStyleIdx="2" presStyleCnt="3">
        <dgm:presLayoutVars>
          <dgm:bulletEnabled val="1"/>
        </dgm:presLayoutVars>
      </dgm:prSet>
      <dgm:spPr/>
    </dgm:pt>
  </dgm:ptLst>
  <dgm:cxnLst>
    <dgm:cxn modelId="{D15FA808-891B-4F05-8420-A5B28FA261B1}" type="presOf" srcId="{94E6D867-5EAB-410D-9197-3FB7E95AB797}" destId="{055685D3-AB3F-47F7-8ECA-86D5E806264F}" srcOrd="0" destOrd="0" presId="urn:microsoft.com/office/officeart/2005/8/layout/default"/>
    <dgm:cxn modelId="{ECEDD826-9968-41DD-ABC3-E7AAFA81FA4A}" type="presOf" srcId="{51559350-F1CC-4563-A51D-903A548729D7}" destId="{E0CB9B69-5A58-4CEE-8BEE-8DB130C6200A}" srcOrd="0" destOrd="0" presId="urn:microsoft.com/office/officeart/2005/8/layout/default"/>
    <dgm:cxn modelId="{1175E727-DD68-4FD8-BB81-94628CE79755}" type="presOf" srcId="{92A186CF-1A5A-4CCD-B700-442DBB0586A9}" destId="{23CC59D8-DEE1-4A82-9BE7-10705E5A9BA6}" srcOrd="0" destOrd="0" presId="urn:microsoft.com/office/officeart/2005/8/layout/default"/>
    <dgm:cxn modelId="{D86C6545-3495-48C0-909E-A497601BE94A}" srcId="{92A186CF-1A5A-4CCD-B700-442DBB0586A9}" destId="{D31F69F2-8BCC-437E-A91C-3F5B4A63A5AA}" srcOrd="2" destOrd="0" parTransId="{E8788881-7F56-49B1-A76C-7209C356AE41}" sibTransId="{A3AAA3CF-0FBD-4C0A-BE81-9427892BB498}"/>
    <dgm:cxn modelId="{8FEDBB78-4398-428F-BFF4-4919A5C68F71}" srcId="{92A186CF-1A5A-4CCD-B700-442DBB0586A9}" destId="{94E6D867-5EAB-410D-9197-3FB7E95AB797}" srcOrd="1" destOrd="0" parTransId="{C7D8ADF5-FF97-4609-B6D7-3BD9A58345E1}" sibTransId="{C00C2636-25C6-4549-9642-D260242DCD20}"/>
    <dgm:cxn modelId="{5878D38E-0FCA-47F6-99AC-D9478D6EE06C}" srcId="{92A186CF-1A5A-4CCD-B700-442DBB0586A9}" destId="{51559350-F1CC-4563-A51D-903A548729D7}" srcOrd="0" destOrd="0" parTransId="{90074241-92E5-4E9D-933C-31AAF5D6D2D2}" sibTransId="{C695098D-76E6-431F-8876-9D7070C9C1FE}"/>
    <dgm:cxn modelId="{F9E512B1-D774-4D0B-8EE5-6C8690FA3F8E}" type="presOf" srcId="{D31F69F2-8BCC-437E-A91C-3F5B4A63A5AA}" destId="{E7CF217E-B1F6-436F-877E-42A301C39865}" srcOrd="0" destOrd="0" presId="urn:microsoft.com/office/officeart/2005/8/layout/default"/>
    <dgm:cxn modelId="{B2EA6216-1662-4655-BA68-CFBCE3BD131B}" type="presParOf" srcId="{23CC59D8-DEE1-4A82-9BE7-10705E5A9BA6}" destId="{E0CB9B69-5A58-4CEE-8BEE-8DB130C6200A}" srcOrd="0" destOrd="0" presId="urn:microsoft.com/office/officeart/2005/8/layout/default"/>
    <dgm:cxn modelId="{410E2A61-A3CC-4D6B-AA84-F75A7074E5B0}" type="presParOf" srcId="{23CC59D8-DEE1-4A82-9BE7-10705E5A9BA6}" destId="{87A35E36-B196-418C-80BD-981F99B4D375}" srcOrd="1" destOrd="0" presId="urn:microsoft.com/office/officeart/2005/8/layout/default"/>
    <dgm:cxn modelId="{03314D2E-F74D-49B1-89A4-2FEDED2C53D0}" type="presParOf" srcId="{23CC59D8-DEE1-4A82-9BE7-10705E5A9BA6}" destId="{055685D3-AB3F-47F7-8ECA-86D5E806264F}" srcOrd="2" destOrd="0" presId="urn:microsoft.com/office/officeart/2005/8/layout/default"/>
    <dgm:cxn modelId="{BC7226BC-BD3E-48FF-8914-220D0093A750}" type="presParOf" srcId="{23CC59D8-DEE1-4A82-9BE7-10705E5A9BA6}" destId="{0930A27D-484D-4496-9B1A-C2DCE7B99282}" srcOrd="3" destOrd="0" presId="urn:microsoft.com/office/officeart/2005/8/layout/default"/>
    <dgm:cxn modelId="{5F2D13C6-887A-4394-8F8A-D295D0F96B92}" type="presParOf" srcId="{23CC59D8-DEE1-4A82-9BE7-10705E5A9BA6}" destId="{E7CF217E-B1F6-436F-877E-42A301C39865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2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AEE9A7-3023-4F6E-B343-EE5EB1E181DA}" type="doc">
      <dgm:prSet loTypeId="urn:microsoft.com/office/officeart/2005/8/layout/default" loCatId="list" qsTypeId="urn:microsoft.com/office/officeart/2005/8/quickstyle/simple1" qsCatId="simple" csTypeId="urn:microsoft.com/office/officeart/2005/8/colors/accent2_5" csCatId="accent2" phldr="1"/>
      <dgm:spPr/>
      <dgm:t>
        <a:bodyPr/>
        <a:lstStyle/>
        <a:p>
          <a:endParaRPr lang="en-GB"/>
        </a:p>
      </dgm:t>
    </dgm:pt>
    <dgm:pt modelId="{733DE67C-6FE3-4B17-A9D2-8571E3B69B9B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ADLaM Display"/>
              <a:cs typeface="ADLaM Display"/>
            </a:rPr>
            <a:t>Technological</a:t>
          </a:r>
          <a:endParaRPr lang="en-GB" sz="1600">
            <a:solidFill>
              <a:schemeClr val="tx1"/>
            </a:solidFill>
            <a:latin typeface="Calibri"/>
            <a:ea typeface="ADLaM Display"/>
            <a:cs typeface="ADLaM Display"/>
          </a:endParaRPr>
        </a:p>
      </dgm:t>
    </dgm:pt>
    <dgm:pt modelId="{DA62ED6D-E8A7-40CA-AD6D-B780249C1324}" type="parTrans" cxnId="{02C1F7E7-25FA-499B-B422-4775FF61F279}">
      <dgm:prSet/>
      <dgm:spPr/>
      <dgm:t>
        <a:bodyPr/>
        <a:lstStyle/>
        <a:p>
          <a:endParaRPr lang="en-GB"/>
        </a:p>
      </dgm:t>
    </dgm:pt>
    <dgm:pt modelId="{3EAAF8F3-9DFE-4FE2-86B8-CC337E576CC6}" type="sibTrans" cxnId="{02C1F7E7-25FA-499B-B422-4775FF61F279}">
      <dgm:prSet/>
      <dgm:spPr/>
      <dgm:t>
        <a:bodyPr/>
        <a:lstStyle/>
        <a:p>
          <a:endParaRPr lang="en-GB"/>
        </a:p>
      </dgm:t>
    </dgm:pt>
    <dgm:pt modelId="{2B32D999-BD06-4068-A00A-295D033671C2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Online order</a:t>
          </a:r>
        </a:p>
      </dgm:t>
    </dgm:pt>
    <dgm:pt modelId="{85444480-9079-4851-9FFE-DAF8CCE76C0D}" type="parTrans" cxnId="{0DDD0C4C-97CF-4C26-AE9C-DDC214ABF8B7}">
      <dgm:prSet/>
      <dgm:spPr/>
      <dgm:t>
        <a:bodyPr/>
        <a:lstStyle/>
        <a:p>
          <a:endParaRPr lang="en-GB"/>
        </a:p>
      </dgm:t>
    </dgm:pt>
    <dgm:pt modelId="{9B940409-649F-4A22-8215-FE2EBA16E0BF}" type="sibTrans" cxnId="{0DDD0C4C-97CF-4C26-AE9C-DDC214ABF8B7}">
      <dgm:prSet/>
      <dgm:spPr/>
      <dgm:t>
        <a:bodyPr/>
        <a:lstStyle/>
        <a:p>
          <a:endParaRPr lang="en-GB"/>
        </a:p>
      </dgm:t>
    </dgm:pt>
    <dgm:pt modelId="{A6144B0B-9FFC-40B3-AD2E-E70C2983608A}">
      <dgm:prSet custT="1"/>
      <dgm:spPr/>
      <dgm:t>
        <a:bodyPr/>
        <a:lstStyle/>
        <a:p>
          <a:r>
            <a:rPr lang="en-GB" sz="1600" b="1">
              <a:solidFill>
                <a:schemeClr val="tx1"/>
              </a:solidFill>
              <a:latin typeface="Calibri"/>
              <a:ea typeface="Calibri"/>
              <a:cs typeface="Calibri"/>
            </a:rPr>
            <a:t>Social media marketing</a:t>
          </a:r>
        </a:p>
      </dgm:t>
    </dgm:pt>
    <dgm:pt modelId="{B40A327A-4F8C-49BD-AD45-7F3CE4DD491F}" type="parTrans" cxnId="{AFA65C24-DB3D-4322-8B63-3BA18450BA22}">
      <dgm:prSet/>
      <dgm:spPr/>
      <dgm:t>
        <a:bodyPr/>
        <a:lstStyle/>
        <a:p>
          <a:endParaRPr lang="en-GB"/>
        </a:p>
      </dgm:t>
    </dgm:pt>
    <dgm:pt modelId="{990C6A2D-3E5D-411E-8E91-6C3F4AEC59F5}" type="sibTrans" cxnId="{AFA65C24-DB3D-4322-8B63-3BA18450BA22}">
      <dgm:prSet/>
      <dgm:spPr/>
      <dgm:t>
        <a:bodyPr/>
        <a:lstStyle/>
        <a:p>
          <a:endParaRPr lang="en-GB"/>
        </a:p>
      </dgm:t>
    </dgm:pt>
    <dgm:pt modelId="{CECAF289-9999-419C-8432-A60B4CDA81D1}" type="pres">
      <dgm:prSet presAssocID="{ECAEE9A7-3023-4F6E-B343-EE5EB1E181DA}" presName="diagram" presStyleCnt="0">
        <dgm:presLayoutVars>
          <dgm:dir/>
          <dgm:resizeHandles val="exact"/>
        </dgm:presLayoutVars>
      </dgm:prSet>
      <dgm:spPr/>
    </dgm:pt>
    <dgm:pt modelId="{CBDF3754-9EA0-4E7C-A339-4296861573EE}" type="pres">
      <dgm:prSet presAssocID="{733DE67C-6FE3-4B17-A9D2-8571E3B69B9B}" presName="node" presStyleLbl="node1" presStyleIdx="0" presStyleCnt="3">
        <dgm:presLayoutVars>
          <dgm:bulletEnabled val="1"/>
        </dgm:presLayoutVars>
      </dgm:prSet>
      <dgm:spPr/>
    </dgm:pt>
    <dgm:pt modelId="{32659CAB-DA14-42AA-AFE7-26E1B58917BD}" type="pres">
      <dgm:prSet presAssocID="{3EAAF8F3-9DFE-4FE2-86B8-CC337E576CC6}" presName="sibTrans" presStyleCnt="0"/>
      <dgm:spPr/>
    </dgm:pt>
    <dgm:pt modelId="{B85E4DFE-484B-4A0A-9958-3A572FE37F07}" type="pres">
      <dgm:prSet presAssocID="{2B32D999-BD06-4068-A00A-295D033671C2}" presName="node" presStyleLbl="node1" presStyleIdx="1" presStyleCnt="3">
        <dgm:presLayoutVars>
          <dgm:bulletEnabled val="1"/>
        </dgm:presLayoutVars>
      </dgm:prSet>
      <dgm:spPr/>
    </dgm:pt>
    <dgm:pt modelId="{0F999EF4-1123-4A1D-878B-46A7024FBC58}" type="pres">
      <dgm:prSet presAssocID="{9B940409-649F-4A22-8215-FE2EBA16E0BF}" presName="sibTrans" presStyleCnt="0"/>
      <dgm:spPr/>
    </dgm:pt>
    <dgm:pt modelId="{0AC76E44-752E-464F-B9E2-42F2E5C1B7CE}" type="pres">
      <dgm:prSet presAssocID="{A6144B0B-9FFC-40B3-AD2E-E70C2983608A}" presName="node" presStyleLbl="node1" presStyleIdx="2" presStyleCnt="3">
        <dgm:presLayoutVars>
          <dgm:bulletEnabled val="1"/>
        </dgm:presLayoutVars>
      </dgm:prSet>
      <dgm:spPr/>
    </dgm:pt>
  </dgm:ptLst>
  <dgm:cxnLst>
    <dgm:cxn modelId="{AFA65C24-DB3D-4322-8B63-3BA18450BA22}" srcId="{ECAEE9A7-3023-4F6E-B343-EE5EB1E181DA}" destId="{A6144B0B-9FFC-40B3-AD2E-E70C2983608A}" srcOrd="2" destOrd="0" parTransId="{B40A327A-4F8C-49BD-AD45-7F3CE4DD491F}" sibTransId="{990C6A2D-3E5D-411E-8E91-6C3F4AEC59F5}"/>
    <dgm:cxn modelId="{DFE1BC3B-BF6C-4B6B-8106-11AD99ABB097}" type="presOf" srcId="{A6144B0B-9FFC-40B3-AD2E-E70C2983608A}" destId="{0AC76E44-752E-464F-B9E2-42F2E5C1B7CE}" srcOrd="0" destOrd="0" presId="urn:microsoft.com/office/officeart/2005/8/layout/default"/>
    <dgm:cxn modelId="{0DDD0C4C-97CF-4C26-AE9C-DDC214ABF8B7}" srcId="{ECAEE9A7-3023-4F6E-B343-EE5EB1E181DA}" destId="{2B32D999-BD06-4068-A00A-295D033671C2}" srcOrd="1" destOrd="0" parTransId="{85444480-9079-4851-9FFE-DAF8CCE76C0D}" sibTransId="{9B940409-649F-4A22-8215-FE2EBA16E0BF}"/>
    <dgm:cxn modelId="{4161D57B-1318-4680-85B8-9BFB7BCE06C2}" type="presOf" srcId="{2B32D999-BD06-4068-A00A-295D033671C2}" destId="{B85E4DFE-484B-4A0A-9958-3A572FE37F07}" srcOrd="0" destOrd="0" presId="urn:microsoft.com/office/officeart/2005/8/layout/default"/>
    <dgm:cxn modelId="{BCE5D798-94E3-40B5-BE48-0C9044257F64}" type="presOf" srcId="{733DE67C-6FE3-4B17-A9D2-8571E3B69B9B}" destId="{CBDF3754-9EA0-4E7C-A339-4296861573EE}" srcOrd="0" destOrd="0" presId="urn:microsoft.com/office/officeart/2005/8/layout/default"/>
    <dgm:cxn modelId="{016A14DA-298F-4A20-AA1A-0921C814CAC4}" type="presOf" srcId="{ECAEE9A7-3023-4F6E-B343-EE5EB1E181DA}" destId="{CECAF289-9999-419C-8432-A60B4CDA81D1}" srcOrd="0" destOrd="0" presId="urn:microsoft.com/office/officeart/2005/8/layout/default"/>
    <dgm:cxn modelId="{02C1F7E7-25FA-499B-B422-4775FF61F279}" srcId="{ECAEE9A7-3023-4F6E-B343-EE5EB1E181DA}" destId="{733DE67C-6FE3-4B17-A9D2-8571E3B69B9B}" srcOrd="0" destOrd="0" parTransId="{DA62ED6D-E8A7-40CA-AD6D-B780249C1324}" sibTransId="{3EAAF8F3-9DFE-4FE2-86B8-CC337E576CC6}"/>
    <dgm:cxn modelId="{7CEFB3AD-10A4-4447-A3BC-63151788822B}" type="presParOf" srcId="{CECAF289-9999-419C-8432-A60B4CDA81D1}" destId="{CBDF3754-9EA0-4E7C-A339-4296861573EE}" srcOrd="0" destOrd="0" presId="urn:microsoft.com/office/officeart/2005/8/layout/default"/>
    <dgm:cxn modelId="{582EF280-01BB-44DF-9F3D-97A0E1F8A929}" type="presParOf" srcId="{CECAF289-9999-419C-8432-A60B4CDA81D1}" destId="{32659CAB-DA14-42AA-AFE7-26E1B58917BD}" srcOrd="1" destOrd="0" presId="urn:microsoft.com/office/officeart/2005/8/layout/default"/>
    <dgm:cxn modelId="{8EFE1C4F-95F4-4DD3-B8C8-001F3B9F8FFB}" type="presParOf" srcId="{CECAF289-9999-419C-8432-A60B4CDA81D1}" destId="{B85E4DFE-484B-4A0A-9958-3A572FE37F07}" srcOrd="2" destOrd="0" presId="urn:microsoft.com/office/officeart/2005/8/layout/default"/>
    <dgm:cxn modelId="{C2332BEE-0361-4701-8930-30D6D39BE527}" type="presParOf" srcId="{CECAF289-9999-419C-8432-A60B4CDA81D1}" destId="{0F999EF4-1123-4A1D-878B-46A7024FBC58}" srcOrd="3" destOrd="0" presId="urn:microsoft.com/office/officeart/2005/8/layout/default"/>
    <dgm:cxn modelId="{1B7BD09D-2ECE-4D77-AAD7-76F7382ECE2F}" type="presParOf" srcId="{CECAF289-9999-419C-8432-A60B4CDA81D1}" destId="{0AC76E44-752E-464F-B9E2-42F2E5C1B7CE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3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36C13A-4F96-4FA8-8297-986337228AD9}">
      <dsp:nvSpPr>
        <dsp:cNvPr id="0" name=""/>
        <dsp:cNvSpPr/>
      </dsp:nvSpPr>
      <dsp:spPr>
        <a:xfrm>
          <a:off x="162132" y="481"/>
          <a:ext cx="1606242" cy="963745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ADLaM Display"/>
              <a:cs typeface="ADLaM Display"/>
            </a:rPr>
            <a:t>Environmenta</a:t>
          </a: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l </a:t>
          </a:r>
        </a:p>
      </dsp:txBody>
      <dsp:txXfrm>
        <a:off x="162132" y="481"/>
        <a:ext cx="1606242" cy="963745"/>
      </dsp:txXfrm>
    </dsp:sp>
    <dsp:sp modelId="{1685E9F1-FC32-473C-918B-F56838980743}">
      <dsp:nvSpPr>
        <dsp:cNvPr id="0" name=""/>
        <dsp:cNvSpPr/>
      </dsp:nvSpPr>
      <dsp:spPr>
        <a:xfrm>
          <a:off x="162132" y="1124851"/>
          <a:ext cx="1606242" cy="963745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Climate change concerns (IFPA, 2026)</a:t>
          </a:r>
        </a:p>
      </dsp:txBody>
      <dsp:txXfrm>
        <a:off x="162132" y="1124851"/>
        <a:ext cx="1606242" cy="963745"/>
      </dsp:txXfrm>
    </dsp:sp>
    <dsp:sp modelId="{B32DC0F0-B56D-4F2A-9E20-AA72433D7284}">
      <dsp:nvSpPr>
        <dsp:cNvPr id="0" name=""/>
        <dsp:cNvSpPr/>
      </dsp:nvSpPr>
      <dsp:spPr>
        <a:xfrm>
          <a:off x="162132" y="2249220"/>
          <a:ext cx="1606242" cy="963745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>
              <a:solidFill>
                <a:schemeClr val="tx1"/>
              </a:solidFill>
              <a:latin typeface="Calibri"/>
              <a:ea typeface="Calibri"/>
              <a:cs typeface="Calibri"/>
            </a:rPr>
            <a:t>Reduce plastic packaging’s </a:t>
          </a:r>
        </a:p>
      </dsp:txBody>
      <dsp:txXfrm>
        <a:off x="162132" y="2249220"/>
        <a:ext cx="1606242" cy="9637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813C4F-A2A0-4E4F-B70D-91E4CFF83A1B}">
      <dsp:nvSpPr>
        <dsp:cNvPr id="0" name=""/>
        <dsp:cNvSpPr/>
      </dsp:nvSpPr>
      <dsp:spPr>
        <a:xfrm>
          <a:off x="340880" y="1478"/>
          <a:ext cx="1577536" cy="94652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ADLaM Display"/>
              <a:cs typeface="ADLaM Display"/>
            </a:rPr>
            <a:t>Legal</a:t>
          </a:r>
          <a:endParaRPr lang="en-GB" sz="1600" kern="1200">
            <a:solidFill>
              <a:schemeClr val="tx1"/>
            </a:solidFill>
            <a:latin typeface="Calibri"/>
            <a:ea typeface="ADLaM Display"/>
            <a:cs typeface="ADLaM Display"/>
          </a:endParaRPr>
        </a:p>
      </dsp:txBody>
      <dsp:txXfrm>
        <a:off x="340880" y="1478"/>
        <a:ext cx="1577536" cy="946521"/>
      </dsp:txXfrm>
    </dsp:sp>
    <dsp:sp modelId="{4A401D95-FE7B-44D2-97C5-BE4557BF4C67}">
      <dsp:nvSpPr>
        <dsp:cNvPr id="0" name=""/>
        <dsp:cNvSpPr/>
      </dsp:nvSpPr>
      <dsp:spPr>
        <a:xfrm>
          <a:off x="340880" y="1105753"/>
          <a:ext cx="1577536" cy="94652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Employment law  rights( minimum wage)</a:t>
          </a:r>
        </a:p>
      </dsp:txBody>
      <dsp:txXfrm>
        <a:off x="340880" y="1105753"/>
        <a:ext cx="1577536" cy="946521"/>
      </dsp:txXfrm>
    </dsp:sp>
    <dsp:sp modelId="{4CCCDEF7-572B-4F2D-AC9B-1C39490920AE}">
      <dsp:nvSpPr>
        <dsp:cNvPr id="0" name=""/>
        <dsp:cNvSpPr/>
      </dsp:nvSpPr>
      <dsp:spPr>
        <a:xfrm>
          <a:off x="340880" y="2210029"/>
          <a:ext cx="1577536" cy="94652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consumer  protection law</a:t>
          </a:r>
        </a:p>
      </dsp:txBody>
      <dsp:txXfrm>
        <a:off x="340880" y="2210029"/>
        <a:ext cx="1577536" cy="94652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5159B1-01CB-4356-B9A0-CF5A47912C83}">
      <dsp:nvSpPr>
        <dsp:cNvPr id="0" name=""/>
        <dsp:cNvSpPr/>
      </dsp:nvSpPr>
      <dsp:spPr>
        <a:xfrm>
          <a:off x="0" y="241266"/>
          <a:ext cx="1577286" cy="94637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ADLaM Display"/>
              <a:cs typeface="ADLaM Display"/>
            </a:rPr>
            <a:t>Social</a:t>
          </a:r>
          <a:endParaRPr lang="en-GB" sz="1600" kern="1200">
            <a:solidFill>
              <a:schemeClr val="tx1"/>
            </a:solidFill>
            <a:latin typeface="Calibri"/>
            <a:ea typeface="ADLaM Display"/>
            <a:cs typeface="ADLaM Display"/>
          </a:endParaRPr>
        </a:p>
      </dsp:txBody>
      <dsp:txXfrm>
        <a:off x="0" y="241266"/>
        <a:ext cx="1577286" cy="946371"/>
      </dsp:txXfrm>
    </dsp:sp>
    <dsp:sp modelId="{BFE84A13-E7E4-4D1C-BF05-2CF4EAD76E9B}">
      <dsp:nvSpPr>
        <dsp:cNvPr id="0" name=""/>
        <dsp:cNvSpPr/>
      </dsp:nvSpPr>
      <dsp:spPr>
        <a:xfrm>
          <a:off x="0" y="1345366"/>
          <a:ext cx="1577286" cy="94637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Increases demands in events</a:t>
          </a:r>
        </a:p>
      </dsp:txBody>
      <dsp:txXfrm>
        <a:off x="0" y="1345366"/>
        <a:ext cx="1577286" cy="946371"/>
      </dsp:txXfrm>
    </dsp:sp>
    <dsp:sp modelId="{CEA9C968-C367-42D8-B7A5-2E186489B3C0}">
      <dsp:nvSpPr>
        <dsp:cNvPr id="0" name=""/>
        <dsp:cNvSpPr/>
      </dsp:nvSpPr>
      <dsp:spPr>
        <a:xfrm>
          <a:off x="0" y="2449466"/>
          <a:ext cx="1577286" cy="94637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Eco friendly product</a:t>
          </a:r>
        </a:p>
      </dsp:txBody>
      <dsp:txXfrm>
        <a:off x="0" y="2449466"/>
        <a:ext cx="1577286" cy="94637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B442F-32C6-40C7-B281-C05AFF89C655}">
      <dsp:nvSpPr>
        <dsp:cNvPr id="0" name=""/>
        <dsp:cNvSpPr/>
      </dsp:nvSpPr>
      <dsp:spPr>
        <a:xfrm>
          <a:off x="0" y="88947"/>
          <a:ext cx="1436118" cy="861670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ADLaM Display"/>
              <a:cs typeface="ADLaM Display"/>
            </a:rPr>
            <a:t>Political </a:t>
          </a:r>
        </a:p>
      </dsp:txBody>
      <dsp:txXfrm>
        <a:off x="0" y="88947"/>
        <a:ext cx="1436118" cy="861670"/>
      </dsp:txXfrm>
    </dsp:sp>
    <dsp:sp modelId="{A147F8D3-C4B4-4B65-84F9-6D7FC44A573F}">
      <dsp:nvSpPr>
        <dsp:cNvPr id="0" name=""/>
        <dsp:cNvSpPr/>
      </dsp:nvSpPr>
      <dsp:spPr>
        <a:xfrm>
          <a:off x="0" y="1094230"/>
          <a:ext cx="1436118" cy="861670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Government  support for small business</a:t>
          </a:r>
        </a:p>
      </dsp:txBody>
      <dsp:txXfrm>
        <a:off x="0" y="1094230"/>
        <a:ext cx="1436118" cy="861670"/>
      </dsp:txXfrm>
    </dsp:sp>
    <dsp:sp modelId="{40C79E70-9E7A-4680-B30B-29CC35F5FC0B}">
      <dsp:nvSpPr>
        <dsp:cNvPr id="0" name=""/>
        <dsp:cNvSpPr/>
      </dsp:nvSpPr>
      <dsp:spPr>
        <a:xfrm>
          <a:off x="0" y="2099513"/>
          <a:ext cx="1436118" cy="861670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Tax change</a:t>
          </a:r>
        </a:p>
      </dsp:txBody>
      <dsp:txXfrm>
        <a:off x="0" y="2099513"/>
        <a:ext cx="1436118" cy="8616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CB9B69-5A58-4CEE-8BEE-8DB130C6200A}">
      <dsp:nvSpPr>
        <dsp:cNvPr id="0" name=""/>
        <dsp:cNvSpPr/>
      </dsp:nvSpPr>
      <dsp:spPr>
        <a:xfrm>
          <a:off x="0" y="536666"/>
          <a:ext cx="1459453" cy="87567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ADLaM Display"/>
              <a:cs typeface="ADLaM Display"/>
            </a:rPr>
            <a:t>Economic </a:t>
          </a:r>
        </a:p>
      </dsp:txBody>
      <dsp:txXfrm>
        <a:off x="0" y="536666"/>
        <a:ext cx="1459453" cy="875671"/>
      </dsp:txXfrm>
    </dsp:sp>
    <dsp:sp modelId="{055685D3-AB3F-47F7-8ECA-86D5E806264F}">
      <dsp:nvSpPr>
        <dsp:cNvPr id="0" name=""/>
        <dsp:cNvSpPr/>
      </dsp:nvSpPr>
      <dsp:spPr>
        <a:xfrm>
          <a:off x="0" y="1558283"/>
          <a:ext cx="1459453" cy="87567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Increase costs</a:t>
          </a:r>
        </a:p>
      </dsp:txBody>
      <dsp:txXfrm>
        <a:off x="0" y="1558283"/>
        <a:ext cx="1459453" cy="875671"/>
      </dsp:txXfrm>
    </dsp:sp>
    <dsp:sp modelId="{E7CF217E-B1F6-436F-877E-42A301C39865}">
      <dsp:nvSpPr>
        <dsp:cNvPr id="0" name=""/>
        <dsp:cNvSpPr/>
      </dsp:nvSpPr>
      <dsp:spPr>
        <a:xfrm>
          <a:off x="0" y="2579900"/>
          <a:ext cx="1459453" cy="875671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People have less money</a:t>
          </a:r>
        </a:p>
      </dsp:txBody>
      <dsp:txXfrm>
        <a:off x="0" y="2579900"/>
        <a:ext cx="1459453" cy="875671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DF3754-9EA0-4E7C-A339-4296861573EE}">
      <dsp:nvSpPr>
        <dsp:cNvPr id="0" name=""/>
        <dsp:cNvSpPr/>
      </dsp:nvSpPr>
      <dsp:spPr>
        <a:xfrm>
          <a:off x="428206" y="698"/>
          <a:ext cx="1572858" cy="943714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ADLaM Display"/>
              <a:cs typeface="ADLaM Display"/>
            </a:rPr>
            <a:t>Technological</a:t>
          </a:r>
          <a:endParaRPr lang="en-GB" sz="1600" kern="1200">
            <a:solidFill>
              <a:schemeClr val="tx1"/>
            </a:solidFill>
            <a:latin typeface="Calibri"/>
            <a:ea typeface="ADLaM Display"/>
            <a:cs typeface="ADLaM Display"/>
          </a:endParaRPr>
        </a:p>
      </dsp:txBody>
      <dsp:txXfrm>
        <a:off x="428206" y="698"/>
        <a:ext cx="1572858" cy="943714"/>
      </dsp:txXfrm>
    </dsp:sp>
    <dsp:sp modelId="{B85E4DFE-484B-4A0A-9958-3A572FE37F07}">
      <dsp:nvSpPr>
        <dsp:cNvPr id="0" name=""/>
        <dsp:cNvSpPr/>
      </dsp:nvSpPr>
      <dsp:spPr>
        <a:xfrm>
          <a:off x="428206" y="1101699"/>
          <a:ext cx="1572858" cy="943714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2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Online order</a:t>
          </a:r>
        </a:p>
      </dsp:txBody>
      <dsp:txXfrm>
        <a:off x="428206" y="1101699"/>
        <a:ext cx="1572858" cy="943714"/>
      </dsp:txXfrm>
    </dsp:sp>
    <dsp:sp modelId="{0AC76E44-752E-464F-B9E2-42F2E5C1B7CE}">
      <dsp:nvSpPr>
        <dsp:cNvPr id="0" name=""/>
        <dsp:cNvSpPr/>
      </dsp:nvSpPr>
      <dsp:spPr>
        <a:xfrm>
          <a:off x="428206" y="2202700"/>
          <a:ext cx="1572858" cy="943714"/>
        </a:xfrm>
        <a:prstGeom prst="rect">
          <a:avLst/>
        </a:prstGeom>
        <a:solidFill>
          <a:schemeClr val="accent2">
            <a:alpha val="90000"/>
            <a:hueOff val="0"/>
            <a:satOff val="0"/>
            <a:lumOff val="0"/>
            <a:alphaOff val="-4000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>
              <a:solidFill>
                <a:schemeClr val="tx1"/>
              </a:solidFill>
              <a:latin typeface="Calibri"/>
              <a:ea typeface="Calibri"/>
              <a:cs typeface="Calibri"/>
            </a:rPr>
            <a:t>Social media marketing</a:t>
          </a:r>
        </a:p>
      </dsp:txBody>
      <dsp:txXfrm>
        <a:off x="428206" y="2202700"/>
        <a:ext cx="1572858" cy="943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904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9323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44334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8543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6162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748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75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855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712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4955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411174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746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544962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174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3211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0279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237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7369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diagramLayout" Target="../diagrams/layout3.xml"/><Relationship Id="rId18" Type="http://schemas.openxmlformats.org/officeDocument/2006/relationships/diagramLayout" Target="../diagrams/layout4.xml"/><Relationship Id="rId26" Type="http://schemas.microsoft.com/office/2007/relationships/diagramDrawing" Target="../diagrams/drawing5.xml"/><Relationship Id="rId3" Type="http://schemas.openxmlformats.org/officeDocument/2006/relationships/diagramLayout" Target="../diagrams/layout1.xml"/><Relationship Id="rId21" Type="http://schemas.microsoft.com/office/2007/relationships/diagramDrawing" Target="../diagrams/drawing4.xml"/><Relationship Id="rId7" Type="http://schemas.openxmlformats.org/officeDocument/2006/relationships/diagramData" Target="../diagrams/data2.xml"/><Relationship Id="rId12" Type="http://schemas.openxmlformats.org/officeDocument/2006/relationships/diagramData" Target="../diagrams/data3.xml"/><Relationship Id="rId17" Type="http://schemas.openxmlformats.org/officeDocument/2006/relationships/diagramData" Target="../diagrams/data4.xml"/><Relationship Id="rId25" Type="http://schemas.openxmlformats.org/officeDocument/2006/relationships/diagramColors" Target="../diagrams/colors5.xml"/><Relationship Id="rId2" Type="http://schemas.openxmlformats.org/officeDocument/2006/relationships/diagramData" Target="../diagrams/data1.xml"/><Relationship Id="rId16" Type="http://schemas.microsoft.com/office/2007/relationships/diagramDrawing" Target="../diagrams/drawing3.xml"/><Relationship Id="rId20" Type="http://schemas.openxmlformats.org/officeDocument/2006/relationships/diagramColors" Target="../diagrams/colors4.xml"/><Relationship Id="rId29" Type="http://schemas.openxmlformats.org/officeDocument/2006/relationships/diagramQuickStyle" Target="../diagrams/quickStyle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24" Type="http://schemas.openxmlformats.org/officeDocument/2006/relationships/diagramQuickStyle" Target="../diagrams/quickStyle5.xml"/><Relationship Id="rId5" Type="http://schemas.openxmlformats.org/officeDocument/2006/relationships/diagramColors" Target="../diagrams/colors1.xml"/><Relationship Id="rId15" Type="http://schemas.openxmlformats.org/officeDocument/2006/relationships/diagramColors" Target="../diagrams/colors3.xml"/><Relationship Id="rId23" Type="http://schemas.openxmlformats.org/officeDocument/2006/relationships/diagramLayout" Target="../diagrams/layout5.xml"/><Relationship Id="rId28" Type="http://schemas.openxmlformats.org/officeDocument/2006/relationships/diagramLayout" Target="../diagrams/layout6.xml"/><Relationship Id="rId10" Type="http://schemas.openxmlformats.org/officeDocument/2006/relationships/diagramColors" Target="../diagrams/colors2.xml"/><Relationship Id="rId19" Type="http://schemas.openxmlformats.org/officeDocument/2006/relationships/diagramQuickStyle" Target="../diagrams/quickStyle4.xml"/><Relationship Id="rId31" Type="http://schemas.microsoft.com/office/2007/relationships/diagramDrawing" Target="../diagrams/drawing6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diagramQuickStyle" Target="../diagrams/quickStyle3.xml"/><Relationship Id="rId22" Type="http://schemas.openxmlformats.org/officeDocument/2006/relationships/diagramData" Target="../diagrams/data5.xml"/><Relationship Id="rId27" Type="http://schemas.openxmlformats.org/officeDocument/2006/relationships/diagramData" Target="../diagrams/data6.xml"/><Relationship Id="rId30" Type="http://schemas.openxmlformats.org/officeDocument/2006/relationships/diagramColors" Target="../diagrams/colors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>
                <a:latin typeface="Arial"/>
                <a:cs typeface="Arial"/>
              </a:rPr>
              <a:t>Student Name:	Eman Un Nisa Mumtaz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Student ID: 2511928</a:t>
            </a:r>
            <a:endParaRPr lang="en-GB" sz="3200">
              <a:latin typeface="Arial"/>
              <a:cs typeface="Arial"/>
            </a:endParaRPr>
          </a:p>
          <a:p>
            <a:endParaRPr lang="en-GB" sz="16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>
                <a:latin typeface="Arial"/>
                <a:cs typeface="Arial"/>
              </a:rPr>
              <a:t>Lecturer’s Name: Chijioke Uba</a:t>
            </a:r>
          </a:p>
          <a:p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Module Code: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 dirty="0">
                <a:latin typeface="Arial"/>
                <a:cs typeface="Arial"/>
              </a:rPr>
              <a:t>LCLM 4004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Module Name: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 dirty="0">
                <a:latin typeface="Arial"/>
                <a:cs typeface="Arial"/>
              </a:rPr>
              <a:t>Problem Solving and Decision-Making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/>
                <a:cs typeface="Arial"/>
              </a:rPr>
              <a:t>Component 1: </a:t>
            </a:r>
            <a:r>
              <a:rPr lang="en-GB" sz="2800" b="1" dirty="0">
                <a:latin typeface="Arial"/>
                <a:cs typeface="Arial"/>
              </a:rPr>
              <a:t>	</a:t>
            </a:r>
            <a:r>
              <a:rPr lang="en-GB" sz="2800" dirty="0">
                <a:latin typeface="Arial"/>
                <a:cs typeface="Arial"/>
              </a:rPr>
              <a:t>Green Haven Florists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r>
              <a:rPr lang="en-GB" sz="4800" b="1" u="sng">
                <a:solidFill>
                  <a:schemeClr val="accent2"/>
                </a:solidFill>
                <a:latin typeface="Aharoni"/>
                <a:ea typeface="ADLaM Display"/>
                <a:cs typeface="ADLaM Display"/>
              </a:rPr>
              <a:t>Overview of my presentation</a:t>
            </a:r>
            <a:endParaRPr lang="en-GB" sz="4800" b="1" u="sng">
              <a:solidFill>
                <a:schemeClr val="accent2"/>
              </a:solidFill>
              <a:latin typeface="Aharoni"/>
              <a:ea typeface="ADLaM Display" panose="020F0502020204030204" pitchFamily="2" charset="0"/>
              <a:cs typeface="ADLaM Display" panose="020F0502020204030204" pitchFamily="2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161751"/>
            <a:ext cx="11102197" cy="5451893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AutoNum type="arabicPeriod"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AutoNum type="arabicPeriod"/>
            </a:pPr>
            <a:r>
              <a:rPr lang="en-GB" sz="2000" b="1">
                <a:latin typeface="Segoe UI"/>
                <a:cs typeface="Arial"/>
              </a:rPr>
              <a:t>Overview of Green Haven Florists</a:t>
            </a:r>
            <a:endParaRPr lang="en-GB" sz="2000" b="1">
              <a:latin typeface="Segoe UI"/>
              <a:cs typeface="Arial" panose="020B0604020202020204" pitchFamily="34" charset="0"/>
            </a:endParaRPr>
          </a:p>
          <a:p>
            <a:pPr>
              <a:buAutoNum type="arabicPeriod"/>
            </a:pPr>
            <a:endParaRPr lang="en-GB" sz="2000" b="1">
              <a:latin typeface="Segoe UI"/>
              <a:cs typeface="Arial"/>
            </a:endParaRPr>
          </a:p>
          <a:p>
            <a:pPr>
              <a:buAutoNum type="arabicPeriod"/>
            </a:pPr>
            <a:r>
              <a:rPr lang="en-GB" sz="2000" b="1">
                <a:latin typeface="Segoe UI"/>
                <a:cs typeface="Arial"/>
              </a:rPr>
              <a:t> key issues affecting  in-store sales</a:t>
            </a:r>
            <a:endParaRPr lang="en-GB" sz="2000" b="1">
              <a:latin typeface="Segoe UI"/>
              <a:cs typeface="Arial" panose="020B0604020202020204" pitchFamily="34" charset="0"/>
            </a:endParaRPr>
          </a:p>
          <a:p>
            <a:pPr>
              <a:buAutoNum type="arabicPeriod"/>
            </a:pPr>
            <a:endParaRPr lang="en-GB" sz="2000" b="1">
              <a:latin typeface="Segoe UI"/>
              <a:cs typeface="Arial"/>
            </a:endParaRPr>
          </a:p>
          <a:p>
            <a:pPr>
              <a:buAutoNum type="arabicPeriod"/>
            </a:pPr>
            <a:r>
              <a:rPr lang="en-GB" sz="2000" b="1">
                <a:latin typeface="Segoe UI"/>
                <a:cs typeface="Arial"/>
              </a:rPr>
              <a:t>An application of the 5W2H model to summarise these issues</a:t>
            </a:r>
          </a:p>
          <a:p>
            <a:pPr>
              <a:buAutoNum type="arabicPeriod"/>
            </a:pPr>
            <a:endParaRPr lang="en-GB" sz="2000" b="1">
              <a:latin typeface="Segoe UI"/>
              <a:cs typeface="Arial"/>
            </a:endParaRPr>
          </a:p>
          <a:p>
            <a:pPr>
              <a:buAutoNum type="arabicPeriod"/>
            </a:pPr>
            <a:r>
              <a:rPr lang="en-GB" sz="2000" b="1">
                <a:latin typeface="Segoe UI"/>
                <a:cs typeface="Arial"/>
              </a:rPr>
              <a:t>PESTEL analysis (external environmental</a:t>
            </a:r>
            <a:r>
              <a:rPr lang="en-GB" sz="2000" b="1" dirty="0">
                <a:latin typeface="Segoe UI"/>
                <a:cs typeface="Arial"/>
              </a:rPr>
              <a:t> analysis )</a:t>
            </a:r>
          </a:p>
          <a:p>
            <a:pPr>
              <a:buAutoNum type="arabicPeriod"/>
            </a:pPr>
            <a:endParaRPr lang="en-GB" sz="2000" b="1">
              <a:latin typeface="Segoe UI"/>
              <a:cs typeface="Arial"/>
            </a:endParaRPr>
          </a:p>
          <a:p>
            <a:pPr>
              <a:buAutoNum type="arabicPeriod"/>
            </a:pPr>
            <a:r>
              <a:rPr lang="en-GB" sz="2000" b="1">
                <a:latin typeface="Segoe UI"/>
                <a:cs typeface="Arial"/>
              </a:rPr>
              <a:t>Fishbone Cause-and-Effect  analysis </a:t>
            </a:r>
          </a:p>
          <a:p>
            <a:pPr>
              <a:buAutoNum type="arabicPeriod"/>
            </a:pPr>
            <a:endParaRPr lang="en-GB" sz="2000" b="1">
              <a:latin typeface="Segoe UI"/>
              <a:cs typeface="Arial"/>
            </a:endParaRPr>
          </a:p>
          <a:p>
            <a:pPr>
              <a:buAutoNum type="arabicPeriod"/>
            </a:pPr>
            <a:r>
              <a:rPr lang="en-GB" sz="2000" b="1">
                <a:latin typeface="Segoe UI"/>
                <a:cs typeface="Arial"/>
              </a:rPr>
              <a:t>Summary of key finding</a:t>
            </a:r>
          </a:p>
          <a:p>
            <a:pPr>
              <a:buAutoNum type="arabicPeriod"/>
            </a:pPr>
            <a:endParaRPr lang="en-GB" sz="2000" b="1">
              <a:latin typeface="Segoe UI"/>
              <a:cs typeface="Segoe UI"/>
            </a:endParaRPr>
          </a:p>
          <a:p>
            <a:pPr>
              <a:buAutoNum type="arabicPeriod"/>
            </a:pPr>
            <a:endParaRPr lang="en-GB" sz="2000" b="1"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057" y="380548"/>
            <a:ext cx="9655834" cy="1103891"/>
          </a:xfrm>
        </p:spPr>
        <p:txBody>
          <a:bodyPr>
            <a:normAutofit fontScale="90000"/>
          </a:bodyPr>
          <a:lstStyle/>
          <a:p>
            <a:r>
              <a:rPr lang="en-GB" sz="4800" b="1" u="sng">
                <a:solidFill>
                  <a:schemeClr val="accent2"/>
                </a:solidFill>
                <a:latin typeface="Aharoni"/>
                <a:ea typeface="ADLaM Display"/>
                <a:cs typeface="ADLaM Display"/>
              </a:rPr>
              <a:t>Overview of Green Havan Florists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89527"/>
            <a:ext cx="10515600" cy="353137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" charset="2"/>
              <a:buChar char="q"/>
            </a:pPr>
            <a:r>
              <a:rPr lang="en-GB" sz="2000" b="1">
                <a:latin typeface="Segoe UI"/>
                <a:cs typeface="Arial"/>
              </a:rPr>
              <a:t>Small flower shop  in Norwich UK</a:t>
            </a:r>
            <a:endParaRPr lang="en-GB" sz="2000" b="1">
              <a:latin typeface="Segoe UI"/>
              <a:cs typeface="Arial" panose="020B0604020202020204" pitchFamily="34" charset="0"/>
            </a:endParaRPr>
          </a:p>
          <a:p>
            <a:pPr>
              <a:buFont typeface="Wingdings" charset="2"/>
              <a:buChar char="q"/>
            </a:pPr>
            <a:endParaRPr lang="en-GB" sz="2000" b="1">
              <a:latin typeface="Segoe UI"/>
              <a:cs typeface="Arial" panose="020B0604020202020204" pitchFamily="34" charset="0"/>
            </a:endParaRPr>
          </a:p>
          <a:p>
            <a:pPr>
              <a:buFont typeface="Wingdings" charset="2"/>
              <a:buChar char="q"/>
            </a:pPr>
            <a:r>
              <a:rPr lang="en-GB" sz="2000" b="1">
                <a:latin typeface="Segoe UI"/>
                <a:cs typeface="Arial"/>
              </a:rPr>
              <a:t>Founded in 2016 by partners Liam and Priya Patel</a:t>
            </a:r>
            <a:endParaRPr lang="en-GB" sz="2000" b="1">
              <a:solidFill>
                <a:srgbClr val="000000"/>
              </a:solidFill>
              <a:latin typeface="Segoe UI"/>
              <a:cs typeface="Arial"/>
            </a:endParaRPr>
          </a:p>
          <a:p>
            <a:pPr>
              <a:buFont typeface="Wingdings" charset="2"/>
              <a:buChar char="q"/>
            </a:pPr>
            <a:endParaRPr lang="en-GB" sz="2000" b="1">
              <a:latin typeface="Segoe UI"/>
              <a:cs typeface="Arial" panose="020B0604020202020204" pitchFamily="34" charset="0"/>
            </a:endParaRPr>
          </a:p>
          <a:p>
            <a:pPr>
              <a:buFont typeface="Wingdings" charset="2"/>
              <a:buChar char="q"/>
            </a:pPr>
            <a:r>
              <a:rPr lang="en-GB" sz="2000" b="1" dirty="0">
                <a:latin typeface="Segoe UI"/>
                <a:cs typeface="Arial"/>
              </a:rPr>
              <a:t>Built strong reputation and eco-friendly packaging</a:t>
            </a:r>
          </a:p>
          <a:p>
            <a:pPr>
              <a:buFont typeface="Wingdings" charset="2"/>
              <a:buChar char="q"/>
            </a:pPr>
            <a:endParaRPr lang="en-GB" sz="2000" b="1">
              <a:latin typeface="Segoe UI"/>
              <a:cs typeface="Arial" panose="020B0604020202020204" pitchFamily="34" charset="0"/>
            </a:endParaRPr>
          </a:p>
          <a:p>
            <a:pPr>
              <a:buFont typeface="Wingdings" charset="2"/>
              <a:buChar char="q"/>
            </a:pPr>
            <a:r>
              <a:rPr lang="en-GB" sz="2000" b="1">
                <a:latin typeface="Segoe UI"/>
                <a:cs typeface="Arial"/>
              </a:rPr>
              <a:t>Selling flowers to local customers, events(weddings)</a:t>
            </a:r>
          </a:p>
          <a:p>
            <a:pPr>
              <a:buFont typeface="Wingdings" charset="2"/>
              <a:buChar char="q"/>
            </a:pPr>
            <a:endParaRPr lang="en-GB" sz="2000" b="1">
              <a:latin typeface="Segoe UI"/>
              <a:cs typeface="Arial" panose="020B0604020202020204" pitchFamily="34" charset="0"/>
            </a:endParaRPr>
          </a:p>
          <a:p>
            <a:pPr>
              <a:buFont typeface="Wingdings" charset="2"/>
              <a:buChar char="q"/>
            </a:pPr>
            <a:r>
              <a:rPr lang="en-GB" sz="2800" b="1">
                <a:latin typeface="Segoe UI"/>
                <a:cs typeface="Arial"/>
              </a:rPr>
              <a:t>Over the past year 30% decline in in-store.</a:t>
            </a:r>
          </a:p>
          <a:p>
            <a:pPr>
              <a:buFont typeface="Wingdings" charset="2"/>
              <a:buChar char="q"/>
            </a:pPr>
            <a:endParaRPr lang="en-GB" sz="2800" b="1">
              <a:latin typeface="Segoe UI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000" b="1">
              <a:latin typeface="Segoe UI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9" y="104833"/>
            <a:ext cx="11041289" cy="1325563"/>
          </a:xfrm>
        </p:spPr>
        <p:txBody>
          <a:bodyPr>
            <a:normAutofit/>
          </a:bodyPr>
          <a:lstStyle/>
          <a:p>
            <a:r>
              <a:rPr lang="en-GB" sz="4400" b="1" u="sng" dirty="0">
                <a:latin typeface="Aharoni"/>
                <a:cs typeface="Aharoni"/>
              </a:rPr>
              <a:t>Identifying Cause of the sales decline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318" y="486155"/>
            <a:ext cx="10460182" cy="577977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i="1">
              <a:latin typeface="ADLaM Display" panose="02010000000000000000" pitchFamily="2" charset="0"/>
              <a:ea typeface="ADLaM Display" panose="02010000000000000000" pitchFamily="2" charset="0"/>
              <a:cs typeface="ADLaM Display" panose="02010000000000000000" pitchFamily="2" charset="0"/>
            </a:endParaRPr>
          </a:p>
          <a:p>
            <a:r>
              <a:rPr lang="en-GB" sz="2800" b="1">
                <a:solidFill>
                  <a:schemeClr val="tx1"/>
                </a:solidFill>
                <a:latin typeface="ADLaM Display"/>
                <a:ea typeface="Calibri"/>
                <a:cs typeface="Calibri"/>
              </a:rPr>
              <a:t>30% decline in in-store sales over the past year</a:t>
            </a:r>
            <a:r>
              <a:rPr lang="en-GB" sz="2800" b="1" dirty="0">
                <a:latin typeface="ADLaM Display"/>
                <a:ea typeface="Calibri"/>
                <a:cs typeface="Calibri"/>
              </a:rPr>
              <a:t>  </a:t>
            </a:r>
          </a:p>
          <a:p>
            <a:endParaRPr lang="en-GB" sz="2800" b="1" dirty="0">
              <a:latin typeface="ADLaM Display"/>
              <a:ea typeface="Calibri"/>
              <a:cs typeface="Calibri"/>
            </a:endParaRPr>
          </a:p>
          <a:p>
            <a:endParaRPr lang="en-GB" sz="2800" b="1" dirty="0">
              <a:latin typeface="ADLaM Display"/>
              <a:ea typeface="Calibri"/>
              <a:cs typeface="Calibri"/>
            </a:endParaRPr>
          </a:p>
          <a:p>
            <a:endParaRPr lang="en-GB" sz="2800" b="1" dirty="0">
              <a:latin typeface="ADLaM Display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800" b="1" dirty="0">
                <a:latin typeface="ADLaM Display"/>
                <a:ea typeface="Calibri"/>
                <a:cs typeface="Calibri"/>
              </a:rPr>
              <a:t> </a:t>
            </a:r>
          </a:p>
          <a:p>
            <a:endParaRPr lang="en-GB" sz="2800" b="1" dirty="0">
              <a:latin typeface="ADLaM Display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2800" b="1" dirty="0">
                <a:latin typeface="ADLaM Display"/>
                <a:ea typeface="Calibri"/>
                <a:cs typeface="Calibri"/>
              </a:rPr>
              <a:t>                                                                                                </a:t>
            </a:r>
            <a:endParaRPr lang="en-GB" dirty="0"/>
          </a:p>
          <a:p>
            <a:pPr marL="0" indent="0">
              <a:buNone/>
            </a:pPr>
            <a:endParaRPr lang="en-GB" sz="2400" i="1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C3B75DD-6409-548D-125B-AD7FFD04606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7403886"/>
              </p:ext>
            </p:extLst>
          </p:nvPr>
        </p:nvGraphicFramePr>
        <p:xfrm>
          <a:off x="180109" y="1995055"/>
          <a:ext cx="9257303" cy="3155709"/>
        </p:xfrm>
        <a:graphic>
          <a:graphicData uri="http://schemas.openxmlformats.org/drawingml/2006/table">
            <a:tbl>
              <a:tblPr firstRow="1" bandRow="1">
                <a:tableStyleId>{D113A9D2-9D6B-4929-AA2D-F23B5EE8CBE7}</a:tableStyleId>
              </a:tblPr>
              <a:tblGrid>
                <a:gridCol w="4450764">
                  <a:extLst>
                    <a:ext uri="{9D8B030D-6E8A-4147-A177-3AD203B41FA5}">
                      <a16:colId xmlns:a16="http://schemas.microsoft.com/office/drawing/2014/main" val="1983308688"/>
                    </a:ext>
                  </a:extLst>
                </a:gridCol>
                <a:gridCol w="4806539">
                  <a:extLst>
                    <a:ext uri="{9D8B030D-6E8A-4147-A177-3AD203B41FA5}">
                      <a16:colId xmlns:a16="http://schemas.microsoft.com/office/drawing/2014/main" val="1017656465"/>
                    </a:ext>
                  </a:extLst>
                </a:gridCol>
              </a:tblGrid>
              <a:tr h="1062860">
                <a:tc>
                  <a:txBody>
                    <a:bodyPr/>
                    <a:lstStyle/>
                    <a:p>
                      <a:r>
                        <a:rPr lang="en-GB" sz="3200" b="1" i="0">
                          <a:solidFill>
                            <a:srgbClr val="000000"/>
                          </a:solidFill>
                          <a:latin typeface="Aharoni"/>
                        </a:rPr>
                        <a:t>External factors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200" b="1" i="0">
                          <a:solidFill>
                            <a:srgbClr val="000000"/>
                          </a:solidFill>
                          <a:latin typeface="Aharoni"/>
                        </a:rPr>
                        <a:t>Internal factors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1990425"/>
                  </a:ext>
                </a:extLst>
              </a:tr>
              <a:tr h="2092849"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Increased competition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Shift to online shopping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Increasing flower costs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Reduced high street activity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000" b="1" i="0" u="none" strike="noStrike" noProof="0">
                          <a:solidFill>
                            <a:schemeClr val="bg1"/>
                          </a:solidFill>
                          <a:latin typeface="Segoe UI"/>
                        </a:rPr>
                        <a:t>Lower walk in customer</a:t>
                      </a: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Outdated website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Weak digital marketing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Limited online engagement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r>
                        <a:rPr lang="en-GB" sz="2000" b="1" i="0">
                          <a:solidFill>
                            <a:schemeClr val="bg1"/>
                          </a:solidFill>
                          <a:latin typeface="Segoe UI"/>
                        </a:rPr>
                        <a:t>Lack of flexible delivery options</a:t>
                      </a:r>
                    </a:p>
                    <a:p>
                      <a:pPr marL="285750" lvl="0" indent="-285750">
                        <a:buFont typeface="Arial"/>
                        <a:buChar char="•"/>
                      </a:pPr>
                      <a:endParaRPr lang="en-GB" sz="2000" b="1" i="0">
                        <a:solidFill>
                          <a:schemeClr val="bg1"/>
                        </a:solidFill>
                        <a:latin typeface="Segoe UI"/>
                      </a:endParaRPr>
                    </a:p>
                  </a:txBody>
                  <a:tcPr>
                    <a:lnL w="0">
                      <a:noFill/>
                    </a:lnL>
                    <a:lnR w="0">
                      <a:noFill/>
                    </a:lnR>
                    <a:lnT w="0">
                      <a:noFill/>
                    </a:lnT>
                    <a:lnB w="0">
                      <a:noFill/>
                    </a:lnB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655433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092C9B7-35C5-35E4-A54A-AAE280FFF877}"/>
              </a:ext>
            </a:extLst>
          </p:cNvPr>
          <p:cNvSpPr txBox="1"/>
          <p:nvPr/>
        </p:nvSpPr>
        <p:spPr>
          <a:xfrm>
            <a:off x="408709" y="5614361"/>
            <a:ext cx="91024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Green haven has more control over internal issues and factors, and </a:t>
            </a:r>
            <a:r>
              <a:rPr lang="en-GB"/>
              <a:t>less over the </a:t>
            </a:r>
            <a:r>
              <a:rPr lang="en-GB" dirty="0"/>
              <a:t>external ones </a:t>
            </a: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91700C-58CD-EBB6-FE17-E01673FE0F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63ABD00-11EE-08A5-F1DD-BBA37C201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677" y="-4261"/>
            <a:ext cx="8804031" cy="679940"/>
          </a:xfrm>
        </p:spPr>
        <p:txBody>
          <a:bodyPr>
            <a:normAutofit fontScale="90000"/>
          </a:bodyPr>
          <a:lstStyle/>
          <a:p>
            <a:r>
              <a:rPr lang="en-GB" sz="4000" b="1" i="1" u="sng">
                <a:latin typeface="ADLaM Display"/>
                <a:ea typeface="ADLaM Display"/>
                <a:cs typeface="ADLaM Display"/>
              </a:rPr>
              <a:t>Application of 5w2h Model   </a:t>
            </a:r>
            <a:br>
              <a:rPr lang="en-GB" sz="4000" b="1" i="1" u="sng">
                <a:latin typeface="ADLaM Display"/>
                <a:ea typeface="ADLaM Display"/>
                <a:cs typeface="ADLaM Display"/>
              </a:rPr>
            </a:br>
            <a:br>
              <a:rPr lang="en-GB" sz="4000" b="1" i="1" u="sng">
                <a:latin typeface="ADLaM Display"/>
                <a:ea typeface="ADLaM Display"/>
                <a:cs typeface="ADLaM Display"/>
              </a:rPr>
            </a:br>
            <a:r>
              <a:rPr lang="en-GB" sz="2400" b="1">
                <a:latin typeface="Calibri"/>
                <a:ea typeface="ADLaM Display"/>
                <a:cs typeface="ADLaM Display"/>
              </a:rPr>
              <a:t>5W2H model was applied to identify causes of the sales decline</a:t>
            </a:r>
            <a:endParaRPr lang="en-GB" sz="2400" b="1">
              <a:latin typeface="Calibri"/>
              <a:ea typeface="ADLaM Display" panose="02010000000000000000" pitchFamily="2" charset="0"/>
              <a:cs typeface="ADLaM Display" panose="02010000000000000000" pitchFamily="2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3185B5F-F2B2-A6B7-09D2-F938240000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34697155"/>
              </p:ext>
            </p:extLst>
          </p:nvPr>
        </p:nvGraphicFramePr>
        <p:xfrm>
          <a:off x="146005" y="1545895"/>
          <a:ext cx="11169181" cy="43680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00452">
                  <a:extLst>
                    <a:ext uri="{9D8B030D-6E8A-4147-A177-3AD203B41FA5}">
                      <a16:colId xmlns:a16="http://schemas.microsoft.com/office/drawing/2014/main" val="1839784088"/>
                    </a:ext>
                  </a:extLst>
                </a:gridCol>
                <a:gridCol w="1669834">
                  <a:extLst>
                    <a:ext uri="{9D8B030D-6E8A-4147-A177-3AD203B41FA5}">
                      <a16:colId xmlns:a16="http://schemas.microsoft.com/office/drawing/2014/main" val="665843631"/>
                    </a:ext>
                  </a:extLst>
                </a:gridCol>
                <a:gridCol w="1764272">
                  <a:extLst>
                    <a:ext uri="{9D8B030D-6E8A-4147-A177-3AD203B41FA5}">
                      <a16:colId xmlns:a16="http://schemas.microsoft.com/office/drawing/2014/main" val="551481600"/>
                    </a:ext>
                  </a:extLst>
                </a:gridCol>
                <a:gridCol w="1311407">
                  <a:extLst>
                    <a:ext uri="{9D8B030D-6E8A-4147-A177-3AD203B41FA5}">
                      <a16:colId xmlns:a16="http://schemas.microsoft.com/office/drawing/2014/main" val="705175542"/>
                    </a:ext>
                  </a:extLst>
                </a:gridCol>
                <a:gridCol w="1232022">
                  <a:extLst>
                    <a:ext uri="{9D8B030D-6E8A-4147-A177-3AD203B41FA5}">
                      <a16:colId xmlns:a16="http://schemas.microsoft.com/office/drawing/2014/main" val="1366688629"/>
                    </a:ext>
                  </a:extLst>
                </a:gridCol>
                <a:gridCol w="1595597">
                  <a:extLst>
                    <a:ext uri="{9D8B030D-6E8A-4147-A177-3AD203B41FA5}">
                      <a16:colId xmlns:a16="http://schemas.microsoft.com/office/drawing/2014/main" val="1714089167"/>
                    </a:ext>
                  </a:extLst>
                </a:gridCol>
                <a:gridCol w="1595597">
                  <a:extLst>
                    <a:ext uri="{9D8B030D-6E8A-4147-A177-3AD203B41FA5}">
                      <a16:colId xmlns:a16="http://schemas.microsoft.com/office/drawing/2014/main" val="2465996335"/>
                    </a:ext>
                  </a:extLst>
                </a:gridCol>
              </a:tblGrid>
              <a:tr h="520040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What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Where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When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Who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Why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How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How much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2438976"/>
                  </a:ext>
                </a:extLst>
              </a:tr>
              <a:tr h="1416657"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30% decline in in-store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Retail shop  Norwich UK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Over past 12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Business owners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Outdated website  limiting online visibility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Reduced customer visits  leading to low profit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/>
                        <a:t>30% loss in sale revenue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17924264"/>
                  </a:ext>
                </a:extLst>
              </a:tr>
              <a:tr h="119250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Low profitability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Physical Retail shop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Last 12 months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Local customers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Increased Competition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Lower daily sales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Reduced Profit margin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6674790"/>
                  </a:ext>
                </a:extLst>
              </a:tr>
              <a:tr h="1192507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Reduced Daily customer visits 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High street 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Since increase in  online competition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Employees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Strong competition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Fewer customers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/>
                        <a:t>Increased Financial pressure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3277749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B6BE4C3-BD0B-30C2-5247-41F2440D13CC}"/>
              </a:ext>
            </a:extLst>
          </p:cNvPr>
          <p:cNvSpPr txBox="1"/>
          <p:nvPr/>
        </p:nvSpPr>
        <p:spPr>
          <a:xfrm>
            <a:off x="5191511" y="6356195"/>
            <a:ext cx="3605561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GB" sz="1000"/>
              <a:t>(Fatemi and Franchetti, 2016)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961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8491" y="-88154"/>
            <a:ext cx="10515600" cy="1325563"/>
          </a:xfrm>
        </p:spPr>
        <p:txBody>
          <a:bodyPr>
            <a:normAutofit/>
          </a:bodyPr>
          <a:lstStyle/>
          <a:p>
            <a:r>
              <a:rPr lang="en-GB" sz="4000" b="1" u="sng">
                <a:solidFill>
                  <a:schemeClr val="accent2">
                    <a:lumMod val="75000"/>
                  </a:schemeClr>
                </a:solidFill>
                <a:latin typeface="Segoe UI"/>
                <a:cs typeface="Arial"/>
              </a:rPr>
              <a:t>Critique of the PESTEL Framework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594" y="902677"/>
            <a:ext cx="9544123" cy="5786935"/>
          </a:xfrm>
        </p:spPr>
        <p:txBody>
          <a:bodyPr vert="horz" lIns="91440" tIns="45720" rIns="91440" bIns="45720" rtlCol="0" anchor="t">
            <a:normAutofit fontScale="25000" lnSpcReduction="2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8000" b="1">
                <a:solidFill>
                  <a:schemeClr val="accent2">
                    <a:lumMod val="50000"/>
                  </a:schemeClr>
                </a:solidFill>
                <a:latin typeface="Segoe UI Black"/>
                <a:ea typeface="ADLaM Display"/>
                <a:cs typeface="ADLaM Display"/>
              </a:rPr>
              <a:t>What is PESTEL</a:t>
            </a:r>
            <a:r>
              <a:rPr lang="en-GB" sz="8000" b="1">
                <a:latin typeface="Segoe UI Black"/>
                <a:ea typeface="ADLaM Display"/>
                <a:cs typeface="ADLaM Display"/>
              </a:rPr>
              <a:t>?</a:t>
            </a:r>
          </a:p>
          <a:p>
            <a:pPr marL="0" indent="0">
              <a:buNone/>
            </a:pPr>
            <a:r>
              <a:rPr lang="en-GB" sz="7200" b="1">
                <a:solidFill>
                  <a:schemeClr val="tx1"/>
                </a:solidFill>
                <a:latin typeface="Calibri"/>
                <a:ea typeface="ADLaM Display"/>
                <a:cs typeface="ADLaM Display"/>
              </a:rPr>
              <a:t>PESTEL helps organisations understand  the external environment  </a:t>
            </a:r>
            <a:r>
              <a:rPr lang="en-GB" sz="4400" b="1" dirty="0">
                <a:solidFill>
                  <a:schemeClr val="tx1"/>
                </a:solidFill>
                <a:latin typeface="Calibri"/>
                <a:ea typeface="ADLaM Display"/>
                <a:cs typeface="ADLaM Display"/>
              </a:rPr>
              <a:t> </a:t>
            </a:r>
            <a:r>
              <a:rPr lang="en-GB" sz="4000" dirty="0">
                <a:solidFill>
                  <a:schemeClr val="tx1"/>
                </a:solidFill>
                <a:latin typeface="Trebuchet MS"/>
                <a:ea typeface="ADLaM Display"/>
                <a:cs typeface="ADLaM Display"/>
              </a:rPr>
              <a:t> </a:t>
            </a:r>
            <a:r>
              <a:rPr lang="en-GB" sz="7200" b="1">
                <a:solidFill>
                  <a:schemeClr val="tx1"/>
                </a:solidFill>
                <a:latin typeface="Calibri"/>
                <a:ea typeface="ADLaM Display"/>
                <a:cs typeface="ADLaM Display"/>
              </a:rPr>
              <a:t>useful for external analysis  but ignores internal factors </a:t>
            </a:r>
            <a:r>
              <a:rPr lang="en-GB" sz="60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 </a:t>
            </a:r>
            <a:r>
              <a:rPr lang="en-GB" sz="6000">
                <a:solidFill>
                  <a:schemeClr val="tx1"/>
                </a:solidFill>
                <a:latin typeface="Trebuchet MS"/>
                <a:ea typeface="ADLaM Display"/>
                <a:cs typeface="ADLaM Display"/>
              </a:rPr>
              <a:t>(Yuksel,2012) </a:t>
            </a:r>
          </a:p>
          <a:p>
            <a:pPr marL="0" indent="0">
              <a:buNone/>
            </a:pPr>
            <a:r>
              <a:rPr lang="en-GB" sz="7200" b="1">
                <a:solidFill>
                  <a:schemeClr val="tx1"/>
                </a:solidFill>
                <a:latin typeface="Calibri"/>
                <a:ea typeface="ADLaM Display"/>
                <a:cs typeface="ADLaM Display"/>
              </a:rPr>
              <a:t>Affecting organisation including political, economic, social, environmental &amp; legal factors (Peng and Nunes, 2007)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7200" b="1">
              <a:solidFill>
                <a:srgbClr val="404040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0" b="1">
                <a:solidFill>
                  <a:schemeClr val="accent2">
                    <a:lumMod val="50000"/>
                  </a:schemeClr>
                </a:solidFill>
                <a:latin typeface="Segoe UI Black"/>
                <a:ea typeface="ADLaM Display"/>
                <a:cs typeface="ADLaM Display"/>
              </a:rPr>
              <a:t>Why is it used?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7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Helps to understand opportunities &amp; threats before making  decisions</a:t>
            </a:r>
          </a:p>
          <a:p>
            <a:pPr marL="0" indent="0">
              <a:buNone/>
            </a:pPr>
            <a:r>
              <a:rPr lang="en-GB" sz="8000" b="1">
                <a:solidFill>
                  <a:schemeClr val="accent2">
                    <a:lumMod val="50000"/>
                  </a:schemeClr>
                </a:solidFill>
                <a:latin typeface="Segoe UI Black"/>
                <a:ea typeface="ADLaM Display"/>
                <a:cs typeface="ADLaM Display"/>
              </a:rPr>
              <a:t>Benefits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7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Simple an easy to use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72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Identify risks &amp; opportunities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7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Good for strategic planning (Issa et al., 2010)</a:t>
            </a:r>
            <a:endParaRPr lang="en-GB" sz="7200" b="1" dirty="0">
              <a:solidFill>
                <a:schemeClr val="tx1"/>
              </a:solidFill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8000" b="1">
                <a:solidFill>
                  <a:schemeClr val="accent2">
                    <a:lumMod val="49000"/>
                  </a:schemeClr>
                </a:solidFill>
                <a:latin typeface="Segoe UI Black"/>
                <a:ea typeface="ADLaM Display"/>
                <a:cs typeface="ADLaM Display"/>
              </a:rPr>
              <a:t>Criticisms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7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External factors change too quickly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7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Not explaining about factors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72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More descriptive rather </a:t>
            </a:r>
            <a:r>
              <a:rPr lang="en-GB" sz="7200" b="1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than</a:t>
            </a:r>
            <a:r>
              <a:rPr lang="en-GB" sz="7200" b="1" dirty="0">
                <a:solidFill>
                  <a:schemeClr val="tx1"/>
                </a:solidFill>
                <a:latin typeface="Calibri"/>
                <a:ea typeface="Calibri"/>
                <a:cs typeface="Calibri"/>
              </a:rPr>
              <a:t> analytical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720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423454C-C066-DD05-CFD2-7B0C531F41C5}"/>
              </a:ext>
            </a:extLst>
          </p:cNvPr>
          <p:cNvSpPr txBox="1"/>
          <p:nvPr/>
        </p:nvSpPr>
        <p:spPr>
          <a:xfrm>
            <a:off x="4529666" y="6477000"/>
            <a:ext cx="445558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Identify </a:t>
            </a:r>
            <a:r>
              <a:rPr lang="en-GB"/>
              <a:t> opportunities Brooks,(2010)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78" y="-831273"/>
            <a:ext cx="9207944" cy="6274770"/>
          </a:xfrm>
        </p:spPr>
        <p:txBody>
          <a:bodyPr>
            <a:normAutofit/>
          </a:bodyPr>
          <a:lstStyle/>
          <a:p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u="sng">
                <a:latin typeface="Arial" panose="020B0604020202020204" pitchFamily="34" charset="0"/>
                <a:cs typeface="Arial" panose="020B0604020202020204" pitchFamily="34" charset="0"/>
              </a:rPr>
              <a:t>PESTEL analysis – green haven florist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523" y="918418"/>
            <a:ext cx="10847766" cy="282287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1800" b="1">
              <a:solidFill>
                <a:schemeClr val="accent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B1117E5B-E70E-EB84-D083-DD453B46DBE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54262824"/>
              </p:ext>
            </p:extLst>
          </p:nvPr>
        </p:nvGraphicFramePr>
        <p:xfrm>
          <a:off x="8100991" y="1062163"/>
          <a:ext cx="1930507" cy="3213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0" name="Diagram 19">
            <a:extLst>
              <a:ext uri="{FF2B5EF4-FFF2-40B4-BE49-F238E27FC236}">
                <a16:creationId xmlns:a16="http://schemas.microsoft.com/office/drawing/2014/main" id="{155F9BC3-6954-E844-ED3D-390381B7DD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5835259"/>
              </p:ext>
            </p:extLst>
          </p:nvPr>
        </p:nvGraphicFramePr>
        <p:xfrm>
          <a:off x="6262253" y="1046293"/>
          <a:ext cx="2259297" cy="31580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8" name="Diagram 17">
            <a:extLst>
              <a:ext uri="{FF2B5EF4-FFF2-40B4-BE49-F238E27FC236}">
                <a16:creationId xmlns:a16="http://schemas.microsoft.com/office/drawing/2014/main" id="{D1E09BBC-AB5C-DCD6-D9DE-E0E440B56D9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4659564"/>
              </p:ext>
            </p:extLst>
          </p:nvPr>
        </p:nvGraphicFramePr>
        <p:xfrm>
          <a:off x="3204450" y="824618"/>
          <a:ext cx="1577286" cy="36371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  <p:graphicFrame>
        <p:nvGraphicFramePr>
          <p:cNvPr id="17" name="Diagram 16">
            <a:extLst>
              <a:ext uri="{FF2B5EF4-FFF2-40B4-BE49-F238E27FC236}">
                <a16:creationId xmlns:a16="http://schemas.microsoft.com/office/drawing/2014/main" id="{C941649A-71C3-5CC5-1003-F1A8140D2ED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74801047"/>
              </p:ext>
            </p:extLst>
          </p:nvPr>
        </p:nvGraphicFramePr>
        <p:xfrm>
          <a:off x="1" y="1056140"/>
          <a:ext cx="1436118" cy="30501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7" r:lo="rId18" r:qs="rId19" r:cs="rId20"/>
          </a:graphicData>
        </a:graphic>
      </p:graphicFrame>
      <p:graphicFrame>
        <p:nvGraphicFramePr>
          <p:cNvPr id="16" name="Diagram 15">
            <a:extLst>
              <a:ext uri="{FF2B5EF4-FFF2-40B4-BE49-F238E27FC236}">
                <a16:creationId xmlns:a16="http://schemas.microsoft.com/office/drawing/2014/main" id="{1CB22B1A-075F-C574-AE1A-1E4FF455DC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39662843"/>
              </p:ext>
            </p:extLst>
          </p:nvPr>
        </p:nvGraphicFramePr>
        <p:xfrm>
          <a:off x="1588519" y="591110"/>
          <a:ext cx="1459453" cy="3992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2" r:lo="rId23" r:qs="rId24" r:cs="rId25"/>
          </a:graphicData>
        </a:graphic>
      </p:graphicFrame>
      <p:graphicFrame>
        <p:nvGraphicFramePr>
          <p:cNvPr id="19" name="Diagram 18">
            <a:extLst>
              <a:ext uri="{FF2B5EF4-FFF2-40B4-BE49-F238E27FC236}">
                <a16:creationId xmlns:a16="http://schemas.microsoft.com/office/drawing/2014/main" id="{524AFD4D-33A4-6245-67AC-6BC43D471C3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3682481"/>
              </p:ext>
            </p:extLst>
          </p:nvPr>
        </p:nvGraphicFramePr>
        <p:xfrm>
          <a:off x="4436651" y="1056143"/>
          <a:ext cx="2429271" cy="31471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7" r:lo="rId28" r:qs="rId29" r:cs="rId30"/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7764" y="-155596"/>
            <a:ext cx="8077200" cy="688253"/>
          </a:xfrm>
        </p:spPr>
        <p:txBody>
          <a:bodyPr>
            <a:normAutofit/>
          </a:bodyPr>
          <a:lstStyle/>
          <a:p>
            <a:r>
              <a:rPr lang="en-GB" sz="3200" b="1" u="sng">
                <a:latin typeface="Arial"/>
                <a:cs typeface="Arial"/>
              </a:rPr>
              <a:t>           Cause-and-Effect model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643" y="331790"/>
            <a:ext cx="9344813" cy="652699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What is cause and effect model?</a:t>
            </a:r>
          </a:p>
          <a:p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Identify the root cause of a problem (</a:t>
            </a:r>
            <a:r>
              <a:rPr lang="en-GB" sz="2000" dirty="0" err="1">
                <a:solidFill>
                  <a:schemeClr val="tx1"/>
                </a:solidFill>
                <a:latin typeface="Arial"/>
                <a:cs typeface="Arial"/>
              </a:rPr>
              <a:t>Sakdiyah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et al., 2022)</a:t>
            </a:r>
          </a:p>
          <a:p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Also known as fishbone or Ishikawa diagram 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 Lilana, 2016)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Why  is it used?</a:t>
            </a: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To understand why problems happen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To improve the decision </a:t>
            </a:r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making 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How is it used?</a:t>
            </a: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Used in business, project management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Teams search possible causes and link to in one problem</a:t>
            </a: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BENEFIT</a:t>
            </a: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Easy to understand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Help find main problem</a:t>
            </a:r>
            <a:endParaRPr lang="en-GB" sz="20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000" b="1">
                <a:solidFill>
                  <a:schemeClr val="tx1"/>
                </a:solidFill>
                <a:latin typeface="Arial"/>
                <a:cs typeface="Arial"/>
              </a:rPr>
              <a:t>Criticism</a:t>
            </a: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Oversimplifies complex problems(Xu &amp; Dang , 2020)</a:t>
            </a:r>
          </a:p>
          <a:p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Depend on team opinions  (Mayne,2011)</a:t>
            </a:r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  </a:t>
            </a:r>
            <a:r>
              <a:rPr lang="en-GB" sz="2000" dirty="0">
                <a:latin typeface="Arial"/>
                <a:cs typeface="Arial"/>
              </a:rPr>
              <a:t>                        </a:t>
            </a:r>
          </a:p>
          <a:p>
            <a:endParaRPr lang="en-GB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718F0-679C-850D-A5D4-2484229AD645}"/>
              </a:ext>
            </a:extLst>
          </p:cNvPr>
          <p:cNvSpPr txBox="1"/>
          <p:nvPr/>
        </p:nvSpPr>
        <p:spPr>
          <a:xfrm>
            <a:off x="942435" y="5812218"/>
            <a:ext cx="1017701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solidFill>
            <a:schemeClr val="bg1"/>
          </a:solidFill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Marketing</a:t>
            </a:r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customers</a:t>
            </a:r>
            <a:endParaRPr lang="en-GB" sz="24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400" b="1">
                <a:latin typeface="Arial"/>
                <a:cs typeface="Arial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707886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000" b="1">
                <a:latin typeface="Arial"/>
                <a:cs typeface="Arial"/>
              </a:rPr>
              <a:t>30% Decline in in-store sales</a:t>
            </a: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200">
                <a:latin typeface="Arial"/>
                <a:cs typeface="Arial"/>
              </a:rPr>
              <a:t>Supermarkets sell flowers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Seasonal demand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No training</a:t>
            </a:r>
            <a:r>
              <a:rPr lang="en-GB" sz="1200">
                <a:latin typeface="Arial"/>
                <a:cs typeface="Arial"/>
              </a:rPr>
              <a:t>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 Limited staff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Website outdated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No feedback system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High supplier  costs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Limited flower variety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Prefer online shopping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Less store visits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Weak social media</a:t>
            </a:r>
            <a:endParaRPr lang="en-GB" sz="1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307777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lIns="91440" tIns="45720" rIns="91440" bIns="45720" rtlCol="0" anchor="t">
            <a:spAutoFit/>
          </a:bodyPr>
          <a:lstStyle/>
          <a:p>
            <a:r>
              <a:rPr lang="en-GB" sz="1400">
                <a:latin typeface="Arial"/>
                <a:cs typeface="Arial"/>
              </a:rPr>
              <a:t>Poor advertising</a:t>
            </a:r>
            <a:r>
              <a:rPr lang="en-GB" sz="1200">
                <a:latin typeface="Arial"/>
                <a:cs typeface="Arial"/>
              </a:rPr>
              <a:t> </a:t>
            </a:r>
            <a:endParaRPr lang="en-GB" sz="1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292474" y="94505"/>
            <a:ext cx="10920760" cy="5847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200" b="1" u="sng" dirty="0">
                <a:solidFill>
                  <a:schemeClr val="accent2">
                    <a:lumMod val="49000"/>
                  </a:schemeClr>
                </a:solidFill>
                <a:latin typeface="Segoe UI Black"/>
                <a:ea typeface="Segoe UI Black"/>
              </a:rPr>
              <a:t>Cause &amp;  effect analysis of declining stor</a:t>
            </a:r>
            <a:r>
              <a:rPr lang="en-GB" sz="3200" b="1" u="sng">
                <a:solidFill>
                  <a:schemeClr val="accent2">
                    <a:lumMod val="49000"/>
                  </a:schemeClr>
                </a:solidFill>
                <a:latin typeface="Segoe UI Black"/>
                <a:ea typeface="Segoe UI Black"/>
              </a:rPr>
              <a:t>e sales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0E274E-67D5-8F63-1997-98751BD7B8EE}"/>
              </a:ext>
            </a:extLst>
          </p:cNvPr>
          <p:cNvSpPr txBox="1"/>
          <p:nvPr/>
        </p:nvSpPr>
        <p:spPr>
          <a:xfrm>
            <a:off x="2148416" y="6466416"/>
            <a:ext cx="4042833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solidFill>
                  <a:schemeClr val="bg2">
                    <a:lumMod val="49000"/>
                  </a:schemeClr>
                </a:solidFill>
              </a:rPr>
              <a:t>Source: Ishikawa (1985)</a:t>
            </a:r>
            <a:endParaRPr lang="en-GB" sz="1200" dirty="0">
              <a:solidFill>
                <a:schemeClr val="bg2">
                  <a:lumMod val="49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2816"/>
            <a:ext cx="9250393" cy="585219"/>
          </a:xfrm>
        </p:spPr>
        <p:txBody>
          <a:bodyPr>
            <a:noAutofit/>
          </a:bodyPr>
          <a:lstStyle/>
          <a:p>
            <a:r>
              <a:rPr lang="en-GB" sz="4400" b="1" u="sng">
                <a:solidFill>
                  <a:schemeClr val="accent2">
                    <a:lumMod val="76000"/>
                  </a:schemeClr>
                </a:solidFill>
                <a:latin typeface="Segoe UI Black"/>
                <a:ea typeface="Segoe UI Black"/>
                <a:cs typeface="Arial"/>
              </a:rPr>
              <a:t>Key Finding &amp; recommendation </a:t>
            </a:r>
            <a:endParaRPr lang="en-GB" sz="4400" b="1" u="sng" dirty="0">
              <a:solidFill>
                <a:schemeClr val="accent2">
                  <a:lumMod val="76000"/>
                </a:schemeClr>
              </a:solidFill>
              <a:latin typeface="Segoe UI Black"/>
              <a:ea typeface="Segoe UI Black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630381" y="738569"/>
            <a:ext cx="11984181" cy="57543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charset="2"/>
              <a:buChar char="v"/>
            </a:pPr>
            <a:r>
              <a:rPr lang="en-GB" sz="3600" b="1" dirty="0">
                <a:solidFill>
                  <a:schemeClr val="tx1"/>
                </a:solidFill>
                <a:latin typeface="Arial"/>
                <a:cs typeface="Arial"/>
              </a:rPr>
              <a:t>Key Finding 1:</a:t>
            </a:r>
            <a:r>
              <a:rPr lang="en-GB" sz="2400" dirty="0">
                <a:latin typeface="Arial"/>
                <a:cs typeface="Arial"/>
              </a:rPr>
              <a:t> Decline in instore sales is mainly caused online competition and customer is not coming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charset="2"/>
              <a:buChar char="v"/>
            </a:pPr>
            <a:r>
              <a:rPr lang="en-GB" sz="3600" b="1">
                <a:solidFill>
                  <a:schemeClr val="tx1"/>
                </a:solidFill>
                <a:latin typeface="Arial"/>
                <a:cs typeface="Arial"/>
              </a:rPr>
              <a:t>Key Finding 2</a:t>
            </a:r>
            <a:r>
              <a:rPr lang="en-GB" sz="3600">
                <a:latin typeface="Arial"/>
                <a:cs typeface="Arial"/>
              </a:rPr>
              <a:t>:</a:t>
            </a:r>
            <a:r>
              <a:rPr lang="en-GB" sz="2400">
                <a:latin typeface="Arial"/>
                <a:cs typeface="Arial"/>
              </a:rPr>
              <a:t> Weak social media marketing reduced customer engagement and store visibility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buFont typeface="Wingdings" charset="2"/>
              <a:buChar char="v"/>
            </a:pPr>
            <a:r>
              <a:rPr lang="en-GB" sz="3600" b="1">
                <a:solidFill>
                  <a:schemeClr val="tx1"/>
                </a:solidFill>
                <a:latin typeface="Arial"/>
                <a:cs typeface="Arial"/>
              </a:rPr>
              <a:t>Key Finding 3</a:t>
            </a:r>
            <a:r>
              <a:rPr lang="en-GB" sz="3600">
                <a:solidFill>
                  <a:schemeClr val="tx1"/>
                </a:solidFill>
                <a:latin typeface="Arial"/>
                <a:cs typeface="Arial"/>
              </a:rPr>
              <a:t>:</a:t>
            </a:r>
            <a:r>
              <a:rPr lang="en-GB" sz="24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GB" sz="2400">
                <a:latin typeface="Arial"/>
                <a:cs typeface="Arial"/>
              </a:rPr>
              <a:t>Economic pressure and rising costs affected customer spending and business profit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2" indent="0">
              <a:buNone/>
            </a:pPr>
            <a:endParaRPr lang="en-GB" sz="2400">
              <a:latin typeface="Arial"/>
              <a:cs typeface="Arial"/>
            </a:endParaRPr>
          </a:p>
          <a:p>
            <a:pPr lvl="2">
              <a:buFont typeface="Wingdings" charset="2"/>
              <a:buChar char="v"/>
            </a:pPr>
            <a:r>
              <a:rPr lang="en-GB" sz="3600" b="1">
                <a:solidFill>
                  <a:schemeClr val="tx1"/>
                </a:solidFill>
                <a:latin typeface="Arial"/>
                <a:cs typeface="Arial"/>
              </a:rPr>
              <a:t>Key Finding 4</a:t>
            </a:r>
            <a:r>
              <a:rPr lang="en-GB" sz="3600">
                <a:solidFill>
                  <a:schemeClr val="tx1"/>
                </a:solidFill>
                <a:latin typeface="Arial"/>
                <a:cs typeface="Arial"/>
              </a:rPr>
              <a:t>:</a:t>
            </a:r>
            <a:r>
              <a:rPr lang="en-GB" sz="2400">
                <a:latin typeface="Arial"/>
                <a:cs typeface="Arial"/>
              </a:rPr>
              <a:t> Improving marketing strategy improve digital presence help recover sales performance </a:t>
            </a:r>
            <a:endParaRPr lang="en-GB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781" y="-8947"/>
            <a:ext cx="11374581" cy="1170997"/>
          </a:xfrm>
        </p:spPr>
        <p:txBody>
          <a:bodyPr>
            <a:normAutofit fontScale="90000"/>
          </a:bodyPr>
          <a:lstStyle/>
          <a:p>
            <a:r>
              <a:rPr lang="en-GB" b="1">
                <a:latin typeface="Arial"/>
                <a:cs typeface="Arial"/>
              </a:rPr>
              <a:t>Reference List:</a:t>
            </a:r>
            <a:br>
              <a:rPr lang="en-GB" b="1" dirty="0">
                <a:latin typeface="Arial"/>
                <a:cs typeface="Arial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228" y="1313978"/>
            <a:ext cx="9670474" cy="4842781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just">
              <a:buNone/>
            </a:pP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Fatemi, S. and Franchetti, M.J., 2016. An application of sustainable lean and green strategy with a six sigma approach on a manufacturing system.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International Journal of Six Sigma and Competitive Advantage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,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10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(1), pp.62-75.</a:t>
            </a:r>
            <a:endParaRPr lang="en-US" sz="1400" b="1">
              <a:solidFill>
                <a:schemeClr val="tx1"/>
              </a:solidFill>
              <a:latin typeface="Trebuchet MS"/>
            </a:endParaRPr>
          </a:p>
          <a:p>
            <a:pPr marL="0" indent="0" algn="just">
              <a:buNone/>
            </a:pP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International Fresh Produce Association (2026) 2025 floral industry Trends: A Association (2026) 2025 floral industry Trends: A Comprehensive look Back &amp; Forward Accessed from 14\02\2026</a:t>
            </a:r>
            <a:endParaRPr lang="en-US" sz="1400" b="1">
              <a:solidFill>
                <a:schemeClr val="tx1"/>
              </a:solidFill>
              <a:highlight>
                <a:srgbClr val="FFFFFF"/>
              </a:highlight>
              <a:latin typeface="Trebuchet MS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400" b="1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Issa, T., Chang, V.S. and Issa, T., 2010. Sustainable business strategies and PESTEL framework’.</a:t>
            </a:r>
            <a:endParaRPr lang="en-US" sz="1400" b="1">
              <a:solidFill>
                <a:schemeClr val="tx1"/>
              </a:solidFill>
              <a:highlight>
                <a:srgbClr val="FFFFFF"/>
              </a:highlight>
              <a:latin typeface="Trebuchet MS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Liliana, L., 2016, November. A new model of Ishikawa diagram for quality assessment. In </a:t>
            </a:r>
            <a:r>
              <a:rPr lang="en-GB" sz="1400" b="1" i="1" dirty="0" err="1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Iop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 conference series: Materials science and engineering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 (Vol. 161, No. 1, p. 012099). IOP Publishing.</a:t>
            </a:r>
            <a:endParaRPr lang="en-US" sz="1400" b="1">
              <a:solidFill>
                <a:schemeClr val="tx1"/>
              </a:solidFill>
              <a:highlight>
                <a:srgbClr val="FFFFFF"/>
              </a:highlight>
              <a:latin typeface="Trebuchet MS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400" b="1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Mayne, J., 2011. Contribution analysis: 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Addressing cause and effect.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Evaluating the complex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, pp.53-96.</a:t>
            </a:r>
            <a:endParaRPr lang="en-US" sz="1400" b="1">
              <a:solidFill>
                <a:schemeClr val="tx1"/>
              </a:solidFill>
              <a:highlight>
                <a:srgbClr val="FFFFFF"/>
              </a:highlight>
              <a:latin typeface="Trebuchet MS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Peng, G.C. and Nunes, M.B., 2007.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Using PEST analysis as a tool for refining and focusing contexts for </a:t>
            </a:r>
            <a:r>
              <a:rPr lang="en-GB" sz="1400" b="1" i="1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information systems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 research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 (pp. 229-236). Academics Conference International</a:t>
            </a:r>
            <a:endParaRPr lang="en-US" sz="1400" b="1">
              <a:solidFill>
                <a:schemeClr val="tx1"/>
              </a:solidFill>
              <a:highlight>
                <a:srgbClr val="FFFFFF"/>
              </a:highlight>
              <a:latin typeface="Trebuchet MS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400" b="1" dirty="0" err="1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Sakdiyah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 , S.H., </a:t>
            </a:r>
            <a:r>
              <a:rPr lang="en-GB" sz="1400" b="1" dirty="0" err="1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Eltivia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 , N. and Afandi, A., 2022. Root cause analysis using fishbone diagram: company management decision making.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Journal of Applied Business, Taxation and Economics Research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,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1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(6), pp.566-576.</a:t>
            </a:r>
            <a:endParaRPr lang="en-US" sz="1400" b="1">
              <a:solidFill>
                <a:schemeClr val="tx1"/>
              </a:solidFill>
              <a:highlight>
                <a:srgbClr val="FFFFFF"/>
              </a:highlight>
              <a:latin typeface="Trebuchet MS"/>
              <a:ea typeface="DengXian"/>
              <a:cs typeface="Arial"/>
            </a:endParaRPr>
          </a:p>
          <a:p>
            <a:pPr marL="0" indent="0" algn="just">
              <a:buNone/>
            </a:pP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Calibri"/>
                <a:cs typeface="Calibri"/>
              </a:rPr>
              <a:t>Xu, Z. and Dang, Y., 2020. Automated digital cause-and-effect diagrams to assist causal analysis in problem-solving: a data-driven approach.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Calibri"/>
                <a:cs typeface="Calibri"/>
              </a:rPr>
              <a:t>International Journal of Production Research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Calibri"/>
                <a:cs typeface="Calibri"/>
              </a:rPr>
              <a:t>,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Calibri"/>
                <a:cs typeface="Calibri"/>
              </a:rPr>
              <a:t>58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Calibri"/>
                <a:cs typeface="Calibri"/>
              </a:rPr>
              <a:t>(17), pp.5359-5379.</a:t>
            </a:r>
            <a:endParaRPr lang="en-US" sz="1400" b="1">
              <a:solidFill>
                <a:schemeClr val="tx1"/>
              </a:solidFill>
              <a:highlight>
                <a:srgbClr val="FFFFFF"/>
              </a:highlight>
              <a:latin typeface="Trebuchet MS"/>
              <a:ea typeface="Calibri"/>
              <a:cs typeface="Calibri"/>
            </a:endParaRPr>
          </a:p>
          <a:p>
            <a:pPr marL="0" indent="0" algn="just">
              <a:buNone/>
            </a:pP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Yüksel, I., 2012. Developing a multi-criteria decision making model for PESTEL analysis.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International Journal of Business and Management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, </a:t>
            </a:r>
            <a:r>
              <a:rPr lang="en-GB" sz="1400" b="1" i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7</a:t>
            </a:r>
            <a:r>
              <a:rPr lang="en-GB" sz="1400" b="1" dirty="0">
                <a:solidFill>
                  <a:schemeClr val="tx1"/>
                </a:solidFill>
                <a:highlight>
                  <a:srgbClr val="FFFFFF"/>
                </a:highlight>
                <a:latin typeface="Trebuchet MS"/>
                <a:ea typeface="DengXian"/>
                <a:cs typeface="Arial"/>
              </a:rPr>
              <a:t>(24), p.52.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1479D1-622F-D2AF-95B2-4CC7088F9689}"/>
              </a:ext>
            </a:extLst>
          </p:cNvPr>
          <p:cNvSpPr txBox="1"/>
          <p:nvPr/>
        </p:nvSpPr>
        <p:spPr>
          <a:xfrm>
            <a:off x="6350" y="722552"/>
            <a:ext cx="949325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/>
              <a:t>Brook, I.(2010) The International business Brook, I.(2010) The International business environment : Challenges and change 2nd </a:t>
            </a:r>
            <a:r>
              <a:rPr lang="en-GB" sz="1600" dirty="0" err="1"/>
              <a:t>edn</a:t>
            </a:r>
            <a:r>
              <a:rPr lang="en-GB" sz="1600" dirty="0"/>
              <a:t>. Harlow: Pearson Prentice hall</a:t>
            </a: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1" name="Straight Connector 40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11313" y="0"/>
            <a:ext cx="12192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290979" y="3681413"/>
            <a:ext cx="476355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3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2568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534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5" name="Isosceles Triangle 44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33425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6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35592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" name="Isosceles Triangle 46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72758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8" name="Freeform: Shape 26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97631" y="-8467"/>
            <a:ext cx="5994369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723" y="609600"/>
            <a:ext cx="4512989" cy="2227730"/>
          </a:xfrm>
        </p:spPr>
        <p:txBody>
          <a:bodyPr anchor="ctr">
            <a:normAutofit/>
          </a:bodyPr>
          <a:lstStyle/>
          <a:p>
            <a:br>
              <a:rPr lang="en-GB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41" y="853777"/>
            <a:ext cx="5390269" cy="557648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6000" b="1" i="1">
                <a:solidFill>
                  <a:schemeClr val="tx1"/>
                </a:solidFill>
                <a:latin typeface="Bell MT"/>
                <a:cs typeface="Arial"/>
              </a:rPr>
              <a:t>Thank you for listening</a:t>
            </a:r>
            <a:r>
              <a:rPr lang="en-GB" sz="6000" b="1" i="1" dirty="0">
                <a:solidFill>
                  <a:srgbClr val="FFFFFF"/>
                </a:solidFill>
                <a:latin typeface="Bell MT"/>
                <a:cs typeface="Arial"/>
              </a:rPr>
              <a:t>       </a:t>
            </a:r>
            <a:r>
              <a:rPr lang="en-GB" b="1" i="1" dirty="0">
                <a:solidFill>
                  <a:srgbClr val="FFFFFF"/>
                </a:solidFill>
                <a:latin typeface="Bell MT"/>
                <a:cs typeface="Arial"/>
              </a:rPr>
              <a:t>               </a:t>
            </a:r>
            <a:endParaRPr lang="en-GB" b="1" i="1">
              <a:solidFill>
                <a:srgbClr val="FFFFFF"/>
              </a:solidFill>
              <a:latin typeface="Bell MT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4f9f7ee-5770-4a14-8925-17f3d16e50b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5" ma:contentTypeDescription="Create a new document." ma:contentTypeScope="" ma:versionID="efab063498570bda2e2769d97e7b5480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dddfda11de4262b77cedc8b04e6d46ef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CCAF22-9EA3-4C2F-9092-C861B73393C1}">
  <ds:schemaRefs>
    <ds:schemaRef ds:uri="b4f9f7ee-5770-4a14-8925-17f3d16e50b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E4CB44E-20CF-4E9A-BFC9-C985843FF525}">
  <ds:schemaRefs>
    <ds:schemaRef ds:uri="b4f9f7ee-5770-4a14-8925-17f3d16e50b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Facet</vt:lpstr>
      <vt:lpstr>PowerPoint Presentation</vt:lpstr>
      <vt:lpstr>Overview of my presentation</vt:lpstr>
      <vt:lpstr>Overview of Green Havan Florists</vt:lpstr>
      <vt:lpstr>Identifying Cause of the sales decline</vt:lpstr>
      <vt:lpstr>Application of 5w2h Model     5W2H model was applied to identify causes of the sales decline</vt:lpstr>
      <vt:lpstr>Critique of the PESTEL Framework </vt:lpstr>
      <vt:lpstr>  PESTEL analysis – green haven florist</vt:lpstr>
      <vt:lpstr>           Cause-and-Effect model </vt:lpstr>
      <vt:lpstr>PowerPoint Presentation</vt:lpstr>
      <vt:lpstr>Key Finding &amp; recommendation </vt:lpstr>
      <vt:lpstr>Reference List: 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revision>417</cp:revision>
  <dcterms:created xsi:type="dcterms:W3CDTF">2024-01-29T11:42:05Z</dcterms:created>
  <dcterms:modified xsi:type="dcterms:W3CDTF">2026-02-14T11:30:02Z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