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sldIdLst>
    <p:sldId id="257" r:id="rId5"/>
    <p:sldId id="258" r:id="rId6"/>
    <p:sldId id="259" r:id="rId7"/>
    <p:sldId id="260" r:id="rId8"/>
    <p:sldId id="261" r:id="rId9"/>
    <p:sldId id="271" r:id="rId10"/>
    <p:sldId id="263" r:id="rId11"/>
    <p:sldId id="272" r:id="rId12"/>
    <p:sldId id="273" r:id="rId13"/>
    <p:sldId id="274" r:id="rId14"/>
    <p:sldId id="269" r:id="rId15"/>
    <p:sldId id="275" r:id="rId16"/>
    <p:sldId id="266" r:id="rId17"/>
    <p:sldId id="26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E81A16-4041-48FE-9A4F-8D4EA68325D4}" v="33" dt="2026-07-30T18:08:26.1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72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mira Abdelkerim Zeinu (2427863)" userId="6c402792-7b17-4d21-a641-805934b624e5" providerId="ADAL" clId="{E34B4EF1-5279-430F-B300-780FD17D8AC5}"/>
    <pc:docChg chg="undo custSel addSld delSld modSld">
      <pc:chgData name="Semira Abdelkerim Zeinu (2427863)" userId="6c402792-7b17-4d21-a641-805934b624e5" providerId="ADAL" clId="{E34B4EF1-5279-430F-B300-780FD17D8AC5}" dt="2026-07-30T18:08:26.095" v="973"/>
      <pc:docMkLst>
        <pc:docMk/>
      </pc:docMkLst>
      <pc:sldChg chg="addSp delSp modSp mod modTransition setBg delAnim modAnim">
        <pc:chgData name="Semira Abdelkerim Zeinu (2427863)" userId="6c402792-7b17-4d21-a641-805934b624e5" providerId="ADAL" clId="{E34B4EF1-5279-430F-B300-780FD17D8AC5}" dt="2026-07-30T18:08:26.095" v="973"/>
        <pc:sldMkLst>
          <pc:docMk/>
          <pc:sldMk cId="1857555144" sldId="257"/>
        </pc:sldMkLst>
        <pc:spChg chg="mod">
          <ac:chgData name="Semira Abdelkerim Zeinu (2427863)" userId="6c402792-7b17-4d21-a641-805934b624e5" providerId="ADAL" clId="{E34B4EF1-5279-430F-B300-780FD17D8AC5}" dt="2026-07-23T17:48:51.735" v="371"/>
          <ac:spMkLst>
            <pc:docMk/>
            <pc:sldMk cId="1857555144" sldId="257"/>
            <ac:spMk id="2" creationId="{20F07643-71D3-154B-EDC2-CA1D54D690C9}"/>
          </ac:spMkLst>
        </pc:spChg>
        <pc:picChg chg="del">
          <ac:chgData name="Semira Abdelkerim Zeinu (2427863)" userId="6c402792-7b17-4d21-a641-805934b624e5" providerId="ADAL" clId="{E34B4EF1-5279-430F-B300-780FD17D8AC5}" dt="2026-07-30T13:52:46.149" v="923" actId="478"/>
          <ac:picMkLst>
            <pc:docMk/>
            <pc:sldMk cId="1857555144" sldId="257"/>
            <ac:picMk id="3" creationId="{DE59D2EB-06B4-BBC5-BC81-469AA273CEAF}"/>
          </ac:picMkLst>
        </pc:picChg>
        <pc:picChg chg="add del mod">
          <ac:chgData name="Semira Abdelkerim Zeinu (2427863)" userId="6c402792-7b17-4d21-a641-805934b624e5" providerId="ADAL" clId="{E34B4EF1-5279-430F-B300-780FD17D8AC5}" dt="2026-07-30T13:56:58.788" v="934"/>
          <ac:picMkLst>
            <pc:docMk/>
            <pc:sldMk cId="1857555144" sldId="257"/>
            <ac:picMk id="12" creationId="{6BB3043E-0978-ABEE-645E-AA86397C68C6}"/>
          </ac:picMkLst>
        </pc:picChg>
        <pc:picChg chg="add del mod">
          <ac:chgData name="Semira Abdelkerim Zeinu (2427863)" userId="6c402792-7b17-4d21-a641-805934b624e5" providerId="ADAL" clId="{E34B4EF1-5279-430F-B300-780FD17D8AC5}" dt="2026-07-30T14:00:56.499" v="937"/>
          <ac:picMkLst>
            <pc:docMk/>
            <pc:sldMk cId="1857555144" sldId="257"/>
            <ac:picMk id="14" creationId="{BC73DF7A-BF2E-5A8F-6812-CA681AF4F23A}"/>
          </ac:picMkLst>
        </pc:picChg>
        <pc:picChg chg="add del mod">
          <ac:chgData name="Semira Abdelkerim Zeinu (2427863)" userId="6c402792-7b17-4d21-a641-805934b624e5" providerId="ADAL" clId="{E34B4EF1-5279-430F-B300-780FD17D8AC5}" dt="2026-07-30T14:01:55.047" v="939"/>
          <ac:picMkLst>
            <pc:docMk/>
            <pc:sldMk cId="1857555144" sldId="257"/>
            <ac:picMk id="15" creationId="{311CB814-AA49-84F5-4AFF-AF0DEFC1BE19}"/>
          </ac:picMkLst>
        </pc:picChg>
        <pc:picChg chg="add del mod ord">
          <ac:chgData name="Semira Abdelkerim Zeinu (2427863)" userId="6c402792-7b17-4d21-a641-805934b624e5" providerId="ADAL" clId="{E34B4EF1-5279-430F-B300-780FD17D8AC5}" dt="2026-07-30T14:02:04.910" v="940"/>
          <ac:picMkLst>
            <pc:docMk/>
            <pc:sldMk cId="1857555144" sldId="257"/>
            <ac:picMk id="17" creationId="{400420A8-5967-C20C-2C07-134067A4AE7A}"/>
          </ac:picMkLst>
        </pc:picChg>
        <pc:picChg chg="add del mod">
          <ac:chgData name="Semira Abdelkerim Zeinu (2427863)" userId="6c402792-7b17-4d21-a641-805934b624e5" providerId="ADAL" clId="{E34B4EF1-5279-430F-B300-780FD17D8AC5}" dt="2026-07-30T14:02:54.524" v="942"/>
          <ac:picMkLst>
            <pc:docMk/>
            <pc:sldMk cId="1857555144" sldId="257"/>
            <ac:picMk id="18" creationId="{DE11A4AB-3CA0-BFA9-05CE-CD66E6EA6F0C}"/>
          </ac:picMkLst>
        </pc:picChg>
        <pc:picChg chg="add del mod ord">
          <ac:chgData name="Semira Abdelkerim Zeinu (2427863)" userId="6c402792-7b17-4d21-a641-805934b624e5" providerId="ADAL" clId="{E34B4EF1-5279-430F-B300-780FD17D8AC5}" dt="2026-07-30T14:03:14.377" v="943"/>
          <ac:picMkLst>
            <pc:docMk/>
            <pc:sldMk cId="1857555144" sldId="257"/>
            <ac:picMk id="22" creationId="{B771A2FE-AD47-6765-45AB-F6D9ADF22398}"/>
          </ac:picMkLst>
        </pc:picChg>
        <pc:picChg chg="add del mod">
          <ac:chgData name="Semira Abdelkerim Zeinu (2427863)" userId="6c402792-7b17-4d21-a641-805934b624e5" providerId="ADAL" clId="{E34B4EF1-5279-430F-B300-780FD17D8AC5}" dt="2026-07-30T14:03:48.625" v="946" actId="478"/>
          <ac:picMkLst>
            <pc:docMk/>
            <pc:sldMk cId="1857555144" sldId="257"/>
            <ac:picMk id="23" creationId="{B1491FCF-BBBF-86FE-2EA0-DB5D5D17D420}"/>
          </ac:picMkLst>
        </pc:picChg>
        <pc:picChg chg="add del mod">
          <ac:chgData name="Semira Abdelkerim Zeinu (2427863)" userId="6c402792-7b17-4d21-a641-805934b624e5" providerId="ADAL" clId="{E34B4EF1-5279-430F-B300-780FD17D8AC5}" dt="2026-07-30T17:05:01.093" v="949"/>
          <ac:picMkLst>
            <pc:docMk/>
            <pc:sldMk cId="1857555144" sldId="257"/>
            <ac:picMk id="25" creationId="{B313D71B-DBAB-2CB7-12AF-66F1EC4338D7}"/>
          </ac:picMkLst>
        </pc:picChg>
        <pc:picChg chg="add del mod">
          <ac:chgData name="Semira Abdelkerim Zeinu (2427863)" userId="6c402792-7b17-4d21-a641-805934b624e5" providerId="ADAL" clId="{E34B4EF1-5279-430F-B300-780FD17D8AC5}" dt="2026-07-30T17:05:53.201" v="952"/>
          <ac:picMkLst>
            <pc:docMk/>
            <pc:sldMk cId="1857555144" sldId="257"/>
            <ac:picMk id="29" creationId="{214488E0-14EC-7F7B-F5A2-6A2D2167A233}"/>
          </ac:picMkLst>
        </pc:picChg>
        <pc:picChg chg="add del mod">
          <ac:chgData name="Semira Abdelkerim Zeinu (2427863)" userId="6c402792-7b17-4d21-a641-805934b624e5" providerId="ADAL" clId="{E34B4EF1-5279-430F-B300-780FD17D8AC5}" dt="2026-07-30T17:06:15.072" v="953" actId="478"/>
          <ac:picMkLst>
            <pc:docMk/>
            <pc:sldMk cId="1857555144" sldId="257"/>
            <ac:picMk id="35" creationId="{DCBCBA58-201E-9B06-3826-5A819C0CD2B4}"/>
          </ac:picMkLst>
        </pc:picChg>
        <pc:picChg chg="add del mod">
          <ac:chgData name="Semira Abdelkerim Zeinu (2427863)" userId="6c402792-7b17-4d21-a641-805934b624e5" providerId="ADAL" clId="{E34B4EF1-5279-430F-B300-780FD17D8AC5}" dt="2026-07-30T17:07:29.851" v="956"/>
          <ac:picMkLst>
            <pc:docMk/>
            <pc:sldMk cId="1857555144" sldId="257"/>
            <ac:picMk id="42" creationId="{7EE705E2-1988-6D7F-9A9C-49277A0B5202}"/>
          </ac:picMkLst>
        </pc:picChg>
        <pc:picChg chg="add del mod">
          <ac:chgData name="Semira Abdelkerim Zeinu (2427863)" userId="6c402792-7b17-4d21-a641-805934b624e5" providerId="ADAL" clId="{E34B4EF1-5279-430F-B300-780FD17D8AC5}" dt="2026-07-30T17:07:40.506" v="957" actId="478"/>
          <ac:picMkLst>
            <pc:docMk/>
            <pc:sldMk cId="1857555144" sldId="257"/>
            <ac:picMk id="43" creationId="{674DF41A-8635-5E00-3485-C4B4A11B20A3}"/>
          </ac:picMkLst>
        </pc:picChg>
        <pc:picChg chg="add del mod">
          <ac:chgData name="Semira Abdelkerim Zeinu (2427863)" userId="6c402792-7b17-4d21-a641-805934b624e5" providerId="ADAL" clId="{E34B4EF1-5279-430F-B300-780FD17D8AC5}" dt="2026-07-30T17:08:23.623" v="960"/>
          <ac:picMkLst>
            <pc:docMk/>
            <pc:sldMk cId="1857555144" sldId="257"/>
            <ac:picMk id="45" creationId="{95829C40-1697-B7D8-D421-C03D3C170A6A}"/>
          </ac:picMkLst>
        </pc:picChg>
        <pc:picChg chg="add del mod">
          <ac:chgData name="Semira Abdelkerim Zeinu (2427863)" userId="6c402792-7b17-4d21-a641-805934b624e5" providerId="ADAL" clId="{E34B4EF1-5279-430F-B300-780FD17D8AC5}" dt="2026-07-30T17:09:35.148" v="962"/>
          <ac:picMkLst>
            <pc:docMk/>
            <pc:sldMk cId="1857555144" sldId="257"/>
            <ac:picMk id="46" creationId="{E7C05825-C5DA-8613-0B26-D1F27853DF14}"/>
          </ac:picMkLst>
        </pc:picChg>
        <pc:picChg chg="add del mod">
          <ac:chgData name="Semira Abdelkerim Zeinu (2427863)" userId="6c402792-7b17-4d21-a641-805934b624e5" providerId="ADAL" clId="{E34B4EF1-5279-430F-B300-780FD17D8AC5}" dt="2026-07-30T17:52:55.877" v="969"/>
          <ac:picMkLst>
            <pc:docMk/>
            <pc:sldMk cId="1857555144" sldId="257"/>
            <ac:picMk id="62" creationId="{6D63275D-AC7D-0F00-1BCF-4593F6C58AF7}"/>
          </ac:picMkLst>
        </pc:picChg>
        <pc:picChg chg="add del mod">
          <ac:chgData name="Semira Abdelkerim Zeinu (2427863)" userId="6c402792-7b17-4d21-a641-805934b624e5" providerId="ADAL" clId="{E34B4EF1-5279-430F-B300-780FD17D8AC5}" dt="2026-07-30T17:53:32.478" v="971" actId="478"/>
          <ac:picMkLst>
            <pc:docMk/>
            <pc:sldMk cId="1857555144" sldId="257"/>
            <ac:picMk id="63" creationId="{6C9956FE-9209-4DC4-D3A1-A648C55C6747}"/>
          </ac:picMkLst>
        </pc:picChg>
        <pc:picChg chg="add mod">
          <ac:chgData name="Semira Abdelkerim Zeinu (2427863)" userId="6c402792-7b17-4d21-a641-805934b624e5" providerId="ADAL" clId="{E34B4EF1-5279-430F-B300-780FD17D8AC5}" dt="2026-07-30T18:08:26.095" v="973"/>
          <ac:picMkLst>
            <pc:docMk/>
            <pc:sldMk cId="1857555144" sldId="257"/>
            <ac:picMk id="69" creationId="{460EE571-DEE6-9A5E-D0A2-6F2F05AD7A3E}"/>
          </ac:picMkLst>
        </pc:picChg>
      </pc:sldChg>
      <pc:sldChg chg="addSp delSp modSp mod modTransition delAnim modAnim">
        <pc:chgData name="Semira Abdelkerim Zeinu (2427863)" userId="6c402792-7b17-4d21-a641-805934b624e5" providerId="ADAL" clId="{E34B4EF1-5279-430F-B300-780FD17D8AC5}" dt="2026-07-30T18:08:26.095" v="973"/>
        <pc:sldMkLst>
          <pc:docMk/>
          <pc:sldMk cId="2355913756" sldId="258"/>
        </pc:sldMkLst>
        <pc:spChg chg="mod">
          <ac:chgData name="Semira Abdelkerim Zeinu (2427863)" userId="6c402792-7b17-4d21-a641-805934b624e5" providerId="ADAL" clId="{E34B4EF1-5279-430F-B300-780FD17D8AC5}" dt="2026-07-23T17:52:22.641" v="390" actId="14100"/>
          <ac:spMkLst>
            <pc:docMk/>
            <pc:sldMk cId="2355913756" sldId="258"/>
            <ac:spMk id="2" creationId="{0C988E38-CBD1-BC14-7FAD-6A0AA1F9DA89}"/>
          </ac:spMkLst>
        </pc:spChg>
        <pc:spChg chg="mod">
          <ac:chgData name="Semira Abdelkerim Zeinu (2427863)" userId="6c402792-7b17-4d21-a641-805934b624e5" providerId="ADAL" clId="{E34B4EF1-5279-430F-B300-780FD17D8AC5}" dt="2026-07-23T17:52:45.360" v="394" actId="113"/>
          <ac:spMkLst>
            <pc:docMk/>
            <pc:sldMk cId="2355913756" sldId="258"/>
            <ac:spMk id="3" creationId="{6DD3C382-ECB2-15EB-9B9B-E0E989278FCE}"/>
          </ac:spMkLst>
        </pc:spChg>
        <pc:picChg chg="add del mod">
          <ac:chgData name="Semira Abdelkerim Zeinu (2427863)" userId="6c402792-7b17-4d21-a641-805934b624e5" providerId="ADAL" clId="{E34B4EF1-5279-430F-B300-780FD17D8AC5}" dt="2026-07-30T14:03:14.377" v="943"/>
          <ac:picMkLst>
            <pc:docMk/>
            <pc:sldMk cId="2355913756" sldId="258"/>
            <ac:picMk id="11" creationId="{7A86E196-8EB5-6498-E6FA-EDA2C51684B0}"/>
          </ac:picMkLst>
        </pc:picChg>
        <pc:picChg chg="add del mod">
          <ac:chgData name="Semira Abdelkerim Zeinu (2427863)" userId="6c402792-7b17-4d21-a641-805934b624e5" providerId="ADAL" clId="{E34B4EF1-5279-430F-B300-780FD17D8AC5}" dt="2026-07-30T14:03:41.641" v="945" actId="478"/>
          <ac:picMkLst>
            <pc:docMk/>
            <pc:sldMk cId="2355913756" sldId="258"/>
            <ac:picMk id="13" creationId="{37F1F7EC-AFDB-2728-D115-88D37132B4E3}"/>
          </ac:picMkLst>
        </pc:picChg>
        <pc:picChg chg="add del mod">
          <ac:chgData name="Semira Abdelkerim Zeinu (2427863)" userId="6c402792-7b17-4d21-a641-805934b624e5" providerId="ADAL" clId="{E34B4EF1-5279-430F-B300-780FD17D8AC5}" dt="2026-07-30T17:52:47.497" v="968"/>
          <ac:picMkLst>
            <pc:docMk/>
            <pc:sldMk cId="2355913756" sldId="258"/>
            <ac:picMk id="31" creationId="{03353F9B-917C-12BC-5B7B-934067759980}"/>
          </ac:picMkLst>
        </pc:picChg>
        <pc:picChg chg="add del mod ord">
          <ac:chgData name="Semira Abdelkerim Zeinu (2427863)" userId="6c402792-7b17-4d21-a641-805934b624e5" providerId="ADAL" clId="{E34B4EF1-5279-430F-B300-780FD17D8AC5}" dt="2026-07-30T17:53:20.583" v="970" actId="478"/>
          <ac:picMkLst>
            <pc:docMk/>
            <pc:sldMk cId="2355913756" sldId="258"/>
            <ac:picMk id="35" creationId="{C9BFFFFC-D9FF-9D10-417C-A3365E07020F}"/>
          </ac:picMkLst>
        </pc:picChg>
        <pc:picChg chg="add mod">
          <ac:chgData name="Semira Abdelkerim Zeinu (2427863)" userId="6c402792-7b17-4d21-a641-805934b624e5" providerId="ADAL" clId="{E34B4EF1-5279-430F-B300-780FD17D8AC5}" dt="2026-07-30T18:08:26.095" v="973"/>
          <ac:picMkLst>
            <pc:docMk/>
            <pc:sldMk cId="2355913756" sldId="258"/>
            <ac:picMk id="38" creationId="{52C4B973-806B-B1C1-47C8-4B4F88D1843B}"/>
          </ac:picMkLst>
        </pc:picChg>
      </pc:sldChg>
      <pc:sldChg chg="addSp delSp modSp mod modTransition delAnim">
        <pc:chgData name="Semira Abdelkerim Zeinu (2427863)" userId="6c402792-7b17-4d21-a641-805934b624e5" providerId="ADAL" clId="{E34B4EF1-5279-430F-B300-780FD17D8AC5}" dt="2026-07-30T18:08:26.095" v="973"/>
        <pc:sldMkLst>
          <pc:docMk/>
          <pc:sldMk cId="3452709646" sldId="259"/>
        </pc:sldMkLst>
        <pc:spChg chg="mod">
          <ac:chgData name="Semira Abdelkerim Zeinu (2427863)" userId="6c402792-7b17-4d21-a641-805934b624e5" providerId="ADAL" clId="{E34B4EF1-5279-430F-B300-780FD17D8AC5}" dt="2026-07-23T18:01:03.927" v="422" actId="14100"/>
          <ac:spMkLst>
            <pc:docMk/>
            <pc:sldMk cId="3452709646" sldId="259"/>
            <ac:spMk id="2" creationId="{76E8A2BF-03ED-E0C9-A743-513DB80E45F9}"/>
          </ac:spMkLst>
        </pc:spChg>
        <pc:spChg chg="mod">
          <ac:chgData name="Semira Abdelkerim Zeinu (2427863)" userId="6c402792-7b17-4d21-a641-805934b624e5" providerId="ADAL" clId="{E34B4EF1-5279-430F-B300-780FD17D8AC5}" dt="2026-07-23T18:03:48.330" v="428" actId="113"/>
          <ac:spMkLst>
            <pc:docMk/>
            <pc:sldMk cId="3452709646" sldId="259"/>
            <ac:spMk id="3" creationId="{49F720B5-5E31-1C5A-5135-7021E154C651}"/>
          </ac:spMkLst>
        </pc:spChg>
        <pc:picChg chg="add del mod">
          <ac:chgData name="Semira Abdelkerim Zeinu (2427863)" userId="6c402792-7b17-4d21-a641-805934b624e5" providerId="ADAL" clId="{E34B4EF1-5279-430F-B300-780FD17D8AC5}" dt="2026-07-30T14:03:14.377" v="943"/>
          <ac:picMkLst>
            <pc:docMk/>
            <pc:sldMk cId="3452709646" sldId="259"/>
            <ac:picMk id="4" creationId="{B4849776-5D8A-776F-25CD-067B726A8D75}"/>
          </ac:picMkLst>
        </pc:picChg>
        <pc:picChg chg="add del mod">
          <ac:chgData name="Semira Abdelkerim Zeinu (2427863)" userId="6c402792-7b17-4d21-a641-805934b624e5" providerId="ADAL" clId="{E34B4EF1-5279-430F-B300-780FD17D8AC5}" dt="2026-07-30T14:03:34.519" v="944" actId="478"/>
          <ac:picMkLst>
            <pc:docMk/>
            <pc:sldMk cId="3452709646" sldId="259"/>
            <ac:picMk id="7" creationId="{32519053-90B1-5292-8723-8811816064A1}"/>
          </ac:picMkLst>
        </pc:picChg>
        <pc:picChg chg="add mod">
          <ac:chgData name="Semira Abdelkerim Zeinu (2427863)" userId="6c402792-7b17-4d21-a641-805934b624e5" providerId="ADAL" clId="{E34B4EF1-5279-430F-B300-780FD17D8AC5}" dt="2026-07-30T18:08:26.095" v="973"/>
          <ac:picMkLst>
            <pc:docMk/>
            <pc:sldMk cId="3452709646" sldId="259"/>
            <ac:picMk id="21" creationId="{C0059A21-7CCC-E22B-822F-78BD9D21EB81}"/>
          </ac:picMkLst>
        </pc:picChg>
      </pc:sldChg>
      <pc:sldChg chg="addSp delSp modSp mod modTransition delAnim">
        <pc:chgData name="Semira Abdelkerim Zeinu (2427863)" userId="6c402792-7b17-4d21-a641-805934b624e5" providerId="ADAL" clId="{E34B4EF1-5279-430F-B300-780FD17D8AC5}" dt="2026-07-30T18:08:26.095" v="973"/>
        <pc:sldMkLst>
          <pc:docMk/>
          <pc:sldMk cId="491626637" sldId="260"/>
        </pc:sldMkLst>
        <pc:spChg chg="mod">
          <ac:chgData name="Semira Abdelkerim Zeinu (2427863)" userId="6c402792-7b17-4d21-a641-805934b624e5" providerId="ADAL" clId="{E34B4EF1-5279-430F-B300-780FD17D8AC5}" dt="2026-07-23T18:08:46.535" v="437" actId="1076"/>
          <ac:spMkLst>
            <pc:docMk/>
            <pc:sldMk cId="491626637" sldId="260"/>
            <ac:spMk id="2" creationId="{BAEC050D-2F7B-3032-F87C-68BCF4DA32AC}"/>
          </ac:spMkLst>
        </pc:spChg>
        <pc:graphicFrameChg chg="add">
          <ac:chgData name="Semira Abdelkerim Zeinu (2427863)" userId="6c402792-7b17-4d21-a641-805934b624e5" providerId="ADAL" clId="{E34B4EF1-5279-430F-B300-780FD17D8AC5}" dt="2026-07-23T18:13:11.975" v="477" actId="26606"/>
          <ac:graphicFrameMkLst>
            <pc:docMk/>
            <pc:sldMk cId="491626637" sldId="260"/>
            <ac:graphicFrameMk id="14" creationId="{1D684786-BE5B-4C87-113C-EE016BD79DF0}"/>
          </ac:graphicFrameMkLst>
        </pc:graphicFrameChg>
        <pc:picChg chg="add del mod">
          <ac:chgData name="Semira Abdelkerim Zeinu (2427863)" userId="6c402792-7b17-4d21-a641-805934b624e5" providerId="ADAL" clId="{E34B4EF1-5279-430F-B300-780FD17D8AC5}" dt="2026-07-30T17:33:25.009" v="963"/>
          <ac:picMkLst>
            <pc:docMk/>
            <pc:sldMk cId="491626637" sldId="260"/>
            <ac:picMk id="4" creationId="{15DC5FC7-3C3D-674C-70B5-43A3AAEB632E}"/>
          </ac:picMkLst>
        </pc:picChg>
        <pc:picChg chg="add mod">
          <ac:chgData name="Semira Abdelkerim Zeinu (2427863)" userId="6c402792-7b17-4d21-a641-805934b624e5" providerId="ADAL" clId="{E34B4EF1-5279-430F-B300-780FD17D8AC5}" dt="2026-07-30T18:08:26.095" v="973"/>
          <ac:picMkLst>
            <pc:docMk/>
            <pc:sldMk cId="491626637" sldId="260"/>
            <ac:picMk id="9" creationId="{7976C4A7-4EBA-57BC-FC8C-5CAFAFF9FF94}"/>
          </ac:picMkLst>
        </pc:picChg>
      </pc:sldChg>
      <pc:sldChg chg="addSp delSp modSp mod modTransition modAnim">
        <pc:chgData name="Semira Abdelkerim Zeinu (2427863)" userId="6c402792-7b17-4d21-a641-805934b624e5" providerId="ADAL" clId="{E34B4EF1-5279-430F-B300-780FD17D8AC5}" dt="2026-07-30T18:08:26.095" v="973"/>
        <pc:sldMkLst>
          <pc:docMk/>
          <pc:sldMk cId="3825383919" sldId="261"/>
        </pc:sldMkLst>
        <pc:spChg chg="mod">
          <ac:chgData name="Semira Abdelkerim Zeinu (2427863)" userId="6c402792-7b17-4d21-a641-805934b624e5" providerId="ADAL" clId="{E34B4EF1-5279-430F-B300-780FD17D8AC5}" dt="2026-07-23T18:19:31.431" v="507" actId="113"/>
          <ac:spMkLst>
            <pc:docMk/>
            <pc:sldMk cId="3825383919" sldId="261"/>
            <ac:spMk id="2" creationId="{4F8222D8-FCE7-786C-9FCF-1BC7C0C31CB5}"/>
          </ac:spMkLst>
        </pc:spChg>
        <pc:spChg chg="mod">
          <ac:chgData name="Semira Abdelkerim Zeinu (2427863)" userId="6c402792-7b17-4d21-a641-805934b624e5" providerId="ADAL" clId="{E34B4EF1-5279-430F-B300-780FD17D8AC5}" dt="2026-07-23T18:19:02.901" v="504" actId="1076"/>
          <ac:spMkLst>
            <pc:docMk/>
            <pc:sldMk cId="3825383919" sldId="261"/>
            <ac:spMk id="3" creationId="{9E30C729-3E97-63C2-188E-CCD118C32790}"/>
          </ac:spMkLst>
        </pc:spChg>
        <pc:picChg chg="add del mod ord">
          <ac:chgData name="Semira Abdelkerim Zeinu (2427863)" userId="6c402792-7b17-4d21-a641-805934b624e5" providerId="ADAL" clId="{E34B4EF1-5279-430F-B300-780FD17D8AC5}" dt="2026-07-30T17:33:25.009" v="963"/>
          <ac:picMkLst>
            <pc:docMk/>
            <pc:sldMk cId="3825383919" sldId="261"/>
            <ac:picMk id="4" creationId="{DB5D6A27-96AB-6C25-47E5-2130AC82F310}"/>
          </ac:picMkLst>
        </pc:picChg>
        <pc:picChg chg="del">
          <ac:chgData name="Semira Abdelkerim Zeinu (2427863)" userId="6c402792-7b17-4d21-a641-805934b624e5" providerId="ADAL" clId="{E34B4EF1-5279-430F-B300-780FD17D8AC5}" dt="2026-07-30T13:56:35.878" v="933"/>
          <ac:picMkLst>
            <pc:docMk/>
            <pc:sldMk cId="3825383919" sldId="261"/>
            <ac:picMk id="8" creationId="{BE8CA208-B02F-8528-1E99-FCA7944C3AA7}"/>
          </ac:picMkLst>
        </pc:picChg>
        <pc:picChg chg="add mod">
          <ac:chgData name="Semira Abdelkerim Zeinu (2427863)" userId="6c402792-7b17-4d21-a641-805934b624e5" providerId="ADAL" clId="{E34B4EF1-5279-430F-B300-780FD17D8AC5}" dt="2026-07-30T18:08:26.095" v="973"/>
          <ac:picMkLst>
            <pc:docMk/>
            <pc:sldMk cId="3825383919" sldId="261"/>
            <ac:picMk id="10" creationId="{87B9823C-9BF0-432F-CA09-4B4C4D02B3EB}"/>
          </ac:picMkLst>
        </pc:picChg>
      </pc:sldChg>
      <pc:sldChg chg="addSp delSp modSp mod modTransition delAnim">
        <pc:chgData name="Semira Abdelkerim Zeinu (2427863)" userId="6c402792-7b17-4d21-a641-805934b624e5" providerId="ADAL" clId="{E34B4EF1-5279-430F-B300-780FD17D8AC5}" dt="2026-07-30T18:08:26.095" v="973"/>
        <pc:sldMkLst>
          <pc:docMk/>
          <pc:sldMk cId="2966936465" sldId="263"/>
        </pc:sldMkLst>
        <pc:spChg chg="mod">
          <ac:chgData name="Semira Abdelkerim Zeinu (2427863)" userId="6c402792-7b17-4d21-a641-805934b624e5" providerId="ADAL" clId="{E34B4EF1-5279-430F-B300-780FD17D8AC5}" dt="2026-07-24T20:34:35.399" v="573" actId="27636"/>
          <ac:spMkLst>
            <pc:docMk/>
            <pc:sldMk cId="2966936465" sldId="263"/>
            <ac:spMk id="2" creationId="{1AF561AA-B8A3-CD9A-2544-6AA4A97F4450}"/>
          </ac:spMkLst>
        </pc:spChg>
        <pc:spChg chg="mod">
          <ac:chgData name="Semira Abdelkerim Zeinu (2427863)" userId="6c402792-7b17-4d21-a641-805934b624e5" providerId="ADAL" clId="{E34B4EF1-5279-430F-B300-780FD17D8AC5}" dt="2026-07-24T20:37:31.711" v="592" actId="20577"/>
          <ac:spMkLst>
            <pc:docMk/>
            <pc:sldMk cId="2966936465" sldId="263"/>
            <ac:spMk id="3" creationId="{62E79BA8-60D6-0D64-6284-D13454FD5A93}"/>
          </ac:spMkLst>
        </pc:spChg>
        <pc:picChg chg="add del mod">
          <ac:chgData name="Semira Abdelkerim Zeinu (2427863)" userId="6c402792-7b17-4d21-a641-805934b624e5" providerId="ADAL" clId="{E34B4EF1-5279-430F-B300-780FD17D8AC5}" dt="2026-07-30T17:33:25.009" v="963"/>
          <ac:picMkLst>
            <pc:docMk/>
            <pc:sldMk cId="2966936465" sldId="263"/>
            <ac:picMk id="4" creationId="{3DD46689-5374-5B58-107F-9132A64C4624}"/>
          </ac:picMkLst>
        </pc:picChg>
        <pc:picChg chg="add mod">
          <ac:chgData name="Semira Abdelkerim Zeinu (2427863)" userId="6c402792-7b17-4d21-a641-805934b624e5" providerId="ADAL" clId="{E34B4EF1-5279-430F-B300-780FD17D8AC5}" dt="2026-07-30T18:08:26.095" v="973"/>
          <ac:picMkLst>
            <pc:docMk/>
            <pc:sldMk cId="2966936465" sldId="263"/>
            <ac:picMk id="9" creationId="{FC0DEC5B-9C5A-4FBA-BEBF-DCB08B4EC76C}"/>
          </ac:picMkLst>
        </pc:picChg>
      </pc:sldChg>
      <pc:sldChg chg="addSp delSp modSp mod modTransition delAnim">
        <pc:chgData name="Semira Abdelkerim Zeinu (2427863)" userId="6c402792-7b17-4d21-a641-805934b624e5" providerId="ADAL" clId="{E34B4EF1-5279-430F-B300-780FD17D8AC5}" dt="2026-07-30T18:08:26.095" v="973"/>
        <pc:sldMkLst>
          <pc:docMk/>
          <pc:sldMk cId="371599898" sldId="265"/>
        </pc:sldMkLst>
        <pc:spChg chg="mod">
          <ac:chgData name="Semira Abdelkerim Zeinu (2427863)" userId="6c402792-7b17-4d21-a641-805934b624e5" providerId="ADAL" clId="{E34B4EF1-5279-430F-B300-780FD17D8AC5}" dt="2026-07-25T22:25:19.303" v="736" actId="26606"/>
          <ac:spMkLst>
            <pc:docMk/>
            <pc:sldMk cId="371599898" sldId="265"/>
            <ac:spMk id="2" creationId="{C8D4F765-BC29-6B74-6884-15442E282A28}"/>
          </ac:spMkLst>
        </pc:spChg>
        <pc:spChg chg="mod">
          <ac:chgData name="Semira Abdelkerim Zeinu (2427863)" userId="6c402792-7b17-4d21-a641-805934b624e5" providerId="ADAL" clId="{E34B4EF1-5279-430F-B300-780FD17D8AC5}" dt="2026-07-25T22:25:19.303" v="736" actId="26606"/>
          <ac:spMkLst>
            <pc:docMk/>
            <pc:sldMk cId="371599898" sldId="265"/>
            <ac:spMk id="3" creationId="{AE6F309E-4FAB-D66D-1AA8-366E02920C4D}"/>
          </ac:spMkLst>
        </pc:spChg>
        <pc:spChg chg="add">
          <ac:chgData name="Semira Abdelkerim Zeinu (2427863)" userId="6c402792-7b17-4d21-a641-805934b624e5" providerId="ADAL" clId="{E34B4EF1-5279-430F-B300-780FD17D8AC5}" dt="2026-07-25T22:25:19.303" v="736" actId="26606"/>
          <ac:spMkLst>
            <pc:docMk/>
            <pc:sldMk cId="371599898" sldId="265"/>
            <ac:spMk id="15" creationId="{907EF6B7-1338-4443-8C46-6A318D952DFD}"/>
          </ac:spMkLst>
        </pc:spChg>
        <pc:spChg chg="add">
          <ac:chgData name="Semira Abdelkerim Zeinu (2427863)" userId="6c402792-7b17-4d21-a641-805934b624e5" providerId="ADAL" clId="{E34B4EF1-5279-430F-B300-780FD17D8AC5}" dt="2026-07-25T22:25:19.303" v="736" actId="26606"/>
          <ac:spMkLst>
            <pc:docMk/>
            <pc:sldMk cId="371599898" sldId="265"/>
            <ac:spMk id="17" creationId="{DAAE4CDD-124C-4DCF-9584-B6033B545DD5}"/>
          </ac:spMkLst>
        </pc:spChg>
        <pc:spChg chg="add">
          <ac:chgData name="Semira Abdelkerim Zeinu (2427863)" userId="6c402792-7b17-4d21-a641-805934b624e5" providerId="ADAL" clId="{E34B4EF1-5279-430F-B300-780FD17D8AC5}" dt="2026-07-25T22:25:19.303" v="736" actId="26606"/>
          <ac:spMkLst>
            <pc:docMk/>
            <pc:sldMk cId="371599898" sldId="265"/>
            <ac:spMk id="19" creationId="{081E4A58-353D-44AE-B2FC-2A74E2E400F7}"/>
          </ac:spMkLst>
        </pc:spChg>
        <pc:picChg chg="add del mod">
          <ac:chgData name="Semira Abdelkerim Zeinu (2427863)" userId="6c402792-7b17-4d21-a641-805934b624e5" providerId="ADAL" clId="{E34B4EF1-5279-430F-B300-780FD17D8AC5}" dt="2026-07-30T17:33:25.009" v="963"/>
          <ac:picMkLst>
            <pc:docMk/>
            <pc:sldMk cId="371599898" sldId="265"/>
            <ac:picMk id="4" creationId="{A424888E-EAE5-84C4-603C-794D1E18386D}"/>
          </ac:picMkLst>
        </pc:picChg>
        <pc:picChg chg="add mod">
          <ac:chgData name="Semira Abdelkerim Zeinu (2427863)" userId="6c402792-7b17-4d21-a641-805934b624e5" providerId="ADAL" clId="{E34B4EF1-5279-430F-B300-780FD17D8AC5}" dt="2026-07-30T18:08:26.095" v="973"/>
          <ac:picMkLst>
            <pc:docMk/>
            <pc:sldMk cId="371599898" sldId="265"/>
            <ac:picMk id="14" creationId="{342FF7ED-2ABD-8ED4-2E35-24F7A1436E64}"/>
          </ac:picMkLst>
        </pc:picChg>
      </pc:sldChg>
      <pc:sldChg chg="addSp delSp modSp mod modTransition delAnim">
        <pc:chgData name="Semira Abdelkerim Zeinu (2427863)" userId="6c402792-7b17-4d21-a641-805934b624e5" providerId="ADAL" clId="{E34B4EF1-5279-430F-B300-780FD17D8AC5}" dt="2026-07-30T18:08:26.095" v="973"/>
        <pc:sldMkLst>
          <pc:docMk/>
          <pc:sldMk cId="4214577130" sldId="266"/>
        </pc:sldMkLst>
        <pc:spChg chg="mod">
          <ac:chgData name="Semira Abdelkerim Zeinu (2427863)" userId="6c402792-7b17-4d21-a641-805934b624e5" providerId="ADAL" clId="{E34B4EF1-5279-430F-B300-780FD17D8AC5}" dt="2026-07-25T22:17:50.379" v="716" actId="113"/>
          <ac:spMkLst>
            <pc:docMk/>
            <pc:sldMk cId="4214577130" sldId="266"/>
            <ac:spMk id="3" creationId="{07B21B92-3D58-6C1F-52C5-CA07D67A5525}"/>
          </ac:spMkLst>
        </pc:spChg>
        <pc:picChg chg="add del mod">
          <ac:chgData name="Semira Abdelkerim Zeinu (2427863)" userId="6c402792-7b17-4d21-a641-805934b624e5" providerId="ADAL" clId="{E34B4EF1-5279-430F-B300-780FD17D8AC5}" dt="2026-07-30T17:33:25.009" v="963"/>
          <ac:picMkLst>
            <pc:docMk/>
            <pc:sldMk cId="4214577130" sldId="266"/>
            <ac:picMk id="4" creationId="{0CD1A925-16F0-151A-5587-D0C7416E052B}"/>
          </ac:picMkLst>
        </pc:picChg>
        <pc:picChg chg="add mod">
          <ac:chgData name="Semira Abdelkerim Zeinu (2427863)" userId="6c402792-7b17-4d21-a641-805934b624e5" providerId="ADAL" clId="{E34B4EF1-5279-430F-B300-780FD17D8AC5}" dt="2026-07-30T18:08:26.095" v="973"/>
          <ac:picMkLst>
            <pc:docMk/>
            <pc:sldMk cId="4214577130" sldId="266"/>
            <ac:picMk id="11" creationId="{D42EF843-4F59-0DB3-2541-4FD01AD4AAC7}"/>
          </ac:picMkLst>
        </pc:picChg>
      </pc:sldChg>
      <pc:sldChg chg="addSp delSp modSp mod modTransition delAnim">
        <pc:chgData name="Semira Abdelkerim Zeinu (2427863)" userId="6c402792-7b17-4d21-a641-805934b624e5" providerId="ADAL" clId="{E34B4EF1-5279-430F-B300-780FD17D8AC5}" dt="2026-07-30T18:08:26.095" v="973"/>
        <pc:sldMkLst>
          <pc:docMk/>
          <pc:sldMk cId="2562277617" sldId="269"/>
        </pc:sldMkLst>
        <pc:spChg chg="mod">
          <ac:chgData name="Semira Abdelkerim Zeinu (2427863)" userId="6c402792-7b17-4d21-a641-805934b624e5" providerId="ADAL" clId="{E34B4EF1-5279-430F-B300-780FD17D8AC5}" dt="2026-07-28T17:08:02.315" v="752" actId="14100"/>
          <ac:spMkLst>
            <pc:docMk/>
            <pc:sldMk cId="2562277617" sldId="269"/>
            <ac:spMk id="21" creationId="{51176EA7-5B7B-A8E9-C554-AFBC8963A731}"/>
          </ac:spMkLst>
        </pc:spChg>
        <pc:picChg chg="add del mod">
          <ac:chgData name="Semira Abdelkerim Zeinu (2427863)" userId="6c402792-7b17-4d21-a641-805934b624e5" providerId="ADAL" clId="{E34B4EF1-5279-430F-B300-780FD17D8AC5}" dt="2026-07-30T17:33:25.009" v="963"/>
          <ac:picMkLst>
            <pc:docMk/>
            <pc:sldMk cId="2562277617" sldId="269"/>
            <ac:picMk id="3" creationId="{9EF2BA9D-FED9-A47A-5E0D-0AA572E6E1AC}"/>
          </ac:picMkLst>
        </pc:picChg>
        <pc:picChg chg="add mod">
          <ac:chgData name="Semira Abdelkerim Zeinu (2427863)" userId="6c402792-7b17-4d21-a641-805934b624e5" providerId="ADAL" clId="{E34B4EF1-5279-430F-B300-780FD17D8AC5}" dt="2026-07-30T18:08:26.095" v="973"/>
          <ac:picMkLst>
            <pc:docMk/>
            <pc:sldMk cId="2562277617" sldId="269"/>
            <ac:picMk id="8" creationId="{7A2D43CA-7BA2-4008-F467-3F20504C8915}"/>
          </ac:picMkLst>
        </pc:picChg>
      </pc:sldChg>
      <pc:sldChg chg="addSp modSp new mod modTransition setBg">
        <pc:chgData name="Semira Abdelkerim Zeinu (2427863)" userId="6c402792-7b17-4d21-a641-805934b624e5" providerId="ADAL" clId="{E34B4EF1-5279-430F-B300-780FD17D8AC5}" dt="2026-07-30T18:08:26.095" v="973"/>
        <pc:sldMkLst>
          <pc:docMk/>
          <pc:sldMk cId="2005196890" sldId="271"/>
        </pc:sldMkLst>
        <pc:spChg chg="mod">
          <ac:chgData name="Semira Abdelkerim Zeinu (2427863)" userId="6c402792-7b17-4d21-a641-805934b624e5" providerId="ADAL" clId="{E34B4EF1-5279-430F-B300-780FD17D8AC5}" dt="2026-07-28T17:47:56.318" v="912" actId="255"/>
          <ac:spMkLst>
            <pc:docMk/>
            <pc:sldMk cId="2005196890" sldId="271"/>
            <ac:spMk id="2" creationId="{F54F28A6-6EC3-04D3-71A3-2BECC0893FBF}"/>
          </ac:spMkLst>
        </pc:spChg>
        <pc:spChg chg="mod">
          <ac:chgData name="Semira Abdelkerim Zeinu (2427863)" userId="6c402792-7b17-4d21-a641-805934b624e5" providerId="ADAL" clId="{E34B4EF1-5279-430F-B300-780FD17D8AC5}" dt="2026-07-28T17:48:16.933" v="914" actId="255"/>
          <ac:spMkLst>
            <pc:docMk/>
            <pc:sldMk cId="2005196890" sldId="271"/>
            <ac:spMk id="3" creationId="{00F9AC9D-62FB-67DB-5CDB-14F04047DE8C}"/>
          </ac:spMkLst>
        </pc:spChg>
        <pc:spChg chg="add">
          <ac:chgData name="Semira Abdelkerim Zeinu (2427863)" userId="6c402792-7b17-4d21-a641-805934b624e5" providerId="ADAL" clId="{E34B4EF1-5279-430F-B300-780FD17D8AC5}" dt="2026-07-28T17:46:32.567" v="905" actId="26606"/>
          <ac:spMkLst>
            <pc:docMk/>
            <pc:sldMk cId="2005196890" sldId="271"/>
            <ac:spMk id="8" creationId="{081EA652-8C6A-4E69-BEB9-170809474553}"/>
          </ac:spMkLst>
        </pc:spChg>
        <pc:spChg chg="add">
          <ac:chgData name="Semira Abdelkerim Zeinu (2427863)" userId="6c402792-7b17-4d21-a641-805934b624e5" providerId="ADAL" clId="{E34B4EF1-5279-430F-B300-780FD17D8AC5}" dt="2026-07-28T17:46:32.567" v="905" actId="26606"/>
          <ac:spMkLst>
            <pc:docMk/>
            <pc:sldMk cId="2005196890" sldId="271"/>
            <ac:spMk id="10" creationId="{5298780A-33B9-4EA2-8F67-DE68AD62841B}"/>
          </ac:spMkLst>
        </pc:spChg>
        <pc:spChg chg="add">
          <ac:chgData name="Semira Abdelkerim Zeinu (2427863)" userId="6c402792-7b17-4d21-a641-805934b624e5" providerId="ADAL" clId="{E34B4EF1-5279-430F-B300-780FD17D8AC5}" dt="2026-07-28T17:46:32.567" v="905" actId="26606"/>
          <ac:spMkLst>
            <pc:docMk/>
            <pc:sldMk cId="2005196890" sldId="271"/>
            <ac:spMk id="12" creationId="{7F488E8B-4E1E-4402-8935-D4E6C02615C7}"/>
          </ac:spMkLst>
        </pc:spChg>
        <pc:picChg chg="add mod">
          <ac:chgData name="Semira Abdelkerim Zeinu (2427863)" userId="6c402792-7b17-4d21-a641-805934b624e5" providerId="ADAL" clId="{E34B4EF1-5279-430F-B300-780FD17D8AC5}" dt="2026-07-30T18:08:26.095" v="973"/>
          <ac:picMkLst>
            <pc:docMk/>
            <pc:sldMk cId="2005196890" sldId="271"/>
            <ac:picMk id="9" creationId="{8F54CFC6-8E71-8B4B-090B-E8F6EFAFBD09}"/>
          </ac:picMkLst>
        </pc:picChg>
      </pc:sldChg>
      <pc:sldChg chg="addSp delSp modSp new mod modTransition setBg">
        <pc:chgData name="Semira Abdelkerim Zeinu (2427863)" userId="6c402792-7b17-4d21-a641-805934b624e5" providerId="ADAL" clId="{E34B4EF1-5279-430F-B300-780FD17D8AC5}" dt="2026-07-30T18:08:26.095" v="973"/>
        <pc:sldMkLst>
          <pc:docMk/>
          <pc:sldMk cId="1797663997" sldId="272"/>
        </pc:sldMkLst>
        <pc:spChg chg="mod">
          <ac:chgData name="Semira Abdelkerim Zeinu (2427863)" userId="6c402792-7b17-4d21-a641-805934b624e5" providerId="ADAL" clId="{E34B4EF1-5279-430F-B300-780FD17D8AC5}" dt="2026-07-28T17:49:10.151" v="915" actId="26606"/>
          <ac:spMkLst>
            <pc:docMk/>
            <pc:sldMk cId="1797663997" sldId="272"/>
            <ac:spMk id="2" creationId="{84561984-EC3A-6E6A-06F4-1361061BAF51}"/>
          </ac:spMkLst>
        </pc:spChg>
        <pc:spChg chg="add">
          <ac:chgData name="Semira Abdelkerim Zeinu (2427863)" userId="6c402792-7b17-4d21-a641-805934b624e5" providerId="ADAL" clId="{E34B4EF1-5279-430F-B300-780FD17D8AC5}" dt="2026-07-28T17:49:10.151" v="915" actId="26606"/>
          <ac:spMkLst>
            <pc:docMk/>
            <pc:sldMk cId="1797663997" sldId="272"/>
            <ac:spMk id="9" creationId="{2E442304-DDBD-4F7B-8017-36BCC863FB40}"/>
          </ac:spMkLst>
        </pc:spChg>
        <pc:spChg chg="add">
          <ac:chgData name="Semira Abdelkerim Zeinu (2427863)" userId="6c402792-7b17-4d21-a641-805934b624e5" providerId="ADAL" clId="{E34B4EF1-5279-430F-B300-780FD17D8AC5}" dt="2026-07-28T17:49:10.151" v="915" actId="26606"/>
          <ac:spMkLst>
            <pc:docMk/>
            <pc:sldMk cId="1797663997" sldId="272"/>
            <ac:spMk id="11" creationId="{5E107275-3853-46FD-A241-DE4355A42675}"/>
          </ac:spMkLst>
        </pc:spChg>
        <pc:graphicFrameChg chg="add">
          <ac:chgData name="Semira Abdelkerim Zeinu (2427863)" userId="6c402792-7b17-4d21-a641-805934b624e5" providerId="ADAL" clId="{E34B4EF1-5279-430F-B300-780FD17D8AC5}" dt="2026-07-28T17:49:10.151" v="915" actId="26606"/>
          <ac:graphicFrameMkLst>
            <pc:docMk/>
            <pc:sldMk cId="1797663997" sldId="272"/>
            <ac:graphicFrameMk id="5" creationId="{364F4FEC-BDA9-AE5E-9B40-943B768628A8}"/>
          </ac:graphicFrameMkLst>
        </pc:graphicFrameChg>
        <pc:picChg chg="add mod">
          <ac:chgData name="Semira Abdelkerim Zeinu (2427863)" userId="6c402792-7b17-4d21-a641-805934b624e5" providerId="ADAL" clId="{E34B4EF1-5279-430F-B300-780FD17D8AC5}" dt="2026-07-30T18:08:26.095" v="973"/>
          <ac:picMkLst>
            <pc:docMk/>
            <pc:sldMk cId="1797663997" sldId="272"/>
            <ac:picMk id="8" creationId="{1CF14593-3202-CD8E-CD00-8F9015209860}"/>
          </ac:picMkLst>
        </pc:picChg>
      </pc:sldChg>
      <pc:sldChg chg="addSp delSp modSp new mod modTransition setBg">
        <pc:chgData name="Semira Abdelkerim Zeinu (2427863)" userId="6c402792-7b17-4d21-a641-805934b624e5" providerId="ADAL" clId="{E34B4EF1-5279-430F-B300-780FD17D8AC5}" dt="2026-07-30T18:08:26.095" v="973"/>
        <pc:sldMkLst>
          <pc:docMk/>
          <pc:sldMk cId="1277789417" sldId="273"/>
        </pc:sldMkLst>
        <pc:spChg chg="mod">
          <ac:chgData name="Semira Abdelkerim Zeinu (2427863)" userId="6c402792-7b17-4d21-a641-805934b624e5" providerId="ADAL" clId="{E34B4EF1-5279-430F-B300-780FD17D8AC5}" dt="2026-07-28T17:49:53.201" v="919" actId="26606"/>
          <ac:spMkLst>
            <pc:docMk/>
            <pc:sldMk cId="1277789417" sldId="273"/>
            <ac:spMk id="2" creationId="{1161A4E2-4459-04F5-55CE-1D2BE12FBA91}"/>
          </ac:spMkLst>
        </pc:spChg>
        <pc:spChg chg="mod">
          <ac:chgData name="Semira Abdelkerim Zeinu (2427863)" userId="6c402792-7b17-4d21-a641-805934b624e5" providerId="ADAL" clId="{E34B4EF1-5279-430F-B300-780FD17D8AC5}" dt="2026-07-28T17:49:53.201" v="919" actId="26606"/>
          <ac:spMkLst>
            <pc:docMk/>
            <pc:sldMk cId="1277789417" sldId="273"/>
            <ac:spMk id="3" creationId="{BB5D182D-C5D6-0420-A95E-2DE6DFD89C19}"/>
          </ac:spMkLst>
        </pc:spChg>
        <pc:spChg chg="add">
          <ac:chgData name="Semira Abdelkerim Zeinu (2427863)" userId="6c402792-7b17-4d21-a641-805934b624e5" providerId="ADAL" clId="{E34B4EF1-5279-430F-B300-780FD17D8AC5}" dt="2026-07-28T17:49:53.201" v="919" actId="26606"/>
          <ac:spMkLst>
            <pc:docMk/>
            <pc:sldMk cId="1277789417" sldId="273"/>
            <ac:spMk id="14" creationId="{777A147A-9ED8-46B4-8660-1B3C2AA880B5}"/>
          </ac:spMkLst>
        </pc:spChg>
        <pc:spChg chg="add">
          <ac:chgData name="Semira Abdelkerim Zeinu (2427863)" userId="6c402792-7b17-4d21-a641-805934b624e5" providerId="ADAL" clId="{E34B4EF1-5279-430F-B300-780FD17D8AC5}" dt="2026-07-28T17:49:53.201" v="919" actId="26606"/>
          <ac:spMkLst>
            <pc:docMk/>
            <pc:sldMk cId="1277789417" sldId="273"/>
            <ac:spMk id="15" creationId="{5D6C15A0-C087-4593-8414-2B4EC1CDC3DE}"/>
          </ac:spMkLst>
        </pc:spChg>
        <pc:picChg chg="add mod">
          <ac:chgData name="Semira Abdelkerim Zeinu (2427863)" userId="6c402792-7b17-4d21-a641-805934b624e5" providerId="ADAL" clId="{E34B4EF1-5279-430F-B300-780FD17D8AC5}" dt="2026-07-30T18:08:26.095" v="973"/>
          <ac:picMkLst>
            <pc:docMk/>
            <pc:sldMk cId="1277789417" sldId="273"/>
            <ac:picMk id="9" creationId="{2878D812-2B88-46C8-A970-485A9AE9FC07}"/>
          </ac:picMkLst>
        </pc:picChg>
      </pc:sldChg>
      <pc:sldChg chg="addSp delSp modSp new mod modTransition setBg">
        <pc:chgData name="Semira Abdelkerim Zeinu (2427863)" userId="6c402792-7b17-4d21-a641-805934b624e5" providerId="ADAL" clId="{E34B4EF1-5279-430F-B300-780FD17D8AC5}" dt="2026-07-30T18:08:26.095" v="973"/>
        <pc:sldMkLst>
          <pc:docMk/>
          <pc:sldMk cId="3514602940" sldId="274"/>
        </pc:sldMkLst>
        <pc:spChg chg="mod">
          <ac:chgData name="Semira Abdelkerim Zeinu (2427863)" userId="6c402792-7b17-4d21-a641-805934b624e5" providerId="ADAL" clId="{E34B4EF1-5279-430F-B300-780FD17D8AC5}" dt="2026-07-28T17:50:20.493" v="922" actId="26606"/>
          <ac:spMkLst>
            <pc:docMk/>
            <pc:sldMk cId="3514602940" sldId="274"/>
            <ac:spMk id="2" creationId="{908983B3-74E6-14DC-A387-20A90D42D9D8}"/>
          </ac:spMkLst>
        </pc:spChg>
        <pc:spChg chg="add">
          <ac:chgData name="Semira Abdelkerim Zeinu (2427863)" userId="6c402792-7b17-4d21-a641-805934b624e5" providerId="ADAL" clId="{E34B4EF1-5279-430F-B300-780FD17D8AC5}" dt="2026-07-28T17:50:20.493" v="922" actId="26606"/>
          <ac:spMkLst>
            <pc:docMk/>
            <pc:sldMk cId="3514602940" sldId="274"/>
            <ac:spMk id="10" creationId="{777A147A-9ED8-46B4-8660-1B3C2AA880B5}"/>
          </ac:spMkLst>
        </pc:spChg>
        <pc:spChg chg="add">
          <ac:chgData name="Semira Abdelkerim Zeinu (2427863)" userId="6c402792-7b17-4d21-a641-805934b624e5" providerId="ADAL" clId="{E34B4EF1-5279-430F-B300-780FD17D8AC5}" dt="2026-07-28T17:50:20.493" v="922" actId="26606"/>
          <ac:spMkLst>
            <pc:docMk/>
            <pc:sldMk cId="3514602940" sldId="274"/>
            <ac:spMk id="14" creationId="{5D6C15A0-C087-4593-8414-2B4EC1CDC3DE}"/>
          </ac:spMkLst>
        </pc:spChg>
        <pc:spChg chg="add">
          <ac:chgData name="Semira Abdelkerim Zeinu (2427863)" userId="6c402792-7b17-4d21-a641-805934b624e5" providerId="ADAL" clId="{E34B4EF1-5279-430F-B300-780FD17D8AC5}" dt="2026-07-28T17:50:20.493" v="922" actId="26606"/>
          <ac:spMkLst>
            <pc:docMk/>
            <pc:sldMk cId="3514602940" sldId="274"/>
            <ac:spMk id="15" creationId="{E06EE846-26D6-6276-4C9E-423A0D43E11F}"/>
          </ac:spMkLst>
        </pc:spChg>
        <pc:picChg chg="add mod">
          <ac:chgData name="Semira Abdelkerim Zeinu (2427863)" userId="6c402792-7b17-4d21-a641-805934b624e5" providerId="ADAL" clId="{E34B4EF1-5279-430F-B300-780FD17D8AC5}" dt="2026-07-30T18:08:26.095" v="973"/>
          <ac:picMkLst>
            <pc:docMk/>
            <pc:sldMk cId="3514602940" sldId="274"/>
            <ac:picMk id="16" creationId="{638134B9-4F22-7937-3578-3B5CE947B53F}"/>
          </ac:picMkLst>
        </pc:picChg>
      </pc:sldChg>
      <pc:sldChg chg="addSp modSp new mod modTransition">
        <pc:chgData name="Semira Abdelkerim Zeinu (2427863)" userId="6c402792-7b17-4d21-a641-805934b624e5" providerId="ADAL" clId="{E34B4EF1-5279-430F-B300-780FD17D8AC5}" dt="2026-07-30T18:08:26.095" v="973"/>
        <pc:sldMkLst>
          <pc:docMk/>
          <pc:sldMk cId="4093006375" sldId="275"/>
        </pc:sldMkLst>
        <pc:spChg chg="mod">
          <ac:chgData name="Semira Abdelkerim Zeinu (2427863)" userId="6c402792-7b17-4d21-a641-805934b624e5" providerId="ADAL" clId="{E34B4EF1-5279-430F-B300-780FD17D8AC5}" dt="2026-07-28T17:29:28.577" v="884" actId="1076"/>
          <ac:spMkLst>
            <pc:docMk/>
            <pc:sldMk cId="4093006375" sldId="275"/>
            <ac:spMk id="2" creationId="{E9E7CA0B-F1B2-C04A-41E2-22DCCAB136F1}"/>
          </ac:spMkLst>
        </pc:spChg>
        <pc:spChg chg="mod">
          <ac:chgData name="Semira Abdelkerim Zeinu (2427863)" userId="6c402792-7b17-4d21-a641-805934b624e5" providerId="ADAL" clId="{E34B4EF1-5279-430F-B300-780FD17D8AC5}" dt="2026-07-28T17:29:16.021" v="881" actId="14100"/>
          <ac:spMkLst>
            <pc:docMk/>
            <pc:sldMk cId="4093006375" sldId="275"/>
            <ac:spMk id="3" creationId="{D9A82176-1E28-DCD4-9654-5425A7500733}"/>
          </ac:spMkLst>
        </pc:spChg>
        <pc:picChg chg="add mod">
          <ac:chgData name="Semira Abdelkerim Zeinu (2427863)" userId="6c402792-7b17-4d21-a641-805934b624e5" providerId="ADAL" clId="{E34B4EF1-5279-430F-B300-780FD17D8AC5}" dt="2026-07-30T18:08:26.095" v="973"/>
          <ac:picMkLst>
            <pc:docMk/>
            <pc:sldMk cId="4093006375" sldId="275"/>
            <ac:picMk id="8" creationId="{BD947F83-31D4-E9F7-6562-E43B4A339A49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3529F4-62E3-4BD1-A95F-F29C1D860872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41A1808-8F37-4582-A3B0-27268A2D7E0E}">
      <dgm:prSet/>
      <dgm:spPr/>
      <dgm:t>
        <a:bodyPr/>
        <a:lstStyle/>
        <a:p>
          <a:r>
            <a:rPr lang="en-GB"/>
            <a:t>Normal Cell Function</a:t>
          </a:r>
          <a:endParaRPr lang="en-US"/>
        </a:p>
      </dgm:t>
    </dgm:pt>
    <dgm:pt modelId="{DC58E07B-C89C-41CC-B46A-0BEF35F7B44C}" type="parTrans" cxnId="{22610B9A-DEAF-4AF3-92BF-B834D83837C3}">
      <dgm:prSet/>
      <dgm:spPr/>
      <dgm:t>
        <a:bodyPr/>
        <a:lstStyle/>
        <a:p>
          <a:endParaRPr lang="en-US"/>
        </a:p>
      </dgm:t>
    </dgm:pt>
    <dgm:pt modelId="{E86AD2D1-45E9-4F31-A94E-D1948FF1076C}" type="sibTrans" cxnId="{22610B9A-DEAF-4AF3-92BF-B834D83837C3}">
      <dgm:prSet/>
      <dgm:spPr/>
      <dgm:t>
        <a:bodyPr/>
        <a:lstStyle/>
        <a:p>
          <a:endParaRPr lang="en-US"/>
        </a:p>
      </dgm:t>
    </dgm:pt>
    <dgm:pt modelId="{F3ED5E7C-4C8A-4D09-8A99-4B32F954E051}">
      <dgm:prSet/>
      <dgm:spPr/>
      <dgm:t>
        <a:bodyPr/>
        <a:lstStyle/>
        <a:p>
          <a:r>
            <a:rPr lang="en-GB"/>
            <a:t>DNA replication</a:t>
          </a:r>
          <a:endParaRPr lang="en-US"/>
        </a:p>
      </dgm:t>
    </dgm:pt>
    <dgm:pt modelId="{A4D99365-F65E-45FF-92BF-3D58728581EE}" type="parTrans" cxnId="{EEFC02AB-15BA-4B13-B3D4-25564E9AFA5D}">
      <dgm:prSet/>
      <dgm:spPr/>
      <dgm:t>
        <a:bodyPr/>
        <a:lstStyle/>
        <a:p>
          <a:endParaRPr lang="en-US"/>
        </a:p>
      </dgm:t>
    </dgm:pt>
    <dgm:pt modelId="{E435739D-9947-4E17-960D-74D8A2558164}" type="sibTrans" cxnId="{EEFC02AB-15BA-4B13-B3D4-25564E9AFA5D}">
      <dgm:prSet/>
      <dgm:spPr/>
      <dgm:t>
        <a:bodyPr/>
        <a:lstStyle/>
        <a:p>
          <a:endParaRPr lang="en-US"/>
        </a:p>
      </dgm:t>
    </dgm:pt>
    <dgm:pt modelId="{054F619F-4485-4DF5-9799-F683AD281399}">
      <dgm:prSet/>
      <dgm:spPr/>
      <dgm:t>
        <a:bodyPr/>
        <a:lstStyle/>
        <a:p>
          <a:r>
            <a:rPr lang="en-GB"/>
            <a:t>Cell cycle</a:t>
          </a:r>
          <a:endParaRPr lang="en-US"/>
        </a:p>
      </dgm:t>
    </dgm:pt>
    <dgm:pt modelId="{89BACF83-CFAF-4B78-98F6-D5D3B82DE492}" type="parTrans" cxnId="{03820558-B236-45B1-9F99-482D3686AF42}">
      <dgm:prSet/>
      <dgm:spPr/>
      <dgm:t>
        <a:bodyPr/>
        <a:lstStyle/>
        <a:p>
          <a:endParaRPr lang="en-US"/>
        </a:p>
      </dgm:t>
    </dgm:pt>
    <dgm:pt modelId="{C315F373-981A-45C9-A073-11019459B78A}" type="sibTrans" cxnId="{03820558-B236-45B1-9F99-482D3686AF42}">
      <dgm:prSet/>
      <dgm:spPr/>
      <dgm:t>
        <a:bodyPr/>
        <a:lstStyle/>
        <a:p>
          <a:endParaRPr lang="en-US"/>
        </a:p>
      </dgm:t>
    </dgm:pt>
    <dgm:pt modelId="{5E4A3A79-2EA1-4950-BF4C-79A970FD91A2}">
      <dgm:prSet/>
      <dgm:spPr/>
      <dgm:t>
        <a:bodyPr/>
        <a:lstStyle/>
        <a:p>
          <a:r>
            <a:rPr lang="en-GB"/>
            <a:t>Mitosis</a:t>
          </a:r>
          <a:endParaRPr lang="en-US"/>
        </a:p>
      </dgm:t>
    </dgm:pt>
    <dgm:pt modelId="{F022E520-466B-4A63-AED8-C980A72EC026}" type="parTrans" cxnId="{504200EC-3049-4FB5-8487-A7C69ACE74A1}">
      <dgm:prSet/>
      <dgm:spPr/>
      <dgm:t>
        <a:bodyPr/>
        <a:lstStyle/>
        <a:p>
          <a:endParaRPr lang="en-US"/>
        </a:p>
      </dgm:t>
    </dgm:pt>
    <dgm:pt modelId="{2016E0FB-0646-4641-BF36-7A4218354A71}" type="sibTrans" cxnId="{504200EC-3049-4FB5-8487-A7C69ACE74A1}">
      <dgm:prSet/>
      <dgm:spPr/>
      <dgm:t>
        <a:bodyPr/>
        <a:lstStyle/>
        <a:p>
          <a:endParaRPr lang="en-US"/>
        </a:p>
      </dgm:t>
    </dgm:pt>
    <dgm:pt modelId="{3631754A-26EA-4ADB-A986-9A70F2E6CB06}">
      <dgm:prSet/>
      <dgm:spPr/>
      <dgm:t>
        <a:bodyPr/>
        <a:lstStyle/>
        <a:p>
          <a:r>
            <a:rPr lang="en-GB"/>
            <a:t>Apoptosis</a:t>
          </a:r>
          <a:endParaRPr lang="en-US"/>
        </a:p>
      </dgm:t>
    </dgm:pt>
    <dgm:pt modelId="{CA1CB87D-ACA9-4A13-930D-F1D73BF37434}" type="parTrans" cxnId="{23E22B5F-CEA8-4048-9262-828238C946E9}">
      <dgm:prSet/>
      <dgm:spPr/>
      <dgm:t>
        <a:bodyPr/>
        <a:lstStyle/>
        <a:p>
          <a:endParaRPr lang="en-US"/>
        </a:p>
      </dgm:t>
    </dgm:pt>
    <dgm:pt modelId="{63E462B0-2D52-4385-A835-B2B60C29885B}" type="sibTrans" cxnId="{23E22B5F-CEA8-4048-9262-828238C946E9}">
      <dgm:prSet/>
      <dgm:spPr/>
      <dgm:t>
        <a:bodyPr/>
        <a:lstStyle/>
        <a:p>
          <a:endParaRPr lang="en-US"/>
        </a:p>
      </dgm:t>
    </dgm:pt>
    <dgm:pt modelId="{E676A0D0-226B-4B51-B496-7FFE4FEE92B7}">
      <dgm:prSet/>
      <dgm:spPr/>
      <dgm:t>
        <a:bodyPr/>
        <a:lstStyle/>
        <a:p>
          <a:r>
            <a:rPr lang="en-GB"/>
            <a:t>Homeostasis</a:t>
          </a:r>
          <a:endParaRPr lang="en-US"/>
        </a:p>
      </dgm:t>
    </dgm:pt>
    <dgm:pt modelId="{08FF0396-382C-4823-9662-E91C69B8F631}" type="parTrans" cxnId="{AFC4DA3A-2B25-4F5D-BBAB-F0597F105AA5}">
      <dgm:prSet/>
      <dgm:spPr/>
      <dgm:t>
        <a:bodyPr/>
        <a:lstStyle/>
        <a:p>
          <a:endParaRPr lang="en-US"/>
        </a:p>
      </dgm:t>
    </dgm:pt>
    <dgm:pt modelId="{52106A66-BB05-42DA-A83A-F2DCE74F8629}" type="sibTrans" cxnId="{AFC4DA3A-2B25-4F5D-BBAB-F0597F105AA5}">
      <dgm:prSet/>
      <dgm:spPr/>
      <dgm:t>
        <a:bodyPr/>
        <a:lstStyle/>
        <a:p>
          <a:endParaRPr lang="en-US"/>
        </a:p>
      </dgm:t>
    </dgm:pt>
    <dgm:pt modelId="{F8356E7E-8F6B-40B6-B224-DC63F1E93B0F}">
      <dgm:prSet/>
      <dgm:spPr/>
      <dgm:t>
        <a:bodyPr/>
        <a:lstStyle/>
        <a:p>
          <a:r>
            <a:rPr lang="en-GB"/>
            <a:t>Hormonal Regulation</a:t>
          </a:r>
          <a:endParaRPr lang="en-US"/>
        </a:p>
      </dgm:t>
    </dgm:pt>
    <dgm:pt modelId="{EC35CE37-0C6D-4624-922C-6290170AF4C1}" type="parTrans" cxnId="{DC229E78-CF0E-4B59-BEDC-D6D0DDD2FFCB}">
      <dgm:prSet/>
      <dgm:spPr/>
      <dgm:t>
        <a:bodyPr/>
        <a:lstStyle/>
        <a:p>
          <a:endParaRPr lang="en-US"/>
        </a:p>
      </dgm:t>
    </dgm:pt>
    <dgm:pt modelId="{C577EC43-5BC1-42E3-A8AE-4EE8B9A9BD67}" type="sibTrans" cxnId="{DC229E78-CF0E-4B59-BEDC-D6D0DDD2FFCB}">
      <dgm:prSet/>
      <dgm:spPr/>
      <dgm:t>
        <a:bodyPr/>
        <a:lstStyle/>
        <a:p>
          <a:endParaRPr lang="en-US"/>
        </a:p>
      </dgm:t>
    </dgm:pt>
    <dgm:pt modelId="{51CCF099-7672-48F5-98A7-F609916E1245}">
      <dgm:prSet/>
      <dgm:spPr/>
      <dgm:t>
        <a:bodyPr/>
        <a:lstStyle/>
        <a:p>
          <a:r>
            <a:rPr lang="en-GB"/>
            <a:t>Oestrogen binds to receptors</a:t>
          </a:r>
          <a:endParaRPr lang="en-US"/>
        </a:p>
      </dgm:t>
    </dgm:pt>
    <dgm:pt modelId="{B8A777CF-425A-4714-8701-F1A953E706D2}" type="parTrans" cxnId="{7031F6F1-7725-4555-8AF0-A7F76AC6AE61}">
      <dgm:prSet/>
      <dgm:spPr/>
      <dgm:t>
        <a:bodyPr/>
        <a:lstStyle/>
        <a:p>
          <a:endParaRPr lang="en-US"/>
        </a:p>
      </dgm:t>
    </dgm:pt>
    <dgm:pt modelId="{1510061C-AF99-450B-8397-F7F1AA20077E}" type="sibTrans" cxnId="{7031F6F1-7725-4555-8AF0-A7F76AC6AE61}">
      <dgm:prSet/>
      <dgm:spPr/>
      <dgm:t>
        <a:bodyPr/>
        <a:lstStyle/>
        <a:p>
          <a:endParaRPr lang="en-US"/>
        </a:p>
      </dgm:t>
    </dgm:pt>
    <dgm:pt modelId="{FA692D2F-7B83-47F5-B82C-954533B82E38}">
      <dgm:prSet/>
      <dgm:spPr/>
      <dgm:t>
        <a:bodyPr/>
        <a:lstStyle/>
        <a:p>
          <a:r>
            <a:rPr lang="en-GB"/>
            <a:t>Stimulates cell division</a:t>
          </a:r>
          <a:endParaRPr lang="en-US"/>
        </a:p>
      </dgm:t>
    </dgm:pt>
    <dgm:pt modelId="{8A88F5C6-F3F5-4BF5-90F4-AA1DD28D240F}" type="parTrans" cxnId="{018DDDFE-88D1-4DE6-A35F-C38619EA5294}">
      <dgm:prSet/>
      <dgm:spPr/>
      <dgm:t>
        <a:bodyPr/>
        <a:lstStyle/>
        <a:p>
          <a:endParaRPr lang="en-US"/>
        </a:p>
      </dgm:t>
    </dgm:pt>
    <dgm:pt modelId="{CE33E1FC-BA95-4EE4-8D16-ECA7BC77510E}" type="sibTrans" cxnId="{018DDDFE-88D1-4DE6-A35F-C38619EA5294}">
      <dgm:prSet/>
      <dgm:spPr/>
      <dgm:t>
        <a:bodyPr/>
        <a:lstStyle/>
        <a:p>
          <a:endParaRPr lang="en-US"/>
        </a:p>
      </dgm:t>
    </dgm:pt>
    <dgm:pt modelId="{3AAB574F-B000-46E7-88BA-AA98C579E4E7}">
      <dgm:prSet/>
      <dgm:spPr/>
      <dgm:t>
        <a:bodyPr/>
        <a:lstStyle/>
        <a:p>
          <a:r>
            <a:rPr lang="en-GB"/>
            <a:t>Controlled growth</a:t>
          </a:r>
          <a:endParaRPr lang="en-US"/>
        </a:p>
      </dgm:t>
    </dgm:pt>
    <dgm:pt modelId="{806CBD07-4586-40B9-8965-22D628C51385}" type="parTrans" cxnId="{D003DA8A-CEF7-4C9E-80FF-1892E485541D}">
      <dgm:prSet/>
      <dgm:spPr/>
      <dgm:t>
        <a:bodyPr/>
        <a:lstStyle/>
        <a:p>
          <a:endParaRPr lang="en-US"/>
        </a:p>
      </dgm:t>
    </dgm:pt>
    <dgm:pt modelId="{7C86489E-2E0E-448B-999C-D8CACBCDAB57}" type="sibTrans" cxnId="{D003DA8A-CEF7-4C9E-80FF-1892E485541D}">
      <dgm:prSet/>
      <dgm:spPr/>
      <dgm:t>
        <a:bodyPr/>
        <a:lstStyle/>
        <a:p>
          <a:endParaRPr lang="en-US"/>
        </a:p>
      </dgm:t>
    </dgm:pt>
    <dgm:pt modelId="{17479768-5183-4870-9432-6AEF4CDE94B6}">
      <dgm:prSet/>
      <dgm:spPr/>
      <dgm:t>
        <a:bodyPr/>
        <a:lstStyle/>
        <a:p>
          <a:r>
            <a:rPr lang="en-GB" b="1"/>
            <a:t>What Happens in Breast Cancer</a:t>
          </a:r>
          <a:endParaRPr lang="en-US"/>
        </a:p>
      </dgm:t>
    </dgm:pt>
    <dgm:pt modelId="{9CB24638-A187-4D3B-BAD2-DC5CE4C18F75}" type="parTrans" cxnId="{B7D866DC-46FE-4883-BA7D-69CFEA441459}">
      <dgm:prSet/>
      <dgm:spPr/>
      <dgm:t>
        <a:bodyPr/>
        <a:lstStyle/>
        <a:p>
          <a:endParaRPr lang="en-US"/>
        </a:p>
      </dgm:t>
    </dgm:pt>
    <dgm:pt modelId="{70FFA9B9-4559-4967-B172-4098E69846FD}" type="sibTrans" cxnId="{B7D866DC-46FE-4883-BA7D-69CFEA441459}">
      <dgm:prSet/>
      <dgm:spPr/>
      <dgm:t>
        <a:bodyPr/>
        <a:lstStyle/>
        <a:p>
          <a:endParaRPr lang="en-US"/>
        </a:p>
      </dgm:t>
    </dgm:pt>
    <dgm:pt modelId="{5F56E274-6E67-4147-B42D-6922D91DEC3C}">
      <dgm:prSet/>
      <dgm:spPr/>
      <dgm:t>
        <a:bodyPr/>
        <a:lstStyle/>
        <a:p>
          <a:r>
            <a:rPr lang="en-GB"/>
            <a:t>DNA mutationsBRCA1/BRCA2 mutations</a:t>
          </a:r>
          <a:endParaRPr lang="en-US"/>
        </a:p>
      </dgm:t>
    </dgm:pt>
    <dgm:pt modelId="{E6002E47-17BE-4137-BB9E-4920CDE49AA1}" type="parTrans" cxnId="{7403E68F-2F45-49D0-A437-41AC59B35F64}">
      <dgm:prSet/>
      <dgm:spPr/>
      <dgm:t>
        <a:bodyPr/>
        <a:lstStyle/>
        <a:p>
          <a:endParaRPr lang="en-US"/>
        </a:p>
      </dgm:t>
    </dgm:pt>
    <dgm:pt modelId="{74A1A0E5-0CBA-4181-AD76-102A9DE12726}" type="sibTrans" cxnId="{7403E68F-2F45-49D0-A437-41AC59B35F64}">
      <dgm:prSet/>
      <dgm:spPr/>
      <dgm:t>
        <a:bodyPr/>
        <a:lstStyle/>
        <a:p>
          <a:endParaRPr lang="en-US"/>
        </a:p>
      </dgm:t>
    </dgm:pt>
    <dgm:pt modelId="{E0093C07-F3B5-4DFD-9637-59FE439A759B}">
      <dgm:prSet/>
      <dgm:spPr/>
      <dgm:t>
        <a:bodyPr/>
        <a:lstStyle/>
        <a:p>
          <a:r>
            <a:rPr lang="en-GB"/>
            <a:t>Loss of apoptosis</a:t>
          </a:r>
          <a:endParaRPr lang="en-US"/>
        </a:p>
      </dgm:t>
    </dgm:pt>
    <dgm:pt modelId="{EB6E5519-66B5-45CA-81DD-C487EC866174}" type="parTrans" cxnId="{611F7AE2-F655-4650-9EEF-BA0CC7762F1D}">
      <dgm:prSet/>
      <dgm:spPr/>
      <dgm:t>
        <a:bodyPr/>
        <a:lstStyle/>
        <a:p>
          <a:endParaRPr lang="en-US"/>
        </a:p>
      </dgm:t>
    </dgm:pt>
    <dgm:pt modelId="{B82DF8F1-AB73-42FC-996A-B89AF89A748A}" type="sibTrans" cxnId="{611F7AE2-F655-4650-9EEF-BA0CC7762F1D}">
      <dgm:prSet/>
      <dgm:spPr/>
      <dgm:t>
        <a:bodyPr/>
        <a:lstStyle/>
        <a:p>
          <a:endParaRPr lang="en-US"/>
        </a:p>
      </dgm:t>
    </dgm:pt>
    <dgm:pt modelId="{A241A09D-7355-4445-B040-BE4EEAFB0462}">
      <dgm:prSet/>
      <dgm:spPr/>
      <dgm:t>
        <a:bodyPr/>
        <a:lstStyle/>
        <a:p>
          <a:r>
            <a:rPr lang="en-GB"/>
            <a:t>Uncontrolled mitosis</a:t>
          </a:r>
          <a:endParaRPr lang="en-US"/>
        </a:p>
      </dgm:t>
    </dgm:pt>
    <dgm:pt modelId="{12E2A2F6-9686-47C1-BFB1-4BAF366BB3CB}" type="parTrans" cxnId="{1741AC46-1A8C-46C0-A391-93388E5124C2}">
      <dgm:prSet/>
      <dgm:spPr/>
      <dgm:t>
        <a:bodyPr/>
        <a:lstStyle/>
        <a:p>
          <a:endParaRPr lang="en-US"/>
        </a:p>
      </dgm:t>
    </dgm:pt>
    <dgm:pt modelId="{0C20AFA0-22D0-43BF-A7A1-D1A39CC051E0}" type="sibTrans" cxnId="{1741AC46-1A8C-46C0-A391-93388E5124C2}">
      <dgm:prSet/>
      <dgm:spPr/>
      <dgm:t>
        <a:bodyPr/>
        <a:lstStyle/>
        <a:p>
          <a:endParaRPr lang="en-US"/>
        </a:p>
      </dgm:t>
    </dgm:pt>
    <dgm:pt modelId="{0609C0B0-C9AB-40D2-913B-8246C34C5877}">
      <dgm:prSet/>
      <dgm:spPr/>
      <dgm:t>
        <a:bodyPr/>
        <a:lstStyle/>
        <a:p>
          <a:r>
            <a:rPr lang="en-GB"/>
            <a:t>Tumour formation</a:t>
          </a:r>
          <a:endParaRPr lang="en-US"/>
        </a:p>
      </dgm:t>
    </dgm:pt>
    <dgm:pt modelId="{977718E8-FBE7-4EC3-869D-F6F6376073F2}" type="parTrans" cxnId="{F8E702E8-0394-4EF7-8452-2D87584064D1}">
      <dgm:prSet/>
      <dgm:spPr/>
      <dgm:t>
        <a:bodyPr/>
        <a:lstStyle/>
        <a:p>
          <a:endParaRPr lang="en-US"/>
        </a:p>
      </dgm:t>
    </dgm:pt>
    <dgm:pt modelId="{B6C3E9A9-A199-47CF-BB47-20434F5DB964}" type="sibTrans" cxnId="{F8E702E8-0394-4EF7-8452-2D87584064D1}">
      <dgm:prSet/>
      <dgm:spPr/>
      <dgm:t>
        <a:bodyPr/>
        <a:lstStyle/>
        <a:p>
          <a:endParaRPr lang="en-US"/>
        </a:p>
      </dgm:t>
    </dgm:pt>
    <dgm:pt modelId="{9161C0CF-2331-4983-B90C-FD0A92D1BC81}">
      <dgm:prSet/>
      <dgm:spPr/>
      <dgm:t>
        <a:bodyPr/>
        <a:lstStyle/>
        <a:p>
          <a:r>
            <a:rPr lang="en-GB"/>
            <a:t>Citation</a:t>
          </a:r>
          <a:endParaRPr lang="en-US"/>
        </a:p>
      </dgm:t>
    </dgm:pt>
    <dgm:pt modelId="{1F385F0A-8BE9-4BB2-9E1D-CF593D2F4C91}" type="parTrans" cxnId="{CA92913D-639B-4526-8C85-0E6044F7F83E}">
      <dgm:prSet/>
      <dgm:spPr/>
      <dgm:t>
        <a:bodyPr/>
        <a:lstStyle/>
        <a:p>
          <a:endParaRPr lang="en-US"/>
        </a:p>
      </dgm:t>
    </dgm:pt>
    <dgm:pt modelId="{784C47B0-FE7D-480B-B571-035F5626FDAE}" type="sibTrans" cxnId="{CA92913D-639B-4526-8C85-0E6044F7F83E}">
      <dgm:prSet/>
      <dgm:spPr/>
      <dgm:t>
        <a:bodyPr/>
        <a:lstStyle/>
        <a:p>
          <a:endParaRPr lang="en-US"/>
        </a:p>
      </dgm:t>
    </dgm:pt>
    <dgm:pt modelId="{0D51F745-BD81-4F97-B67F-D1DA989557A3}">
      <dgm:prSet/>
      <dgm:spPr/>
      <dgm:t>
        <a:bodyPr/>
        <a:lstStyle/>
        <a:p>
          <a:r>
            <a:rPr lang="en-GB"/>
            <a:t>(Kumar &amp; Clark, 2023; Hanahan, 2022)</a:t>
          </a:r>
          <a:endParaRPr lang="en-US"/>
        </a:p>
      </dgm:t>
    </dgm:pt>
    <dgm:pt modelId="{059BB850-818B-42A1-99CF-456564947AF9}" type="parTrans" cxnId="{98D34CAE-ECCF-48CF-A890-3093F84F9BC5}">
      <dgm:prSet/>
      <dgm:spPr/>
      <dgm:t>
        <a:bodyPr/>
        <a:lstStyle/>
        <a:p>
          <a:endParaRPr lang="en-US"/>
        </a:p>
      </dgm:t>
    </dgm:pt>
    <dgm:pt modelId="{F2F008B3-615A-4144-BACD-DA14F1A28B22}" type="sibTrans" cxnId="{98D34CAE-ECCF-48CF-A890-3093F84F9BC5}">
      <dgm:prSet/>
      <dgm:spPr/>
      <dgm:t>
        <a:bodyPr/>
        <a:lstStyle/>
        <a:p>
          <a:endParaRPr lang="en-US"/>
        </a:p>
      </dgm:t>
    </dgm:pt>
    <dgm:pt modelId="{367B6F4C-4A1F-40D8-BDB8-C25309717D3D}" type="pres">
      <dgm:prSet presAssocID="{AC3529F4-62E3-4BD1-A95F-F29C1D860872}" presName="cycle" presStyleCnt="0">
        <dgm:presLayoutVars>
          <dgm:dir/>
          <dgm:resizeHandles val="exact"/>
        </dgm:presLayoutVars>
      </dgm:prSet>
      <dgm:spPr/>
    </dgm:pt>
    <dgm:pt modelId="{BB17E2E3-1BB1-4D63-BF92-728A904BC775}" type="pres">
      <dgm:prSet presAssocID="{341A1808-8F37-4582-A3B0-27268A2D7E0E}" presName="dummy" presStyleCnt="0"/>
      <dgm:spPr/>
    </dgm:pt>
    <dgm:pt modelId="{7AC46241-A734-4264-94F5-DC720C4FF734}" type="pres">
      <dgm:prSet presAssocID="{341A1808-8F37-4582-A3B0-27268A2D7E0E}" presName="node" presStyleLbl="revTx" presStyleIdx="0" presStyleCnt="3">
        <dgm:presLayoutVars>
          <dgm:bulletEnabled val="1"/>
        </dgm:presLayoutVars>
      </dgm:prSet>
      <dgm:spPr/>
    </dgm:pt>
    <dgm:pt modelId="{D07A04B9-359A-49EC-9CBD-70D6EF60C6D3}" type="pres">
      <dgm:prSet presAssocID="{E86AD2D1-45E9-4F31-A94E-D1948FF1076C}" presName="sibTrans" presStyleLbl="node1" presStyleIdx="0" presStyleCnt="3"/>
      <dgm:spPr/>
    </dgm:pt>
    <dgm:pt modelId="{D4D09F7E-A4EF-45EE-9A74-E9D348DADF17}" type="pres">
      <dgm:prSet presAssocID="{17479768-5183-4870-9432-6AEF4CDE94B6}" presName="dummy" presStyleCnt="0"/>
      <dgm:spPr/>
    </dgm:pt>
    <dgm:pt modelId="{0F60BAFD-4DCA-455B-BAF4-BC5505B22DAC}" type="pres">
      <dgm:prSet presAssocID="{17479768-5183-4870-9432-6AEF4CDE94B6}" presName="node" presStyleLbl="revTx" presStyleIdx="1" presStyleCnt="3">
        <dgm:presLayoutVars>
          <dgm:bulletEnabled val="1"/>
        </dgm:presLayoutVars>
      </dgm:prSet>
      <dgm:spPr/>
    </dgm:pt>
    <dgm:pt modelId="{7ABBD25D-646C-4A43-AD4D-0CB2EC0FF193}" type="pres">
      <dgm:prSet presAssocID="{70FFA9B9-4559-4967-B172-4098E69846FD}" presName="sibTrans" presStyleLbl="node1" presStyleIdx="1" presStyleCnt="3"/>
      <dgm:spPr/>
    </dgm:pt>
    <dgm:pt modelId="{8D305F4C-8A70-4C57-9807-1115ADFFCBA4}" type="pres">
      <dgm:prSet presAssocID="{9161C0CF-2331-4983-B90C-FD0A92D1BC81}" presName="dummy" presStyleCnt="0"/>
      <dgm:spPr/>
    </dgm:pt>
    <dgm:pt modelId="{6CBFBA5F-02B0-4F82-92DA-C28F1853E3F4}" type="pres">
      <dgm:prSet presAssocID="{9161C0CF-2331-4983-B90C-FD0A92D1BC81}" presName="node" presStyleLbl="revTx" presStyleIdx="2" presStyleCnt="3">
        <dgm:presLayoutVars>
          <dgm:bulletEnabled val="1"/>
        </dgm:presLayoutVars>
      </dgm:prSet>
      <dgm:spPr/>
    </dgm:pt>
    <dgm:pt modelId="{34C6A24D-BB56-4A72-8F14-54D8E5E194C4}" type="pres">
      <dgm:prSet presAssocID="{784C47B0-FE7D-480B-B571-035F5626FDAE}" presName="sibTrans" presStyleLbl="node1" presStyleIdx="2" presStyleCnt="3"/>
      <dgm:spPr/>
    </dgm:pt>
  </dgm:ptLst>
  <dgm:cxnLst>
    <dgm:cxn modelId="{3412DF08-2CA1-4CF0-AD91-9872F6C79A67}" type="presOf" srcId="{E86AD2D1-45E9-4F31-A94E-D1948FF1076C}" destId="{D07A04B9-359A-49EC-9CBD-70D6EF60C6D3}" srcOrd="0" destOrd="0" presId="urn:microsoft.com/office/officeart/2005/8/layout/cycle1"/>
    <dgm:cxn modelId="{A6603E10-6DFB-4354-ACE8-9B3AB118DA6D}" type="presOf" srcId="{3631754A-26EA-4ADB-A986-9A70F2E6CB06}" destId="{7AC46241-A734-4264-94F5-DC720C4FF734}" srcOrd="0" destOrd="4" presId="urn:microsoft.com/office/officeart/2005/8/layout/cycle1"/>
    <dgm:cxn modelId="{842E0225-994A-4CA1-B6C5-3ECB3BF59A16}" type="presOf" srcId="{3AAB574F-B000-46E7-88BA-AA98C579E4E7}" destId="{7AC46241-A734-4264-94F5-DC720C4FF734}" srcOrd="0" destOrd="9" presId="urn:microsoft.com/office/officeart/2005/8/layout/cycle1"/>
    <dgm:cxn modelId="{AFC4DA3A-2B25-4F5D-BBAB-F0597F105AA5}" srcId="{341A1808-8F37-4582-A3B0-27268A2D7E0E}" destId="{E676A0D0-226B-4B51-B496-7FFE4FEE92B7}" srcOrd="4" destOrd="0" parTransId="{08FF0396-382C-4823-9662-E91C69B8F631}" sibTransId="{52106A66-BB05-42DA-A83A-F2DCE74F8629}"/>
    <dgm:cxn modelId="{CA92913D-639B-4526-8C85-0E6044F7F83E}" srcId="{AC3529F4-62E3-4BD1-A95F-F29C1D860872}" destId="{9161C0CF-2331-4983-B90C-FD0A92D1BC81}" srcOrd="2" destOrd="0" parTransId="{1F385F0A-8BE9-4BB2-9E1D-CF593D2F4C91}" sibTransId="{784C47B0-FE7D-480B-B571-035F5626FDAE}"/>
    <dgm:cxn modelId="{23E22B5F-CEA8-4048-9262-828238C946E9}" srcId="{341A1808-8F37-4582-A3B0-27268A2D7E0E}" destId="{3631754A-26EA-4ADB-A986-9A70F2E6CB06}" srcOrd="3" destOrd="0" parTransId="{CA1CB87D-ACA9-4A13-930D-F1D73BF37434}" sibTransId="{63E462B0-2D52-4385-A835-B2B60C29885B}"/>
    <dgm:cxn modelId="{45E7E263-5A59-4BF6-99CE-C640DDC04A20}" type="presOf" srcId="{A241A09D-7355-4445-B040-BE4EEAFB0462}" destId="{0F60BAFD-4DCA-455B-BAF4-BC5505B22DAC}" srcOrd="0" destOrd="3" presId="urn:microsoft.com/office/officeart/2005/8/layout/cycle1"/>
    <dgm:cxn modelId="{CD203364-95AF-4E3C-BDFE-75A70C37264F}" type="presOf" srcId="{0609C0B0-C9AB-40D2-913B-8246C34C5877}" destId="{0F60BAFD-4DCA-455B-BAF4-BC5505B22DAC}" srcOrd="0" destOrd="4" presId="urn:microsoft.com/office/officeart/2005/8/layout/cycle1"/>
    <dgm:cxn modelId="{93AA2B46-6F9F-474A-8B26-20EFA43EAE03}" type="presOf" srcId="{E0093C07-F3B5-4DFD-9637-59FE439A759B}" destId="{0F60BAFD-4DCA-455B-BAF4-BC5505B22DAC}" srcOrd="0" destOrd="2" presId="urn:microsoft.com/office/officeart/2005/8/layout/cycle1"/>
    <dgm:cxn modelId="{1741AC46-1A8C-46C0-A391-93388E5124C2}" srcId="{17479768-5183-4870-9432-6AEF4CDE94B6}" destId="{A241A09D-7355-4445-B040-BE4EEAFB0462}" srcOrd="2" destOrd="0" parTransId="{12E2A2F6-9686-47C1-BFB1-4BAF366BB3CB}" sibTransId="{0C20AFA0-22D0-43BF-A7A1-D1A39CC051E0}"/>
    <dgm:cxn modelId="{BE775847-C21E-4887-8D4B-83E86DA97D5B}" type="presOf" srcId="{F3ED5E7C-4C8A-4D09-8A99-4B32F954E051}" destId="{7AC46241-A734-4264-94F5-DC720C4FF734}" srcOrd="0" destOrd="1" presId="urn:microsoft.com/office/officeart/2005/8/layout/cycle1"/>
    <dgm:cxn modelId="{E24CE947-3626-4F5C-8C03-ADDFC170E0F2}" type="presOf" srcId="{5E4A3A79-2EA1-4950-BF4C-79A970FD91A2}" destId="{7AC46241-A734-4264-94F5-DC720C4FF734}" srcOrd="0" destOrd="3" presId="urn:microsoft.com/office/officeart/2005/8/layout/cycle1"/>
    <dgm:cxn modelId="{07F3F248-D45A-4B5D-8A90-B70C4EC0CF05}" type="presOf" srcId="{70FFA9B9-4559-4967-B172-4098E69846FD}" destId="{7ABBD25D-646C-4A43-AD4D-0CB2EC0FF193}" srcOrd="0" destOrd="0" presId="urn:microsoft.com/office/officeart/2005/8/layout/cycle1"/>
    <dgm:cxn modelId="{9F58AD6B-3B00-4F30-98CF-DD556ABB71AC}" type="presOf" srcId="{5F56E274-6E67-4147-B42D-6922D91DEC3C}" destId="{0F60BAFD-4DCA-455B-BAF4-BC5505B22DAC}" srcOrd="0" destOrd="1" presId="urn:microsoft.com/office/officeart/2005/8/layout/cycle1"/>
    <dgm:cxn modelId="{95E9896C-E691-49CB-B52A-093850DE42C5}" type="presOf" srcId="{054F619F-4485-4DF5-9799-F683AD281399}" destId="{7AC46241-A734-4264-94F5-DC720C4FF734}" srcOrd="0" destOrd="2" presId="urn:microsoft.com/office/officeart/2005/8/layout/cycle1"/>
    <dgm:cxn modelId="{0BEB534E-27CC-428E-A8BB-37B0CBA5CA9A}" type="presOf" srcId="{AC3529F4-62E3-4BD1-A95F-F29C1D860872}" destId="{367B6F4C-4A1F-40D8-BDB8-C25309717D3D}" srcOrd="0" destOrd="0" presId="urn:microsoft.com/office/officeart/2005/8/layout/cycle1"/>
    <dgm:cxn modelId="{7F6D5F50-8256-4512-99F7-C8CA3D5F5340}" type="presOf" srcId="{0D51F745-BD81-4F97-B67F-D1DA989557A3}" destId="{6CBFBA5F-02B0-4F82-92DA-C28F1853E3F4}" srcOrd="0" destOrd="1" presId="urn:microsoft.com/office/officeart/2005/8/layout/cycle1"/>
    <dgm:cxn modelId="{4C9D5F51-4C25-46D0-9D00-232A576DC59E}" type="presOf" srcId="{17479768-5183-4870-9432-6AEF4CDE94B6}" destId="{0F60BAFD-4DCA-455B-BAF4-BC5505B22DAC}" srcOrd="0" destOrd="0" presId="urn:microsoft.com/office/officeart/2005/8/layout/cycle1"/>
    <dgm:cxn modelId="{03820558-B236-45B1-9F99-482D3686AF42}" srcId="{341A1808-8F37-4582-A3B0-27268A2D7E0E}" destId="{054F619F-4485-4DF5-9799-F683AD281399}" srcOrd="1" destOrd="0" parTransId="{89BACF83-CFAF-4B78-98F6-D5D3B82DE492}" sibTransId="{C315F373-981A-45C9-A073-11019459B78A}"/>
    <dgm:cxn modelId="{DC229E78-CF0E-4B59-BEDC-D6D0DDD2FFCB}" srcId="{341A1808-8F37-4582-A3B0-27268A2D7E0E}" destId="{F8356E7E-8F6B-40B6-B224-DC63F1E93B0F}" srcOrd="5" destOrd="0" parTransId="{EC35CE37-0C6D-4624-922C-6290170AF4C1}" sibTransId="{C577EC43-5BC1-42E3-A8AE-4EE8B9A9BD67}"/>
    <dgm:cxn modelId="{00BE3E5A-5CA5-429E-8207-10350992324F}" type="presOf" srcId="{51CCF099-7672-48F5-98A7-F609916E1245}" destId="{7AC46241-A734-4264-94F5-DC720C4FF734}" srcOrd="0" destOrd="7" presId="urn:microsoft.com/office/officeart/2005/8/layout/cycle1"/>
    <dgm:cxn modelId="{D003DA8A-CEF7-4C9E-80FF-1892E485541D}" srcId="{341A1808-8F37-4582-A3B0-27268A2D7E0E}" destId="{3AAB574F-B000-46E7-88BA-AA98C579E4E7}" srcOrd="8" destOrd="0" parTransId="{806CBD07-4586-40B9-8965-22D628C51385}" sibTransId="{7C86489E-2E0E-448B-999C-D8CACBCDAB57}"/>
    <dgm:cxn modelId="{7403E68F-2F45-49D0-A437-41AC59B35F64}" srcId="{17479768-5183-4870-9432-6AEF4CDE94B6}" destId="{5F56E274-6E67-4147-B42D-6922D91DEC3C}" srcOrd="0" destOrd="0" parTransId="{E6002E47-17BE-4137-BB9E-4920CDE49AA1}" sibTransId="{74A1A0E5-0CBA-4181-AD76-102A9DE12726}"/>
    <dgm:cxn modelId="{B6A48A96-0544-4F24-B49E-45B20CE375C4}" type="presOf" srcId="{FA692D2F-7B83-47F5-B82C-954533B82E38}" destId="{7AC46241-A734-4264-94F5-DC720C4FF734}" srcOrd="0" destOrd="8" presId="urn:microsoft.com/office/officeart/2005/8/layout/cycle1"/>
    <dgm:cxn modelId="{22610B9A-DEAF-4AF3-92BF-B834D83837C3}" srcId="{AC3529F4-62E3-4BD1-A95F-F29C1D860872}" destId="{341A1808-8F37-4582-A3B0-27268A2D7E0E}" srcOrd="0" destOrd="0" parTransId="{DC58E07B-C89C-41CC-B46A-0BEF35F7B44C}" sibTransId="{E86AD2D1-45E9-4F31-A94E-D1948FF1076C}"/>
    <dgm:cxn modelId="{B1DF72A2-7D10-4666-B28B-97557D669D33}" type="presOf" srcId="{F8356E7E-8F6B-40B6-B224-DC63F1E93B0F}" destId="{7AC46241-A734-4264-94F5-DC720C4FF734}" srcOrd="0" destOrd="6" presId="urn:microsoft.com/office/officeart/2005/8/layout/cycle1"/>
    <dgm:cxn modelId="{EEFC02AB-15BA-4B13-B3D4-25564E9AFA5D}" srcId="{341A1808-8F37-4582-A3B0-27268A2D7E0E}" destId="{F3ED5E7C-4C8A-4D09-8A99-4B32F954E051}" srcOrd="0" destOrd="0" parTransId="{A4D99365-F65E-45FF-92BF-3D58728581EE}" sibTransId="{E435739D-9947-4E17-960D-74D8A2558164}"/>
    <dgm:cxn modelId="{98D34CAE-ECCF-48CF-A890-3093F84F9BC5}" srcId="{9161C0CF-2331-4983-B90C-FD0A92D1BC81}" destId="{0D51F745-BD81-4F97-B67F-D1DA989557A3}" srcOrd="0" destOrd="0" parTransId="{059BB850-818B-42A1-99CF-456564947AF9}" sibTransId="{F2F008B3-615A-4144-BACD-DA14F1A28B22}"/>
    <dgm:cxn modelId="{3BE4CDB4-EBAE-4C55-9273-F5A8FA11219C}" type="presOf" srcId="{9161C0CF-2331-4983-B90C-FD0A92D1BC81}" destId="{6CBFBA5F-02B0-4F82-92DA-C28F1853E3F4}" srcOrd="0" destOrd="0" presId="urn:microsoft.com/office/officeart/2005/8/layout/cycle1"/>
    <dgm:cxn modelId="{B7D866DC-46FE-4883-BA7D-69CFEA441459}" srcId="{AC3529F4-62E3-4BD1-A95F-F29C1D860872}" destId="{17479768-5183-4870-9432-6AEF4CDE94B6}" srcOrd="1" destOrd="0" parTransId="{9CB24638-A187-4D3B-BAD2-DC5CE4C18F75}" sibTransId="{70FFA9B9-4559-4967-B172-4098E69846FD}"/>
    <dgm:cxn modelId="{611F7AE2-F655-4650-9EEF-BA0CC7762F1D}" srcId="{17479768-5183-4870-9432-6AEF4CDE94B6}" destId="{E0093C07-F3B5-4DFD-9637-59FE439A759B}" srcOrd="1" destOrd="0" parTransId="{EB6E5519-66B5-45CA-81DD-C487EC866174}" sibTransId="{B82DF8F1-AB73-42FC-996A-B89AF89A748A}"/>
    <dgm:cxn modelId="{F8E702E8-0394-4EF7-8452-2D87584064D1}" srcId="{17479768-5183-4870-9432-6AEF4CDE94B6}" destId="{0609C0B0-C9AB-40D2-913B-8246C34C5877}" srcOrd="3" destOrd="0" parTransId="{977718E8-FBE7-4EC3-869D-F6F6376073F2}" sibTransId="{B6C3E9A9-A199-47CF-BB47-20434F5DB964}"/>
    <dgm:cxn modelId="{504200EC-3049-4FB5-8487-A7C69ACE74A1}" srcId="{341A1808-8F37-4582-A3B0-27268A2D7E0E}" destId="{5E4A3A79-2EA1-4950-BF4C-79A970FD91A2}" srcOrd="2" destOrd="0" parTransId="{F022E520-466B-4A63-AED8-C980A72EC026}" sibTransId="{2016E0FB-0646-4641-BF36-7A4218354A71}"/>
    <dgm:cxn modelId="{4F3BB6EC-4197-4E48-894D-C919552ABA3B}" type="presOf" srcId="{341A1808-8F37-4582-A3B0-27268A2D7E0E}" destId="{7AC46241-A734-4264-94F5-DC720C4FF734}" srcOrd="0" destOrd="0" presId="urn:microsoft.com/office/officeart/2005/8/layout/cycle1"/>
    <dgm:cxn modelId="{7031F6F1-7725-4555-8AF0-A7F76AC6AE61}" srcId="{341A1808-8F37-4582-A3B0-27268A2D7E0E}" destId="{51CCF099-7672-48F5-98A7-F609916E1245}" srcOrd="6" destOrd="0" parTransId="{B8A777CF-425A-4714-8701-F1A953E706D2}" sibTransId="{1510061C-AF99-450B-8397-F7F1AA20077E}"/>
    <dgm:cxn modelId="{40D117F8-9C87-4D43-9505-E58AC09CC212}" type="presOf" srcId="{784C47B0-FE7D-480B-B571-035F5626FDAE}" destId="{34C6A24D-BB56-4A72-8F14-54D8E5E194C4}" srcOrd="0" destOrd="0" presId="urn:microsoft.com/office/officeart/2005/8/layout/cycle1"/>
    <dgm:cxn modelId="{018DDDFE-88D1-4DE6-A35F-C38619EA5294}" srcId="{341A1808-8F37-4582-A3B0-27268A2D7E0E}" destId="{FA692D2F-7B83-47F5-B82C-954533B82E38}" srcOrd="7" destOrd="0" parTransId="{8A88F5C6-F3F5-4BF5-90F4-AA1DD28D240F}" sibTransId="{CE33E1FC-BA95-4EE4-8D16-ECA7BC77510E}"/>
    <dgm:cxn modelId="{72FFCEFF-BA66-4B1E-B9D1-AB2B4D11FF68}" type="presOf" srcId="{E676A0D0-226B-4B51-B496-7FFE4FEE92B7}" destId="{7AC46241-A734-4264-94F5-DC720C4FF734}" srcOrd="0" destOrd="5" presId="urn:microsoft.com/office/officeart/2005/8/layout/cycle1"/>
    <dgm:cxn modelId="{DDB3FDB9-9232-4B6C-91D9-8E2444DA49AD}" type="presParOf" srcId="{367B6F4C-4A1F-40D8-BDB8-C25309717D3D}" destId="{BB17E2E3-1BB1-4D63-BF92-728A904BC775}" srcOrd="0" destOrd="0" presId="urn:microsoft.com/office/officeart/2005/8/layout/cycle1"/>
    <dgm:cxn modelId="{2BFD0B10-1DA1-4E7F-B460-E4B6FA24CE9E}" type="presParOf" srcId="{367B6F4C-4A1F-40D8-BDB8-C25309717D3D}" destId="{7AC46241-A734-4264-94F5-DC720C4FF734}" srcOrd="1" destOrd="0" presId="urn:microsoft.com/office/officeart/2005/8/layout/cycle1"/>
    <dgm:cxn modelId="{9BC65A17-69E9-4D28-B74B-98D9675CCBD1}" type="presParOf" srcId="{367B6F4C-4A1F-40D8-BDB8-C25309717D3D}" destId="{D07A04B9-359A-49EC-9CBD-70D6EF60C6D3}" srcOrd="2" destOrd="0" presId="urn:microsoft.com/office/officeart/2005/8/layout/cycle1"/>
    <dgm:cxn modelId="{8AE70C53-E918-4A13-BF26-5B35FB509C4B}" type="presParOf" srcId="{367B6F4C-4A1F-40D8-BDB8-C25309717D3D}" destId="{D4D09F7E-A4EF-45EE-9A74-E9D348DADF17}" srcOrd="3" destOrd="0" presId="urn:microsoft.com/office/officeart/2005/8/layout/cycle1"/>
    <dgm:cxn modelId="{98625E36-F792-420E-B74A-37639180A04A}" type="presParOf" srcId="{367B6F4C-4A1F-40D8-BDB8-C25309717D3D}" destId="{0F60BAFD-4DCA-455B-BAF4-BC5505B22DAC}" srcOrd="4" destOrd="0" presId="urn:microsoft.com/office/officeart/2005/8/layout/cycle1"/>
    <dgm:cxn modelId="{AAAF1F4A-4456-434E-B1D4-CD594D8711D1}" type="presParOf" srcId="{367B6F4C-4A1F-40D8-BDB8-C25309717D3D}" destId="{7ABBD25D-646C-4A43-AD4D-0CB2EC0FF193}" srcOrd="5" destOrd="0" presId="urn:microsoft.com/office/officeart/2005/8/layout/cycle1"/>
    <dgm:cxn modelId="{C6445DB2-F634-41CB-91C2-CA1A6F1FBDC1}" type="presParOf" srcId="{367B6F4C-4A1F-40D8-BDB8-C25309717D3D}" destId="{8D305F4C-8A70-4C57-9807-1115ADFFCBA4}" srcOrd="6" destOrd="0" presId="urn:microsoft.com/office/officeart/2005/8/layout/cycle1"/>
    <dgm:cxn modelId="{BC53F272-D37D-45C6-B172-826603004909}" type="presParOf" srcId="{367B6F4C-4A1F-40D8-BDB8-C25309717D3D}" destId="{6CBFBA5F-02B0-4F82-92DA-C28F1853E3F4}" srcOrd="7" destOrd="0" presId="urn:microsoft.com/office/officeart/2005/8/layout/cycle1"/>
    <dgm:cxn modelId="{2016F880-BEAA-4743-A607-66A1C0971FF4}" type="presParOf" srcId="{367B6F4C-4A1F-40D8-BDB8-C25309717D3D}" destId="{34C6A24D-BB56-4A72-8F14-54D8E5E194C4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9A2169-23C7-4E4D-8A64-FED0ABE9BCED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76BE5C8-A349-44CA-99D0-6D09D29C6C5D}">
      <dgm:prSet/>
      <dgm:spPr/>
      <dgm:t>
        <a:bodyPr/>
        <a:lstStyle/>
        <a:p>
          <a:r>
            <a:rPr lang="en-GB" b="1"/>
            <a:t>Care Plan</a:t>
          </a:r>
          <a:endParaRPr lang="en-US"/>
        </a:p>
      </dgm:t>
    </dgm:pt>
    <dgm:pt modelId="{DC140F14-8314-4440-9A82-FCC807A3EC16}" type="parTrans" cxnId="{59143E1F-7523-440A-A978-E170608F91B8}">
      <dgm:prSet/>
      <dgm:spPr/>
      <dgm:t>
        <a:bodyPr/>
        <a:lstStyle/>
        <a:p>
          <a:endParaRPr lang="en-US"/>
        </a:p>
      </dgm:t>
    </dgm:pt>
    <dgm:pt modelId="{05E2BF97-97E6-4288-8307-58BF5780E650}" type="sibTrans" cxnId="{59143E1F-7523-440A-A978-E170608F91B8}">
      <dgm:prSet/>
      <dgm:spPr/>
      <dgm:t>
        <a:bodyPr/>
        <a:lstStyle/>
        <a:p>
          <a:endParaRPr lang="en-US"/>
        </a:p>
      </dgm:t>
    </dgm:pt>
    <dgm:pt modelId="{85067249-1F37-419B-B2FB-3B591BE18799}">
      <dgm:prSet/>
      <dgm:spPr/>
      <dgm:t>
        <a:bodyPr/>
        <a:lstStyle/>
        <a:p>
          <a:r>
            <a:rPr lang="en-GB"/>
            <a:t>Monitor wound healing and manage pain to support recovery.</a:t>
          </a:r>
          <a:endParaRPr lang="en-US"/>
        </a:p>
      </dgm:t>
    </dgm:pt>
    <dgm:pt modelId="{D79B46E5-A6FA-4056-8961-336E9EBA1C7C}" type="parTrans" cxnId="{3C5802B4-3293-4F81-A6FE-B81649E79E17}">
      <dgm:prSet/>
      <dgm:spPr/>
      <dgm:t>
        <a:bodyPr/>
        <a:lstStyle/>
        <a:p>
          <a:endParaRPr lang="en-US"/>
        </a:p>
      </dgm:t>
    </dgm:pt>
    <dgm:pt modelId="{0A7AEB75-1135-42FA-A065-C42FF24C1117}" type="sibTrans" cxnId="{3C5802B4-3293-4F81-A6FE-B81649E79E17}">
      <dgm:prSet/>
      <dgm:spPr/>
      <dgm:t>
        <a:bodyPr/>
        <a:lstStyle/>
        <a:p>
          <a:endParaRPr lang="en-US"/>
        </a:p>
      </dgm:t>
    </dgm:pt>
    <dgm:pt modelId="{4553D2D3-1609-4DCC-94F0-0739AA056316}">
      <dgm:prSet/>
      <dgm:spPr/>
      <dgm:t>
        <a:bodyPr/>
        <a:lstStyle/>
        <a:p>
          <a:r>
            <a:rPr lang="en-GB"/>
            <a:t>Encourage adherence to tamoxifen therapy to reduce recurrence.</a:t>
          </a:r>
          <a:endParaRPr lang="en-US"/>
        </a:p>
      </dgm:t>
    </dgm:pt>
    <dgm:pt modelId="{7796D88C-D26C-4971-B745-9DBD1ABCDA69}" type="parTrans" cxnId="{DFEA103F-3B41-4566-A918-D42CB6454EAF}">
      <dgm:prSet/>
      <dgm:spPr/>
      <dgm:t>
        <a:bodyPr/>
        <a:lstStyle/>
        <a:p>
          <a:endParaRPr lang="en-US"/>
        </a:p>
      </dgm:t>
    </dgm:pt>
    <dgm:pt modelId="{099D35EB-457D-400C-8A09-1B3B1DA4F5AB}" type="sibTrans" cxnId="{DFEA103F-3B41-4566-A918-D42CB6454EAF}">
      <dgm:prSet/>
      <dgm:spPr/>
      <dgm:t>
        <a:bodyPr/>
        <a:lstStyle/>
        <a:p>
          <a:endParaRPr lang="en-US"/>
        </a:p>
      </dgm:t>
    </dgm:pt>
    <dgm:pt modelId="{BE8F6DB3-A869-4442-A13E-ABE38B72B508}">
      <dgm:prSet/>
      <dgm:spPr/>
      <dgm:t>
        <a:bodyPr/>
        <a:lstStyle/>
        <a:p>
          <a:r>
            <a:rPr lang="en-GB"/>
            <a:t>Provide dietary advice and refer to a dietitian if needed.</a:t>
          </a:r>
          <a:endParaRPr lang="en-US"/>
        </a:p>
      </dgm:t>
    </dgm:pt>
    <dgm:pt modelId="{6A5A4E13-2B45-43D2-B8B6-3BFCC46F533D}" type="parTrans" cxnId="{12850E81-5588-44B5-AEAC-54ACF7304415}">
      <dgm:prSet/>
      <dgm:spPr/>
      <dgm:t>
        <a:bodyPr/>
        <a:lstStyle/>
        <a:p>
          <a:endParaRPr lang="en-US"/>
        </a:p>
      </dgm:t>
    </dgm:pt>
    <dgm:pt modelId="{BAD903F1-D1BD-4920-818D-819ED9B666B5}" type="sibTrans" cxnId="{12850E81-5588-44B5-AEAC-54ACF7304415}">
      <dgm:prSet/>
      <dgm:spPr/>
      <dgm:t>
        <a:bodyPr/>
        <a:lstStyle/>
        <a:p>
          <a:endParaRPr lang="en-US"/>
        </a:p>
      </dgm:t>
    </dgm:pt>
    <dgm:pt modelId="{32EFAACA-AF05-432F-B4A6-D18B88D1B9B4}">
      <dgm:prSet/>
      <dgm:spPr/>
      <dgm:t>
        <a:bodyPr/>
        <a:lstStyle/>
        <a:p>
          <a:r>
            <a:rPr lang="en-GB"/>
            <a:t>Promote gentle physical activity to improve wellbeing.</a:t>
          </a:r>
          <a:endParaRPr lang="en-US"/>
        </a:p>
      </dgm:t>
    </dgm:pt>
    <dgm:pt modelId="{03E700E9-6818-481F-A1F9-389F13540130}" type="parTrans" cxnId="{58B5E848-7F94-497E-98A9-1ADD301900D4}">
      <dgm:prSet/>
      <dgm:spPr/>
      <dgm:t>
        <a:bodyPr/>
        <a:lstStyle/>
        <a:p>
          <a:endParaRPr lang="en-US"/>
        </a:p>
      </dgm:t>
    </dgm:pt>
    <dgm:pt modelId="{87BD2BA1-F448-4D06-A6B9-93CA9BC8F4C1}" type="sibTrans" cxnId="{58B5E848-7F94-497E-98A9-1ADD301900D4}">
      <dgm:prSet/>
      <dgm:spPr/>
      <dgm:t>
        <a:bodyPr/>
        <a:lstStyle/>
        <a:p>
          <a:endParaRPr lang="en-US"/>
        </a:p>
      </dgm:t>
    </dgm:pt>
    <dgm:pt modelId="{978C68FB-03DB-46F1-936A-772C3B8B140B}">
      <dgm:prSet/>
      <dgm:spPr/>
      <dgm:t>
        <a:bodyPr/>
        <a:lstStyle/>
        <a:p>
          <a:r>
            <a:rPr lang="en-GB"/>
            <a:t>Educate the patient on treatment, side effects, and self-care.</a:t>
          </a:r>
          <a:endParaRPr lang="en-US"/>
        </a:p>
      </dgm:t>
    </dgm:pt>
    <dgm:pt modelId="{97E64015-7181-4AC5-8DA4-F2CBCF013408}" type="parTrans" cxnId="{46103F03-9E56-4E98-B95D-03FE91EDD1F2}">
      <dgm:prSet/>
      <dgm:spPr/>
      <dgm:t>
        <a:bodyPr/>
        <a:lstStyle/>
        <a:p>
          <a:endParaRPr lang="en-US"/>
        </a:p>
      </dgm:t>
    </dgm:pt>
    <dgm:pt modelId="{FE722DB8-7630-4F23-842E-493AB4AA7C21}" type="sibTrans" cxnId="{46103F03-9E56-4E98-B95D-03FE91EDD1F2}">
      <dgm:prSet/>
      <dgm:spPr/>
      <dgm:t>
        <a:bodyPr/>
        <a:lstStyle/>
        <a:p>
          <a:endParaRPr lang="en-US"/>
        </a:p>
      </dgm:t>
    </dgm:pt>
    <dgm:pt modelId="{C1F4482E-1811-4467-B8EA-8D2F30C0E4C2}">
      <dgm:prSet/>
      <dgm:spPr/>
      <dgm:t>
        <a:bodyPr/>
        <a:lstStyle/>
        <a:p>
          <a:r>
            <a:rPr lang="en-GB"/>
            <a:t>(NICE, 2023)</a:t>
          </a:r>
          <a:endParaRPr lang="en-US"/>
        </a:p>
      </dgm:t>
    </dgm:pt>
    <dgm:pt modelId="{C30CF7F4-24E3-40EC-9A26-A9A202DF8973}" type="parTrans" cxnId="{F1B586F5-8931-406F-BCFB-0A6BEF4D2FF5}">
      <dgm:prSet/>
      <dgm:spPr/>
      <dgm:t>
        <a:bodyPr/>
        <a:lstStyle/>
        <a:p>
          <a:endParaRPr lang="en-US"/>
        </a:p>
      </dgm:t>
    </dgm:pt>
    <dgm:pt modelId="{2562F879-325D-405F-90A1-4461234E0575}" type="sibTrans" cxnId="{F1B586F5-8931-406F-BCFB-0A6BEF4D2FF5}">
      <dgm:prSet/>
      <dgm:spPr/>
      <dgm:t>
        <a:bodyPr/>
        <a:lstStyle/>
        <a:p>
          <a:endParaRPr lang="en-US"/>
        </a:p>
      </dgm:t>
    </dgm:pt>
    <dgm:pt modelId="{D1392E68-ECA4-48D9-9C15-67BFAD860C62}" type="pres">
      <dgm:prSet presAssocID="{A89A2169-23C7-4E4D-8A64-FED0ABE9BCED}" presName="vert0" presStyleCnt="0">
        <dgm:presLayoutVars>
          <dgm:dir/>
          <dgm:animOne val="branch"/>
          <dgm:animLvl val="lvl"/>
        </dgm:presLayoutVars>
      </dgm:prSet>
      <dgm:spPr/>
    </dgm:pt>
    <dgm:pt modelId="{18737D32-2A50-4F62-B6CB-398280EE84E1}" type="pres">
      <dgm:prSet presAssocID="{176BE5C8-A349-44CA-99D0-6D09D29C6C5D}" presName="thickLine" presStyleLbl="alignNode1" presStyleIdx="0" presStyleCnt="2"/>
      <dgm:spPr/>
    </dgm:pt>
    <dgm:pt modelId="{CCE204E0-DBB4-41E4-9959-8BB6C445228B}" type="pres">
      <dgm:prSet presAssocID="{176BE5C8-A349-44CA-99D0-6D09D29C6C5D}" presName="horz1" presStyleCnt="0"/>
      <dgm:spPr/>
    </dgm:pt>
    <dgm:pt modelId="{2A836CE5-3CA3-4CB7-9687-09B03DD64A1C}" type="pres">
      <dgm:prSet presAssocID="{176BE5C8-A349-44CA-99D0-6D09D29C6C5D}" presName="tx1" presStyleLbl="revTx" presStyleIdx="0" presStyleCnt="7"/>
      <dgm:spPr/>
    </dgm:pt>
    <dgm:pt modelId="{166A100F-B6FF-40C7-A520-D37B92C2E03C}" type="pres">
      <dgm:prSet presAssocID="{176BE5C8-A349-44CA-99D0-6D09D29C6C5D}" presName="vert1" presStyleCnt="0"/>
      <dgm:spPr/>
    </dgm:pt>
    <dgm:pt modelId="{F3314FAB-B7D6-4CDE-9C55-7BF6830DA2AA}" type="pres">
      <dgm:prSet presAssocID="{85067249-1F37-419B-B2FB-3B591BE18799}" presName="vertSpace2a" presStyleCnt="0"/>
      <dgm:spPr/>
    </dgm:pt>
    <dgm:pt modelId="{28078BE1-1137-44BE-A925-8DB573F7EE00}" type="pres">
      <dgm:prSet presAssocID="{85067249-1F37-419B-B2FB-3B591BE18799}" presName="horz2" presStyleCnt="0"/>
      <dgm:spPr/>
    </dgm:pt>
    <dgm:pt modelId="{B975F50E-68DB-4EB0-83CE-6A13ECEF2501}" type="pres">
      <dgm:prSet presAssocID="{85067249-1F37-419B-B2FB-3B591BE18799}" presName="horzSpace2" presStyleCnt="0"/>
      <dgm:spPr/>
    </dgm:pt>
    <dgm:pt modelId="{55A7CD3A-6B1A-4E30-AB1E-E3886A6B4180}" type="pres">
      <dgm:prSet presAssocID="{85067249-1F37-419B-B2FB-3B591BE18799}" presName="tx2" presStyleLbl="revTx" presStyleIdx="1" presStyleCnt="7"/>
      <dgm:spPr/>
    </dgm:pt>
    <dgm:pt modelId="{2667EA98-1BBE-48F4-8936-1E39EEAEF17D}" type="pres">
      <dgm:prSet presAssocID="{85067249-1F37-419B-B2FB-3B591BE18799}" presName="vert2" presStyleCnt="0"/>
      <dgm:spPr/>
    </dgm:pt>
    <dgm:pt modelId="{8D11ADC9-8D26-4178-A561-4707D985DC89}" type="pres">
      <dgm:prSet presAssocID="{85067249-1F37-419B-B2FB-3B591BE18799}" presName="thinLine2b" presStyleLbl="callout" presStyleIdx="0" presStyleCnt="5"/>
      <dgm:spPr/>
    </dgm:pt>
    <dgm:pt modelId="{A7CCEB50-6DCD-4886-8AF4-607D57787923}" type="pres">
      <dgm:prSet presAssocID="{85067249-1F37-419B-B2FB-3B591BE18799}" presName="vertSpace2b" presStyleCnt="0"/>
      <dgm:spPr/>
    </dgm:pt>
    <dgm:pt modelId="{3E1DACE4-6ABB-4555-A545-5804A7886D31}" type="pres">
      <dgm:prSet presAssocID="{4553D2D3-1609-4DCC-94F0-0739AA056316}" presName="horz2" presStyleCnt="0"/>
      <dgm:spPr/>
    </dgm:pt>
    <dgm:pt modelId="{3798B7B0-46FC-4B7B-BC3B-7E909BC0CC6C}" type="pres">
      <dgm:prSet presAssocID="{4553D2D3-1609-4DCC-94F0-0739AA056316}" presName="horzSpace2" presStyleCnt="0"/>
      <dgm:spPr/>
    </dgm:pt>
    <dgm:pt modelId="{605221C7-0BBF-4AB5-84B5-D0F61BF934B4}" type="pres">
      <dgm:prSet presAssocID="{4553D2D3-1609-4DCC-94F0-0739AA056316}" presName="tx2" presStyleLbl="revTx" presStyleIdx="2" presStyleCnt="7"/>
      <dgm:spPr/>
    </dgm:pt>
    <dgm:pt modelId="{95468CE8-AE1A-4599-B9A8-4E07A83ABCB3}" type="pres">
      <dgm:prSet presAssocID="{4553D2D3-1609-4DCC-94F0-0739AA056316}" presName="vert2" presStyleCnt="0"/>
      <dgm:spPr/>
    </dgm:pt>
    <dgm:pt modelId="{4ECD9BBC-F780-423C-BE41-5E11DD3163D8}" type="pres">
      <dgm:prSet presAssocID="{4553D2D3-1609-4DCC-94F0-0739AA056316}" presName="thinLine2b" presStyleLbl="callout" presStyleIdx="1" presStyleCnt="5"/>
      <dgm:spPr/>
    </dgm:pt>
    <dgm:pt modelId="{C7C67E5C-7453-4A0E-BC0E-D78F40C05D86}" type="pres">
      <dgm:prSet presAssocID="{4553D2D3-1609-4DCC-94F0-0739AA056316}" presName="vertSpace2b" presStyleCnt="0"/>
      <dgm:spPr/>
    </dgm:pt>
    <dgm:pt modelId="{ED0D2B4A-BBBB-4200-BBEF-94AD04181931}" type="pres">
      <dgm:prSet presAssocID="{BE8F6DB3-A869-4442-A13E-ABE38B72B508}" presName="horz2" presStyleCnt="0"/>
      <dgm:spPr/>
    </dgm:pt>
    <dgm:pt modelId="{70489F4D-221E-4254-9D28-D92DEED6122A}" type="pres">
      <dgm:prSet presAssocID="{BE8F6DB3-A869-4442-A13E-ABE38B72B508}" presName="horzSpace2" presStyleCnt="0"/>
      <dgm:spPr/>
    </dgm:pt>
    <dgm:pt modelId="{13D43684-BE09-4B2A-81A8-41D78B13A38F}" type="pres">
      <dgm:prSet presAssocID="{BE8F6DB3-A869-4442-A13E-ABE38B72B508}" presName="tx2" presStyleLbl="revTx" presStyleIdx="3" presStyleCnt="7"/>
      <dgm:spPr/>
    </dgm:pt>
    <dgm:pt modelId="{A948E759-EBD3-482A-B3C6-D4398A1D4C0D}" type="pres">
      <dgm:prSet presAssocID="{BE8F6DB3-A869-4442-A13E-ABE38B72B508}" presName="vert2" presStyleCnt="0"/>
      <dgm:spPr/>
    </dgm:pt>
    <dgm:pt modelId="{CEDE564E-EC2D-4580-8C31-002B404C1BE2}" type="pres">
      <dgm:prSet presAssocID="{BE8F6DB3-A869-4442-A13E-ABE38B72B508}" presName="thinLine2b" presStyleLbl="callout" presStyleIdx="2" presStyleCnt="5"/>
      <dgm:spPr/>
    </dgm:pt>
    <dgm:pt modelId="{1D7560BA-993E-449C-B7B2-1DC3D3CCC67A}" type="pres">
      <dgm:prSet presAssocID="{BE8F6DB3-A869-4442-A13E-ABE38B72B508}" presName="vertSpace2b" presStyleCnt="0"/>
      <dgm:spPr/>
    </dgm:pt>
    <dgm:pt modelId="{E356CBB3-9D7E-4C25-835B-38202F8D871B}" type="pres">
      <dgm:prSet presAssocID="{32EFAACA-AF05-432F-B4A6-D18B88D1B9B4}" presName="horz2" presStyleCnt="0"/>
      <dgm:spPr/>
    </dgm:pt>
    <dgm:pt modelId="{F5D8B5E0-AFC5-4EC9-98E2-0664D0F89355}" type="pres">
      <dgm:prSet presAssocID="{32EFAACA-AF05-432F-B4A6-D18B88D1B9B4}" presName="horzSpace2" presStyleCnt="0"/>
      <dgm:spPr/>
    </dgm:pt>
    <dgm:pt modelId="{79A6D6D0-CDDB-4BBA-B84C-B21F209C48B3}" type="pres">
      <dgm:prSet presAssocID="{32EFAACA-AF05-432F-B4A6-D18B88D1B9B4}" presName="tx2" presStyleLbl="revTx" presStyleIdx="4" presStyleCnt="7"/>
      <dgm:spPr/>
    </dgm:pt>
    <dgm:pt modelId="{CF219393-F23F-4177-B955-2075AC0BED6D}" type="pres">
      <dgm:prSet presAssocID="{32EFAACA-AF05-432F-B4A6-D18B88D1B9B4}" presName="vert2" presStyleCnt="0"/>
      <dgm:spPr/>
    </dgm:pt>
    <dgm:pt modelId="{951CBE72-451A-4D79-A7A1-0582F88A228C}" type="pres">
      <dgm:prSet presAssocID="{32EFAACA-AF05-432F-B4A6-D18B88D1B9B4}" presName="thinLine2b" presStyleLbl="callout" presStyleIdx="3" presStyleCnt="5"/>
      <dgm:spPr/>
    </dgm:pt>
    <dgm:pt modelId="{7FBFFBE2-B2B7-414C-8B7F-EF41E534CA86}" type="pres">
      <dgm:prSet presAssocID="{32EFAACA-AF05-432F-B4A6-D18B88D1B9B4}" presName="vertSpace2b" presStyleCnt="0"/>
      <dgm:spPr/>
    </dgm:pt>
    <dgm:pt modelId="{23D0E1FB-452D-4881-9A1F-2567177690E1}" type="pres">
      <dgm:prSet presAssocID="{978C68FB-03DB-46F1-936A-772C3B8B140B}" presName="horz2" presStyleCnt="0"/>
      <dgm:spPr/>
    </dgm:pt>
    <dgm:pt modelId="{7BB33D59-0128-44BD-923C-90F22F6F3587}" type="pres">
      <dgm:prSet presAssocID="{978C68FB-03DB-46F1-936A-772C3B8B140B}" presName="horzSpace2" presStyleCnt="0"/>
      <dgm:spPr/>
    </dgm:pt>
    <dgm:pt modelId="{18BD04CB-9FAA-4A1A-A1CD-447B6DEE4B2A}" type="pres">
      <dgm:prSet presAssocID="{978C68FB-03DB-46F1-936A-772C3B8B140B}" presName="tx2" presStyleLbl="revTx" presStyleIdx="5" presStyleCnt="7"/>
      <dgm:spPr/>
    </dgm:pt>
    <dgm:pt modelId="{77305EBA-CADB-4597-86E2-64834460639D}" type="pres">
      <dgm:prSet presAssocID="{978C68FB-03DB-46F1-936A-772C3B8B140B}" presName="vert2" presStyleCnt="0"/>
      <dgm:spPr/>
    </dgm:pt>
    <dgm:pt modelId="{79B632BB-7643-42A8-85F4-9843C43CDA32}" type="pres">
      <dgm:prSet presAssocID="{978C68FB-03DB-46F1-936A-772C3B8B140B}" presName="thinLine2b" presStyleLbl="callout" presStyleIdx="4" presStyleCnt="5"/>
      <dgm:spPr/>
    </dgm:pt>
    <dgm:pt modelId="{DAD2AAF8-7F1C-4486-A1F6-772B8480A26F}" type="pres">
      <dgm:prSet presAssocID="{978C68FB-03DB-46F1-936A-772C3B8B140B}" presName="vertSpace2b" presStyleCnt="0"/>
      <dgm:spPr/>
    </dgm:pt>
    <dgm:pt modelId="{D22E0B10-E46B-4BC8-8D2E-D66EBFC2CBBA}" type="pres">
      <dgm:prSet presAssocID="{C1F4482E-1811-4467-B8EA-8D2F30C0E4C2}" presName="thickLine" presStyleLbl="alignNode1" presStyleIdx="1" presStyleCnt="2"/>
      <dgm:spPr/>
    </dgm:pt>
    <dgm:pt modelId="{C1AE473C-C821-479C-BBB0-3CE9E31EA627}" type="pres">
      <dgm:prSet presAssocID="{C1F4482E-1811-4467-B8EA-8D2F30C0E4C2}" presName="horz1" presStyleCnt="0"/>
      <dgm:spPr/>
    </dgm:pt>
    <dgm:pt modelId="{95F62E1B-EE2B-488A-85BC-C3973AE7B2EA}" type="pres">
      <dgm:prSet presAssocID="{C1F4482E-1811-4467-B8EA-8D2F30C0E4C2}" presName="tx1" presStyleLbl="revTx" presStyleIdx="6" presStyleCnt="7"/>
      <dgm:spPr/>
    </dgm:pt>
    <dgm:pt modelId="{4405C544-3C67-454D-9E60-9B59131DA1BB}" type="pres">
      <dgm:prSet presAssocID="{C1F4482E-1811-4467-B8EA-8D2F30C0E4C2}" presName="vert1" presStyleCnt="0"/>
      <dgm:spPr/>
    </dgm:pt>
  </dgm:ptLst>
  <dgm:cxnLst>
    <dgm:cxn modelId="{46103F03-9E56-4E98-B95D-03FE91EDD1F2}" srcId="{176BE5C8-A349-44CA-99D0-6D09D29C6C5D}" destId="{978C68FB-03DB-46F1-936A-772C3B8B140B}" srcOrd="4" destOrd="0" parTransId="{97E64015-7181-4AC5-8DA4-F2CBCF013408}" sibTransId="{FE722DB8-7630-4F23-842E-493AB4AA7C21}"/>
    <dgm:cxn modelId="{BEFE4606-327C-4528-AA7C-C7BF4DA9D305}" type="presOf" srcId="{32EFAACA-AF05-432F-B4A6-D18B88D1B9B4}" destId="{79A6D6D0-CDDB-4BBA-B84C-B21F209C48B3}" srcOrd="0" destOrd="0" presId="urn:microsoft.com/office/officeart/2008/layout/LinedList"/>
    <dgm:cxn modelId="{3E18E41B-6395-4222-942E-EE220018D5FC}" type="presOf" srcId="{176BE5C8-A349-44CA-99D0-6D09D29C6C5D}" destId="{2A836CE5-3CA3-4CB7-9687-09B03DD64A1C}" srcOrd="0" destOrd="0" presId="urn:microsoft.com/office/officeart/2008/layout/LinedList"/>
    <dgm:cxn modelId="{59143E1F-7523-440A-A978-E170608F91B8}" srcId="{A89A2169-23C7-4E4D-8A64-FED0ABE9BCED}" destId="{176BE5C8-A349-44CA-99D0-6D09D29C6C5D}" srcOrd="0" destOrd="0" parTransId="{DC140F14-8314-4440-9A82-FCC807A3EC16}" sibTransId="{05E2BF97-97E6-4288-8307-58BF5780E650}"/>
    <dgm:cxn modelId="{103A8C30-0B24-4706-A5FA-8A79AA2C640D}" type="presOf" srcId="{4553D2D3-1609-4DCC-94F0-0739AA056316}" destId="{605221C7-0BBF-4AB5-84B5-D0F61BF934B4}" srcOrd="0" destOrd="0" presId="urn:microsoft.com/office/officeart/2008/layout/LinedList"/>
    <dgm:cxn modelId="{DFEA103F-3B41-4566-A918-D42CB6454EAF}" srcId="{176BE5C8-A349-44CA-99D0-6D09D29C6C5D}" destId="{4553D2D3-1609-4DCC-94F0-0739AA056316}" srcOrd="1" destOrd="0" parTransId="{7796D88C-D26C-4971-B745-9DBD1ABCDA69}" sibTransId="{099D35EB-457D-400C-8A09-1B3B1DA4F5AB}"/>
    <dgm:cxn modelId="{58B5E848-7F94-497E-98A9-1ADD301900D4}" srcId="{176BE5C8-A349-44CA-99D0-6D09D29C6C5D}" destId="{32EFAACA-AF05-432F-B4A6-D18B88D1B9B4}" srcOrd="3" destOrd="0" parTransId="{03E700E9-6818-481F-A1F9-389F13540130}" sibTransId="{87BD2BA1-F448-4D06-A6B9-93CA9BC8F4C1}"/>
    <dgm:cxn modelId="{D859BE52-882E-4B21-A6A1-59C0AD496B63}" type="presOf" srcId="{BE8F6DB3-A869-4442-A13E-ABE38B72B508}" destId="{13D43684-BE09-4B2A-81A8-41D78B13A38F}" srcOrd="0" destOrd="0" presId="urn:microsoft.com/office/officeart/2008/layout/LinedList"/>
    <dgm:cxn modelId="{C3243E7A-5D82-4510-A175-4DB376A411BE}" type="presOf" srcId="{C1F4482E-1811-4467-B8EA-8D2F30C0E4C2}" destId="{95F62E1B-EE2B-488A-85BC-C3973AE7B2EA}" srcOrd="0" destOrd="0" presId="urn:microsoft.com/office/officeart/2008/layout/LinedList"/>
    <dgm:cxn modelId="{12850E81-5588-44B5-AEAC-54ACF7304415}" srcId="{176BE5C8-A349-44CA-99D0-6D09D29C6C5D}" destId="{BE8F6DB3-A869-4442-A13E-ABE38B72B508}" srcOrd="2" destOrd="0" parTransId="{6A5A4E13-2B45-43D2-B8B6-3BFCC46F533D}" sibTransId="{BAD903F1-D1BD-4920-818D-819ED9B666B5}"/>
    <dgm:cxn modelId="{9842BE89-BFB4-40BF-B7CC-892CF0AB434D}" type="presOf" srcId="{85067249-1F37-419B-B2FB-3B591BE18799}" destId="{55A7CD3A-6B1A-4E30-AB1E-E3886A6B4180}" srcOrd="0" destOrd="0" presId="urn:microsoft.com/office/officeart/2008/layout/LinedList"/>
    <dgm:cxn modelId="{46130A8D-FE17-40BF-A187-6C05CE655A2D}" type="presOf" srcId="{978C68FB-03DB-46F1-936A-772C3B8B140B}" destId="{18BD04CB-9FAA-4A1A-A1CD-447B6DEE4B2A}" srcOrd="0" destOrd="0" presId="urn:microsoft.com/office/officeart/2008/layout/LinedList"/>
    <dgm:cxn modelId="{3C5802B4-3293-4F81-A6FE-B81649E79E17}" srcId="{176BE5C8-A349-44CA-99D0-6D09D29C6C5D}" destId="{85067249-1F37-419B-B2FB-3B591BE18799}" srcOrd="0" destOrd="0" parTransId="{D79B46E5-A6FA-4056-8961-336E9EBA1C7C}" sibTransId="{0A7AEB75-1135-42FA-A065-C42FF24C1117}"/>
    <dgm:cxn modelId="{F91B58D5-1D71-4EC9-94B3-96BBD44499E1}" type="presOf" srcId="{A89A2169-23C7-4E4D-8A64-FED0ABE9BCED}" destId="{D1392E68-ECA4-48D9-9C15-67BFAD860C62}" srcOrd="0" destOrd="0" presId="urn:microsoft.com/office/officeart/2008/layout/LinedList"/>
    <dgm:cxn modelId="{F1B586F5-8931-406F-BCFB-0A6BEF4D2FF5}" srcId="{A89A2169-23C7-4E4D-8A64-FED0ABE9BCED}" destId="{C1F4482E-1811-4467-B8EA-8D2F30C0E4C2}" srcOrd="1" destOrd="0" parTransId="{C30CF7F4-24E3-40EC-9A26-A9A202DF8973}" sibTransId="{2562F879-325D-405F-90A1-4461234E0575}"/>
    <dgm:cxn modelId="{DA7FF3AB-4A26-4DE8-8B3F-4781CCCBDF90}" type="presParOf" srcId="{D1392E68-ECA4-48D9-9C15-67BFAD860C62}" destId="{18737D32-2A50-4F62-B6CB-398280EE84E1}" srcOrd="0" destOrd="0" presId="urn:microsoft.com/office/officeart/2008/layout/LinedList"/>
    <dgm:cxn modelId="{7CB4C4F6-F926-46D1-84EF-67395321CE50}" type="presParOf" srcId="{D1392E68-ECA4-48D9-9C15-67BFAD860C62}" destId="{CCE204E0-DBB4-41E4-9959-8BB6C445228B}" srcOrd="1" destOrd="0" presId="urn:microsoft.com/office/officeart/2008/layout/LinedList"/>
    <dgm:cxn modelId="{D8F16AA7-687C-4581-BB8B-50BD120BECB2}" type="presParOf" srcId="{CCE204E0-DBB4-41E4-9959-8BB6C445228B}" destId="{2A836CE5-3CA3-4CB7-9687-09B03DD64A1C}" srcOrd="0" destOrd="0" presId="urn:microsoft.com/office/officeart/2008/layout/LinedList"/>
    <dgm:cxn modelId="{B0223079-8C5E-4FD0-A7A8-053A6F6775BB}" type="presParOf" srcId="{CCE204E0-DBB4-41E4-9959-8BB6C445228B}" destId="{166A100F-B6FF-40C7-A520-D37B92C2E03C}" srcOrd="1" destOrd="0" presId="urn:microsoft.com/office/officeart/2008/layout/LinedList"/>
    <dgm:cxn modelId="{2F25F351-F7EB-4AE1-9356-F7E0A31085F7}" type="presParOf" srcId="{166A100F-B6FF-40C7-A520-D37B92C2E03C}" destId="{F3314FAB-B7D6-4CDE-9C55-7BF6830DA2AA}" srcOrd="0" destOrd="0" presId="urn:microsoft.com/office/officeart/2008/layout/LinedList"/>
    <dgm:cxn modelId="{6AFFBAA1-04B9-4A35-8A26-9F10A9ECBBA4}" type="presParOf" srcId="{166A100F-B6FF-40C7-A520-D37B92C2E03C}" destId="{28078BE1-1137-44BE-A925-8DB573F7EE00}" srcOrd="1" destOrd="0" presId="urn:microsoft.com/office/officeart/2008/layout/LinedList"/>
    <dgm:cxn modelId="{787181AA-DCF9-494D-8CF0-53D71098FC0F}" type="presParOf" srcId="{28078BE1-1137-44BE-A925-8DB573F7EE00}" destId="{B975F50E-68DB-4EB0-83CE-6A13ECEF2501}" srcOrd="0" destOrd="0" presId="urn:microsoft.com/office/officeart/2008/layout/LinedList"/>
    <dgm:cxn modelId="{6B01FA33-7A74-45A6-963D-036E9402B42D}" type="presParOf" srcId="{28078BE1-1137-44BE-A925-8DB573F7EE00}" destId="{55A7CD3A-6B1A-4E30-AB1E-E3886A6B4180}" srcOrd="1" destOrd="0" presId="urn:microsoft.com/office/officeart/2008/layout/LinedList"/>
    <dgm:cxn modelId="{69416527-8BB8-453F-9BB1-E771B7B93EC2}" type="presParOf" srcId="{28078BE1-1137-44BE-A925-8DB573F7EE00}" destId="{2667EA98-1BBE-48F4-8936-1E39EEAEF17D}" srcOrd="2" destOrd="0" presId="urn:microsoft.com/office/officeart/2008/layout/LinedList"/>
    <dgm:cxn modelId="{7FAE1060-7A58-4913-81CA-0B98FAEE7263}" type="presParOf" srcId="{166A100F-B6FF-40C7-A520-D37B92C2E03C}" destId="{8D11ADC9-8D26-4178-A561-4707D985DC89}" srcOrd="2" destOrd="0" presId="urn:microsoft.com/office/officeart/2008/layout/LinedList"/>
    <dgm:cxn modelId="{5E51F2D7-33DC-4C88-8369-744FD56FB20C}" type="presParOf" srcId="{166A100F-B6FF-40C7-A520-D37B92C2E03C}" destId="{A7CCEB50-6DCD-4886-8AF4-607D57787923}" srcOrd="3" destOrd="0" presId="urn:microsoft.com/office/officeart/2008/layout/LinedList"/>
    <dgm:cxn modelId="{24676667-CF0C-4CF4-AE31-13EAB4440098}" type="presParOf" srcId="{166A100F-B6FF-40C7-A520-D37B92C2E03C}" destId="{3E1DACE4-6ABB-4555-A545-5804A7886D31}" srcOrd="4" destOrd="0" presId="urn:microsoft.com/office/officeart/2008/layout/LinedList"/>
    <dgm:cxn modelId="{3014168E-957D-4337-A125-5AC6364B7DC2}" type="presParOf" srcId="{3E1DACE4-6ABB-4555-A545-5804A7886D31}" destId="{3798B7B0-46FC-4B7B-BC3B-7E909BC0CC6C}" srcOrd="0" destOrd="0" presId="urn:microsoft.com/office/officeart/2008/layout/LinedList"/>
    <dgm:cxn modelId="{B10CAA6D-3BF7-407C-AAD8-E15E3A373190}" type="presParOf" srcId="{3E1DACE4-6ABB-4555-A545-5804A7886D31}" destId="{605221C7-0BBF-4AB5-84B5-D0F61BF934B4}" srcOrd="1" destOrd="0" presId="urn:microsoft.com/office/officeart/2008/layout/LinedList"/>
    <dgm:cxn modelId="{CF8AAB6A-95B8-46DC-8F70-8E7E4BBAF3A4}" type="presParOf" srcId="{3E1DACE4-6ABB-4555-A545-5804A7886D31}" destId="{95468CE8-AE1A-4599-B9A8-4E07A83ABCB3}" srcOrd="2" destOrd="0" presId="urn:microsoft.com/office/officeart/2008/layout/LinedList"/>
    <dgm:cxn modelId="{4B7BAE84-CCCA-464F-9951-E9A9A35EA20B}" type="presParOf" srcId="{166A100F-B6FF-40C7-A520-D37B92C2E03C}" destId="{4ECD9BBC-F780-423C-BE41-5E11DD3163D8}" srcOrd="5" destOrd="0" presId="urn:microsoft.com/office/officeart/2008/layout/LinedList"/>
    <dgm:cxn modelId="{2388CD7C-65E2-4622-98D2-CE4FF303F690}" type="presParOf" srcId="{166A100F-B6FF-40C7-A520-D37B92C2E03C}" destId="{C7C67E5C-7453-4A0E-BC0E-D78F40C05D86}" srcOrd="6" destOrd="0" presId="urn:microsoft.com/office/officeart/2008/layout/LinedList"/>
    <dgm:cxn modelId="{6C9C19B3-B639-47B2-97C3-C0F9A83680CB}" type="presParOf" srcId="{166A100F-B6FF-40C7-A520-D37B92C2E03C}" destId="{ED0D2B4A-BBBB-4200-BBEF-94AD04181931}" srcOrd="7" destOrd="0" presId="urn:microsoft.com/office/officeart/2008/layout/LinedList"/>
    <dgm:cxn modelId="{0E8E2BDE-6683-4DF7-BCD3-EB1B4ADC8C38}" type="presParOf" srcId="{ED0D2B4A-BBBB-4200-BBEF-94AD04181931}" destId="{70489F4D-221E-4254-9D28-D92DEED6122A}" srcOrd="0" destOrd="0" presId="urn:microsoft.com/office/officeart/2008/layout/LinedList"/>
    <dgm:cxn modelId="{BF20560F-8A8D-4533-864B-A7642BBAEDE5}" type="presParOf" srcId="{ED0D2B4A-BBBB-4200-BBEF-94AD04181931}" destId="{13D43684-BE09-4B2A-81A8-41D78B13A38F}" srcOrd="1" destOrd="0" presId="urn:microsoft.com/office/officeart/2008/layout/LinedList"/>
    <dgm:cxn modelId="{A9FB6A04-FEB3-4E21-913C-BE4EDD9C0BB5}" type="presParOf" srcId="{ED0D2B4A-BBBB-4200-BBEF-94AD04181931}" destId="{A948E759-EBD3-482A-B3C6-D4398A1D4C0D}" srcOrd="2" destOrd="0" presId="urn:microsoft.com/office/officeart/2008/layout/LinedList"/>
    <dgm:cxn modelId="{9512979B-1C6E-4055-9A6C-E331579CF720}" type="presParOf" srcId="{166A100F-B6FF-40C7-A520-D37B92C2E03C}" destId="{CEDE564E-EC2D-4580-8C31-002B404C1BE2}" srcOrd="8" destOrd="0" presId="urn:microsoft.com/office/officeart/2008/layout/LinedList"/>
    <dgm:cxn modelId="{BEED9D33-C536-4A6C-9207-BFB0DB4F1A1A}" type="presParOf" srcId="{166A100F-B6FF-40C7-A520-D37B92C2E03C}" destId="{1D7560BA-993E-449C-B7B2-1DC3D3CCC67A}" srcOrd="9" destOrd="0" presId="urn:microsoft.com/office/officeart/2008/layout/LinedList"/>
    <dgm:cxn modelId="{8A756B61-53EE-4BEC-A693-12892EA49667}" type="presParOf" srcId="{166A100F-B6FF-40C7-A520-D37B92C2E03C}" destId="{E356CBB3-9D7E-4C25-835B-38202F8D871B}" srcOrd="10" destOrd="0" presId="urn:microsoft.com/office/officeart/2008/layout/LinedList"/>
    <dgm:cxn modelId="{045F2F36-CC00-44D3-9A02-1EBF0ECFC363}" type="presParOf" srcId="{E356CBB3-9D7E-4C25-835B-38202F8D871B}" destId="{F5D8B5E0-AFC5-4EC9-98E2-0664D0F89355}" srcOrd="0" destOrd="0" presId="urn:microsoft.com/office/officeart/2008/layout/LinedList"/>
    <dgm:cxn modelId="{89399900-0BBC-41D3-AD7F-9FFEC0EB852C}" type="presParOf" srcId="{E356CBB3-9D7E-4C25-835B-38202F8D871B}" destId="{79A6D6D0-CDDB-4BBA-B84C-B21F209C48B3}" srcOrd="1" destOrd="0" presId="urn:microsoft.com/office/officeart/2008/layout/LinedList"/>
    <dgm:cxn modelId="{78EE46EF-295E-4668-BEC6-118317932E16}" type="presParOf" srcId="{E356CBB3-9D7E-4C25-835B-38202F8D871B}" destId="{CF219393-F23F-4177-B955-2075AC0BED6D}" srcOrd="2" destOrd="0" presId="urn:microsoft.com/office/officeart/2008/layout/LinedList"/>
    <dgm:cxn modelId="{670EA625-1673-4D92-BCB7-4A149087286C}" type="presParOf" srcId="{166A100F-B6FF-40C7-A520-D37B92C2E03C}" destId="{951CBE72-451A-4D79-A7A1-0582F88A228C}" srcOrd="11" destOrd="0" presId="urn:microsoft.com/office/officeart/2008/layout/LinedList"/>
    <dgm:cxn modelId="{C0FF7FBB-D50D-4159-BFEA-5395651BB670}" type="presParOf" srcId="{166A100F-B6FF-40C7-A520-D37B92C2E03C}" destId="{7FBFFBE2-B2B7-414C-8B7F-EF41E534CA86}" srcOrd="12" destOrd="0" presId="urn:microsoft.com/office/officeart/2008/layout/LinedList"/>
    <dgm:cxn modelId="{FCBD7261-47AF-41B0-AA52-0040E9DA9629}" type="presParOf" srcId="{166A100F-B6FF-40C7-A520-D37B92C2E03C}" destId="{23D0E1FB-452D-4881-9A1F-2567177690E1}" srcOrd="13" destOrd="0" presId="urn:microsoft.com/office/officeart/2008/layout/LinedList"/>
    <dgm:cxn modelId="{A7B0B163-6422-4EA0-A960-7E0DA213D2DE}" type="presParOf" srcId="{23D0E1FB-452D-4881-9A1F-2567177690E1}" destId="{7BB33D59-0128-44BD-923C-90F22F6F3587}" srcOrd="0" destOrd="0" presId="urn:microsoft.com/office/officeart/2008/layout/LinedList"/>
    <dgm:cxn modelId="{C1DA3E53-5DEF-46A4-A8C9-B2757C848F6B}" type="presParOf" srcId="{23D0E1FB-452D-4881-9A1F-2567177690E1}" destId="{18BD04CB-9FAA-4A1A-A1CD-447B6DEE4B2A}" srcOrd="1" destOrd="0" presId="urn:microsoft.com/office/officeart/2008/layout/LinedList"/>
    <dgm:cxn modelId="{C2D20218-8380-41EF-A873-F6E6C18E28C7}" type="presParOf" srcId="{23D0E1FB-452D-4881-9A1F-2567177690E1}" destId="{77305EBA-CADB-4597-86E2-64834460639D}" srcOrd="2" destOrd="0" presId="urn:microsoft.com/office/officeart/2008/layout/LinedList"/>
    <dgm:cxn modelId="{E5CD774B-B19C-4AB6-A956-C379D76D5BB5}" type="presParOf" srcId="{166A100F-B6FF-40C7-A520-D37B92C2E03C}" destId="{79B632BB-7643-42A8-85F4-9843C43CDA32}" srcOrd="14" destOrd="0" presId="urn:microsoft.com/office/officeart/2008/layout/LinedList"/>
    <dgm:cxn modelId="{1ABB1DD0-008A-46BF-A6EF-EF913548D8B2}" type="presParOf" srcId="{166A100F-B6FF-40C7-A520-D37B92C2E03C}" destId="{DAD2AAF8-7F1C-4486-A1F6-772B8480A26F}" srcOrd="15" destOrd="0" presId="urn:microsoft.com/office/officeart/2008/layout/LinedList"/>
    <dgm:cxn modelId="{F6F1BDB6-E3A8-427D-B3B8-7EF98783A5B1}" type="presParOf" srcId="{D1392E68-ECA4-48D9-9C15-67BFAD860C62}" destId="{D22E0B10-E46B-4BC8-8D2E-D66EBFC2CBBA}" srcOrd="2" destOrd="0" presId="urn:microsoft.com/office/officeart/2008/layout/LinedList"/>
    <dgm:cxn modelId="{F0F7D36A-B9A3-42C9-936B-2060FAA68E91}" type="presParOf" srcId="{D1392E68-ECA4-48D9-9C15-67BFAD860C62}" destId="{C1AE473C-C821-479C-BBB0-3CE9E31EA627}" srcOrd="3" destOrd="0" presId="urn:microsoft.com/office/officeart/2008/layout/LinedList"/>
    <dgm:cxn modelId="{276C3A92-C1F5-4A41-A2A1-C4D14A495916}" type="presParOf" srcId="{C1AE473C-C821-479C-BBB0-3CE9E31EA627}" destId="{95F62E1B-EE2B-488A-85BC-C3973AE7B2EA}" srcOrd="0" destOrd="0" presId="urn:microsoft.com/office/officeart/2008/layout/LinedList"/>
    <dgm:cxn modelId="{97B85D2E-11B2-4436-93CA-A03333B17AD4}" type="presParOf" srcId="{C1AE473C-C821-479C-BBB0-3CE9E31EA627}" destId="{4405C544-3C67-454D-9E60-9B59131DA1B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C46241-A734-4264-94F5-DC720C4FF734}">
      <dsp:nvSpPr>
        <dsp:cNvPr id="0" name=""/>
        <dsp:cNvSpPr/>
      </dsp:nvSpPr>
      <dsp:spPr>
        <a:xfrm>
          <a:off x="4652980" y="355338"/>
          <a:ext cx="1807764" cy="1807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Normal Cell Function</a:t>
          </a:r>
          <a:endParaRPr lang="en-US" sz="13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/>
            <a:t>DNA replication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/>
            <a:t>Cell cycle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/>
            <a:t>Mitosis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/>
            <a:t>Apoptosis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/>
            <a:t>Homeostasis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/>
            <a:t>Hormonal Regulation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/>
            <a:t>Oestrogen binds to receptors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/>
            <a:t>Stimulates cell division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/>
            <a:t>Controlled growth</a:t>
          </a:r>
          <a:endParaRPr lang="en-US" sz="1000" kern="1200"/>
        </a:p>
      </dsp:txBody>
      <dsp:txXfrm>
        <a:off x="4652980" y="355338"/>
        <a:ext cx="1807764" cy="1807764"/>
      </dsp:txXfrm>
    </dsp:sp>
    <dsp:sp modelId="{D07A04B9-359A-49EC-9CBD-70D6EF60C6D3}">
      <dsp:nvSpPr>
        <dsp:cNvPr id="0" name=""/>
        <dsp:cNvSpPr/>
      </dsp:nvSpPr>
      <dsp:spPr>
        <a:xfrm>
          <a:off x="1901000" y="73"/>
          <a:ext cx="4272813" cy="4272813"/>
        </a:xfrm>
        <a:prstGeom prst="circularArrow">
          <a:avLst>
            <a:gd name="adj1" fmla="val 8250"/>
            <a:gd name="adj2" fmla="val 576263"/>
            <a:gd name="adj3" fmla="val 2963189"/>
            <a:gd name="adj4" fmla="val 52169"/>
            <a:gd name="adj5" fmla="val 962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60BAFD-4DCA-455B-BAF4-BC5505B22DAC}">
      <dsp:nvSpPr>
        <dsp:cNvPr id="0" name=""/>
        <dsp:cNvSpPr/>
      </dsp:nvSpPr>
      <dsp:spPr>
        <a:xfrm>
          <a:off x="3133525" y="2987113"/>
          <a:ext cx="1807764" cy="1807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What Happens in Breast Cancer</a:t>
          </a:r>
          <a:endParaRPr lang="en-US" sz="13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/>
            <a:t>DNA mutationsBRCA1/BRCA2 mutations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/>
            <a:t>Loss of apoptosis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/>
            <a:t>Uncontrolled mitosis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/>
            <a:t>Tumour formation</a:t>
          </a:r>
          <a:endParaRPr lang="en-US" sz="1000" kern="1200"/>
        </a:p>
      </dsp:txBody>
      <dsp:txXfrm>
        <a:off x="3133525" y="2987113"/>
        <a:ext cx="1807764" cy="1807764"/>
      </dsp:txXfrm>
    </dsp:sp>
    <dsp:sp modelId="{7ABBD25D-646C-4A43-AD4D-0CB2EC0FF193}">
      <dsp:nvSpPr>
        <dsp:cNvPr id="0" name=""/>
        <dsp:cNvSpPr/>
      </dsp:nvSpPr>
      <dsp:spPr>
        <a:xfrm>
          <a:off x="1901000" y="73"/>
          <a:ext cx="4272813" cy="4272813"/>
        </a:xfrm>
        <a:prstGeom prst="circularArrow">
          <a:avLst>
            <a:gd name="adj1" fmla="val 8250"/>
            <a:gd name="adj2" fmla="val 576263"/>
            <a:gd name="adj3" fmla="val 10171568"/>
            <a:gd name="adj4" fmla="val 7260548"/>
            <a:gd name="adj5" fmla="val 962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BFBA5F-02B0-4F82-92DA-C28F1853E3F4}">
      <dsp:nvSpPr>
        <dsp:cNvPr id="0" name=""/>
        <dsp:cNvSpPr/>
      </dsp:nvSpPr>
      <dsp:spPr>
        <a:xfrm>
          <a:off x="1614069" y="355338"/>
          <a:ext cx="1807764" cy="1807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Citation</a:t>
          </a:r>
          <a:endParaRPr lang="en-US" sz="13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/>
            <a:t>(Kumar &amp; Clark, 2023; Hanahan, 2022)</a:t>
          </a:r>
          <a:endParaRPr lang="en-US" sz="1000" kern="1200"/>
        </a:p>
      </dsp:txBody>
      <dsp:txXfrm>
        <a:off x="1614069" y="355338"/>
        <a:ext cx="1807764" cy="1807764"/>
      </dsp:txXfrm>
    </dsp:sp>
    <dsp:sp modelId="{34C6A24D-BB56-4A72-8F14-54D8E5E194C4}">
      <dsp:nvSpPr>
        <dsp:cNvPr id="0" name=""/>
        <dsp:cNvSpPr/>
      </dsp:nvSpPr>
      <dsp:spPr>
        <a:xfrm>
          <a:off x="1901000" y="73"/>
          <a:ext cx="4272813" cy="4272813"/>
        </a:xfrm>
        <a:prstGeom prst="circularArrow">
          <a:avLst>
            <a:gd name="adj1" fmla="val 8250"/>
            <a:gd name="adj2" fmla="val 576263"/>
            <a:gd name="adj3" fmla="val 16856099"/>
            <a:gd name="adj4" fmla="val 14967639"/>
            <a:gd name="adj5" fmla="val 962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737D32-2A50-4F62-B6CB-398280EE84E1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836CE5-3CA3-4CB7-9687-09B03DD64A1C}">
      <dsp:nvSpPr>
        <dsp:cNvPr id="0" name=""/>
        <dsp:cNvSpPr/>
      </dsp:nvSpPr>
      <dsp:spPr>
        <a:xfrm>
          <a:off x="0" y="0"/>
          <a:ext cx="1380102" cy="2768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/>
            <a:t>Care Plan</a:t>
          </a:r>
          <a:endParaRPr lang="en-US" sz="3200" kern="1200"/>
        </a:p>
      </dsp:txBody>
      <dsp:txXfrm>
        <a:off x="0" y="0"/>
        <a:ext cx="1380102" cy="2768070"/>
      </dsp:txXfrm>
    </dsp:sp>
    <dsp:sp modelId="{55A7CD3A-6B1A-4E30-AB1E-E3886A6B4180}">
      <dsp:nvSpPr>
        <dsp:cNvPr id="0" name=""/>
        <dsp:cNvSpPr/>
      </dsp:nvSpPr>
      <dsp:spPr>
        <a:xfrm>
          <a:off x="1483610" y="26085"/>
          <a:ext cx="5416901" cy="521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Monitor wound healing and manage pain to support recovery.</a:t>
          </a:r>
          <a:endParaRPr lang="en-US" sz="1400" kern="1200"/>
        </a:p>
      </dsp:txBody>
      <dsp:txXfrm>
        <a:off x="1483610" y="26085"/>
        <a:ext cx="5416901" cy="521716"/>
      </dsp:txXfrm>
    </dsp:sp>
    <dsp:sp modelId="{8D11ADC9-8D26-4178-A561-4707D985DC89}">
      <dsp:nvSpPr>
        <dsp:cNvPr id="0" name=""/>
        <dsp:cNvSpPr/>
      </dsp:nvSpPr>
      <dsp:spPr>
        <a:xfrm>
          <a:off x="1380102" y="547802"/>
          <a:ext cx="55204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5221C7-0BBF-4AB5-84B5-D0F61BF934B4}">
      <dsp:nvSpPr>
        <dsp:cNvPr id="0" name=""/>
        <dsp:cNvSpPr/>
      </dsp:nvSpPr>
      <dsp:spPr>
        <a:xfrm>
          <a:off x="1483610" y="573888"/>
          <a:ext cx="5416901" cy="521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Encourage adherence to tamoxifen therapy to reduce recurrence.</a:t>
          </a:r>
          <a:endParaRPr lang="en-US" sz="1400" kern="1200"/>
        </a:p>
      </dsp:txBody>
      <dsp:txXfrm>
        <a:off x="1483610" y="573888"/>
        <a:ext cx="5416901" cy="521716"/>
      </dsp:txXfrm>
    </dsp:sp>
    <dsp:sp modelId="{4ECD9BBC-F780-423C-BE41-5E11DD3163D8}">
      <dsp:nvSpPr>
        <dsp:cNvPr id="0" name=""/>
        <dsp:cNvSpPr/>
      </dsp:nvSpPr>
      <dsp:spPr>
        <a:xfrm>
          <a:off x="1380102" y="1095604"/>
          <a:ext cx="55204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D43684-BE09-4B2A-81A8-41D78B13A38F}">
      <dsp:nvSpPr>
        <dsp:cNvPr id="0" name=""/>
        <dsp:cNvSpPr/>
      </dsp:nvSpPr>
      <dsp:spPr>
        <a:xfrm>
          <a:off x="1483610" y="1121690"/>
          <a:ext cx="5416901" cy="521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Provide dietary advice and refer to a dietitian if needed.</a:t>
          </a:r>
          <a:endParaRPr lang="en-US" sz="1400" kern="1200"/>
        </a:p>
      </dsp:txBody>
      <dsp:txXfrm>
        <a:off x="1483610" y="1121690"/>
        <a:ext cx="5416901" cy="521716"/>
      </dsp:txXfrm>
    </dsp:sp>
    <dsp:sp modelId="{CEDE564E-EC2D-4580-8C31-002B404C1BE2}">
      <dsp:nvSpPr>
        <dsp:cNvPr id="0" name=""/>
        <dsp:cNvSpPr/>
      </dsp:nvSpPr>
      <dsp:spPr>
        <a:xfrm>
          <a:off x="1380102" y="1643406"/>
          <a:ext cx="55204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A6D6D0-CDDB-4BBA-B84C-B21F209C48B3}">
      <dsp:nvSpPr>
        <dsp:cNvPr id="0" name=""/>
        <dsp:cNvSpPr/>
      </dsp:nvSpPr>
      <dsp:spPr>
        <a:xfrm>
          <a:off x="1483610" y="1669492"/>
          <a:ext cx="5416901" cy="521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Promote gentle physical activity to improve wellbeing.</a:t>
          </a:r>
          <a:endParaRPr lang="en-US" sz="1400" kern="1200"/>
        </a:p>
      </dsp:txBody>
      <dsp:txXfrm>
        <a:off x="1483610" y="1669492"/>
        <a:ext cx="5416901" cy="521716"/>
      </dsp:txXfrm>
    </dsp:sp>
    <dsp:sp modelId="{951CBE72-451A-4D79-A7A1-0582F88A228C}">
      <dsp:nvSpPr>
        <dsp:cNvPr id="0" name=""/>
        <dsp:cNvSpPr/>
      </dsp:nvSpPr>
      <dsp:spPr>
        <a:xfrm>
          <a:off x="1380102" y="2191208"/>
          <a:ext cx="55204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BD04CB-9FAA-4A1A-A1CD-447B6DEE4B2A}">
      <dsp:nvSpPr>
        <dsp:cNvPr id="0" name=""/>
        <dsp:cNvSpPr/>
      </dsp:nvSpPr>
      <dsp:spPr>
        <a:xfrm>
          <a:off x="1483610" y="2217294"/>
          <a:ext cx="5416901" cy="5217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Educate the patient on treatment, side effects, and self-care.</a:t>
          </a:r>
          <a:endParaRPr lang="en-US" sz="1400" kern="1200"/>
        </a:p>
      </dsp:txBody>
      <dsp:txXfrm>
        <a:off x="1483610" y="2217294"/>
        <a:ext cx="5416901" cy="521716"/>
      </dsp:txXfrm>
    </dsp:sp>
    <dsp:sp modelId="{79B632BB-7643-42A8-85F4-9843C43CDA32}">
      <dsp:nvSpPr>
        <dsp:cNvPr id="0" name=""/>
        <dsp:cNvSpPr/>
      </dsp:nvSpPr>
      <dsp:spPr>
        <a:xfrm>
          <a:off x="1380102" y="2739011"/>
          <a:ext cx="552040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2E0B10-E46B-4BC8-8D2E-D66EBFC2CBBA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F62E1B-EE2B-488A-85BC-C3973AE7B2EA}">
      <dsp:nvSpPr>
        <dsp:cNvPr id="0" name=""/>
        <dsp:cNvSpPr/>
      </dsp:nvSpPr>
      <dsp:spPr>
        <a:xfrm>
          <a:off x="0" y="2768070"/>
          <a:ext cx="1380102" cy="2768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(NICE, 2023)</a:t>
          </a:r>
          <a:endParaRPr lang="en-US" sz="3200" kern="1200"/>
        </a:p>
      </dsp:txBody>
      <dsp:txXfrm>
        <a:off x="0" y="2768070"/>
        <a:ext cx="1380102" cy="27680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E3DDE4-67BC-4092-84AB-6712214A0FF7}" type="datetimeFigureOut">
              <a:rPr lang="en-GB" smtClean="0"/>
              <a:t>23/07/2026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43060D-63FC-43CE-9238-16F6C3723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434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43060D-63FC-43CE-9238-16F6C372381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46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43060D-63FC-43CE-9238-16F6C372381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246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520C5-3AB3-3FBA-18A8-3481A05705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581325-8700-87C8-2DCB-E7CE314ACB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E4227-8788-BCFD-27EF-2987D5901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14148-54C6-4BC8-983C-EEBEFB7A976D}" type="datetimeFigureOut">
              <a:rPr lang="en-GB" smtClean="0"/>
              <a:t>23/07/2026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9BB370-259F-78F9-9015-39BADF69C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4062A1-5CED-22EC-BF1F-BC839B2A0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FAC4C-7F63-4427-8293-72E61E89A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436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9FE6B-30DF-A6BA-78E1-FA11710BF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F244F1-E213-B56F-D047-C8D85BBDD4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F5B248-3B58-6C8C-FFF6-855D2558A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14148-54C6-4BC8-983C-EEBEFB7A976D}" type="datetimeFigureOut">
              <a:rPr lang="en-GB" smtClean="0"/>
              <a:t>23/07/2026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F52B57-BD82-6366-5DDD-855F50473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FF5F91-3CA7-1C84-1858-1A1009B76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FAC4C-7F63-4427-8293-72E61E89A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46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F1CD3-261C-1FB2-4142-B47043584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61C69E-59F7-37A7-DECE-E7A1938868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40664B-A5C4-E8C0-153E-4DAE6E01D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14148-54C6-4BC8-983C-EEBEFB7A976D}" type="datetimeFigureOut">
              <a:rPr lang="en-GB" smtClean="0"/>
              <a:t>23/07/2026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2CE006-AA45-ACA1-C417-3B893A1BD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932095-5BB4-736D-0B82-720615528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FAC4C-7F63-4427-8293-72E61E89A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728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8E725-8763-B74D-BD3A-DAF281AFA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5659AD-AECA-0534-4CBD-DFF8F358DF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E04F14-B1A2-225F-F829-E25322109D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8B9702-366D-DCE7-84A9-BEF8E83FC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14148-54C6-4BC8-983C-EEBEFB7A976D}" type="datetimeFigureOut">
              <a:rPr lang="en-GB" smtClean="0"/>
              <a:t>23/07/2026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311BFE-11A2-1DF9-46DF-237D22E3D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EF472E-40F1-93BA-5F1E-4F25123D5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FAC4C-7F63-4427-8293-72E61E89A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724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D3BD7-DD01-5053-EBC0-D145CC34E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C62774-4B9A-FAD5-50EF-2FF8D41683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4660C8-018A-BF23-5841-29BA27E046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0BAD6D-4578-13F1-4AE4-556C2BEF0B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610A50-58C1-5F0D-7AE1-0900B2AE15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D68BE9-BF2E-E5CB-F130-D90671104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14148-54C6-4BC8-983C-EEBEFB7A976D}" type="datetimeFigureOut">
              <a:rPr lang="en-GB" smtClean="0"/>
              <a:t>23/07/2026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3E5811-5072-773D-E54C-923EFF6E2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CCC871-E523-E788-C5BD-EEE2BC3E0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FAC4C-7F63-4427-8293-72E61E89A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143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5945C2-F9D0-0258-2800-3F21B7CA7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B80A62-5964-EE4B-9CAC-372D88073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14148-54C6-4BC8-983C-EEBEFB7A976D}" type="datetimeFigureOut">
              <a:rPr lang="en-GB" smtClean="0"/>
              <a:t>23/07/2026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0D0BC-4A55-428B-79DB-B306FE62C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D858D9-7407-4298-5A5D-1287F609C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FAC4C-7F63-4427-8293-72E61E89A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467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449D37-8A57-CD36-9879-BAFAFF282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14148-54C6-4BC8-983C-EEBEFB7A976D}" type="datetimeFigureOut">
              <a:rPr lang="en-GB" smtClean="0"/>
              <a:t>23/07/2026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827086-B70F-24D6-2479-EF205765D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89B27F-1501-2F39-6107-BCA12F639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FAC4C-7F63-4427-8293-72E61E89A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963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F2EC2-B06F-F992-8058-E8E49DD1E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1B39B5-8DED-17FE-AEF6-661C95703F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ABA0F4-FD48-4DB7-3947-24BF2B9786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FE4430-85FC-AC09-60A7-D78C8355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14148-54C6-4BC8-983C-EEBEFB7A976D}" type="datetimeFigureOut">
              <a:rPr lang="en-GB" smtClean="0"/>
              <a:t>23/07/2026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1EEE88-B173-DF4F-6941-8E0C0608A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9567AF-9C47-1094-BB17-87B0666E5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FAC4C-7F63-4427-8293-72E61E89A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600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2DADD-13EF-9A09-0F46-036D76A5C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AD06A5-430F-75BA-982B-96A2CB14FE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7A8339-D8E1-DA5E-B7A7-6380687694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3F9D48-4659-69C9-972B-88ADB93A9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14148-54C6-4BC8-983C-EEBEFB7A976D}" type="datetimeFigureOut">
              <a:rPr lang="en-GB" smtClean="0"/>
              <a:t>23/07/2026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74B179-E7BE-9A49-0DB0-0E36AA87B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DA9BC5-311C-1746-47F7-2C33FC08B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FAC4C-7F63-4427-8293-72E61E89A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309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58662-EB59-ED0D-7D7F-F1F080EF9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09C0AE-62E0-4CF6-C3BA-F9566751DE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8ECF2E-CC8E-3253-7755-0EA020710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14148-54C6-4BC8-983C-EEBEFB7A976D}" type="datetimeFigureOut">
              <a:rPr lang="en-GB" smtClean="0"/>
              <a:t>23/07/2026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6A4801-ED9C-6D50-0B96-1C2EFCB7A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97BB73-7CD0-177C-3487-ADE36F0F9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FAC4C-7F63-4427-8293-72E61E89A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070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318D95-2631-4EC8-DE2D-7EF2C074F0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8E9ABE-E2E6-A91D-976F-46A3274E4E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AC3D93-211D-3319-40A6-AF6CC036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14148-54C6-4BC8-983C-EEBEFB7A976D}" type="datetimeFigureOut">
              <a:rPr lang="en-GB" smtClean="0"/>
              <a:t>23/07/2026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97129F-2132-4AB5-5650-785C38AD0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F83877-8E82-5ABA-A448-9DC0E4A396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FAC4C-7F63-4427-8293-72E61E89A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931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3E7437D-BAEA-8E22-B136-0066A4710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822857-A655-119F-ADEE-212677B940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B2608F-BFED-1776-C21C-275B5AE1F8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214148-54C6-4BC8-983C-EEBEFB7A976D}" type="datetimeFigureOut">
              <a:rPr lang="en-GB" smtClean="0"/>
              <a:t>23/07/2026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F74DBF-4323-DD67-4F0D-B4B6B5FC97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AFF136-E971-C9DD-DAD7-2D145FB443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8FAC4C-7F63-4427-8293-72E61E89A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27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creativecommons.org/licenses/by/3.0/" TargetMode="Externa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frontiersin.org/articles/10.3389/fonc.2021.610303/full" TargetMode="External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www.wikidoc.org/index.php/Bone_metastasis" TargetMode="Externa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F07643-71D3-154B-EDC2-CA1D54D69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280679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Care Plan for a Fictional Patient with Stage I Hormone Receptor-Positive Breast Cancer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80FC166-4238-97F6-2B19-701B863949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2890979"/>
            <a:ext cx="9833548" cy="2693976"/>
          </a:xfrm>
        </p:spPr>
        <p:txBody>
          <a:bodyPr>
            <a:normAutofit/>
          </a:bodyPr>
          <a:lstStyle/>
          <a:p>
            <a:r>
              <a:rPr lang="en-GB" sz="1800" dirty="0">
                <a:solidFill>
                  <a:schemeClr val="tx2"/>
                </a:solidFill>
              </a:rPr>
              <a:t>Title: Care Plan or a Patient with Breast Cancer</a:t>
            </a:r>
          </a:p>
          <a:p>
            <a:r>
              <a:rPr lang="en-GB" sz="1800" dirty="0">
                <a:solidFill>
                  <a:schemeClr val="tx2"/>
                </a:solidFill>
              </a:rPr>
              <a:t>Name: semira Zeinu (2427863)</a:t>
            </a:r>
          </a:p>
          <a:p>
            <a:r>
              <a:rPr lang="en-GB" sz="1800" dirty="0">
                <a:solidFill>
                  <a:schemeClr val="tx2"/>
                </a:solidFill>
              </a:rPr>
              <a:t>Module:BHMP5023</a:t>
            </a:r>
          </a:p>
          <a:p>
            <a:r>
              <a:rPr lang="en-GB" sz="1800" dirty="0">
                <a:solidFill>
                  <a:schemeClr val="tx2"/>
                </a:solidFill>
              </a:rPr>
              <a:t>Lecture: Parese Ahmed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9" name="Audio 68">
            <a:hlinkClick r:id="" action="ppaction://media"/>
            <a:extLst>
              <a:ext uri="{FF2B5EF4-FFF2-40B4-BE49-F238E27FC236}">
                <a16:creationId xmlns:a16="http://schemas.microsoft.com/office/drawing/2014/main" id="{460EE571-DEE6-9A5E-D0A2-6F2F05AD7A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57555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975"/>
    </mc:Choice>
    <mc:Fallback>
      <p:transition spd="slow" advTm="169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988E38-CBD1-BC14-7FAD-6A0AA1F9D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810491"/>
            <a:ext cx="8074815" cy="1858593"/>
          </a:xfrm>
        </p:spPr>
        <p:txBody>
          <a:bodyPr anchor="ctr">
            <a:norm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Introduction to Breast Cancer in the UK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D3C382-ECB2-15EB-9B9B-E0E989278F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5240" y="2669085"/>
            <a:ext cx="8074815" cy="3100780"/>
          </a:xfrm>
        </p:spPr>
        <p:txBody>
          <a:bodyPr anchor="t">
            <a:normAutofit fontScale="92500" lnSpcReduction="20000"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Most common cancer in women in the UK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Stage I = early-stage disease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Hormone receptor-positive cancers depend on oestrogen and/or progesterone for growth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Early diagnosis improves survival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Person-centred care is essential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Citation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(Cancer Research UK, 2024; NICE, 2023)</a:t>
            </a:r>
          </a:p>
        </p:txBody>
      </p:sp>
      <p:pic>
        <p:nvPicPr>
          <p:cNvPr id="38" name="Audio 37">
            <a:hlinkClick r:id="" action="ppaction://media"/>
            <a:extLst>
              <a:ext uri="{FF2B5EF4-FFF2-40B4-BE49-F238E27FC236}">
                <a16:creationId xmlns:a16="http://schemas.microsoft.com/office/drawing/2014/main" id="{52C4B973-806B-B1C1-47C8-4B4F88D184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5591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838"/>
    </mc:Choice>
    <mc:Fallback>
      <p:transition spd="slow" advTm="348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E8A2BF-03ED-E0C9-A743-513DB80E4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-989629"/>
            <a:ext cx="11018520" cy="2085957"/>
          </a:xfrm>
        </p:spPr>
        <p:txBody>
          <a:bodyPr anchor="b">
            <a:normAutofit/>
          </a:bodyPr>
          <a:lstStyle/>
          <a:p>
            <a:r>
              <a:rPr lang="en-GB" sz="3600" b="1" dirty="0"/>
              <a:t>Body System (Anatomy &amp; Physiology)</a:t>
            </a:r>
          </a:p>
        </p:txBody>
      </p:sp>
      <p:sp>
        <p:nvSpPr>
          <p:cNvPr id="13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F720B5-5E31-1C5A-5135-7021E154C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603" y="1871261"/>
            <a:ext cx="6713552" cy="4119172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Anatomy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Lobules produce milk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Lactiferous ducts transport milk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Adipose tissue supports breast structure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Cooper's ligaments provide support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Rich blood supply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Lymphatic drainage to axillary lymph nodes</a:t>
            </a:r>
          </a:p>
          <a:p>
            <a:pPr marL="0" indent="0">
              <a:buNone/>
            </a:pP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Physiology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Controlled by endocrine hormones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Oestrogen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Progesterone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Prolactin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Oxytocin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Citation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(Ross &amp; Wilson, 2022; Tortora &amp; Derrickson, 2021)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B4C791-535D-1227-612F-39F717FAAB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r="18707" b="1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F1355B7-F20F-219E-C800-7BD971A5E1DB}"/>
              </a:ext>
            </a:extLst>
          </p:cNvPr>
          <p:cNvSpPr txBox="1"/>
          <p:nvPr/>
        </p:nvSpPr>
        <p:spPr>
          <a:xfrm>
            <a:off x="9319298" y="5990433"/>
            <a:ext cx="2297424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6" tooltip="https://www.frontiersin.org/articles/10.3389/fonc.2021.610303/ful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7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C0059A21-7CCC-E22B-822F-78BD9D21EB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52709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163"/>
    </mc:Choice>
    <mc:Fallback>
      <p:transition spd="slow" advTm="521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EC050D-2F7B-3032-F87C-68BCF4DA3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5013" y="775058"/>
            <a:ext cx="8074815" cy="803009"/>
          </a:xfrm>
        </p:spPr>
        <p:txBody>
          <a:bodyPr anchor="ctr">
            <a:normAutofit/>
          </a:bodyPr>
          <a:lstStyle/>
          <a:p>
            <a:r>
              <a:rPr lang="en-GB" sz="3600" b="1" dirty="0"/>
              <a:t>Cellular Processes and Endocrine Links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1D684786-BE5B-4C87-113C-EE016BD79DF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326804" y="1433945"/>
          <a:ext cx="8074815" cy="4797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7976C4A7-4EBA-57BC-FC8C-5CAFAFF9FF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91626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31"/>
    </mc:Choice>
    <mc:Fallback>
      <p:transition spd="slow" advTm="600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8222D8-FCE7-786C-9FCF-1BC7C0C3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943" y="290945"/>
            <a:ext cx="6002110" cy="1204480"/>
          </a:xfrm>
        </p:spPr>
        <p:txBody>
          <a:bodyPr>
            <a:noAutofit/>
          </a:bodyPr>
          <a:lstStyle/>
          <a:p>
            <a:r>
              <a:rPr lang="en-GB" sz="3200" b="1" dirty="0"/>
              <a:t>Pathophysiology of Stage I Hormone Receptor-Positive Breast Cancer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30C729-3E97-63C2-188E-CCD118C327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3943" y="1776845"/>
            <a:ext cx="6002110" cy="42221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dirty="0"/>
              <a:t>Disease Process</a:t>
            </a:r>
          </a:p>
          <a:p>
            <a:r>
              <a:rPr lang="en-GB" sz="2000" dirty="0"/>
              <a:t>Tumour ≤2 cm</a:t>
            </a:r>
          </a:p>
          <a:p>
            <a:r>
              <a:rPr lang="en-GB" sz="2000" dirty="0"/>
              <a:t>Localised disease</a:t>
            </a:r>
          </a:p>
          <a:p>
            <a:r>
              <a:rPr lang="en-GB" sz="2000" dirty="0"/>
              <a:t>Oestrogen receptor-positive</a:t>
            </a:r>
          </a:p>
          <a:p>
            <a:r>
              <a:rPr lang="en-GB" sz="2000" dirty="0"/>
              <a:t>Increased cellular proliferation</a:t>
            </a:r>
          </a:p>
          <a:p>
            <a:r>
              <a:rPr lang="en-GB" sz="2000" dirty="0"/>
              <a:t>Possible lymphatic spread</a:t>
            </a:r>
          </a:p>
          <a:p>
            <a:r>
              <a:rPr lang="en-GB" sz="2000" dirty="0"/>
              <a:t>Excellent prognosis with treatment</a:t>
            </a:r>
          </a:p>
          <a:p>
            <a:pPr marL="0" indent="0">
              <a:buNone/>
            </a:pPr>
            <a:r>
              <a:rPr lang="en-GB" sz="2000" b="1" dirty="0"/>
              <a:t>Citation</a:t>
            </a:r>
          </a:p>
          <a:p>
            <a:pPr marL="0" indent="0">
              <a:buNone/>
            </a:pPr>
            <a:r>
              <a:rPr lang="en-GB" sz="2000" dirty="0"/>
              <a:t>(NICE, 2023; American Cancer Society, 2024)</a:t>
            </a:r>
          </a:p>
          <a:p>
            <a:endParaRPr lang="en-GB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73436E-E55E-584A-844C-F3B6B911EA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2856" r="-1" b="11290"/>
          <a:stretch>
            <a:fillRect/>
          </a:stretch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6C08354-26CB-5045-E03B-DEA8B8CB5BD6}"/>
              </a:ext>
            </a:extLst>
          </p:cNvPr>
          <p:cNvSpPr txBox="1"/>
          <p:nvPr/>
        </p:nvSpPr>
        <p:spPr>
          <a:xfrm>
            <a:off x="9759924" y="6657945"/>
            <a:ext cx="243207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www.wikidoc.org/index.php/Bone_metastasi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6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87B9823C-9BF0-432F-CA09-4B4C4D02B3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25383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320"/>
    </mc:Choice>
    <mc:Fallback>
      <p:transition spd="slow" advTm="63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4F28A6-6EC3-04D3-71A3-2BECC0893F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6106" y="996371"/>
            <a:ext cx="8074815" cy="487260"/>
          </a:xfrm>
        </p:spPr>
        <p:txBody>
          <a:bodyPr anchor="ctr">
            <a:noAutofit/>
          </a:bodyPr>
          <a:lstStyle/>
          <a:p>
            <a:r>
              <a:rPr lang="en-GB" sz="4000" dirty="0"/>
              <a:t>Fictional Patient Profile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F9AC9D-62FB-67DB-5CDB-14F04047DE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6106" y="1579418"/>
            <a:ext cx="8074815" cy="4425533"/>
          </a:xfrm>
        </p:spPr>
        <p:txBody>
          <a:bodyPr anchor="t">
            <a:noAutofit/>
          </a:bodyPr>
          <a:lstStyle/>
          <a:p>
            <a:r>
              <a:rPr lang="en-GB" sz="1800" dirty="0"/>
              <a:t>Patient Overview</a:t>
            </a:r>
          </a:p>
          <a:p>
            <a:r>
              <a:rPr lang="en-GB" sz="1800" dirty="0"/>
              <a:t>Patient Name: Sarah Williams (fictional patient)</a:t>
            </a:r>
          </a:p>
          <a:p>
            <a:r>
              <a:rPr lang="en-GB" sz="1800" dirty="0"/>
              <a:t>Age: 52 years</a:t>
            </a:r>
          </a:p>
          <a:p>
            <a:r>
              <a:rPr lang="en-GB" sz="1800" dirty="0"/>
              <a:t>Gender: Female</a:t>
            </a:r>
          </a:p>
          <a:p>
            <a:r>
              <a:rPr lang="en-GB" sz="1800" dirty="0"/>
              <a:t>Occupation: Primary school teacher</a:t>
            </a:r>
          </a:p>
          <a:p>
            <a:r>
              <a:rPr lang="en-GB" sz="1800" dirty="0"/>
              <a:t>Marital status: Married with two adult children</a:t>
            </a:r>
          </a:p>
          <a:p>
            <a:r>
              <a:rPr lang="en-GB" sz="1800" dirty="0"/>
              <a:t>Medical history: Hypertension, BMI 31 kg/m² (obese)Lifestyle: Limited physical activity, drinks 10–12 units of alcohol per week, non-smoker</a:t>
            </a:r>
          </a:p>
          <a:p>
            <a:r>
              <a:rPr lang="en-GB" sz="1800" dirty="0"/>
              <a:t>Diagnosis: Stage I hormone receptor-positive breast cancer (ER+, PR+, HER2-negative)Planned treatment: Breast-conserving surgery (lumpectomy), radiotherapy, and tamoxifen for 5 years</a:t>
            </a:r>
          </a:p>
          <a:p>
            <a:r>
              <a:rPr lang="en-GB" sz="1800" dirty="0"/>
              <a:t>In-text citation:(NICE, 2023; Cancer Research UK, 2024)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8F54CFC6-8E71-8B4B-090B-E8F6EFAFBD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05196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000"/>
    </mc:Choice>
    <mc:Fallback>
      <p:transition spd="slow" advTm="6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F561AA-B8A3-CD9A-2544-6AA4A97F4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240" y="758536"/>
            <a:ext cx="8074815" cy="562070"/>
          </a:xfrm>
        </p:spPr>
        <p:txBody>
          <a:bodyPr anchor="ctr">
            <a:normAutofit fontScale="90000"/>
          </a:bodyPr>
          <a:lstStyle/>
          <a:p>
            <a:r>
              <a:rPr lang="en-GB" sz="3600" dirty="0"/>
              <a:t>Risk Factors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E79BA8-60D6-0D64-6284-D13454FD5A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2316" y="1455867"/>
            <a:ext cx="8074815" cy="4775290"/>
          </a:xfrm>
        </p:spPr>
        <p:txBody>
          <a:bodyPr anchor="t">
            <a:noAutofit/>
          </a:bodyPr>
          <a:lstStyle/>
          <a:p>
            <a:pPr marL="0" indent="0">
              <a:buNone/>
            </a:pPr>
            <a:r>
              <a:rPr lang="en-GB" sz="2000" b="1" dirty="0"/>
              <a:t>Risk Factors for Sarah</a:t>
            </a:r>
          </a:p>
          <a:p>
            <a:pPr marL="0" indent="0">
              <a:buNone/>
            </a:pPr>
            <a:r>
              <a:rPr lang="en-GB" sz="2000" b="1" dirty="0"/>
              <a:t>Non-modifiable</a:t>
            </a:r>
          </a:p>
          <a:p>
            <a:r>
              <a:rPr lang="en-GB" sz="2000" dirty="0"/>
              <a:t>Female sex</a:t>
            </a:r>
          </a:p>
          <a:p>
            <a:r>
              <a:rPr lang="en-GB" sz="2000" dirty="0"/>
              <a:t>Age (over 50 years)Hormonal changes associated with menopause</a:t>
            </a:r>
          </a:p>
          <a:p>
            <a:pPr marL="0" indent="0">
              <a:buNone/>
            </a:pPr>
            <a:r>
              <a:rPr lang="en-GB" sz="2000" b="1" dirty="0"/>
              <a:t>Modifiable</a:t>
            </a:r>
          </a:p>
          <a:p>
            <a:r>
              <a:rPr lang="en-GB" sz="2000" dirty="0"/>
              <a:t>Obesity (BMI 31 kg/m²)</a:t>
            </a:r>
          </a:p>
          <a:p>
            <a:r>
              <a:rPr lang="en-GB" sz="2000" dirty="0"/>
              <a:t>Low physical activity</a:t>
            </a:r>
          </a:p>
          <a:p>
            <a:r>
              <a:rPr lang="en-GB" sz="2000" dirty="0"/>
              <a:t>Regular alcohol consumption</a:t>
            </a:r>
          </a:p>
          <a:p>
            <a:pPr marL="0" indent="0">
              <a:buNone/>
            </a:pPr>
            <a:r>
              <a:rPr lang="en-GB" sz="2000" b="1" dirty="0"/>
              <a:t>Additional Factors</a:t>
            </a:r>
          </a:p>
          <a:p>
            <a:r>
              <a:rPr lang="en-GB" sz="2000" dirty="0"/>
              <a:t>Psychological stress following diagnosis</a:t>
            </a:r>
          </a:p>
          <a:p>
            <a:r>
              <a:rPr lang="en-GB" sz="2000" dirty="0"/>
              <a:t>Increased risk of recurrence without endocrine therapy</a:t>
            </a:r>
          </a:p>
          <a:p>
            <a:pPr marL="0" indent="0">
              <a:buNone/>
            </a:pPr>
            <a:r>
              <a:rPr lang="en-GB" sz="2000" b="1" dirty="0"/>
              <a:t>In-text citation</a:t>
            </a:r>
            <a:r>
              <a:rPr lang="en-GB" sz="2000" dirty="0"/>
              <a:t>:(Cancer Research UK, 2024; WHO, 2023)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FC0DEC5B-9C5A-4FBA-BEBF-DCB08B4EC7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66936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487"/>
    </mc:Choice>
    <mc:Fallback>
      <p:transition spd="slow" advTm="46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561984-EC3A-6E6A-06F4-1361061BA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4600"/>
              <a:t>Personalised Care Plan (NICE-Based)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64F4FEC-BDA9-AE5E-9B40-943B768628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2393739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1CF14593-3202-CD8E-CD00-8F90152098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97663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211"/>
    </mc:Choice>
    <mc:Fallback>
      <p:transition spd="slow" advTm="592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61A4E2-4459-04F5-55CE-1D2BE12FB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4600"/>
              <a:t>Psychological and Social Support</a:t>
            </a:r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5D182D-C5D6-0420-A95E-2DE6DFD89C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400"/>
              <a:t>Holistic Care</a:t>
            </a:r>
          </a:p>
          <a:p>
            <a:pPr marL="0" indent="0">
              <a:buNone/>
            </a:pPr>
            <a:r>
              <a:rPr lang="en-GB" sz="1400" b="1"/>
              <a:t>Psychological</a:t>
            </a:r>
          </a:p>
          <a:p>
            <a:r>
              <a:rPr lang="en-GB" sz="1400"/>
              <a:t>Anxiety about diagnosis</a:t>
            </a:r>
          </a:p>
          <a:p>
            <a:r>
              <a:rPr lang="en-GB" sz="1400"/>
              <a:t>Fear of recurrence</a:t>
            </a:r>
          </a:p>
          <a:p>
            <a:r>
              <a:rPr lang="en-GB" sz="1400"/>
              <a:t>Body image concerns after surgery</a:t>
            </a:r>
          </a:p>
          <a:p>
            <a:r>
              <a:rPr lang="en-GB" sz="1400"/>
              <a:t>Emotional adjustment</a:t>
            </a:r>
          </a:p>
          <a:p>
            <a:pPr marL="0" indent="0">
              <a:buNone/>
            </a:pPr>
            <a:r>
              <a:rPr lang="en-GB" sz="1400" b="1"/>
              <a:t>Social</a:t>
            </a:r>
          </a:p>
          <a:p>
            <a:r>
              <a:rPr lang="en-GB" sz="1400"/>
              <a:t>Time away from work</a:t>
            </a:r>
          </a:p>
          <a:p>
            <a:r>
              <a:rPr lang="en-GB" sz="1400"/>
              <a:t>Family responsibilities</a:t>
            </a:r>
          </a:p>
          <a:p>
            <a:r>
              <a:rPr lang="en-GB" sz="1400"/>
              <a:t>Financial concerns</a:t>
            </a:r>
          </a:p>
          <a:p>
            <a:r>
              <a:rPr lang="en-GB" sz="1400"/>
              <a:t>Need for social support</a:t>
            </a:r>
          </a:p>
          <a:p>
            <a:pPr marL="0" indent="0">
              <a:buNone/>
            </a:pPr>
            <a:r>
              <a:rPr lang="en-GB" sz="1400" b="1"/>
              <a:t>Support Services</a:t>
            </a:r>
          </a:p>
          <a:p>
            <a:r>
              <a:rPr lang="en-GB" sz="1400"/>
              <a:t>Breast care nurse</a:t>
            </a:r>
          </a:p>
          <a:p>
            <a:r>
              <a:rPr lang="en-GB" sz="1400"/>
              <a:t>Counselling or psychological therapy</a:t>
            </a:r>
          </a:p>
          <a:p>
            <a:r>
              <a:rPr lang="en-GB" sz="1400"/>
              <a:t>Support groups</a:t>
            </a:r>
          </a:p>
          <a:p>
            <a:r>
              <a:rPr lang="en-GB" sz="1400"/>
              <a:t>Family involvement in care planning</a:t>
            </a:r>
          </a:p>
          <a:p>
            <a:pPr marL="0" indent="0">
              <a:buNone/>
            </a:pPr>
            <a:r>
              <a:rPr lang="en-GB" sz="1400" b="1"/>
              <a:t>In-text citation:(NICE, 2023; Macmillan Cancer Support, 2024)</a:t>
            </a:r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2878D812-2B88-46C8-A970-485A9AE9FC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7778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911"/>
    </mc:Choice>
    <mc:Fallback>
      <p:transition spd="slow" advTm="549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8983B3-74E6-14DC-A387-20A90D42D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GB" sz="3800"/>
              <a:t>Monitoring and Multidisciplinary</a:t>
            </a:r>
          </a:p>
        </p:txBody>
      </p:sp>
      <p:sp>
        <p:nvSpPr>
          <p:cNvPr id="1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4">
            <a:extLst>
              <a:ext uri="{FF2B5EF4-FFF2-40B4-BE49-F238E27FC236}">
                <a16:creationId xmlns:a16="http://schemas.microsoft.com/office/drawing/2014/main" id="{E06EE846-26D6-6276-4C9E-423A0D43E1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500" b="1"/>
              <a:t>Ongoing Monitoring</a:t>
            </a:r>
          </a:p>
          <a:p>
            <a:r>
              <a:rPr lang="en-GB" sz="1500"/>
              <a:t>Clinical follow-up appointments</a:t>
            </a:r>
          </a:p>
          <a:p>
            <a:r>
              <a:rPr lang="en-GB" sz="1500"/>
              <a:t>Mammography as recommended</a:t>
            </a:r>
          </a:p>
          <a:p>
            <a:r>
              <a:rPr lang="en-GB" sz="1500"/>
              <a:t>Monitoring tamoxifen side effects</a:t>
            </a:r>
          </a:p>
          <a:p>
            <a:r>
              <a:rPr lang="en-GB" sz="1500"/>
              <a:t>Assessment for lymphoedema</a:t>
            </a:r>
          </a:p>
          <a:p>
            <a:r>
              <a:rPr lang="en-GB" sz="1500"/>
              <a:t>Blood pressure and weight monitoring</a:t>
            </a:r>
          </a:p>
          <a:p>
            <a:pPr marL="0" indent="0">
              <a:buNone/>
            </a:pPr>
            <a:r>
              <a:rPr lang="en-GB" sz="1500" b="1"/>
              <a:t>Multidisciplinary Team</a:t>
            </a:r>
          </a:p>
          <a:p>
            <a:r>
              <a:rPr lang="en-GB" sz="1500"/>
              <a:t>Breast surgeon</a:t>
            </a:r>
          </a:p>
          <a:p>
            <a:r>
              <a:rPr lang="en-GB" sz="1500"/>
              <a:t>Oncologist</a:t>
            </a:r>
          </a:p>
          <a:p>
            <a:r>
              <a:rPr lang="en-GB" sz="1500"/>
              <a:t>Breast care nurse</a:t>
            </a:r>
          </a:p>
          <a:p>
            <a:r>
              <a:rPr lang="en-GB" sz="1500"/>
              <a:t>Radiographer</a:t>
            </a:r>
          </a:p>
          <a:p>
            <a:r>
              <a:rPr lang="en-GB" sz="1500"/>
              <a:t>Dietitian</a:t>
            </a:r>
          </a:p>
          <a:p>
            <a:r>
              <a:rPr lang="en-GB" sz="1500"/>
              <a:t>Physiotherapist</a:t>
            </a:r>
          </a:p>
          <a:p>
            <a:r>
              <a:rPr lang="en-GB" sz="1500"/>
              <a:t>Psychologist</a:t>
            </a:r>
          </a:p>
          <a:p>
            <a:r>
              <a:rPr lang="en-GB" sz="1500"/>
              <a:t>General Practitioner (GP)</a:t>
            </a:r>
          </a:p>
          <a:p>
            <a:pPr marL="0" indent="0">
              <a:buNone/>
            </a:pPr>
            <a:r>
              <a:rPr lang="en-GB" sz="1500" b="1"/>
              <a:t>In-text citation:(NICE, 2023; NHS England, 2024)</a:t>
            </a:r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638134B9-4F22-7937-3578-3B5CE947B5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14602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953"/>
    </mc:Choice>
    <mc:Fallback>
      <p:transition spd="slow" advTm="519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55322-B70F-CCFC-DA9F-E78F07681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GB" sz="3200"/>
              <a:t>Ethical Considerations</a:t>
            </a:r>
          </a:p>
        </p:txBody>
      </p:sp>
      <p:pic>
        <p:nvPicPr>
          <p:cNvPr id="19" name="Picture 18" descr="Pen placed on top of a signature line">
            <a:extLst>
              <a:ext uri="{FF2B5EF4-FFF2-40B4-BE49-F238E27FC236}">
                <a16:creationId xmlns:a16="http://schemas.microsoft.com/office/drawing/2014/main" id="{F7088B9C-B474-E902-8913-31FBE25FB12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9863" r="-1" b="-1"/>
          <a:stretch>
            <a:fillRect/>
          </a:stretch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51176EA7-5B7B-A8E9-C554-AFBC8963A7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1870099"/>
            <a:ext cx="5444382" cy="384986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b="1" dirty="0"/>
              <a:t>Ethical Principles in Sarah's Care</a:t>
            </a:r>
          </a:p>
          <a:p>
            <a:r>
              <a:rPr lang="en-GB" sz="2000" dirty="0"/>
              <a:t>Obtain informed consent before treatment.</a:t>
            </a:r>
          </a:p>
          <a:p>
            <a:r>
              <a:rPr lang="en-GB" sz="2000" dirty="0"/>
              <a:t>Maintain confidentiality in accordance with professional standards.</a:t>
            </a:r>
          </a:p>
          <a:p>
            <a:r>
              <a:rPr lang="en-GB" sz="2000" dirty="0"/>
              <a:t>Respect Sarah's autonomy and involve her in shared decision-making.</a:t>
            </a:r>
          </a:p>
          <a:p>
            <a:r>
              <a:rPr lang="en-GB" sz="2000" dirty="0"/>
              <a:t>Provide equitable, person-centred care regardless of background.</a:t>
            </a:r>
          </a:p>
          <a:p>
            <a:r>
              <a:rPr lang="en-GB" sz="2000" dirty="0"/>
              <a:t>Offer culturally sensitive communication and emotional support.</a:t>
            </a:r>
          </a:p>
          <a:p>
            <a:pPr marL="0" indent="0">
              <a:buNone/>
            </a:pPr>
            <a:r>
              <a:rPr lang="en-GB" sz="2000" b="1" dirty="0"/>
              <a:t>In-text citations:</a:t>
            </a:r>
            <a:r>
              <a:rPr lang="en-GB" sz="2000" dirty="0"/>
              <a:t>(NICE, 2023; NMC, 2018)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A2D43CA-7BA2-4008-F467-3F20504C89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62277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040"/>
    </mc:Choice>
    <mc:Fallback>
      <p:transition spd="slow" advTm="49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7CA0B-F1B2-C04A-41E2-22DCCAB13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0936" y="338570"/>
            <a:ext cx="10515600" cy="352858"/>
          </a:xfrm>
        </p:spPr>
        <p:txBody>
          <a:bodyPr>
            <a:normAutofit fontScale="90000"/>
          </a:bodyPr>
          <a:lstStyle/>
          <a:p>
            <a:r>
              <a:rPr lang="en-GB" sz="3200" b="1" dirty="0"/>
              <a:t>Expected Outcomes and Evaluation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82176-1E28-DCD4-9654-5425A75007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2609"/>
            <a:ext cx="10515600" cy="5033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b="1" dirty="0"/>
              <a:t>Evaluating the Care Plan</a:t>
            </a:r>
          </a:p>
          <a:p>
            <a:pPr marL="0" indent="0">
              <a:buNone/>
            </a:pPr>
            <a:r>
              <a:rPr lang="en-GB" dirty="0"/>
              <a:t>Short-term outcomes</a:t>
            </a:r>
          </a:p>
          <a:p>
            <a:r>
              <a:rPr lang="en-GB" dirty="0"/>
              <a:t>Successful recovery following surgery.</a:t>
            </a:r>
          </a:p>
          <a:p>
            <a:r>
              <a:rPr lang="en-GB" dirty="0"/>
              <a:t>Effective pain control.</a:t>
            </a:r>
          </a:p>
          <a:p>
            <a:r>
              <a:rPr lang="en-GB" dirty="0"/>
              <a:t>Good understanding of treatment and self-care.</a:t>
            </a:r>
          </a:p>
          <a:p>
            <a:r>
              <a:rPr lang="en-GB" dirty="0"/>
              <a:t>Reduced anxiety through psychological support.</a:t>
            </a:r>
          </a:p>
          <a:p>
            <a:pPr marL="0" indent="0">
              <a:buNone/>
            </a:pPr>
            <a:r>
              <a:rPr lang="en-GB" b="1" dirty="0"/>
              <a:t>Long-term outcomes</a:t>
            </a:r>
          </a:p>
          <a:p>
            <a:r>
              <a:rPr lang="en-GB" dirty="0"/>
              <a:t>Adherence to tamoxifen therapy.</a:t>
            </a:r>
          </a:p>
          <a:p>
            <a:r>
              <a:rPr lang="en-GB" dirty="0"/>
              <a:t>No evidence of cancer recurrence during follow-up.</a:t>
            </a:r>
          </a:p>
          <a:p>
            <a:r>
              <a:rPr lang="en-GB" dirty="0"/>
              <a:t>Improved physical activity and healthy weight management.</a:t>
            </a:r>
          </a:p>
          <a:p>
            <a:r>
              <a:rPr lang="en-GB" dirty="0"/>
              <a:t>Better quality of life and emotional wellbeing.</a:t>
            </a:r>
          </a:p>
          <a:p>
            <a:pPr marL="0" indent="0">
              <a:buNone/>
            </a:pPr>
            <a:r>
              <a:rPr lang="en-GB" b="1" dirty="0"/>
              <a:t>In-text citations:(NICE, 2023; Cancer Research UK, 2024)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D947F83-31D4-E9F7-6562-E43B4A339A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093006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685"/>
    </mc:Choice>
    <mc:Fallback>
      <p:transition spd="slow" advTm="586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70BAD8-7547-D8F6-892A-7716AF7E7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/>
              <a:t>Conclusion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21B92-3D58-6C1F-52C5-CA07D67A55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GB" sz="2200" dirty="0"/>
              <a:t>Breast cancer is a common but treatable condition when diagnosed early.</a:t>
            </a:r>
          </a:p>
          <a:p>
            <a:r>
              <a:rPr lang="en-GB" sz="2200" dirty="0"/>
              <a:t>Understanding anatomy, physiology, hormones, and cellular changes explains disease development.</a:t>
            </a:r>
          </a:p>
          <a:p>
            <a:r>
              <a:rPr lang="en-GB" sz="2200" dirty="0"/>
              <a:t>Stage I hormone receptor-positive breast cancer has a favourable prognosis with timely treatment.</a:t>
            </a:r>
          </a:p>
          <a:p>
            <a:r>
              <a:rPr lang="en-GB" sz="2200" dirty="0"/>
              <a:t>Personalised, evidence-based care should address physical, psychological, and social needs.</a:t>
            </a:r>
          </a:p>
          <a:p>
            <a:r>
              <a:rPr lang="en-GB" sz="2200" dirty="0"/>
              <a:t>NICE guidance supports multidisciplinary, person-centred care to improve patient outcomes.</a:t>
            </a:r>
          </a:p>
          <a:p>
            <a:pPr marL="0" indent="0">
              <a:buNone/>
            </a:pPr>
            <a:r>
              <a:rPr lang="en-GB" sz="2200" b="1" dirty="0"/>
              <a:t>In-text citations:</a:t>
            </a:r>
            <a:r>
              <a:rPr lang="en-GB" sz="2200" dirty="0"/>
              <a:t>(NICE, 2023; Kumar &amp; Clark, 2023)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D42EF843-4F59-0DB3-2541-4FD01AD4AA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14577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5552"/>
    </mc:Choice>
    <mc:Fallback>
      <p:transition spd="slow" advTm="65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D4F765-BC29-6B74-6884-15442E282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Reference </a:t>
            </a:r>
          </a:p>
        </p:txBody>
      </p:sp>
      <p:sp>
        <p:nvSpPr>
          <p:cNvPr id="19" name="Arc 18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F309E-4FAB-D66D-1AA8-366E02920C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1500" u="sng"/>
              <a:t>Cancer Research UK. (2024) Breast Cancer Statistics. Available at: https://www.cancerresearchuk.org (Accessed: Day Month Year).</a:t>
            </a:r>
          </a:p>
          <a:p>
            <a:r>
              <a:rPr lang="en-GB" sz="1500" u="sng"/>
              <a:t>Hanahan, D. (2022) 'Hallmarks of Cancer: New Dimensions', Cancer Discovery, 12(1), pp. 31–46.Kumar, P. and Clark, M. (2023)</a:t>
            </a:r>
          </a:p>
          <a:p>
            <a:r>
              <a:rPr lang="en-GB" sz="1500" u="sng"/>
              <a:t> Kumar &amp; Clark's Clinical Medicine. 11th ed. Elsevier.</a:t>
            </a:r>
          </a:p>
          <a:p>
            <a:r>
              <a:rPr lang="en-GB" sz="1500" u="sng"/>
              <a:t>Macmillan Cancer Support. (2024) Breast Cancer Information. Available at: https://www.macmillan.org.uk (Accessed: Day Month Year).</a:t>
            </a:r>
          </a:p>
          <a:p>
            <a:r>
              <a:rPr lang="en-GB" sz="1500" u="sng"/>
              <a:t>NICE. (2023) Early and Locally Advanced Breast Cancer: Diagnosis and Management. Available at: https://www.nice.org.uk (Accessed: Day Month Year).</a:t>
            </a:r>
          </a:p>
          <a:p>
            <a:r>
              <a:rPr lang="en-GB" sz="1500" u="sng"/>
              <a:t>NHS England. (2024) Breast Cancer. Available at: https://www.nhs.uk (Accessed: Day Month Year).</a:t>
            </a:r>
          </a:p>
          <a:p>
            <a:r>
              <a:rPr lang="en-GB" sz="1500" u="sng"/>
              <a:t>Nursing and Midwifery Council (NMC). (2018) The Code: Professional Standards of Practice and Behaviour for Nurses, Midwives and Nursing Associates. London: NMC.</a:t>
            </a:r>
          </a:p>
          <a:p>
            <a:r>
              <a:rPr lang="en-GB" sz="1500" u="sng"/>
              <a:t>Ross, J. and Wilson, A. (2022) Ross &amp; Wilson Anatomy and Physiology in Health and Illness. 14th ed. Elsevier.</a:t>
            </a:r>
          </a:p>
          <a:p>
            <a:r>
              <a:rPr lang="en-GB" sz="1500" u="sng"/>
              <a:t>Tortora, G.J. and Derrickson, B. (2021) Principles of Anatomy and Physiology. 16th ed. Wiley.</a:t>
            </a:r>
          </a:p>
          <a:p>
            <a:r>
              <a:rPr lang="en-GB" sz="1500" u="sng"/>
              <a:t>World Health Organization. (2023) Breast Cancer. Available at: https://www.who.int (Accessed: Day Month Year).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342FF7ED-2ABD-8ED4-2E35-24F7A1436E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159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80"/>
    </mc:Choice>
    <mc:Fallback>
      <p:transition spd="slow" advTm="14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cfc14db-0f45-423b-b2f5-752f8f8a0ada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10DDF4EC27A54C9626255B384F637A" ma:contentTypeVersion="11" ma:contentTypeDescription="Create a new document." ma:contentTypeScope="" ma:versionID="3cb2d18e71592635197a39eca33aa3bc">
  <xsd:schema xmlns:xsd="http://www.w3.org/2001/XMLSchema" xmlns:xs="http://www.w3.org/2001/XMLSchema" xmlns:p="http://schemas.microsoft.com/office/2006/metadata/properties" xmlns:ns3="ccfc14db-0f45-423b-b2f5-752f8f8a0ada" targetNamespace="http://schemas.microsoft.com/office/2006/metadata/properties" ma:root="true" ma:fieldsID="141cf4f77934fd6fe877cc94efe979c6" ns3:_="">
    <xsd:import namespace="ccfc14db-0f45-423b-b2f5-752f8f8a0ada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fc14db-0f45-423b-b2f5-752f8f8a0ada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8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2AD74B3-A75A-403C-A09D-D38BB33577A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987626-3B43-44FE-AE05-83C310D02286}">
  <ds:schemaRefs>
    <ds:schemaRef ds:uri="http://www.w3.org/XML/1998/namespace"/>
    <ds:schemaRef ds:uri="http://purl.org/dc/terms/"/>
    <ds:schemaRef ds:uri="http://purl.org/dc/elements/1.1/"/>
    <ds:schemaRef ds:uri="http://schemas.microsoft.com/office/2006/documentManagement/types"/>
    <ds:schemaRef ds:uri="http://schemas.microsoft.com/office/2006/metadata/properties"/>
    <ds:schemaRef ds:uri="ccfc14db-0f45-423b-b2f5-752f8f8a0ada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E1553BC-DA09-405B-A4CF-9A89D22BDD67}">
  <ds:schemaRefs>
    <ds:schemaRef ds:uri="ccfc14db-0f45-423b-b2f5-752f8f8a0ad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1098</Words>
  <Application>Microsoft Office PowerPoint</Application>
  <PresentationFormat>Widescreen</PresentationFormat>
  <Paragraphs>167</Paragraphs>
  <Slides>14</Slides>
  <Notes>2</Notes>
  <HiddenSlides>0</HiddenSlides>
  <MMClips>14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Aptos</vt:lpstr>
      <vt:lpstr>Aptos Display</vt:lpstr>
      <vt:lpstr>Arial</vt:lpstr>
      <vt:lpstr>Office Theme</vt:lpstr>
      <vt:lpstr>Care Plan for a Fictional Patient with Stage I Hormone Receptor-Positive Breast Cancer</vt:lpstr>
      <vt:lpstr>Introduction to Breast Cancer in the UK</vt:lpstr>
      <vt:lpstr>Body System (Anatomy &amp; Physiology)</vt:lpstr>
      <vt:lpstr>Cellular Processes and Endocrine Links</vt:lpstr>
      <vt:lpstr>Pathophysiology of Stage I Hormone Receptor-Positive Breast Cancer</vt:lpstr>
      <vt:lpstr>Fictional Patient Profile</vt:lpstr>
      <vt:lpstr>Risk Factors</vt:lpstr>
      <vt:lpstr>Personalised Care Plan (NICE-Based)</vt:lpstr>
      <vt:lpstr>Psychological and Social Support</vt:lpstr>
      <vt:lpstr>Monitoring and Multidisciplinary</vt:lpstr>
      <vt:lpstr>Ethical Considerations</vt:lpstr>
      <vt:lpstr>Expected Outcomes and Evaluation </vt:lpstr>
      <vt:lpstr>Conclusion</vt:lpstr>
      <vt:lpstr>Reference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Semira Abdelkerim Zeinu (2427863)</dc:creator>
  <cp:lastModifiedBy>Semira Abdelkerim Zeinu (2427863)</cp:lastModifiedBy>
  <cp:revision>1</cp:revision>
  <dcterms:created xsi:type="dcterms:W3CDTF">2026-03-12T10:25:27Z</dcterms:created>
  <dcterms:modified xsi:type="dcterms:W3CDTF">2026-07-30T18:08:34Z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0x0101007810DDF4EC27A54C9626255B384F637A</vt:lpwstr>
  </property>
</Properties>
</file>