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E2E"/>
    <a:srgbClr val="000000"/>
    <a:srgbClr val="E7E8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65"/>
    <p:restoredTop sz="94549"/>
  </p:normalViewPr>
  <p:slideViewPr>
    <p:cSldViewPr snapToGrid="0" snapToObjects="1">
      <p:cViewPr varScale="1">
        <p:scale>
          <a:sx n="85" d="100"/>
          <a:sy n="85" d="100"/>
        </p:scale>
        <p:origin x="12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16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525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8270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060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1416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681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4269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944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49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088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1203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34515209-2907-6E44-8045-376550B1D3B6}" type="datetimeFigureOut">
              <a:rPr lang="en-GB" smtClean="0"/>
              <a:t>24/06/2022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13952A0C-0CB6-2B4E-91FE-8E4D4CD86E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59616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40EBF-4B21-1103-7872-48D364A3825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8000" dirty="0"/>
              <a:t>SIGNOS DE PRECAUCIONES -</a:t>
            </a:r>
            <a:br>
              <a:rPr lang="en-GB" sz="8000" u="sng" kern="0" cap="none" dirty="0">
                <a:solidFill>
                  <a:srgbClr val="000000"/>
                </a:solidFill>
                <a:latin typeface="Calibri"/>
              </a:rPr>
            </a:br>
            <a:r>
              <a:rPr lang="en-GB" sz="8000" dirty="0"/>
              <a:t>Caution sign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97E65F0-BBCA-2A16-5C82-2000DC2A8AC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TANIA KHAN</a:t>
            </a:r>
          </a:p>
        </p:txBody>
      </p:sp>
    </p:spTree>
    <p:extLst>
      <p:ext uri="{BB962C8B-B14F-4D97-AF65-F5344CB8AC3E}">
        <p14:creationId xmlns:p14="http://schemas.microsoft.com/office/powerpoint/2010/main" val="24959526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75254-F844-DB95-5FC3-94058A29B6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kern="0" cap="none" dirty="0" err="1">
                <a:solidFill>
                  <a:srgbClr val="000000"/>
                </a:solidFill>
              </a:rPr>
              <a:t>Signos</a:t>
            </a:r>
            <a:r>
              <a:rPr lang="en-GB" b="0" kern="0" cap="none" dirty="0">
                <a:solidFill>
                  <a:srgbClr val="000000"/>
                </a:solidFill>
              </a:rPr>
              <a:t> de </a:t>
            </a:r>
            <a:r>
              <a:rPr lang="en-GB" b="0" kern="0" cap="none" dirty="0" err="1">
                <a:solidFill>
                  <a:srgbClr val="000000"/>
                </a:solidFill>
              </a:rPr>
              <a:t>Precauciones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45EFEB-5C4D-296E-F52E-7216C266E611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PELIGRO CAÍDA DE OBJETOS</a:t>
            </a:r>
          </a:p>
          <a:p>
            <a:r>
              <a:rPr lang="en-GB" b="1" dirty="0"/>
              <a:t>DANGER FALLING OBJECTS</a:t>
            </a:r>
          </a:p>
          <a:p>
            <a:endParaRPr lang="en-GB" dirty="0"/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C9CA0C5A-0DD3-002C-F2DC-7ABD349F75CF}"/>
              </a:ext>
            </a:extLst>
          </p:cNvPr>
          <p:cNvGrpSpPr/>
          <p:nvPr/>
        </p:nvGrpSpPr>
        <p:grpSpPr>
          <a:xfrm>
            <a:off x="1379350" y="654733"/>
            <a:ext cx="5251799" cy="5548534"/>
            <a:chOff x="2107770" y="1152144"/>
            <a:chExt cx="5251799" cy="5548534"/>
          </a:xfrm>
        </p:grpSpPr>
        <p:sp>
          <p:nvSpPr>
            <p:cNvPr id="25" name="Bevel 24">
              <a:extLst>
                <a:ext uri="{FF2B5EF4-FFF2-40B4-BE49-F238E27FC236}">
                  <a16:creationId xmlns:a16="http://schemas.microsoft.com/office/drawing/2014/main" id="{DECC688B-3AE1-FB35-4A65-E76DFC35704D}"/>
                </a:ext>
              </a:extLst>
            </p:cNvPr>
            <p:cNvSpPr/>
            <p:nvPr/>
          </p:nvSpPr>
          <p:spPr>
            <a:xfrm>
              <a:off x="2107770" y="1152144"/>
              <a:ext cx="5251799" cy="5548534"/>
            </a:xfrm>
            <a:prstGeom prst="bevel">
              <a:avLst/>
            </a:prstGeom>
            <a:solidFill>
              <a:srgbClr val="FFCE2E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riangle 11">
              <a:extLst>
                <a:ext uri="{FF2B5EF4-FFF2-40B4-BE49-F238E27FC236}">
                  <a16:creationId xmlns:a16="http://schemas.microsoft.com/office/drawing/2014/main" id="{A2505C2A-D312-E12B-29AB-10CE41AD6358}"/>
                </a:ext>
              </a:extLst>
            </p:cNvPr>
            <p:cNvSpPr/>
            <p:nvPr/>
          </p:nvSpPr>
          <p:spPr>
            <a:xfrm>
              <a:off x="3197988" y="2014780"/>
              <a:ext cx="3090181" cy="2092666"/>
            </a:xfrm>
            <a:prstGeom prst="triangl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riangle 26">
              <a:extLst>
                <a:ext uri="{FF2B5EF4-FFF2-40B4-BE49-F238E27FC236}">
                  <a16:creationId xmlns:a16="http://schemas.microsoft.com/office/drawing/2014/main" id="{9EF49205-A814-4395-DE35-1A3EDA5F1BED}"/>
                </a:ext>
              </a:extLst>
            </p:cNvPr>
            <p:cNvSpPr/>
            <p:nvPr/>
          </p:nvSpPr>
          <p:spPr>
            <a:xfrm>
              <a:off x="3484647" y="2227065"/>
              <a:ext cx="2534996" cy="1730551"/>
            </a:xfrm>
            <a:prstGeom prst="triangl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8220105F-84BF-8E43-CE0A-44E3D418AA71}"/>
                </a:ext>
              </a:extLst>
            </p:cNvPr>
            <p:cNvSpPr txBox="1"/>
            <p:nvPr/>
          </p:nvSpPr>
          <p:spPr>
            <a:xfrm>
              <a:off x="3207054" y="4424246"/>
              <a:ext cx="3090181" cy="193899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b="1" dirty="0"/>
                <a:t>PELIGRO CAÍDA DE OBJETOS</a:t>
              </a:r>
            </a:p>
            <a:p>
              <a:pPr algn="ctr"/>
              <a:endParaRPr lang="en-GB" sz="2000" b="1" dirty="0"/>
            </a:p>
            <a:p>
              <a:pPr algn="ctr"/>
              <a:r>
                <a:rPr lang="en-GB" sz="2000" b="1" dirty="0"/>
                <a:t>DANGER FALLING OBJECTS</a:t>
              </a:r>
            </a:p>
            <a:p>
              <a:pPr algn="ctr"/>
              <a:endParaRPr lang="en-GB" sz="2000" b="1" dirty="0"/>
            </a:p>
          </p:txBody>
        </p:sp>
        <p:sp>
          <p:nvSpPr>
            <p:cNvPr id="19" name="Pie 18">
              <a:extLst>
                <a:ext uri="{FF2B5EF4-FFF2-40B4-BE49-F238E27FC236}">
                  <a16:creationId xmlns:a16="http://schemas.microsoft.com/office/drawing/2014/main" id="{8D615355-6D05-F9D7-73B9-0367C9BECDDD}"/>
                </a:ext>
              </a:extLst>
            </p:cNvPr>
            <p:cNvSpPr/>
            <p:nvPr/>
          </p:nvSpPr>
          <p:spPr>
            <a:xfrm>
              <a:off x="5005958" y="2966259"/>
              <a:ext cx="262397" cy="370653"/>
            </a:xfrm>
            <a:prstGeom prst="pie">
              <a:avLst/>
            </a:prstGeom>
          </p:spPr>
          <p:style>
            <a:lnRef idx="1">
              <a:schemeClr val="accent2"/>
            </a:lnRef>
            <a:fillRef idx="3">
              <a:schemeClr val="accent2"/>
            </a:fillRef>
            <a:effectRef idx="2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13" name="Down Arrow 12">
              <a:extLst>
                <a:ext uri="{FF2B5EF4-FFF2-40B4-BE49-F238E27FC236}">
                  <a16:creationId xmlns:a16="http://schemas.microsoft.com/office/drawing/2014/main" id="{87382AAB-4126-6560-1C18-F8B08A7F7FB0}"/>
                </a:ext>
              </a:extLst>
            </p:cNvPr>
            <p:cNvSpPr/>
            <p:nvPr/>
          </p:nvSpPr>
          <p:spPr>
            <a:xfrm>
              <a:off x="4877513" y="3415318"/>
              <a:ext cx="140884" cy="490698"/>
            </a:xfrm>
            <a:prstGeom prst="downArrow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Down Arrow 13">
              <a:extLst>
                <a:ext uri="{FF2B5EF4-FFF2-40B4-BE49-F238E27FC236}">
                  <a16:creationId xmlns:a16="http://schemas.microsoft.com/office/drawing/2014/main" id="{845C7EEE-6926-160C-0F4A-B15ECEC92F2F}"/>
                </a:ext>
              </a:extLst>
            </p:cNvPr>
            <p:cNvSpPr/>
            <p:nvPr/>
          </p:nvSpPr>
          <p:spPr>
            <a:xfrm>
              <a:off x="4014641" y="3410948"/>
              <a:ext cx="140884" cy="490698"/>
            </a:xfrm>
            <a:prstGeom prst="downArrow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Cube 15">
              <a:extLst>
                <a:ext uri="{FF2B5EF4-FFF2-40B4-BE49-F238E27FC236}">
                  <a16:creationId xmlns:a16="http://schemas.microsoft.com/office/drawing/2014/main" id="{1077B1D3-339A-A050-06E1-652D5ED567EF}"/>
                </a:ext>
              </a:extLst>
            </p:cNvPr>
            <p:cNvSpPr/>
            <p:nvPr/>
          </p:nvSpPr>
          <p:spPr>
            <a:xfrm>
              <a:off x="4614023" y="2591562"/>
              <a:ext cx="302050" cy="372454"/>
            </a:xfrm>
            <a:prstGeom prst="cube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Magnetic Disk 16">
              <a:extLst>
                <a:ext uri="{FF2B5EF4-FFF2-40B4-BE49-F238E27FC236}">
                  <a16:creationId xmlns:a16="http://schemas.microsoft.com/office/drawing/2014/main" id="{AF8A1A27-A679-4B88-497B-39EAB93501F0}"/>
                </a:ext>
              </a:extLst>
            </p:cNvPr>
            <p:cNvSpPr/>
            <p:nvPr/>
          </p:nvSpPr>
          <p:spPr>
            <a:xfrm>
              <a:off x="4245249" y="2964016"/>
              <a:ext cx="295076" cy="347152"/>
            </a:xfrm>
            <a:prstGeom prst="flowChartMagneticDisk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Down Arrow 19">
              <a:extLst>
                <a:ext uri="{FF2B5EF4-FFF2-40B4-BE49-F238E27FC236}">
                  <a16:creationId xmlns:a16="http://schemas.microsoft.com/office/drawing/2014/main" id="{CBABFB64-89F7-96D3-98F5-33CE51AFA6F9}"/>
                </a:ext>
              </a:extLst>
            </p:cNvPr>
            <p:cNvSpPr/>
            <p:nvPr/>
          </p:nvSpPr>
          <p:spPr>
            <a:xfrm>
              <a:off x="5204737" y="3611052"/>
              <a:ext cx="140884" cy="175584"/>
            </a:xfrm>
            <a:prstGeom prst="downArrow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Down Arrow 14">
              <a:extLst>
                <a:ext uri="{FF2B5EF4-FFF2-40B4-BE49-F238E27FC236}">
                  <a16:creationId xmlns:a16="http://schemas.microsoft.com/office/drawing/2014/main" id="{11280448-F596-3D1B-D952-8088BAF353A8}"/>
                </a:ext>
              </a:extLst>
            </p:cNvPr>
            <p:cNvSpPr/>
            <p:nvPr/>
          </p:nvSpPr>
          <p:spPr>
            <a:xfrm>
              <a:off x="4473139" y="3384947"/>
              <a:ext cx="140884" cy="347153"/>
            </a:xfrm>
            <a:prstGeom prst="downArrow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628801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{2FE9A888-C5B9-BA4E-8026-0D58AAE626FA}tf10001070_mac</Template>
  <TotalTime>144</TotalTime>
  <Words>26</Words>
  <Application>Microsoft Macintosh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Calibri</vt:lpstr>
      <vt:lpstr>Rockwell</vt:lpstr>
      <vt:lpstr>Rockwell Condensed</vt:lpstr>
      <vt:lpstr>Rockwell Extra Bold</vt:lpstr>
      <vt:lpstr>Wingdings</vt:lpstr>
      <vt:lpstr>Wood Type</vt:lpstr>
      <vt:lpstr>SIGNOS DE PRECAUCIONES - Caution sign</vt:lpstr>
      <vt:lpstr>Signos de Precauciones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DIALOGUE </dc:title>
  <dc:creator>Microsoft Office User</dc:creator>
  <cp:lastModifiedBy>Microsoft Office User</cp:lastModifiedBy>
  <cp:revision>7</cp:revision>
  <dcterms:created xsi:type="dcterms:W3CDTF">2022-06-07T14:36:08Z</dcterms:created>
  <dcterms:modified xsi:type="dcterms:W3CDTF">2022-06-24T14:29:10Z</dcterms:modified>
</cp:coreProperties>
</file>