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_rels/.rels" ContentType="application/vnd.openxmlformats-package.relationship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13.xml" ContentType="application/vnd.openxmlformats-officedocument.theme+xml"/>
  <Override PartName="/ppt/theme/theme2.xml" ContentType="application/vnd.openxmlformats-officedocument.theme+xml"/>
  <Override PartName="/ppt/theme/theme14.xml" ContentType="application/vnd.openxmlformats-officedocument.theme+xml"/>
  <Override PartName="/ppt/theme/theme3.xml" ContentType="application/vnd.openxmlformats-officedocument.theme+xml"/>
  <Override PartName="/ppt/theme/theme15.xml" ContentType="application/vnd.openxmlformats-officedocument.theme+xml"/>
  <Override PartName="/ppt/theme/theme4.xml" ContentType="application/vnd.openxmlformats-officedocument.theme+xml"/>
  <Override PartName="/ppt/theme/theme16.xml" ContentType="application/vnd.openxmlformats-officedocument.theme+xml"/>
  <Override PartName="/ppt/theme/theme5.xml" ContentType="application/vnd.openxmlformats-officedocument.theme+xml"/>
  <Override PartName="/ppt/theme/theme17.xml" ContentType="application/vnd.openxmlformats-officedocument.theme+xml"/>
  <Override PartName="/ppt/theme/theme6.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theme/theme7.xml" ContentType="application/vnd.openxmlformats-officedocument.theme+xml"/>
  <Override PartName="/ppt/theme/theme10.xml" ContentType="application/vnd.openxmlformats-officedocument.theme+xml"/>
  <Override PartName="/ppt/theme/theme8.xml" ContentType="application/vnd.openxmlformats-officedocument.theme+xml"/>
  <Override PartName="/ppt/theme/theme11.xml" ContentType="application/vnd.openxmlformats-officedocument.theme+xml"/>
  <Override PartName="/ppt/theme/theme9.xml" ContentType="application/vnd.openxmlformats-officedocument.theme+xml"/>
  <Override PartName="/ppt/theme/theme12.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theme/theme23.xml" ContentType="application/vnd.openxmlformats-officedocument.theme+xml"/>
  <Override PartName="/ppt/slideMasters/_rels/slideMaster23.xml.rels" ContentType="application/vnd.openxmlformats-package.relationships+xml"/>
  <Override PartName="/ppt/slideMasters/_rels/slideMaster22.xml.rels" ContentType="application/vnd.openxmlformats-package.relationships+xml"/>
  <Override PartName="/ppt/slideMasters/_rels/slideMaster19.xml.rels" ContentType="application/vnd.openxmlformats-package.relationships+xml"/>
  <Override PartName="/ppt/slideMasters/_rels/slideMaster8.xml.rels" ContentType="application/vnd.openxmlformats-package.relationships+xml"/>
  <Override PartName="/ppt/slideMasters/_rels/slideMaster21.xml.rels" ContentType="application/vnd.openxmlformats-package.relationships+xml"/>
  <Override PartName="/ppt/slideMasters/_rels/slideMaster20.xml.rels" ContentType="application/vnd.openxmlformats-package.relationships+xml"/>
  <Override PartName="/ppt/slideMasters/_rels/slideMaster9.xml.rels" ContentType="application/vnd.openxmlformats-package.relationships+xml"/>
  <Override PartName="/ppt/slideMasters/_rels/slideMaster1.xml.rels" ContentType="application/vnd.openxmlformats-package.relationships+xml"/>
  <Override PartName="/ppt/slideMasters/_rels/slideMaster12.xml.rels" ContentType="application/vnd.openxmlformats-package.relationships+xml"/>
  <Override PartName="/ppt/slideMasters/_rels/slideMaster11.xml.rels" ContentType="application/vnd.openxmlformats-package.relationships+xml"/>
  <Override PartName="/ppt/slideMasters/_rels/slideMaster18.xml.rels" ContentType="application/vnd.openxmlformats-package.relationships+xml"/>
  <Override PartName="/ppt/slideMasters/_rels/slideMaster7.xml.rels" ContentType="application/vnd.openxmlformats-package.relationships+xml"/>
  <Override PartName="/ppt/slideMasters/_rels/slideMaster10.xml.rels" ContentType="application/vnd.openxmlformats-package.relationships+xml"/>
  <Override PartName="/ppt/slideMasters/_rels/slideMaster17.xml.rels" ContentType="application/vnd.openxmlformats-package.relationships+xml"/>
  <Override PartName="/ppt/slideMasters/_rels/slideMaster6.xml.rels" ContentType="application/vnd.openxmlformats-package.relationships+xml"/>
  <Override PartName="/ppt/slideMasters/_rels/slideMaster16.xml.rels" ContentType="application/vnd.openxmlformats-package.relationships+xml"/>
  <Override PartName="/ppt/slideMasters/_rels/slideMaster5.xml.rels" ContentType="application/vnd.openxmlformats-package.relationships+xml"/>
  <Override PartName="/ppt/slideMasters/_rels/slideMaster15.xml.rels" ContentType="application/vnd.openxmlformats-package.relationships+xml"/>
  <Override PartName="/ppt/slideMasters/_rels/slideMaster4.xml.rels" ContentType="application/vnd.openxmlformats-package.relationships+xml"/>
  <Override PartName="/ppt/slideMasters/_rels/slideMaster14.xml.rels" ContentType="application/vnd.openxmlformats-package.relationships+xml"/>
  <Override PartName="/ppt/slideMasters/_rels/slideMaster3.xml.rels" ContentType="application/vnd.openxmlformats-package.relationships+xml"/>
  <Override PartName="/ppt/slideMasters/_rels/slideMaster13.xml.rels" ContentType="application/vnd.openxmlformats-package.relationships+xml"/>
  <Override PartName="/ppt/slideMasters/_rels/slideMaster2.xml.rels" ContentType="application/vnd.openxmlformats-package.relationships+xml"/>
  <Override PartName="/ppt/slideMasters/slideMaster2.xml" ContentType="application/vnd.openxmlformats-officedocument.presentationml.slideMaster+xml"/>
  <Override PartName="/ppt/slideMasters/slideMaster12.xml" ContentType="application/vnd.openxmlformats-officedocument.presentationml.slideMaster+xml"/>
  <Override PartName="/ppt/slideMasters/slideMaster3.xml" ContentType="application/vnd.openxmlformats-officedocument.presentationml.slideMaster+xml"/>
  <Override PartName="/ppt/slideMasters/slideMaster13.xml" ContentType="application/vnd.openxmlformats-officedocument.presentationml.slideMaster+xml"/>
  <Override PartName="/ppt/slideMasters/slideMaster4.xml" ContentType="application/vnd.openxmlformats-officedocument.presentationml.slideMaster+xml"/>
  <Override PartName="/ppt/slideMasters/slideMaster14.xml" ContentType="application/vnd.openxmlformats-officedocument.presentationml.slideMaster+xml"/>
  <Override PartName="/ppt/slideMasters/slideMaster20.xml" ContentType="application/vnd.openxmlformats-officedocument.presentationml.slideMaster+xml"/>
  <Override PartName="/ppt/slideMasters/slideMaster5.xml" ContentType="application/vnd.openxmlformats-officedocument.presentationml.slideMaster+xml"/>
  <Override PartName="/ppt/slideMasters/slideMaster15.xml" ContentType="application/vnd.openxmlformats-officedocument.presentationml.slideMaster+xml"/>
  <Override PartName="/ppt/slideMasters/slideMaster21.xml" ContentType="application/vnd.openxmlformats-officedocument.presentationml.slideMaster+xml"/>
  <Override PartName="/ppt/slideMasters/slideMaster6.xml" ContentType="application/vnd.openxmlformats-officedocument.presentationml.slideMaster+xml"/>
  <Override PartName="/ppt/slideMasters/slideMaster16.xml" ContentType="application/vnd.openxmlformats-officedocument.presentationml.slideMaster+xml"/>
  <Override PartName="/ppt/slideMasters/slideMaster22.xml" ContentType="application/vnd.openxmlformats-officedocument.presentationml.slideMaster+xml"/>
  <Override PartName="/ppt/slideMasters/slideMaster7.xml" ContentType="application/vnd.openxmlformats-officedocument.presentationml.slideMaster+xml"/>
  <Override PartName="/ppt/slideMasters/slideMaster17.xml" ContentType="application/vnd.openxmlformats-officedocument.presentationml.slideMaster+xml"/>
  <Override PartName="/ppt/slideMasters/slideMaster10.xml" ContentType="application/vnd.openxmlformats-officedocument.presentationml.slideMaster+xml"/>
  <Override PartName="/ppt/slideMasters/slideMaster18.xml" ContentType="application/vnd.openxmlformats-officedocument.presentationml.slideMaster+xml"/>
  <Override PartName="/ppt/slideMasters/slideMaster23.xml" ContentType="application/vnd.openxmlformats-officedocument.presentationml.slideMaster+xml"/>
  <Override PartName="/ppt/slideMasters/slideMaster8.xml" ContentType="application/vnd.openxmlformats-officedocument.presentationml.slideMaster+xml"/>
  <Override PartName="/ppt/slideMasters/slideMaster1.xml" ContentType="application/vnd.openxmlformats-officedocument.presentationml.slideMaster+xml"/>
  <Override PartName="/ppt/slideMasters/slideMaster11.xml" ContentType="application/vnd.openxmlformats-officedocument.presentationml.slideMaster+xml"/>
  <Override PartName="/ppt/slideMasters/slideMaster19.xml" ContentType="application/vnd.openxmlformats-officedocument.presentationml.slideMaster+xml"/>
  <Override PartName="/ppt/slideMasters/slideMaster9.xml" ContentType="application/vnd.openxmlformats-officedocument.presentationml.slideMaster+xml"/>
  <Override PartName="/ppt/_rels/presentation.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5.xml.rels" ContentType="application/vnd.openxmlformats-package.relationships+xml"/>
  <Override PartName="/ppt/slideLayouts/_rels/slideLayout28.xml.rels" ContentType="application/vnd.openxmlformats-package.relationships+xml"/>
  <Override PartName="/ppt/slideLayouts/_rels/slideLayout30.xml.rels" ContentType="application/vnd.openxmlformats-package.relationships+xml"/>
  <Override PartName="/ppt/slideLayouts/_rels/slideLayout15.xml.rels" ContentType="application/vnd.openxmlformats-package.relationships+xml"/>
  <Override PartName="/ppt/slideLayouts/_rels/slideLayout27.xml.rels" ContentType="application/vnd.openxmlformats-package.relationships+xml"/>
  <Override PartName="/ppt/slideLayouts/_rels/slideLayout29.xml.rels" ContentType="application/vnd.openxmlformats-package.relationships+xml"/>
  <Override PartName="/ppt/slideLayouts/_rels/slideLayout23.xml.rels" ContentType="application/vnd.openxmlformats-package.relationships+xml"/>
  <Override PartName="/ppt/slideLayouts/_rels/slideLayout8.xml.rels" ContentType="application/vnd.openxmlformats-package.relationships+xml"/>
  <Override PartName="/ppt/slideLayouts/_rels/slideLayout21.xml.rels" ContentType="application/vnd.openxmlformats-package.relationships+xml"/>
  <Override PartName="/ppt/slideLayouts/_rels/slideLayout7.xml.rels" ContentType="application/vnd.openxmlformats-package.relationships+xml"/>
  <Override PartName="/ppt/slideLayouts/_rels/slideLayout20.xml.rels" ContentType="application/vnd.openxmlformats-package.relationships+xml"/>
  <Override PartName="/ppt/slideLayouts/_rels/slideLayout19.xml.rels" ContentType="application/vnd.openxmlformats-package.relationships+xml"/>
  <Override PartName="/ppt/slideLayouts/_rels/slideLayout18.xml.rels" ContentType="application/vnd.openxmlformats-package.relationships+xml"/>
  <Override PartName="/ppt/slideLayouts/_rels/slideLayout17.xml.rels" ContentType="application/vnd.openxmlformats-package.relationships+xml"/>
  <Override PartName="/ppt/slideLayouts/_rels/slideLayout24.xml.rels" ContentType="application/vnd.openxmlformats-package.relationships+xml"/>
  <Override PartName="/ppt/slideLayouts/_rels/slideLayout13.xml.rels" ContentType="application/vnd.openxmlformats-package.relationships+xml"/>
  <Override PartName="/ppt/slideLayouts/_rels/slideLayout12.xml.rels" ContentType="application/vnd.openxmlformats-package.relationships+xml"/>
  <Override PartName="/ppt/slideLayouts/_rels/slideLayout14.xml.rels" ContentType="application/vnd.openxmlformats-package.relationships+xml"/>
  <Override PartName="/ppt/slideLayouts/_rels/slideLayout22.xml.rels" ContentType="application/vnd.openxmlformats-package.relationships+xml"/>
  <Override PartName="/ppt/slideLayouts/_rels/slideLayout9.xml.rels" ContentType="application/vnd.openxmlformats-package.relationships+xml"/>
  <Override PartName="/ppt/slideLayouts/_rels/slideLayout6.xml.rels" ContentType="application/vnd.openxmlformats-package.relationships+xml"/>
  <Override PartName="/ppt/slideLayouts/_rels/slideLayout11.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10.xml.rels" ContentType="application/vnd.openxmlformats-package.relationships+xml"/>
  <Override PartName="/ppt/slideLayouts/_rels/slideLayout3.xml.rels" ContentType="application/vnd.openxmlformats-package.relationships+xml"/>
  <Override PartName="/ppt/slideLayouts/_rels/slideLayout26.xml.rels" ContentType="application/vnd.openxmlformats-package.relationships+xml"/>
  <Override PartName="/ppt/slideLayouts/_rels/slideLayout2.xml.rels" ContentType="application/vnd.openxmlformats-package.relationships+xml"/>
  <Override PartName="/ppt/slideLayouts/_rels/slideLayout1.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4.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5.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6.xml" ContentType="application/vnd.openxmlformats-officedocument.presentationml.slideLayout+xml"/>
  <Override PartName="/ppt/slideLayouts/slideLayout22.xml" ContentType="application/vnd.openxmlformats-officedocument.presentationml.slideLayout+xml"/>
  <Override PartName="/ppt/slideLayouts/slideLayout7.xml" ContentType="application/vnd.openxmlformats-officedocument.presentationml.slideLayout+xml"/>
  <Override PartName="/ppt/slideLayouts/slideLayout23.xml" ContentType="application/vnd.openxmlformats-officedocument.presentationml.slideLayout+xml"/>
  <Override PartName="/ppt/slideLayouts/slideLayout8.xml" ContentType="application/vnd.openxmlformats-officedocument.presentationml.slideLayout+xml"/>
  <Override PartName="/ppt/slideLayouts/slideLayout26.xml" ContentType="application/vnd.openxmlformats-officedocument.presentationml.slideLayout+xml"/>
  <Override PartName="/ppt/slideLayouts/slideLayout29.xml" ContentType="application/vnd.openxmlformats-officedocument.presentationml.slideLayout+xml"/>
  <Override PartName="/ppt/slideLayouts/slideLayout27.xml" ContentType="application/vnd.openxmlformats-officedocument.presentationml.slideLayout+xml"/>
  <Override PartName="/ppt/slideLayouts/slideLayout15.xml" ContentType="application/vnd.openxmlformats-officedocument.presentationml.slideLayout+xml"/>
  <Override PartName="/ppt/slideLayouts/slideLayout30.xml" ContentType="application/vnd.openxmlformats-officedocument.presentationml.slideLayout+xml"/>
  <Override PartName="/ppt/slideLayouts/slideLayout28.xml" ContentType="application/vnd.openxmlformats-officedocument.presentationml.slideLayout+xml"/>
  <Override PartName="/ppt/slideLayouts/slideLayout25.xml" ContentType="application/vnd.openxmlformats-officedocument.presentationml.slideLayout+xml"/>
  <Override PartName="/ppt/slideLayouts/slideLayout16.xml" ContentType="application/vnd.openxmlformats-officedocument.presentationml.slideLayout+xml"/>
  <Override PartName="/ppt/slideLayouts/slideLayout31.xml" ContentType="application/vnd.openxmlformats-officedocument.presentationml.slideLayout+xml"/>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10.jpeg" ContentType="image/jpeg"/>
  <Override PartName="/ppt/media/image7.png" ContentType="image/png"/>
  <Override PartName="/ppt/media/image6.png" ContentType="image/png"/>
  <Override PartName="/ppt/media/image8.png" ContentType="image/png"/>
  <Override PartName="/ppt/media/image9.png" ContentType="image/png"/>
  <Override PartName="/ppt/slides/_rels/slide9.xml.rels" ContentType="application/vnd.openxmlformats-package.relationships+xml"/>
  <Override PartName="/ppt/slides/_rels/slide8.xml.rels" ContentType="application/vnd.openxmlformats-package.relationships+xml"/>
  <Override PartName="/ppt/slides/_rels/slide11.xml.rels" ContentType="application/vnd.openxmlformats-package.relationships+xml"/>
  <Override PartName="/ppt/slides/_rels/slide7.xml.rels" ContentType="application/vnd.openxmlformats-package.relationships+xml"/>
  <Override PartName="/ppt/slides/_rels/slide10.xml.rels" ContentType="application/vnd.openxmlformats-package.relationships+xml"/>
  <Override PartName="/ppt/slides/_rels/slide6.xml.rels" ContentType="application/vnd.openxmlformats-package.relationships+xml"/>
  <Override PartName="/ppt/slides/_rels/slide5.xml.rels" ContentType="application/vnd.openxmlformats-package.relationships+xml"/>
  <Override PartName="/ppt/slides/_rels/slide4.xml.rels" ContentType="application/vnd.openxmlformats-package.relationships+xml"/>
  <Override PartName="/ppt/slides/_rels/slide3.xml.rels" ContentType="application/vnd.openxmlformats-package.relationships+xml"/>
  <Override PartName="/ppt/slides/_rels/slide2.xml.rels" ContentType="application/vnd.openxmlformats-package.relationships+xml"/>
  <Override PartName="/ppt/slides/_rels/slide1.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50" r:id="rId3"/>
    <p:sldMasterId id="2147483652" r:id="rId4"/>
    <p:sldMasterId id="2147483654" r:id="rId5"/>
    <p:sldMasterId id="2147483658" r:id="rId6"/>
    <p:sldMasterId id="2147483660" r:id="rId7"/>
    <p:sldMasterId id="2147483662" r:id="rId8"/>
    <p:sldMasterId id="2147483664" r:id="rId9"/>
    <p:sldMasterId id="2147483666" r:id="rId10"/>
    <p:sldMasterId id="2147483668" r:id="rId11"/>
    <p:sldMasterId id="2147483670" r:id="rId12"/>
    <p:sldMasterId id="2147483672" r:id="rId13"/>
    <p:sldMasterId id="2147483674" r:id="rId14"/>
    <p:sldMasterId id="2147483676" r:id="rId15"/>
    <p:sldMasterId id="2147483678" r:id="rId16"/>
    <p:sldMasterId id="2147483680" r:id="rId17"/>
    <p:sldMasterId id="2147483682" r:id="rId18"/>
    <p:sldMasterId id="2147483684" r:id="rId19"/>
    <p:sldMasterId id="2147483686" r:id="rId20"/>
    <p:sldMasterId id="2147483688" r:id="rId21"/>
    <p:sldMasterId id="2147483690" r:id="rId22"/>
    <p:sldMasterId id="2147483698" r:id="rId23"/>
    <p:sldMasterId id="2147483700" r:id="rId24"/>
  </p:sldMasterIdLst>
  <p:sldIdLst>
    <p:sldId id="256" r:id="rId25"/>
    <p:sldId id="257" r:id="rId26"/>
    <p:sldId id="258" r:id="rId27"/>
    <p:sldId id="259" r:id="rId28"/>
    <p:sldId id="260" r:id="rId29"/>
    <p:sldId id="261" r:id="rId30"/>
    <p:sldId id="262" r:id="rId31"/>
    <p:sldId id="263" r:id="rId32"/>
    <p:sldId id="264" r:id="rId33"/>
    <p:sldId id="265" r:id="rId34"/>
    <p:sldId id="266" r:id="rId35"/>
  </p:sldIdLst>
  <p:sldSz cx="9144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Master" Target="slideMasters/slideMaster5.xml"/><Relationship Id="rId7" Type="http://schemas.openxmlformats.org/officeDocument/2006/relationships/slideMaster" Target="slideMasters/slideMaster6.xml"/><Relationship Id="rId8" Type="http://schemas.openxmlformats.org/officeDocument/2006/relationships/slideMaster" Target="slideMasters/slideMaster7.xml"/><Relationship Id="rId9" Type="http://schemas.openxmlformats.org/officeDocument/2006/relationships/slideMaster" Target="slideMasters/slideMaster8.xml"/><Relationship Id="rId10" Type="http://schemas.openxmlformats.org/officeDocument/2006/relationships/slideMaster" Target="slideMasters/slideMaster9.xml"/><Relationship Id="rId11" Type="http://schemas.openxmlformats.org/officeDocument/2006/relationships/slideMaster" Target="slideMasters/slideMaster10.xml"/><Relationship Id="rId12" Type="http://schemas.openxmlformats.org/officeDocument/2006/relationships/slideMaster" Target="slideMasters/slideMaster11.xml"/><Relationship Id="rId13" Type="http://schemas.openxmlformats.org/officeDocument/2006/relationships/slideMaster" Target="slideMasters/slideMaster12.xml"/><Relationship Id="rId14" Type="http://schemas.openxmlformats.org/officeDocument/2006/relationships/slideMaster" Target="slideMasters/slideMaster13.xml"/><Relationship Id="rId15" Type="http://schemas.openxmlformats.org/officeDocument/2006/relationships/slideMaster" Target="slideMasters/slideMaster14.xml"/><Relationship Id="rId16" Type="http://schemas.openxmlformats.org/officeDocument/2006/relationships/slideMaster" Target="slideMasters/slideMaster15.xml"/><Relationship Id="rId17" Type="http://schemas.openxmlformats.org/officeDocument/2006/relationships/slideMaster" Target="slideMasters/slideMaster16.xml"/><Relationship Id="rId18" Type="http://schemas.openxmlformats.org/officeDocument/2006/relationships/slideMaster" Target="slideMasters/slideMaster17.xml"/><Relationship Id="rId19" Type="http://schemas.openxmlformats.org/officeDocument/2006/relationships/slideMaster" Target="slideMasters/slideMaster18.xml"/><Relationship Id="rId20" Type="http://schemas.openxmlformats.org/officeDocument/2006/relationships/slideMaster" Target="slideMasters/slideMaster19.xml"/><Relationship Id="rId21" Type="http://schemas.openxmlformats.org/officeDocument/2006/relationships/slideMaster" Target="slideMasters/slideMaster20.xml"/><Relationship Id="rId22" Type="http://schemas.openxmlformats.org/officeDocument/2006/relationships/slideMaster" Target="slideMasters/slideMaster21.xml"/><Relationship Id="rId23" Type="http://schemas.openxmlformats.org/officeDocument/2006/relationships/slideMaster" Target="slideMasters/slideMaster22.xml"/><Relationship Id="rId24" Type="http://schemas.openxmlformats.org/officeDocument/2006/relationships/slideMaster" Target="slideMasters/slideMaster23.xml"/><Relationship Id="rId25" Type="http://schemas.openxmlformats.org/officeDocument/2006/relationships/slide" Target="slides/slide1.xml"/><Relationship Id="rId26" Type="http://schemas.openxmlformats.org/officeDocument/2006/relationships/slide" Target="slides/slide2.xml"/><Relationship Id="rId27" Type="http://schemas.openxmlformats.org/officeDocument/2006/relationships/slide" Target="slides/slide3.xml"/><Relationship Id="rId28" Type="http://schemas.openxmlformats.org/officeDocument/2006/relationships/slide" Target="slides/slide4.xml"/><Relationship Id="rId29" Type="http://schemas.openxmlformats.org/officeDocument/2006/relationships/slide" Target="slides/slide5.xml"/><Relationship Id="rId30" Type="http://schemas.openxmlformats.org/officeDocument/2006/relationships/slide" Target="slides/slide6.xml"/><Relationship Id="rId31" Type="http://schemas.openxmlformats.org/officeDocument/2006/relationships/slide" Target="slides/slide7.xml"/><Relationship Id="rId32" Type="http://schemas.openxmlformats.org/officeDocument/2006/relationships/slide" Target="slides/slide8.xml"/><Relationship Id="rId33" Type="http://schemas.openxmlformats.org/officeDocument/2006/relationships/slide" Target="slides/slide9.xml"/><Relationship Id="rId34" Type="http://schemas.openxmlformats.org/officeDocument/2006/relationships/slide" Target="slides/slide10.xml"/><Relationship Id="rId35" Type="http://schemas.openxmlformats.org/officeDocument/2006/relationships/slide" Target="slides/slide11.xml"/><Relationship Id="rId36"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5.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6.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7.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8.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9.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0.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1.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3.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4.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5.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6.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7.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18.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19.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0.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21.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22.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2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6"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1"/>
          </p:nvPr>
        </p:nvSpPr>
        <p:spPr/>
        <p:txBody>
          <a:bodyPr/>
          <a:p>
            <a:r>
              <a:t>Footer</a:t>
            </a:r>
          </a:p>
        </p:txBody>
      </p:sp>
      <p:sp>
        <p:nvSpPr>
          <p:cNvPr id="5" name="PlaceHolder 4"/>
          <p:cNvSpPr>
            <a:spLocks noGrp="1"/>
          </p:cNvSpPr>
          <p:nvPr>
            <p:ph type="sldNum" idx="2"/>
          </p:nvPr>
        </p:nvSpPr>
        <p:spPr/>
        <p:txBody>
          <a:bodyPr/>
          <a:p>
            <a:fld id="{1915B83F-B282-4B6E-A76D-49A4452EF3CD}" type="slidenum">
              <a:t>&lt;#&gt;</a:t>
            </a:fld>
          </a:p>
        </p:txBody>
      </p:sp>
      <p:sp>
        <p:nvSpPr>
          <p:cNvPr id="6" name="PlaceHolder 5"/>
          <p:cNvSpPr>
            <a:spLocks noGrp="1"/>
          </p:cNvSpPr>
          <p:nvPr>
            <p:ph type="dt" idx="3"/>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Title and Vertical Text">
    <p:spTree>
      <p:nvGrpSpPr>
        <p:cNvPr id="1" name=""/>
        <p:cNvGrpSpPr/>
        <p:nvPr/>
      </p:nvGrpSpPr>
      <p:grpSpPr>
        <a:xfrm>
          <a:off x="0" y="0"/>
          <a:ext cx="0" cy="0"/>
          <a:chOff x="0" y="0"/>
          <a:chExt cx="0" cy="0"/>
        </a:xfrm>
      </p:grpSpPr>
      <p:sp>
        <p:nvSpPr>
          <p:cNvPr id="2" name="PlaceHolder 1"/>
          <p:cNvSpPr>
            <a:spLocks noGrp="1"/>
          </p:cNvSpPr>
          <p:nvPr>
            <p:ph type="ftr" idx="4"/>
          </p:nvPr>
        </p:nvSpPr>
        <p:spPr/>
        <p:txBody>
          <a:bodyPr/>
          <a:p>
            <a:r>
              <a:t>Footer</a:t>
            </a:r>
          </a:p>
        </p:txBody>
      </p:sp>
      <p:sp>
        <p:nvSpPr>
          <p:cNvPr id="3" name="PlaceHolder 2"/>
          <p:cNvSpPr>
            <a:spLocks noGrp="1"/>
          </p:cNvSpPr>
          <p:nvPr>
            <p:ph type="sldNum" idx="5"/>
          </p:nvPr>
        </p:nvSpPr>
        <p:spPr/>
        <p:txBody>
          <a:bodyPr/>
          <a:p>
            <a:fld id="{C9507EEB-8AF0-4111-8599-C32B0A9697BC}" type="slidenum">
              <a:t>&lt;#&gt;</a:t>
            </a:fld>
          </a:p>
        </p:txBody>
      </p:sp>
      <p:sp>
        <p:nvSpPr>
          <p:cNvPr id="4" name="PlaceHolder 3"/>
          <p:cNvSpPr>
            <a:spLocks noGrp="1"/>
          </p:cNvSpPr>
          <p:nvPr>
            <p:ph type="dt" idx="6"/>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Vertical Title and Text">
    <p:spTree>
      <p:nvGrpSpPr>
        <p:cNvPr id="1" name=""/>
        <p:cNvGrpSpPr/>
        <p:nvPr/>
      </p:nvGrpSpPr>
      <p:grpSpPr>
        <a:xfrm>
          <a:off x="0" y="0"/>
          <a:ext cx="0" cy="0"/>
          <a:chOff x="0" y="0"/>
          <a:chExt cx="0" cy="0"/>
        </a:xfrm>
      </p:grpSpPr>
      <p:sp>
        <p:nvSpPr>
          <p:cNvPr id="2" name="PlaceHolder 1"/>
          <p:cNvSpPr>
            <a:spLocks noGrp="1"/>
          </p:cNvSpPr>
          <p:nvPr>
            <p:ph type="ftr" idx="7"/>
          </p:nvPr>
        </p:nvSpPr>
        <p:spPr/>
        <p:txBody>
          <a:bodyPr/>
          <a:p>
            <a:r>
              <a:t>Footer</a:t>
            </a:r>
          </a:p>
        </p:txBody>
      </p:sp>
      <p:sp>
        <p:nvSpPr>
          <p:cNvPr id="3" name="PlaceHolder 2"/>
          <p:cNvSpPr>
            <a:spLocks noGrp="1"/>
          </p:cNvSpPr>
          <p:nvPr>
            <p:ph type="sldNum" idx="8"/>
          </p:nvPr>
        </p:nvSpPr>
        <p:spPr/>
        <p:txBody>
          <a:bodyPr/>
          <a:p>
            <a:fld id="{17E0A624-555B-4B80-956C-CFC74ABDF08D}" type="slidenum">
              <a:t>&lt;#&gt;</a:t>
            </a:fld>
          </a:p>
        </p:txBody>
      </p:sp>
      <p:sp>
        <p:nvSpPr>
          <p:cNvPr id="4" name="PlaceHolder 3"/>
          <p:cNvSpPr>
            <a:spLocks noGrp="1"/>
          </p:cNvSpPr>
          <p:nvPr>
            <p:ph type="dt" idx="9"/>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and Content">
    <p:spTree>
      <p:nvGrpSpPr>
        <p:cNvPr id="1" name=""/>
        <p:cNvGrpSpPr/>
        <p:nvPr/>
      </p:nvGrpSpPr>
      <p:grpSpPr>
        <a:xfrm>
          <a:off x="0" y="0"/>
          <a:ext cx="0" cy="0"/>
          <a:chOff x="0" y="0"/>
          <a:chExt cx="0" cy="0"/>
        </a:xfrm>
      </p:grpSpPr>
      <p:sp>
        <p:nvSpPr>
          <p:cNvPr id="2" name="PlaceHolder 1"/>
          <p:cNvSpPr>
            <a:spLocks noGrp="1"/>
          </p:cNvSpPr>
          <p:nvPr>
            <p:ph type="ftr" idx="10"/>
          </p:nvPr>
        </p:nvSpPr>
        <p:spPr/>
        <p:txBody>
          <a:bodyPr/>
          <a:p>
            <a:r>
              <a:t>Footer</a:t>
            </a:r>
          </a:p>
        </p:txBody>
      </p:sp>
      <p:sp>
        <p:nvSpPr>
          <p:cNvPr id="3" name="PlaceHolder 2"/>
          <p:cNvSpPr>
            <a:spLocks noGrp="1"/>
          </p:cNvSpPr>
          <p:nvPr>
            <p:ph type="sldNum" idx="11"/>
          </p:nvPr>
        </p:nvSpPr>
        <p:spPr/>
        <p:txBody>
          <a:bodyPr/>
          <a:p>
            <a:fld id="{5C1A7B57-8DE2-465C-A730-C364B866CF58}" type="slidenum">
              <a:t>&lt;#&gt;</a:t>
            </a:fld>
          </a:p>
        </p:txBody>
      </p:sp>
      <p:sp>
        <p:nvSpPr>
          <p:cNvPr id="4" name="PlaceHolder 3"/>
          <p:cNvSpPr>
            <a:spLocks noGrp="1"/>
          </p:cNvSpPr>
          <p:nvPr>
            <p:ph type="dt" idx="12"/>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and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19"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6C7B24C9-3220-4C1A-8416-160F29B82F3D}"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and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21"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4" name="PlaceHolder 3"/>
          <p:cNvSpPr>
            <a:spLocks noGrp="1"/>
          </p:cNvSpPr>
          <p:nvPr>
            <p:ph type="ftr" idx="10"/>
          </p:nvPr>
        </p:nvSpPr>
        <p:spPr/>
        <p:txBody>
          <a:bodyPr/>
          <a:p>
            <a:r>
              <a:t>Footer</a:t>
            </a:r>
          </a:p>
        </p:txBody>
      </p:sp>
      <p:sp>
        <p:nvSpPr>
          <p:cNvPr id="5" name="PlaceHolder 4"/>
          <p:cNvSpPr>
            <a:spLocks noGrp="1"/>
          </p:cNvSpPr>
          <p:nvPr>
            <p:ph type="sldNum" idx="11"/>
          </p:nvPr>
        </p:nvSpPr>
        <p:spPr/>
        <p:txBody>
          <a:bodyPr/>
          <a:p>
            <a:fld id="{8CF9E3C8-8D76-48DE-A6E8-B8DF8471FEF7}" type="slidenum">
              <a:t>&lt;#&gt;</a:t>
            </a:fld>
          </a:p>
        </p:txBody>
      </p:sp>
      <p:sp>
        <p:nvSpPr>
          <p:cNvPr id="6" name="PlaceHolder 5"/>
          <p:cNvSpPr>
            <a:spLocks noGrp="1"/>
          </p:cNvSpPr>
          <p:nvPr>
            <p:ph type="dt" idx="12"/>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Section Header">
    <p:spTree>
      <p:nvGrpSpPr>
        <p:cNvPr id="1" name=""/>
        <p:cNvGrpSpPr/>
        <p:nvPr/>
      </p:nvGrpSpPr>
      <p:grpSpPr>
        <a:xfrm>
          <a:off x="0" y="0"/>
          <a:ext cx="0" cy="0"/>
          <a:chOff x="0" y="0"/>
          <a:chExt cx="0" cy="0"/>
        </a:xfrm>
      </p:grpSpPr>
      <p:sp>
        <p:nvSpPr>
          <p:cNvPr id="2" name="PlaceHolder 1"/>
          <p:cNvSpPr>
            <a:spLocks noGrp="1"/>
          </p:cNvSpPr>
          <p:nvPr>
            <p:ph type="ftr" idx="13"/>
          </p:nvPr>
        </p:nvSpPr>
        <p:spPr/>
        <p:txBody>
          <a:bodyPr/>
          <a:p>
            <a:r>
              <a:t>Footer</a:t>
            </a:r>
          </a:p>
        </p:txBody>
      </p:sp>
      <p:sp>
        <p:nvSpPr>
          <p:cNvPr id="3" name="PlaceHolder 2"/>
          <p:cNvSpPr>
            <a:spLocks noGrp="1"/>
          </p:cNvSpPr>
          <p:nvPr>
            <p:ph type="sldNum" idx="14"/>
          </p:nvPr>
        </p:nvSpPr>
        <p:spPr/>
        <p:txBody>
          <a:bodyPr/>
          <a:p>
            <a:fld id="{A8136F3C-BB90-435E-AFE1-43E76347808B}" type="slidenum">
              <a:t>&lt;#&gt;</a:t>
            </a:fld>
          </a:p>
        </p:txBody>
      </p:sp>
      <p:sp>
        <p:nvSpPr>
          <p:cNvPr id="4" name="PlaceHolder 3"/>
          <p:cNvSpPr>
            <a:spLocks noGrp="1"/>
          </p:cNvSpPr>
          <p:nvPr>
            <p:ph type="dt" idx="15"/>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wo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32"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33"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5" name="PlaceHolder 4"/>
          <p:cNvSpPr>
            <a:spLocks noGrp="1"/>
          </p:cNvSpPr>
          <p:nvPr>
            <p:ph type="ftr" idx="16"/>
          </p:nvPr>
        </p:nvSpPr>
        <p:spPr/>
        <p:txBody>
          <a:bodyPr/>
          <a:p>
            <a:r>
              <a:t>Footer</a:t>
            </a:r>
          </a:p>
        </p:txBody>
      </p:sp>
      <p:sp>
        <p:nvSpPr>
          <p:cNvPr id="6" name="PlaceHolder 5"/>
          <p:cNvSpPr>
            <a:spLocks noGrp="1"/>
          </p:cNvSpPr>
          <p:nvPr>
            <p:ph type="sldNum" idx="17"/>
          </p:nvPr>
        </p:nvSpPr>
        <p:spPr/>
        <p:txBody>
          <a:bodyPr/>
          <a:p>
            <a:fld id="{714A53DB-18E0-4142-881C-68F90A1D41AB}" type="slidenum">
              <a:t>&lt;#&gt;</a:t>
            </a:fld>
          </a:p>
        </p:txBody>
      </p:sp>
      <p:sp>
        <p:nvSpPr>
          <p:cNvPr id="7" name="PlaceHolder 6"/>
          <p:cNvSpPr>
            <a:spLocks noGrp="1"/>
          </p:cNvSpPr>
          <p:nvPr>
            <p:ph type="dt" idx="18"/>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19"/>
          </p:nvPr>
        </p:nvSpPr>
        <p:spPr/>
        <p:txBody>
          <a:bodyPr/>
          <a:p>
            <a:r>
              <a:t>Footer</a:t>
            </a:r>
          </a:p>
        </p:txBody>
      </p:sp>
      <p:sp>
        <p:nvSpPr>
          <p:cNvPr id="3" name="PlaceHolder 2"/>
          <p:cNvSpPr>
            <a:spLocks noGrp="1"/>
          </p:cNvSpPr>
          <p:nvPr>
            <p:ph type="sldNum" idx="20"/>
          </p:nvPr>
        </p:nvSpPr>
        <p:spPr/>
        <p:txBody>
          <a:bodyPr/>
          <a:p>
            <a:fld id="{06EFD01A-DC79-47A5-B6DB-EF728B341C90}" type="slidenum">
              <a:t>&lt;#&gt;</a:t>
            </a:fld>
          </a:p>
        </p:txBody>
      </p:sp>
      <p:sp>
        <p:nvSpPr>
          <p:cNvPr id="4" name="PlaceHolder 3"/>
          <p:cNvSpPr>
            <a:spLocks noGrp="1"/>
          </p:cNvSpPr>
          <p:nvPr>
            <p:ph type="dt" idx="2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3" name="PlaceHolder 2"/>
          <p:cNvSpPr>
            <a:spLocks noGrp="1"/>
          </p:cNvSpPr>
          <p:nvPr>
            <p:ph type="ftr" idx="22"/>
          </p:nvPr>
        </p:nvSpPr>
        <p:spPr/>
        <p:txBody>
          <a:bodyPr/>
          <a:p>
            <a:r>
              <a:t>Footer</a:t>
            </a:r>
          </a:p>
        </p:txBody>
      </p:sp>
      <p:sp>
        <p:nvSpPr>
          <p:cNvPr id="4" name="PlaceHolder 3"/>
          <p:cNvSpPr>
            <a:spLocks noGrp="1"/>
          </p:cNvSpPr>
          <p:nvPr>
            <p:ph type="sldNum" idx="23"/>
          </p:nvPr>
        </p:nvSpPr>
        <p:spPr/>
        <p:txBody>
          <a:bodyPr/>
          <a:p>
            <a:fld id="{55E044CA-8892-481C-8DDA-AB4F348F3D63}" type="slidenum">
              <a:t>&lt;#&gt;</a:t>
            </a:fld>
          </a:p>
        </p:txBody>
      </p:sp>
      <p:sp>
        <p:nvSpPr>
          <p:cNvPr id="5" name="PlaceHolder 4"/>
          <p:cNvSpPr>
            <a:spLocks noGrp="1"/>
          </p:cNvSpPr>
          <p:nvPr>
            <p:ph type="dt" idx="24"/>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Blank">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3" name="PlaceHolder 2"/>
          <p:cNvSpPr>
            <a:spLocks noGrp="1"/>
          </p:cNvSpPr>
          <p:nvPr>
            <p:ph type="ftr" idx="25"/>
          </p:nvPr>
        </p:nvSpPr>
        <p:spPr/>
        <p:txBody>
          <a:bodyPr/>
          <a:p>
            <a:r>
              <a:t>Footer</a:t>
            </a:r>
          </a:p>
        </p:txBody>
      </p:sp>
      <p:sp>
        <p:nvSpPr>
          <p:cNvPr id="4" name="PlaceHolder 3"/>
          <p:cNvSpPr>
            <a:spLocks noGrp="1"/>
          </p:cNvSpPr>
          <p:nvPr>
            <p:ph type="sldNum" idx="26"/>
          </p:nvPr>
        </p:nvSpPr>
        <p:spPr/>
        <p:txBody>
          <a:bodyPr/>
          <a:p>
            <a:fld id="{EC3DCCD2-3E71-4C2E-8C07-B077F754DBA0}" type="slidenum">
              <a:t>&lt;#&gt;</a:t>
            </a:fld>
          </a:p>
        </p:txBody>
      </p:sp>
      <p:sp>
        <p:nvSpPr>
          <p:cNvPr id="5" name="PlaceHolder 4"/>
          <p:cNvSpPr>
            <a:spLocks noGrp="1"/>
          </p:cNvSpPr>
          <p:nvPr>
            <p:ph type="dt" idx="27"/>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54"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55"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5" name="PlaceHolder 4"/>
          <p:cNvSpPr>
            <a:spLocks noGrp="1"/>
          </p:cNvSpPr>
          <p:nvPr>
            <p:ph type="ftr" idx="28"/>
          </p:nvPr>
        </p:nvSpPr>
        <p:spPr/>
        <p:txBody>
          <a:bodyPr/>
          <a:p>
            <a:r>
              <a:t>Footer</a:t>
            </a:r>
          </a:p>
        </p:txBody>
      </p:sp>
      <p:sp>
        <p:nvSpPr>
          <p:cNvPr id="6" name="PlaceHolder 5"/>
          <p:cNvSpPr>
            <a:spLocks noGrp="1"/>
          </p:cNvSpPr>
          <p:nvPr>
            <p:ph type="sldNum" idx="29"/>
          </p:nvPr>
        </p:nvSpPr>
        <p:spPr/>
        <p:txBody>
          <a:bodyPr/>
          <a:p>
            <a:fld id="{294066D6-4B5E-46F3-B54E-ADA0AA720889}" type="slidenum">
              <a:t>&lt;#&gt;</a:t>
            </a:fld>
          </a:p>
        </p:txBody>
      </p:sp>
      <p:sp>
        <p:nvSpPr>
          <p:cNvPr id="7" name="PlaceHolder 6"/>
          <p:cNvSpPr>
            <a:spLocks noGrp="1"/>
          </p:cNvSpPr>
          <p:nvPr>
            <p:ph type="dt" idx="30"/>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Default 1">
    <p:spTree>
      <p:nvGrpSpPr>
        <p:cNvPr id="1" name=""/>
        <p:cNvGrpSpPr/>
        <p:nvPr/>
      </p:nvGrpSpPr>
      <p:grpSpPr>
        <a:xfrm>
          <a:off x="0" y="0"/>
          <a:ext cx="0" cy="0"/>
          <a:chOff x="0" y="0"/>
          <a:chExt cx="0" cy="0"/>
        </a:xfrm>
      </p:grpSpPr>
      <p:sp>
        <p:nvSpPr>
          <p:cNvPr id="2" name="PlaceHolder 1"/>
          <p:cNvSpPr>
            <a:spLocks noGrp="1"/>
          </p:cNvSpPr>
          <p:nvPr>
            <p:ph type="ftr" idx="31"/>
          </p:nvPr>
        </p:nvSpPr>
        <p:spPr/>
        <p:txBody>
          <a:bodyPr/>
          <a:p>
            <a:r>
              <a:t>Footer</a:t>
            </a:r>
          </a:p>
        </p:txBody>
      </p:sp>
      <p:sp>
        <p:nvSpPr>
          <p:cNvPr id="3" name="PlaceHolder 2"/>
          <p:cNvSpPr>
            <a:spLocks noGrp="1"/>
          </p:cNvSpPr>
          <p:nvPr>
            <p:ph type="sldNum" idx="32"/>
          </p:nvPr>
        </p:nvSpPr>
        <p:spPr/>
        <p:txBody>
          <a:bodyPr/>
          <a:p>
            <a:fld id="{65C266C5-DB4F-4227-AD15-689F9F4B7769}" type="slidenum">
              <a:t>&lt;#&gt;</a:t>
            </a:fld>
          </a:p>
        </p:txBody>
      </p:sp>
      <p:sp>
        <p:nvSpPr>
          <p:cNvPr id="4" name="PlaceHolder 3"/>
          <p:cNvSpPr>
            <a:spLocks noGrp="1"/>
          </p:cNvSpPr>
          <p:nvPr>
            <p:ph type="dt" idx="33"/>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2">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65"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4" name="PlaceHolder 3"/>
          <p:cNvSpPr>
            <a:spLocks noGrp="1"/>
          </p:cNvSpPr>
          <p:nvPr>
            <p:ph type="ftr" idx="34"/>
          </p:nvPr>
        </p:nvSpPr>
        <p:spPr/>
        <p:txBody>
          <a:bodyPr/>
          <a:p>
            <a:r>
              <a:t>Footer</a:t>
            </a:r>
          </a:p>
        </p:txBody>
      </p:sp>
      <p:sp>
        <p:nvSpPr>
          <p:cNvPr id="5" name="PlaceHolder 4"/>
          <p:cNvSpPr>
            <a:spLocks noGrp="1"/>
          </p:cNvSpPr>
          <p:nvPr>
            <p:ph type="sldNum" idx="35"/>
          </p:nvPr>
        </p:nvSpPr>
        <p:spPr/>
        <p:txBody>
          <a:bodyPr/>
          <a:p>
            <a:fld id="{12F08BB3-1A9F-44DE-A3A5-444E3E978291}" type="slidenum">
              <a:t>&lt;#&gt;</a:t>
            </a:fld>
          </a:p>
        </p:txBody>
      </p:sp>
      <p:sp>
        <p:nvSpPr>
          <p:cNvPr id="6" name="PlaceHolder 5"/>
          <p:cNvSpPr>
            <a:spLocks noGrp="1"/>
          </p:cNvSpPr>
          <p:nvPr>
            <p:ph type="dt" idx="36"/>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3">
    <p:spTree>
      <p:nvGrpSpPr>
        <p:cNvPr id="1" name=""/>
        <p:cNvGrpSpPr/>
        <p:nvPr/>
      </p:nvGrpSpPr>
      <p:grpSpPr>
        <a:xfrm>
          <a:off x="0" y="0"/>
          <a:ext cx="0" cy="0"/>
          <a:chOff x="0" y="0"/>
          <a:chExt cx="0" cy="0"/>
        </a:xfrm>
      </p:grpSpPr>
      <p:sp>
        <p:nvSpPr>
          <p:cNvPr id="2" name="PlaceHolder 1"/>
          <p:cNvSpPr>
            <a:spLocks noGrp="1"/>
          </p:cNvSpPr>
          <p:nvPr>
            <p:ph type="ftr" idx="37"/>
          </p:nvPr>
        </p:nvSpPr>
        <p:spPr/>
        <p:txBody>
          <a:bodyPr/>
          <a:p>
            <a:r>
              <a:t>Footer</a:t>
            </a:r>
          </a:p>
        </p:txBody>
      </p:sp>
      <p:sp>
        <p:nvSpPr>
          <p:cNvPr id="3" name="PlaceHolder 2"/>
          <p:cNvSpPr>
            <a:spLocks noGrp="1"/>
          </p:cNvSpPr>
          <p:nvPr>
            <p:ph type="sldNum" idx="38"/>
          </p:nvPr>
        </p:nvSpPr>
        <p:spPr/>
        <p:txBody>
          <a:bodyPr/>
          <a:p>
            <a:fld id="{D3DEFDF1-FBF4-40B5-9036-76397A427386}" type="slidenum">
              <a:t>&lt;#&gt;</a:t>
            </a:fld>
          </a:p>
        </p:txBody>
      </p:sp>
      <p:sp>
        <p:nvSpPr>
          <p:cNvPr id="4" name="PlaceHolder 3"/>
          <p:cNvSpPr>
            <a:spLocks noGrp="1"/>
          </p:cNvSpPr>
          <p:nvPr>
            <p:ph type="dt" idx="39"/>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4">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74"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40"/>
          </p:nvPr>
        </p:nvSpPr>
        <p:spPr/>
        <p:txBody>
          <a:bodyPr/>
          <a:p>
            <a:r>
              <a:t>Footer</a:t>
            </a:r>
          </a:p>
        </p:txBody>
      </p:sp>
      <p:sp>
        <p:nvSpPr>
          <p:cNvPr id="5" name="PlaceHolder 4"/>
          <p:cNvSpPr>
            <a:spLocks noGrp="1"/>
          </p:cNvSpPr>
          <p:nvPr>
            <p:ph type="sldNum" idx="41"/>
          </p:nvPr>
        </p:nvSpPr>
        <p:spPr/>
        <p:txBody>
          <a:bodyPr/>
          <a:p>
            <a:fld id="{CE3753C5-F309-4122-9542-D180E86521BE}" type="slidenum">
              <a:t>&lt;#&gt;</a:t>
            </a:fld>
          </a:p>
        </p:txBody>
      </p:sp>
      <p:sp>
        <p:nvSpPr>
          <p:cNvPr id="6" name="PlaceHolder 5"/>
          <p:cNvSpPr>
            <a:spLocks noGrp="1"/>
          </p:cNvSpPr>
          <p:nvPr>
            <p:ph type="dt" idx="42"/>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Default 5">
    <p:spTree>
      <p:nvGrpSpPr>
        <p:cNvPr id="1" name=""/>
        <p:cNvGrpSpPr/>
        <p:nvPr/>
      </p:nvGrpSpPr>
      <p:grpSpPr>
        <a:xfrm>
          <a:off x="0" y="0"/>
          <a:ext cx="0" cy="0"/>
          <a:chOff x="0" y="0"/>
          <a:chExt cx="0" cy="0"/>
        </a:xfrm>
      </p:grpSpPr>
      <p:sp>
        <p:nvSpPr>
          <p:cNvPr id="79"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3" name="PlaceHolder 2"/>
          <p:cNvSpPr>
            <a:spLocks noGrp="1"/>
          </p:cNvSpPr>
          <p:nvPr>
            <p:ph type="ftr" idx="43"/>
          </p:nvPr>
        </p:nvSpPr>
        <p:spPr/>
        <p:txBody>
          <a:bodyPr/>
          <a:p>
            <a:r>
              <a:t>Footer</a:t>
            </a:r>
          </a:p>
        </p:txBody>
      </p:sp>
      <p:sp>
        <p:nvSpPr>
          <p:cNvPr id="4" name="PlaceHolder 3"/>
          <p:cNvSpPr>
            <a:spLocks noGrp="1"/>
          </p:cNvSpPr>
          <p:nvPr>
            <p:ph type="sldNum" idx="44"/>
          </p:nvPr>
        </p:nvSpPr>
        <p:spPr/>
        <p:txBody>
          <a:bodyPr/>
          <a:p>
            <a:fld id="{8D9496FE-D69C-466D-B02C-99E826866335}" type="slidenum">
              <a:t>&lt;#&gt;</a:t>
            </a:fld>
          </a:p>
        </p:txBody>
      </p:sp>
      <p:sp>
        <p:nvSpPr>
          <p:cNvPr id="5" name="PlaceHolder 4"/>
          <p:cNvSpPr>
            <a:spLocks noGrp="1"/>
          </p:cNvSpPr>
          <p:nvPr>
            <p:ph type="dt" idx="45"/>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6">
    <p:spTree>
      <p:nvGrpSpPr>
        <p:cNvPr id="1" name=""/>
        <p:cNvGrpSpPr/>
        <p:nvPr/>
      </p:nvGrpSpPr>
      <p:grpSpPr>
        <a:xfrm>
          <a:off x="0" y="0"/>
          <a:ext cx="0" cy="0"/>
          <a:chOff x="0" y="0"/>
          <a:chExt cx="0" cy="0"/>
        </a:xfrm>
      </p:grpSpPr>
      <p:sp>
        <p:nvSpPr>
          <p:cNvPr id="86"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87"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88"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5" name="PlaceHolder 4"/>
          <p:cNvSpPr>
            <a:spLocks noGrp="1"/>
          </p:cNvSpPr>
          <p:nvPr>
            <p:ph type="ftr" idx="46"/>
          </p:nvPr>
        </p:nvSpPr>
        <p:spPr/>
        <p:txBody>
          <a:bodyPr/>
          <a:p>
            <a:r>
              <a:t>Footer</a:t>
            </a:r>
          </a:p>
        </p:txBody>
      </p:sp>
      <p:sp>
        <p:nvSpPr>
          <p:cNvPr id="6" name="PlaceHolder 5"/>
          <p:cNvSpPr>
            <a:spLocks noGrp="1"/>
          </p:cNvSpPr>
          <p:nvPr>
            <p:ph type="sldNum" idx="47"/>
          </p:nvPr>
        </p:nvSpPr>
        <p:spPr/>
        <p:txBody>
          <a:bodyPr/>
          <a:p>
            <a:fld id="{B33A2151-7F4D-4263-9EF9-CD6D118E8F01}" type="slidenum">
              <a:t>&lt;#&gt;</a:t>
            </a:fld>
          </a:p>
        </p:txBody>
      </p:sp>
      <p:sp>
        <p:nvSpPr>
          <p:cNvPr id="7" name="PlaceHolder 6"/>
          <p:cNvSpPr>
            <a:spLocks noGrp="1"/>
          </p:cNvSpPr>
          <p:nvPr>
            <p:ph type="dt" idx="48"/>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Default 7">
    <p:spTree>
      <p:nvGrpSpPr>
        <p:cNvPr id="1" name=""/>
        <p:cNvGrpSpPr/>
        <p:nvPr/>
      </p:nvGrpSpPr>
      <p:grpSpPr>
        <a:xfrm>
          <a:off x="0" y="0"/>
          <a:ext cx="0" cy="0"/>
          <a:chOff x="0" y="0"/>
          <a:chExt cx="0" cy="0"/>
        </a:xfrm>
      </p:grpSpPr>
      <p:sp>
        <p:nvSpPr>
          <p:cNvPr id="2" name="PlaceHolder 1"/>
          <p:cNvSpPr>
            <a:spLocks noGrp="1"/>
          </p:cNvSpPr>
          <p:nvPr>
            <p:ph type="ftr" idx="49"/>
          </p:nvPr>
        </p:nvSpPr>
        <p:spPr/>
        <p:txBody>
          <a:bodyPr/>
          <a:p>
            <a:r>
              <a:t>Footer</a:t>
            </a:r>
          </a:p>
        </p:txBody>
      </p:sp>
      <p:sp>
        <p:nvSpPr>
          <p:cNvPr id="3" name="PlaceHolder 2"/>
          <p:cNvSpPr>
            <a:spLocks noGrp="1"/>
          </p:cNvSpPr>
          <p:nvPr>
            <p:ph type="sldNum" idx="50"/>
          </p:nvPr>
        </p:nvSpPr>
        <p:spPr/>
        <p:txBody>
          <a:bodyPr/>
          <a:p>
            <a:fld id="{7CDD8A2F-3BBA-4DDB-B15E-D3B231CE9ED8}" type="slidenum">
              <a:t>&lt;#&gt;</a:t>
            </a:fld>
          </a:p>
        </p:txBody>
      </p:sp>
      <p:sp>
        <p:nvSpPr>
          <p:cNvPr id="4" name="PlaceHolder 3"/>
          <p:cNvSpPr>
            <a:spLocks noGrp="1"/>
          </p:cNvSpPr>
          <p:nvPr>
            <p:ph type="dt" idx="51"/>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8">
    <p:spTree>
      <p:nvGrpSpPr>
        <p:cNvPr id="1" name=""/>
        <p:cNvGrpSpPr/>
        <p:nvPr/>
      </p:nvGrpSpPr>
      <p:grpSpPr>
        <a:xfrm>
          <a:off x="0" y="0"/>
          <a:ext cx="0" cy="0"/>
          <a:chOff x="0" y="0"/>
          <a:chExt cx="0" cy="0"/>
        </a:xfrm>
      </p:grpSpPr>
      <p:sp>
        <p:nvSpPr>
          <p:cNvPr id="97"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98"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4" name="PlaceHolder 3"/>
          <p:cNvSpPr>
            <a:spLocks noGrp="1"/>
          </p:cNvSpPr>
          <p:nvPr>
            <p:ph type="ftr" idx="52"/>
          </p:nvPr>
        </p:nvSpPr>
        <p:spPr/>
        <p:txBody>
          <a:bodyPr/>
          <a:p>
            <a:r>
              <a:t>Footer</a:t>
            </a:r>
          </a:p>
        </p:txBody>
      </p:sp>
      <p:sp>
        <p:nvSpPr>
          <p:cNvPr id="5" name="PlaceHolder 4"/>
          <p:cNvSpPr>
            <a:spLocks noGrp="1"/>
          </p:cNvSpPr>
          <p:nvPr>
            <p:ph type="sldNum" idx="53"/>
          </p:nvPr>
        </p:nvSpPr>
        <p:spPr/>
        <p:txBody>
          <a:bodyPr/>
          <a:p>
            <a:fld id="{8B2E2BD2-D504-4A02-B076-F58CFB612967}" type="slidenum">
              <a:t>&lt;#&gt;</a:t>
            </a:fld>
          </a:p>
        </p:txBody>
      </p:sp>
      <p:sp>
        <p:nvSpPr>
          <p:cNvPr id="6" name="PlaceHolder 5"/>
          <p:cNvSpPr>
            <a:spLocks noGrp="1"/>
          </p:cNvSpPr>
          <p:nvPr>
            <p:ph type="dt" idx="5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9">
    <p:spTree>
      <p:nvGrpSpPr>
        <p:cNvPr id="1" name=""/>
        <p:cNvGrpSpPr/>
        <p:nvPr/>
      </p:nvGrpSpPr>
      <p:grpSpPr>
        <a:xfrm>
          <a:off x="0" y="0"/>
          <a:ext cx="0" cy="0"/>
          <a:chOff x="0" y="0"/>
          <a:chExt cx="0" cy="0"/>
        </a:xfrm>
      </p:grpSpPr>
      <p:sp>
        <p:nvSpPr>
          <p:cNvPr id="2" name="PlaceHolder 1"/>
          <p:cNvSpPr>
            <a:spLocks noGrp="1"/>
          </p:cNvSpPr>
          <p:nvPr>
            <p:ph type="ftr" idx="55"/>
          </p:nvPr>
        </p:nvSpPr>
        <p:spPr/>
        <p:txBody>
          <a:bodyPr/>
          <a:p>
            <a:r>
              <a:t>Footer</a:t>
            </a:r>
          </a:p>
        </p:txBody>
      </p:sp>
      <p:sp>
        <p:nvSpPr>
          <p:cNvPr id="3" name="PlaceHolder 2"/>
          <p:cNvSpPr>
            <a:spLocks noGrp="1"/>
          </p:cNvSpPr>
          <p:nvPr>
            <p:ph type="sldNum" idx="56"/>
          </p:nvPr>
        </p:nvSpPr>
        <p:spPr/>
        <p:txBody>
          <a:bodyPr/>
          <a:p>
            <a:fld id="{29AF7C1C-EFFD-4155-BFA8-6E5E198064E8}" type="slidenum">
              <a:t>&lt;#&gt;</a:t>
            </a:fld>
          </a:p>
        </p:txBody>
      </p:sp>
      <p:sp>
        <p:nvSpPr>
          <p:cNvPr id="4" name="PlaceHolder 3"/>
          <p:cNvSpPr>
            <a:spLocks noGrp="1"/>
          </p:cNvSpPr>
          <p:nvPr>
            <p:ph type="dt" idx="57"/>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10">
    <p:spTree>
      <p:nvGrpSpPr>
        <p:cNvPr id="1" name=""/>
        <p:cNvGrpSpPr/>
        <p:nvPr/>
      </p:nvGrpSpPr>
      <p:grpSpPr>
        <a:xfrm>
          <a:off x="0" y="0"/>
          <a:ext cx="0" cy="0"/>
          <a:chOff x="0" y="0"/>
          <a:chExt cx="0" cy="0"/>
        </a:xfrm>
      </p:grpSpPr>
      <p:sp>
        <p:nvSpPr>
          <p:cNvPr id="106"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107"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58"/>
          </p:nvPr>
        </p:nvSpPr>
        <p:spPr/>
        <p:txBody>
          <a:bodyPr/>
          <a:p>
            <a:r>
              <a:t>Footer</a:t>
            </a:r>
          </a:p>
        </p:txBody>
      </p:sp>
      <p:sp>
        <p:nvSpPr>
          <p:cNvPr id="5" name="PlaceHolder 4"/>
          <p:cNvSpPr>
            <a:spLocks noGrp="1"/>
          </p:cNvSpPr>
          <p:nvPr>
            <p:ph type="sldNum" idx="59"/>
          </p:nvPr>
        </p:nvSpPr>
        <p:spPr/>
        <p:txBody>
          <a:bodyPr/>
          <a:p>
            <a:fld id="{68D1951E-E38B-4940-A0ED-CC238FE39194}" type="slidenum">
              <a:t>&lt;#&gt;</a:t>
            </a:fld>
          </a:p>
        </p:txBody>
      </p:sp>
      <p:sp>
        <p:nvSpPr>
          <p:cNvPr id="6" name="PlaceHolder 5"/>
          <p:cNvSpPr>
            <a:spLocks noGrp="1"/>
          </p:cNvSpPr>
          <p:nvPr>
            <p:ph type="dt" idx="60"/>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Default 11">
    <p:spTree>
      <p:nvGrpSpPr>
        <p:cNvPr id="1" name=""/>
        <p:cNvGrpSpPr/>
        <p:nvPr/>
      </p:nvGrpSpPr>
      <p:grpSpPr>
        <a:xfrm>
          <a:off x="0" y="0"/>
          <a:ext cx="0" cy="0"/>
          <a:chOff x="0" y="0"/>
          <a:chExt cx="0" cy="0"/>
        </a:xfrm>
      </p:grpSpPr>
      <p:sp>
        <p:nvSpPr>
          <p:cNvPr id="113"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3" name="PlaceHolder 2"/>
          <p:cNvSpPr>
            <a:spLocks noGrp="1"/>
          </p:cNvSpPr>
          <p:nvPr>
            <p:ph type="ftr" idx="61"/>
          </p:nvPr>
        </p:nvSpPr>
        <p:spPr/>
        <p:txBody>
          <a:bodyPr/>
          <a:p>
            <a:r>
              <a:t>Footer</a:t>
            </a:r>
          </a:p>
        </p:txBody>
      </p:sp>
      <p:sp>
        <p:nvSpPr>
          <p:cNvPr id="4" name="PlaceHolder 3"/>
          <p:cNvSpPr>
            <a:spLocks noGrp="1"/>
          </p:cNvSpPr>
          <p:nvPr>
            <p:ph type="sldNum" idx="62"/>
          </p:nvPr>
        </p:nvSpPr>
        <p:spPr/>
        <p:txBody>
          <a:bodyPr/>
          <a:p>
            <a:fld id="{F79BF3AA-BFEB-4E90-8D11-1D0BBD0CB2D3}" type="slidenum">
              <a:t>&lt;#&gt;</a:t>
            </a:fld>
          </a:p>
        </p:txBody>
      </p:sp>
      <p:sp>
        <p:nvSpPr>
          <p:cNvPr id="5" name="PlaceHolder 4"/>
          <p:cNvSpPr>
            <a:spLocks noGrp="1"/>
          </p:cNvSpPr>
          <p:nvPr>
            <p:ph type="dt" idx="63"/>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itleAndTx" preserve="1">
  <p:cSld name="Default 11">
    <p:spTree>
      <p:nvGrpSpPr>
        <p:cNvPr id="1" name=""/>
        <p:cNvGrpSpPr/>
        <p:nvPr/>
      </p:nvGrpSpPr>
      <p:grpSpPr>
        <a:xfrm>
          <a:off x="0" y="0"/>
          <a:ext cx="0" cy="0"/>
          <a:chOff x="0" y="0"/>
          <a:chExt cx="0" cy="0"/>
        </a:xfrm>
      </p:grpSpPr>
      <p:sp>
        <p:nvSpPr>
          <p:cNvPr id="2" name="PlaceHolder 1"/>
          <p:cNvSpPr>
            <a:spLocks noGrp="1"/>
          </p:cNvSpPr>
          <p:nvPr>
            <p:ph type="ftr" idx="61"/>
          </p:nvPr>
        </p:nvSpPr>
        <p:spPr/>
        <p:txBody>
          <a:bodyPr/>
          <a:p>
            <a:r>
              <a:t>Footer</a:t>
            </a:r>
          </a:p>
        </p:txBody>
      </p:sp>
      <p:sp>
        <p:nvSpPr>
          <p:cNvPr id="3" name="PlaceHolder 2"/>
          <p:cNvSpPr>
            <a:spLocks noGrp="1"/>
          </p:cNvSpPr>
          <p:nvPr>
            <p:ph type="sldNum" idx="62"/>
          </p:nvPr>
        </p:nvSpPr>
        <p:spPr/>
        <p:txBody>
          <a:bodyPr/>
          <a:p>
            <a:fld id="{FB1A9ED1-E361-4FD9-82F7-8C2F99822A71}" type="slidenum">
              <a:t>&lt;#&gt;</a:t>
            </a:fld>
          </a:p>
        </p:txBody>
      </p:sp>
      <p:sp>
        <p:nvSpPr>
          <p:cNvPr id="4" name="PlaceHolder 3"/>
          <p:cNvSpPr>
            <a:spLocks noGrp="1"/>
          </p:cNvSpPr>
          <p:nvPr>
            <p:ph type="dt" idx="63"/>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 preserve="1">
  <p:cSld name="Default 11">
    <p:spTree>
      <p:nvGrpSpPr>
        <p:cNvPr id="1" name=""/>
        <p:cNvGrpSpPr/>
        <p:nvPr/>
      </p:nvGrpSpPr>
      <p:grpSpPr>
        <a:xfrm>
          <a:off x="0" y="0"/>
          <a:ext cx="0" cy="0"/>
          <a:chOff x="0" y="0"/>
          <a:chExt cx="0" cy="0"/>
        </a:xfrm>
      </p:grpSpPr>
      <p:sp>
        <p:nvSpPr>
          <p:cNvPr id="114"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115" name="PlaceHolder 2"/>
          <p:cNvSpPr>
            <a:spLocks noGrp="1"/>
          </p:cNvSpPr>
          <p:nvPr>
            <p:ph type="subTitle"/>
          </p:nvPr>
        </p:nvSpPr>
        <p:spPr>
          <a:xfrm>
            <a:off x="457200" y="1604520"/>
            <a:ext cx="8229240" cy="3977280"/>
          </a:xfrm>
          <a:prstGeom prst="rect">
            <a:avLst/>
          </a:prstGeom>
          <a:noFill/>
          <a:ln w="0">
            <a:noFill/>
          </a:ln>
        </p:spPr>
        <p:txBody>
          <a:bodyPr lIns="0" rIns="0" tIns="0" bIns="0" anchor="ctr">
            <a:noAutofit/>
          </a:bodyPr>
          <a:p>
            <a:pPr indent="0" algn="ctr">
              <a:buNone/>
            </a:pPr>
            <a:endParaRPr b="0" lang="en-GB" sz="3200" strike="noStrike" u="none">
              <a:solidFill>
                <a:srgbClr val="ffffff"/>
              </a:solidFill>
              <a:uFillTx/>
              <a:latin typeface="Arial"/>
            </a:endParaRPr>
          </a:p>
        </p:txBody>
      </p:sp>
      <p:sp>
        <p:nvSpPr>
          <p:cNvPr id="4" name="PlaceHolder 3"/>
          <p:cNvSpPr>
            <a:spLocks noGrp="1"/>
          </p:cNvSpPr>
          <p:nvPr>
            <p:ph type="ftr" idx="61"/>
          </p:nvPr>
        </p:nvSpPr>
        <p:spPr/>
        <p:txBody>
          <a:bodyPr/>
          <a:p>
            <a:r>
              <a:t>Footer</a:t>
            </a:r>
          </a:p>
        </p:txBody>
      </p:sp>
      <p:sp>
        <p:nvSpPr>
          <p:cNvPr id="5" name="PlaceHolder 4"/>
          <p:cNvSpPr>
            <a:spLocks noGrp="1"/>
          </p:cNvSpPr>
          <p:nvPr>
            <p:ph type="sldNum" idx="62"/>
          </p:nvPr>
        </p:nvSpPr>
        <p:spPr/>
        <p:txBody>
          <a:bodyPr/>
          <a:p>
            <a:fld id="{F7903A96-EF15-4D5B-9987-B56F2D5CD1C1}" type="slidenum">
              <a:t>&lt;#&gt;</a:t>
            </a:fld>
          </a:p>
        </p:txBody>
      </p:sp>
      <p:sp>
        <p:nvSpPr>
          <p:cNvPr id="6" name="PlaceHolder 5"/>
          <p:cNvSpPr>
            <a:spLocks noGrp="1"/>
          </p:cNvSpPr>
          <p:nvPr>
            <p:ph type="dt" idx="63"/>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Default 11">
    <p:spTree>
      <p:nvGrpSpPr>
        <p:cNvPr id="1" name=""/>
        <p:cNvGrpSpPr/>
        <p:nvPr/>
      </p:nvGrpSpPr>
      <p:grpSpPr>
        <a:xfrm>
          <a:off x="0" y="0"/>
          <a:ext cx="0" cy="0"/>
          <a:chOff x="0" y="0"/>
          <a:chExt cx="0" cy="0"/>
        </a:xfrm>
      </p:grpSpPr>
      <p:sp>
        <p:nvSpPr>
          <p:cNvPr id="2" name="PlaceHolder 1"/>
          <p:cNvSpPr>
            <a:spLocks noGrp="1"/>
          </p:cNvSpPr>
          <p:nvPr>
            <p:ph type="ftr" idx="61"/>
          </p:nvPr>
        </p:nvSpPr>
        <p:spPr/>
        <p:txBody>
          <a:bodyPr/>
          <a:p>
            <a:r>
              <a:t>Footer</a:t>
            </a:r>
          </a:p>
        </p:txBody>
      </p:sp>
      <p:sp>
        <p:nvSpPr>
          <p:cNvPr id="3" name="PlaceHolder 2"/>
          <p:cNvSpPr>
            <a:spLocks noGrp="1"/>
          </p:cNvSpPr>
          <p:nvPr>
            <p:ph type="sldNum" idx="62"/>
          </p:nvPr>
        </p:nvSpPr>
        <p:spPr/>
        <p:txBody>
          <a:bodyPr/>
          <a:p>
            <a:fld id="{882ACCE2-E5DA-4621-9A3A-697E070AC7A6}" type="slidenum">
              <a:t>&lt;#&gt;</a:t>
            </a:fld>
          </a:p>
        </p:txBody>
      </p:sp>
      <p:sp>
        <p:nvSpPr>
          <p:cNvPr id="4" name="PlaceHolder 3"/>
          <p:cNvSpPr>
            <a:spLocks noGrp="1"/>
          </p:cNvSpPr>
          <p:nvPr>
            <p:ph type="dt" idx="63"/>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Default 11">
    <p:spTree>
      <p:nvGrpSpPr>
        <p:cNvPr id="1" name=""/>
        <p:cNvGrpSpPr/>
        <p:nvPr/>
      </p:nvGrpSpPr>
      <p:grpSpPr>
        <a:xfrm>
          <a:off x="0" y="0"/>
          <a:ext cx="0" cy="0"/>
          <a:chOff x="0" y="0"/>
          <a:chExt cx="0" cy="0"/>
        </a:xfrm>
      </p:grpSpPr>
      <p:sp>
        <p:nvSpPr>
          <p:cNvPr id="116"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117" name="PlaceHolder 2"/>
          <p:cNvSpPr>
            <a:spLocks noGrp="1"/>
          </p:cNvSpPr>
          <p:nvPr>
            <p:ph/>
          </p:nvPr>
        </p:nvSpPr>
        <p:spPr>
          <a:xfrm>
            <a:off x="457200" y="1604520"/>
            <a:ext cx="822924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4" name="PlaceHolder 3"/>
          <p:cNvSpPr>
            <a:spLocks noGrp="1"/>
          </p:cNvSpPr>
          <p:nvPr>
            <p:ph type="ftr" idx="61"/>
          </p:nvPr>
        </p:nvSpPr>
        <p:spPr/>
        <p:txBody>
          <a:bodyPr/>
          <a:p>
            <a:r>
              <a:t>Footer</a:t>
            </a:r>
          </a:p>
        </p:txBody>
      </p:sp>
      <p:sp>
        <p:nvSpPr>
          <p:cNvPr id="5" name="PlaceHolder 4"/>
          <p:cNvSpPr>
            <a:spLocks noGrp="1"/>
          </p:cNvSpPr>
          <p:nvPr>
            <p:ph type="sldNum" idx="62"/>
          </p:nvPr>
        </p:nvSpPr>
        <p:spPr/>
        <p:txBody>
          <a:bodyPr/>
          <a:p>
            <a:fld id="{9815FFEE-50DB-48A1-917C-F4B5B6099966}" type="slidenum">
              <a:t>&lt;#&gt;</a:t>
            </a:fld>
          </a:p>
        </p:txBody>
      </p:sp>
      <p:sp>
        <p:nvSpPr>
          <p:cNvPr id="6" name="PlaceHolder 5"/>
          <p:cNvSpPr>
            <a:spLocks noGrp="1"/>
          </p:cNvSpPr>
          <p:nvPr>
            <p:ph type="dt" idx="63"/>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vertTx" preserve="1">
  <p:cSld name="Default 11">
    <p:spTree>
      <p:nvGrpSpPr>
        <p:cNvPr id="1" name=""/>
        <p:cNvGrpSpPr/>
        <p:nvPr/>
      </p:nvGrpSpPr>
      <p:grpSpPr>
        <a:xfrm>
          <a:off x="0" y="0"/>
          <a:ext cx="0" cy="0"/>
          <a:chOff x="0" y="0"/>
          <a:chExt cx="0" cy="0"/>
        </a:xfrm>
      </p:grpSpPr>
      <p:sp>
        <p:nvSpPr>
          <p:cNvPr id="2" name="PlaceHolder 1"/>
          <p:cNvSpPr>
            <a:spLocks noGrp="1"/>
          </p:cNvSpPr>
          <p:nvPr>
            <p:ph type="ftr" idx="61"/>
          </p:nvPr>
        </p:nvSpPr>
        <p:spPr/>
        <p:txBody>
          <a:bodyPr/>
          <a:p>
            <a:r>
              <a:t>Footer</a:t>
            </a:r>
          </a:p>
        </p:txBody>
      </p:sp>
      <p:sp>
        <p:nvSpPr>
          <p:cNvPr id="3" name="PlaceHolder 2"/>
          <p:cNvSpPr>
            <a:spLocks noGrp="1"/>
          </p:cNvSpPr>
          <p:nvPr>
            <p:ph type="sldNum" idx="62"/>
          </p:nvPr>
        </p:nvSpPr>
        <p:spPr/>
        <p:txBody>
          <a:bodyPr/>
          <a:p>
            <a:fld id="{D3610224-E9DE-4D1D-B890-B7424FC86346}" type="slidenum">
              <a:t>&lt;#&gt;</a:t>
            </a:fld>
          </a:p>
        </p:txBody>
      </p:sp>
      <p:sp>
        <p:nvSpPr>
          <p:cNvPr id="4" name="PlaceHolder 3"/>
          <p:cNvSpPr>
            <a:spLocks noGrp="1"/>
          </p:cNvSpPr>
          <p:nvPr>
            <p:ph type="dt" idx="63"/>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Default 11">
    <p:spTree>
      <p:nvGrpSpPr>
        <p:cNvPr id="1" name=""/>
        <p:cNvGrpSpPr/>
        <p:nvPr/>
      </p:nvGrpSpPr>
      <p:grpSpPr>
        <a:xfrm>
          <a:off x="0" y="0"/>
          <a:ext cx="0" cy="0"/>
          <a:chOff x="0" y="0"/>
          <a:chExt cx="0" cy="0"/>
        </a:xfrm>
      </p:grpSpPr>
      <p:sp>
        <p:nvSpPr>
          <p:cNvPr id="118"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endParaRPr b="0" lang="en-GB" sz="4400" strike="noStrike" u="none">
              <a:solidFill>
                <a:srgbClr val="ffffff"/>
              </a:solidFill>
              <a:uFillTx/>
              <a:latin typeface="Gill Sans"/>
            </a:endParaRPr>
          </a:p>
        </p:txBody>
      </p:sp>
      <p:sp>
        <p:nvSpPr>
          <p:cNvPr id="119"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120" name="PlaceHolder 3"/>
          <p:cNvSpPr>
            <a:spLocks noGrp="1"/>
          </p:cNvSpPr>
          <p:nvPr>
            <p:ph/>
          </p:nvPr>
        </p:nvSpPr>
        <p:spPr>
          <a:xfrm>
            <a:off x="4674240" y="1604520"/>
            <a:ext cx="4015800" cy="3977280"/>
          </a:xfrm>
          <a:prstGeom prst="rect">
            <a:avLst/>
          </a:prstGeom>
          <a:noFill/>
          <a:ln w="0">
            <a:noFill/>
          </a:ln>
        </p:spPr>
        <p:txBody>
          <a:bodyPr lIns="0" rIns="0" tIns="0" bIns="0" anchor="t">
            <a:normAutofit/>
          </a:bodyPr>
          <a:p>
            <a:pPr indent="0">
              <a:spcBef>
                <a:spcPts val="1417"/>
              </a:spcBef>
              <a:buNone/>
            </a:pPr>
            <a:endParaRPr b="0" lang="en-GB" sz="3200" strike="noStrike" u="none">
              <a:solidFill>
                <a:srgbClr val="ffffff"/>
              </a:solidFill>
              <a:uFillTx/>
              <a:latin typeface="Gill Sans"/>
            </a:endParaRPr>
          </a:p>
        </p:txBody>
      </p:sp>
      <p:sp>
        <p:nvSpPr>
          <p:cNvPr id="5" name="PlaceHolder 4"/>
          <p:cNvSpPr>
            <a:spLocks noGrp="1"/>
          </p:cNvSpPr>
          <p:nvPr>
            <p:ph type="ftr" idx="61"/>
          </p:nvPr>
        </p:nvSpPr>
        <p:spPr/>
        <p:txBody>
          <a:bodyPr/>
          <a:p>
            <a:r>
              <a:t>Footer</a:t>
            </a:r>
          </a:p>
        </p:txBody>
      </p:sp>
      <p:sp>
        <p:nvSpPr>
          <p:cNvPr id="6" name="PlaceHolder 5"/>
          <p:cNvSpPr>
            <a:spLocks noGrp="1"/>
          </p:cNvSpPr>
          <p:nvPr>
            <p:ph type="sldNum" idx="62"/>
          </p:nvPr>
        </p:nvSpPr>
        <p:spPr/>
        <p:txBody>
          <a:bodyPr/>
          <a:p>
            <a:fld id="{E1C57274-7AF8-4C44-8418-08277EE2AF75}" type="slidenum">
              <a:t>&lt;#&gt;</a:t>
            </a:fld>
          </a:p>
        </p:txBody>
      </p:sp>
      <p:sp>
        <p:nvSpPr>
          <p:cNvPr id="7" name="PlaceHolder 6"/>
          <p:cNvSpPr>
            <a:spLocks noGrp="1"/>
          </p:cNvSpPr>
          <p:nvPr>
            <p:ph type="dt" idx="63"/>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Content with Caption">
    <p:spTree>
      <p:nvGrpSpPr>
        <p:cNvPr id="1" name=""/>
        <p:cNvGrpSpPr/>
        <p:nvPr/>
      </p:nvGrpSpPr>
      <p:grpSpPr>
        <a:xfrm>
          <a:off x="0" y="0"/>
          <a:ext cx="0" cy="0"/>
          <a:chOff x="0" y="0"/>
          <a:chExt cx="0" cy="0"/>
        </a:xfrm>
      </p:grpSpPr>
      <p:sp>
        <p:nvSpPr>
          <p:cNvPr id="2" name="PlaceHolder 1"/>
          <p:cNvSpPr>
            <a:spLocks noGrp="1"/>
          </p:cNvSpPr>
          <p:nvPr>
            <p:ph type="ftr" idx="64"/>
          </p:nvPr>
        </p:nvSpPr>
        <p:spPr/>
        <p:txBody>
          <a:bodyPr/>
          <a:p>
            <a:r>
              <a:t>Footer</a:t>
            </a:r>
          </a:p>
        </p:txBody>
      </p:sp>
      <p:sp>
        <p:nvSpPr>
          <p:cNvPr id="3" name="PlaceHolder 2"/>
          <p:cNvSpPr>
            <a:spLocks noGrp="1"/>
          </p:cNvSpPr>
          <p:nvPr>
            <p:ph type="sldNum" idx="65"/>
          </p:nvPr>
        </p:nvSpPr>
        <p:spPr/>
        <p:txBody>
          <a:bodyPr/>
          <a:p>
            <a:fld id="{1E7BC52C-2070-4639-84B0-088607A557EA}" type="slidenum">
              <a:t>&lt;#&gt;</a:t>
            </a:fld>
          </a:p>
        </p:txBody>
      </p:sp>
      <p:sp>
        <p:nvSpPr>
          <p:cNvPr id="4" name="PlaceHolder 3"/>
          <p:cNvSpPr>
            <a:spLocks noGrp="1"/>
          </p:cNvSpPr>
          <p:nvPr>
            <p:ph type="dt" idx="66"/>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Picture with Caption">
    <p:spTree>
      <p:nvGrpSpPr>
        <p:cNvPr id="1" name=""/>
        <p:cNvGrpSpPr/>
        <p:nvPr/>
      </p:nvGrpSpPr>
      <p:grpSpPr>
        <a:xfrm>
          <a:off x="0" y="0"/>
          <a:ext cx="0" cy="0"/>
          <a:chOff x="0" y="0"/>
          <a:chExt cx="0" cy="0"/>
        </a:xfrm>
      </p:grpSpPr>
      <p:sp>
        <p:nvSpPr>
          <p:cNvPr id="2" name="PlaceHolder 1"/>
          <p:cNvSpPr>
            <a:spLocks noGrp="1"/>
          </p:cNvSpPr>
          <p:nvPr>
            <p:ph type="ftr" idx="67"/>
          </p:nvPr>
        </p:nvSpPr>
        <p:spPr/>
        <p:txBody>
          <a:bodyPr/>
          <a:p>
            <a:r>
              <a:t>Footer</a:t>
            </a:r>
          </a:p>
        </p:txBody>
      </p:sp>
      <p:sp>
        <p:nvSpPr>
          <p:cNvPr id="3" name="PlaceHolder 2"/>
          <p:cNvSpPr>
            <a:spLocks noGrp="1"/>
          </p:cNvSpPr>
          <p:nvPr>
            <p:ph type="sldNum" idx="68"/>
          </p:nvPr>
        </p:nvSpPr>
        <p:spPr/>
        <p:txBody>
          <a:bodyPr/>
          <a:p>
            <a:fld id="{3E24F649-6F34-442A-8CF6-21A02C07F602}" type="slidenum">
              <a:t>&lt;#&gt;</a:t>
            </a:fld>
          </a:p>
        </p:txBody>
      </p:sp>
      <p:sp>
        <p:nvSpPr>
          <p:cNvPr id="4" name="PlaceHolder 3"/>
          <p:cNvSpPr>
            <a:spLocks noGrp="1"/>
          </p:cNvSpPr>
          <p:nvPr>
            <p:ph type="dt" idx="69"/>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2.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3.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4.xml"/><Relationship Id="rId3" Type="http://schemas.openxmlformats.org/officeDocument/2006/relationships/slideLayout" Target="../slideLayouts/slideLayout5.xml"/><Relationship Id="rId4" Type="http://schemas.openxmlformats.org/officeDocument/2006/relationships/slideLayout" Target="../slideLayouts/slideLayout6.xml"/>
</Relationships>
</file>

<file path=ppt/slideMasters/_rels/slideMaster5.xml.rels><?xml version="1.0" encoding="UTF-8"?>
<Relationships xmlns="http://schemas.openxmlformats.org/package/2006/relationships"><Relationship Id="rId1" Type="http://schemas.openxmlformats.org/officeDocument/2006/relationships/theme" Target="../theme/theme5.xml"/><Relationship Id="rId2" Type="http://schemas.openxmlformats.org/officeDocument/2006/relationships/slideLayout" Target="../slideLayouts/slideLayout7.xml"/>
</Relationships>
</file>

<file path=ppt/slideMasters/_rels/slideMaster6.xml.rels><?xml version="1.0" encoding="UTF-8"?>
<Relationships xmlns="http://schemas.openxmlformats.org/package/2006/relationships"><Relationship Id="rId1" Type="http://schemas.openxmlformats.org/officeDocument/2006/relationships/theme" Target="../theme/theme6.xml"/><Relationship Id="rId2" Type="http://schemas.openxmlformats.org/officeDocument/2006/relationships/slideLayout" Target="../slideLayouts/slideLayout8.xml"/>
</Relationships>
</file>

<file path=ppt/slideMasters/_rels/slideMaster7.xml.rels><?xml version="1.0" encoding="UTF-8"?>
<Relationships xmlns="http://schemas.openxmlformats.org/package/2006/relationships"><Relationship Id="rId1" Type="http://schemas.openxmlformats.org/officeDocument/2006/relationships/theme" Target="../theme/theme7.xml"/><Relationship Id="rId2" Type="http://schemas.openxmlformats.org/officeDocument/2006/relationships/slideLayout" Target="../slideLayouts/slideLayout9.xml"/>
</Relationships>
</file>

<file path=ppt/slideMasters/_rels/slideMaster8.xml.rels><?xml version="1.0" encoding="UTF-8"?>
<Relationships xmlns="http://schemas.openxmlformats.org/package/2006/relationships"><Relationship Id="rId1" Type="http://schemas.openxmlformats.org/officeDocument/2006/relationships/theme" Target="../theme/theme8.xml"/><Relationship Id="rId2" Type="http://schemas.openxmlformats.org/officeDocument/2006/relationships/slideLayout" Target="../slideLayouts/slideLayout10.xml"/>
</Relationships>
</file>

<file path=ppt/slideMasters/_rels/slideMaster9.xml.rels><?xml version="1.0" encoding="UTF-8"?>
<Relationships xmlns="http://schemas.openxmlformats.org/package/2006/relationships"><Relationship Id="rId1" Type="http://schemas.openxmlformats.org/officeDocument/2006/relationships/theme" Target="../theme/theme9.xml"/><Relationship Id="rId2" Type="http://schemas.openxmlformats.org/officeDocument/2006/relationships/slideLayout" Target="../slideLayouts/slideLayout11.xml"/>
</Relationships>
</file>

<file path=ppt/slideMasters/_rels/slideMaster10.xml.rels><?xml version="1.0" encoding="UTF-8"?>
<Relationships xmlns="http://schemas.openxmlformats.org/package/2006/relationships"><Relationship Id="rId1" Type="http://schemas.openxmlformats.org/officeDocument/2006/relationships/theme" Target="../theme/theme10.xml"/><Relationship Id="rId2" Type="http://schemas.openxmlformats.org/officeDocument/2006/relationships/slideLayout" Target="../slideLayouts/slideLayout12.xml"/>
</Relationships>
</file>

<file path=ppt/slideMasters/_rels/slideMaster11.xml.rels><?xml version="1.0" encoding="UTF-8"?>
<Relationships xmlns="http://schemas.openxmlformats.org/package/2006/relationships"><Relationship Id="rId1" Type="http://schemas.openxmlformats.org/officeDocument/2006/relationships/theme" Target="../theme/theme11.xml"/><Relationship Id="rId2" Type="http://schemas.openxmlformats.org/officeDocument/2006/relationships/slideLayout" Target="../slideLayouts/slideLayout13.xml"/>
</Relationships>
</file>

<file path=ppt/slideMasters/_rels/slideMaster12.xml.rels><?xml version="1.0" encoding="UTF-8"?>
<Relationships xmlns="http://schemas.openxmlformats.org/package/2006/relationships"><Relationship Id="rId1" Type="http://schemas.openxmlformats.org/officeDocument/2006/relationships/theme" Target="../theme/theme12.xml"/><Relationship Id="rId2" Type="http://schemas.openxmlformats.org/officeDocument/2006/relationships/slideLayout" Target="../slideLayouts/slideLayout14.xml"/>
</Relationships>
</file>

<file path=ppt/slideMasters/_rels/slideMaster13.xml.rels><?xml version="1.0" encoding="UTF-8"?>
<Relationships xmlns="http://schemas.openxmlformats.org/package/2006/relationships"><Relationship Id="rId1" Type="http://schemas.openxmlformats.org/officeDocument/2006/relationships/theme" Target="../theme/theme13.xml"/><Relationship Id="rId2" Type="http://schemas.openxmlformats.org/officeDocument/2006/relationships/slideLayout" Target="../slideLayouts/slideLayout15.xml"/>
</Relationships>
</file>

<file path=ppt/slideMasters/_rels/slideMaster14.xml.rels><?xml version="1.0" encoding="UTF-8"?>
<Relationships xmlns="http://schemas.openxmlformats.org/package/2006/relationships"><Relationship Id="rId1" Type="http://schemas.openxmlformats.org/officeDocument/2006/relationships/theme" Target="../theme/theme14.xml"/><Relationship Id="rId2" Type="http://schemas.openxmlformats.org/officeDocument/2006/relationships/slideLayout" Target="../slideLayouts/slideLayout16.xml"/>
</Relationships>
</file>

<file path=ppt/slideMasters/_rels/slideMaster15.xml.rels><?xml version="1.0" encoding="UTF-8"?>
<Relationships xmlns="http://schemas.openxmlformats.org/package/2006/relationships"><Relationship Id="rId1" Type="http://schemas.openxmlformats.org/officeDocument/2006/relationships/theme" Target="../theme/theme15.xml"/><Relationship Id="rId2" Type="http://schemas.openxmlformats.org/officeDocument/2006/relationships/slideLayout" Target="../slideLayouts/slideLayout17.xml"/>
</Relationships>
</file>

<file path=ppt/slideMasters/_rels/slideMaster16.xml.rels><?xml version="1.0" encoding="UTF-8"?>
<Relationships xmlns="http://schemas.openxmlformats.org/package/2006/relationships"><Relationship Id="rId1" Type="http://schemas.openxmlformats.org/officeDocument/2006/relationships/theme" Target="../theme/theme16.xml"/><Relationship Id="rId2" Type="http://schemas.openxmlformats.org/officeDocument/2006/relationships/slideLayout" Target="../slideLayouts/slideLayout18.xml"/>
</Relationships>
</file>

<file path=ppt/slideMasters/_rels/slideMaster17.xml.rels><?xml version="1.0" encoding="UTF-8"?>
<Relationships xmlns="http://schemas.openxmlformats.org/package/2006/relationships"><Relationship Id="rId1" Type="http://schemas.openxmlformats.org/officeDocument/2006/relationships/theme" Target="../theme/theme17.xml"/><Relationship Id="rId2" Type="http://schemas.openxmlformats.org/officeDocument/2006/relationships/slideLayout" Target="../slideLayouts/slideLayout19.xml"/>
</Relationships>
</file>

<file path=ppt/slideMasters/_rels/slideMaster18.xml.rels><?xml version="1.0" encoding="UTF-8"?>
<Relationships xmlns="http://schemas.openxmlformats.org/package/2006/relationships"><Relationship Id="rId1" Type="http://schemas.openxmlformats.org/officeDocument/2006/relationships/theme" Target="../theme/theme18.xml"/><Relationship Id="rId2" Type="http://schemas.openxmlformats.org/officeDocument/2006/relationships/slideLayout" Target="../slideLayouts/slideLayout20.xml"/>
</Relationships>
</file>

<file path=ppt/slideMasters/_rels/slideMaster19.xml.rels><?xml version="1.0" encoding="UTF-8"?>
<Relationships xmlns="http://schemas.openxmlformats.org/package/2006/relationships"><Relationship Id="rId1" Type="http://schemas.openxmlformats.org/officeDocument/2006/relationships/theme" Target="../theme/theme19.xml"/><Relationship Id="rId2" Type="http://schemas.openxmlformats.org/officeDocument/2006/relationships/slideLayout" Target="../slideLayouts/slideLayout21.xml"/>
</Relationships>
</file>

<file path=ppt/slideMasters/_rels/slideMaster20.xml.rels><?xml version="1.0" encoding="UTF-8"?>
<Relationships xmlns="http://schemas.openxmlformats.org/package/2006/relationships"><Relationship Id="rId1" Type="http://schemas.openxmlformats.org/officeDocument/2006/relationships/theme" Target="../theme/theme20.xml"/><Relationship Id="rId2" Type="http://schemas.openxmlformats.org/officeDocument/2006/relationships/slideLayout" Target="../slideLayouts/slideLayout22.xml"/>
</Relationships>
</file>

<file path=ppt/slideMasters/_rels/slideMaster21.xml.rels><?xml version="1.0" encoding="UTF-8"?>
<Relationships xmlns="http://schemas.openxmlformats.org/package/2006/relationships"><Relationship Id="rId1" Type="http://schemas.openxmlformats.org/officeDocument/2006/relationships/theme" Target="../theme/theme21.xml"/><Relationship Id="rId2" Type="http://schemas.openxmlformats.org/officeDocument/2006/relationships/slideLayout" Target="../slideLayouts/slideLayout23.xml"/><Relationship Id="rId3" Type="http://schemas.openxmlformats.org/officeDocument/2006/relationships/slideLayout" Target="../slideLayouts/slideLayout24.xml"/><Relationship Id="rId4" Type="http://schemas.openxmlformats.org/officeDocument/2006/relationships/slideLayout" Target="../slideLayouts/slideLayout25.xml"/><Relationship Id="rId5" Type="http://schemas.openxmlformats.org/officeDocument/2006/relationships/slideLayout" Target="../slideLayouts/slideLayout26.xml"/><Relationship Id="rId6" Type="http://schemas.openxmlformats.org/officeDocument/2006/relationships/slideLayout" Target="../slideLayouts/slideLayout27.xml"/><Relationship Id="rId7" Type="http://schemas.openxmlformats.org/officeDocument/2006/relationships/slideLayout" Target="../slideLayouts/slideLayout28.xml"/><Relationship Id="rId8" Type="http://schemas.openxmlformats.org/officeDocument/2006/relationships/slideLayout" Target="../slideLayouts/slideLayout29.xml"/>
</Relationships>
</file>

<file path=ppt/slideMasters/_rels/slideMaster22.xml.rels><?xml version="1.0" encoding="UTF-8"?>
<Relationships xmlns="http://schemas.openxmlformats.org/package/2006/relationships"><Relationship Id="rId1" Type="http://schemas.openxmlformats.org/officeDocument/2006/relationships/theme" Target="../theme/theme22.xml"/><Relationship Id="rId2" Type="http://schemas.openxmlformats.org/officeDocument/2006/relationships/slideLayout" Target="../slideLayouts/slideLayout30.xml"/>
</Relationships>
</file>

<file path=ppt/slideMasters/_rels/slideMaster23.xml.rels><?xml version="1.0" encoding="UTF-8"?>
<Relationships xmlns="http://schemas.openxmlformats.org/package/2006/relationships"><Relationship Id="rId1" Type="http://schemas.openxmlformats.org/officeDocument/2006/relationships/theme" Target="../theme/theme23.xml"/><Relationship Id="rId2" Type="http://schemas.openxmlformats.org/officeDocument/2006/relationships/slideLayout" Target="../slideLayouts/slideLayout31.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1" name="PlaceHolder 2"/>
          <p:cNvSpPr>
            <a:spLocks noGrp="1"/>
          </p:cNvSpPr>
          <p:nvPr>
            <p:ph type="ftr" idx="1"/>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2" name="PlaceHolder 3"/>
          <p:cNvSpPr>
            <a:spLocks noGrp="1"/>
          </p:cNvSpPr>
          <p:nvPr>
            <p:ph type="sldNum" idx="2"/>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2D84F458-3CFB-4F54-A465-27063C7D237D}"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3" name="PlaceHolder 4"/>
          <p:cNvSpPr>
            <a:spLocks noGrp="1"/>
          </p:cNvSpPr>
          <p:nvPr>
            <p:ph type="dt" idx="3"/>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
        <p:nvSpPr>
          <p:cNvPr id="4"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Arial"/>
              </a:rPr>
              <a:t>Click to edit the outline text format</a:t>
            </a:r>
            <a:endParaRPr b="0" lang="en-GB" sz="32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2800" strike="noStrike" u="none">
                <a:solidFill>
                  <a:srgbClr val="ffffff"/>
                </a:solidFill>
                <a:uFillTx/>
                <a:latin typeface="Arial"/>
              </a:rPr>
              <a:t>Second Outline Level</a:t>
            </a:r>
            <a:endParaRPr b="0" lang="en-GB" sz="2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2400" strike="noStrike" u="none">
                <a:solidFill>
                  <a:srgbClr val="ffffff"/>
                </a:solidFill>
                <a:uFillTx/>
                <a:latin typeface="Arial"/>
              </a:rPr>
              <a:t>Third Outline Level</a:t>
            </a:r>
            <a:endParaRPr b="0" lang="en-GB" sz="24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2000" strike="noStrike" u="none">
                <a:solidFill>
                  <a:srgbClr val="ffffff"/>
                </a:solidFill>
                <a:uFillTx/>
                <a:latin typeface="Arial"/>
              </a:rPr>
              <a:t>Fourth Outline Level</a:t>
            </a:r>
            <a:endParaRPr b="0" lang="en-GB" sz="20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2000" strike="noStrike" u="none">
                <a:solidFill>
                  <a:srgbClr val="ffffff"/>
                </a:solidFill>
                <a:uFillTx/>
                <a:latin typeface="Arial"/>
              </a:rPr>
              <a:t>Fifth Outline Level</a:t>
            </a:r>
            <a:endParaRPr b="0" lang="en-GB" sz="20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2000" strike="noStrike" u="none">
                <a:solidFill>
                  <a:srgbClr val="ffffff"/>
                </a:solidFill>
                <a:uFillTx/>
                <a:latin typeface="Arial"/>
              </a:rPr>
              <a:t>Sixth Outline Level</a:t>
            </a:r>
            <a:endParaRPr b="0" lang="en-GB" sz="20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2000" strike="noStrike" u="none">
                <a:solidFill>
                  <a:srgbClr val="ffffff"/>
                </a:solidFill>
                <a:uFillTx/>
                <a:latin typeface="Arial"/>
              </a:rPr>
              <a:t>Seventh Outline Level</a:t>
            </a:r>
            <a:endParaRPr b="0" lang="en-GB" sz="2000" strike="noStrike" u="none">
              <a:solidFill>
                <a:srgbClr val="ffffff"/>
              </a:solidFill>
              <a:uFillTx/>
              <a:latin typeface="Arial"/>
            </a:endParaRPr>
          </a:p>
        </p:txBody>
      </p:sp>
    </p:spTree>
  </p:cSld>
  <p:clrMap bg1="dk1" tx1="lt1" bg2="dk2" tx2="lt2" accent1="accent1" accent2="accent2" accent3="accent3" accent4="accent4" accent5="accent5" accent6="accent6" hlink="hlink" folHlink="folHlink"/>
  <p:sldLayoutIdLst>
    <p:sldLayoutId id="2147483649" r:id="rId2"/>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7" name="PlaceHolder 1"/>
          <p:cNvSpPr>
            <a:spLocks noGrp="1"/>
          </p:cNvSpPr>
          <p:nvPr>
            <p:ph type="ftr" idx="4"/>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8" name="PlaceHolder 2"/>
          <p:cNvSpPr>
            <a:spLocks noGrp="1"/>
          </p:cNvSpPr>
          <p:nvPr>
            <p:ph type="sldNum" idx="5"/>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F35AF13B-B7C9-417C-B337-7E5A97FE2EE9}"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9" name="PlaceHolder 3"/>
          <p:cNvSpPr>
            <a:spLocks noGrp="1"/>
          </p:cNvSpPr>
          <p:nvPr>
            <p:ph type="dt" idx="6"/>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1" r:id="rId2"/>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0" name="PlaceHolder 1"/>
          <p:cNvSpPr>
            <a:spLocks noGrp="1"/>
          </p:cNvSpPr>
          <p:nvPr>
            <p:ph type="ftr" idx="7"/>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11" name="PlaceHolder 2"/>
          <p:cNvSpPr>
            <a:spLocks noGrp="1"/>
          </p:cNvSpPr>
          <p:nvPr>
            <p:ph type="sldNum" idx="8"/>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D9E5D4A3-C485-4F60-97C8-38C792989F2B}"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12" name="PlaceHolder 3"/>
          <p:cNvSpPr>
            <a:spLocks noGrp="1"/>
          </p:cNvSpPr>
          <p:nvPr>
            <p:ph type="dt" idx="9"/>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3" r:id="rId2"/>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3"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Gill Sans"/>
              </a:rPr>
              <a:t>Click to edit the title text format</a:t>
            </a:r>
            <a:endParaRPr b="0" lang="en-GB" sz="1800" strike="noStrike" u="none">
              <a:solidFill>
                <a:srgbClr val="ffffff"/>
              </a:solidFill>
              <a:uFillTx/>
              <a:latin typeface="Gill Sans"/>
            </a:endParaRPr>
          </a:p>
        </p:txBody>
      </p:sp>
      <p:sp>
        <p:nvSpPr>
          <p:cNvPr id="14" name="PlaceHolder 2"/>
          <p:cNvSpPr>
            <a:spLocks noGrp="1"/>
          </p:cNvSpPr>
          <p:nvPr>
            <p:ph type="body"/>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Gill Sans"/>
              </a:rPr>
              <a:t>Click to edit the outline text format</a:t>
            </a:r>
            <a:endParaRPr b="0" lang="en-GB" sz="1800" strike="noStrike" u="none">
              <a:solidFill>
                <a:srgbClr val="ffffff"/>
              </a:solidFill>
              <a:uFillTx/>
              <a:latin typeface="Gill Sans"/>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Gill Sans"/>
              </a:rPr>
              <a:t>Second Outline Level</a:t>
            </a:r>
            <a:endParaRPr b="0" lang="en-GB" sz="1800" strike="noStrike" u="none">
              <a:solidFill>
                <a:srgbClr val="ffffff"/>
              </a:solidFill>
              <a:uFillTx/>
              <a:latin typeface="Gill Sans"/>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Gill Sans"/>
              </a:rPr>
              <a:t>Third Outline Level</a:t>
            </a:r>
            <a:endParaRPr b="0" lang="en-GB" sz="1800" strike="noStrike" u="none">
              <a:solidFill>
                <a:srgbClr val="ffffff"/>
              </a:solidFill>
              <a:uFillTx/>
              <a:latin typeface="Gill Sans"/>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Gill Sans"/>
              </a:rPr>
              <a:t>Fourth Outline Level</a:t>
            </a:r>
            <a:endParaRPr b="0" lang="en-GB" sz="1800" strike="noStrike" u="none">
              <a:solidFill>
                <a:srgbClr val="ffffff"/>
              </a:solidFill>
              <a:uFillTx/>
              <a:latin typeface="Gill Sans"/>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Gill Sans"/>
              </a:rPr>
              <a:t>Fifth Outline Level</a:t>
            </a:r>
            <a:endParaRPr b="0" lang="en-GB" sz="1800" strike="noStrike" u="none">
              <a:solidFill>
                <a:srgbClr val="ffffff"/>
              </a:solidFill>
              <a:uFillTx/>
              <a:latin typeface="Gill Sans"/>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Gill Sans"/>
              </a:rPr>
              <a:t>Sixth Outline Level</a:t>
            </a:r>
            <a:endParaRPr b="0" lang="en-GB" sz="1800" strike="noStrike" u="none">
              <a:solidFill>
                <a:srgbClr val="ffffff"/>
              </a:solidFill>
              <a:uFillTx/>
              <a:latin typeface="Gill Sans"/>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Gill Sans"/>
              </a:rPr>
              <a:t>Seventh Outline Level</a:t>
            </a:r>
            <a:endParaRPr b="0" lang="en-GB" sz="1800" strike="noStrike" u="none">
              <a:solidFill>
                <a:srgbClr val="ffffff"/>
              </a:solidFill>
              <a:uFillTx/>
              <a:latin typeface="Gill Sans"/>
            </a:endParaRPr>
          </a:p>
        </p:txBody>
      </p:sp>
      <p:sp>
        <p:nvSpPr>
          <p:cNvPr id="15" name="PlaceHolder 3"/>
          <p:cNvSpPr>
            <a:spLocks noGrp="1"/>
          </p:cNvSpPr>
          <p:nvPr>
            <p:ph type="ftr" idx="10"/>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6" name="PlaceHolder 4"/>
          <p:cNvSpPr>
            <a:spLocks noGrp="1"/>
          </p:cNvSpPr>
          <p:nvPr>
            <p:ph type="sldNum" idx="11"/>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EA09D7E4-A60C-440D-9C58-4C856B23D131}"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7" name="PlaceHolder 5"/>
          <p:cNvSpPr>
            <a:spLocks noGrp="1"/>
          </p:cNvSpPr>
          <p:nvPr>
            <p:ph type="dt" idx="12"/>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5" r:id="rId2"/>
    <p:sldLayoutId id="2147483656" r:id="rId3"/>
    <p:sldLayoutId id="2147483657" r:id="rId4"/>
  </p:sldLayoutIdLst>
</p:sldMaster>
</file>

<file path=ppt/slideMasters/slideMaster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2" name="PlaceHolder 1"/>
          <p:cNvSpPr>
            <a:spLocks noGrp="1"/>
          </p:cNvSpPr>
          <p:nvPr>
            <p:ph type="ftr" idx="13"/>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23" name="PlaceHolder 2"/>
          <p:cNvSpPr>
            <a:spLocks noGrp="1"/>
          </p:cNvSpPr>
          <p:nvPr>
            <p:ph type="sldNum" idx="14"/>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6D3E72D2-FB56-4C2C-B90C-7D8F4E02CA78}"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24" name="PlaceHolder 3"/>
          <p:cNvSpPr>
            <a:spLocks noGrp="1"/>
          </p:cNvSpPr>
          <p:nvPr>
            <p:ph type="dt" idx="15"/>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59" r:id="rId2"/>
  </p:sldLayoutIdLst>
</p:sldMaster>
</file>

<file path=ppt/slideMasters/slideMaster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26" name="PlaceHolder 2"/>
          <p:cNvSpPr>
            <a:spLocks noGrp="1"/>
          </p:cNvSpPr>
          <p:nvPr>
            <p:ph type="body"/>
          </p:nvPr>
        </p:nvSpPr>
        <p:spPr>
          <a:xfrm>
            <a:off x="45720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27" name="PlaceHolder 3"/>
          <p:cNvSpPr>
            <a:spLocks noGrp="1"/>
          </p:cNvSpPr>
          <p:nvPr>
            <p:ph type="body"/>
          </p:nvPr>
        </p:nvSpPr>
        <p:spPr>
          <a:xfrm>
            <a:off x="467424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28" name="PlaceHolder 4"/>
          <p:cNvSpPr>
            <a:spLocks noGrp="1"/>
          </p:cNvSpPr>
          <p:nvPr>
            <p:ph type="ftr" idx="16"/>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29" name="PlaceHolder 5"/>
          <p:cNvSpPr>
            <a:spLocks noGrp="1"/>
          </p:cNvSpPr>
          <p:nvPr>
            <p:ph type="sldNum" idx="17"/>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1E26763C-4AC7-4874-98AF-49340B32656E}"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30" name="PlaceHolder 6"/>
          <p:cNvSpPr>
            <a:spLocks noGrp="1"/>
          </p:cNvSpPr>
          <p:nvPr>
            <p:ph type="dt" idx="18"/>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1" r:id="rId2"/>
  </p:sldLayoutIdLst>
</p:sldMaster>
</file>

<file path=ppt/slideMasters/slideMaster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34" name="PlaceHolder 1"/>
          <p:cNvSpPr>
            <a:spLocks noGrp="1"/>
          </p:cNvSpPr>
          <p:nvPr>
            <p:ph type="ftr" idx="19"/>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35" name="PlaceHolder 2"/>
          <p:cNvSpPr>
            <a:spLocks noGrp="1"/>
          </p:cNvSpPr>
          <p:nvPr>
            <p:ph type="sldNum" idx="20"/>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0481DFDD-CB05-438E-9E32-CFE4BC3A943C}"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36" name="PlaceHolder 3"/>
          <p:cNvSpPr>
            <a:spLocks noGrp="1"/>
          </p:cNvSpPr>
          <p:nvPr>
            <p:ph type="dt" idx="21"/>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3" r:id="rId2"/>
  </p:sldLayoutIdLst>
</p:sldMaster>
</file>

<file path=ppt/slideMasters/slideMaster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38" name="PlaceHolder 2"/>
          <p:cNvSpPr>
            <a:spLocks noGrp="1"/>
          </p:cNvSpPr>
          <p:nvPr>
            <p:ph type="ftr" idx="22"/>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39" name="PlaceHolder 3"/>
          <p:cNvSpPr>
            <a:spLocks noGrp="1"/>
          </p:cNvSpPr>
          <p:nvPr>
            <p:ph type="sldNum" idx="23"/>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6F8CAC87-B285-4465-A256-837B807858D2}"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40" name="PlaceHolder 4"/>
          <p:cNvSpPr>
            <a:spLocks noGrp="1"/>
          </p:cNvSpPr>
          <p:nvPr>
            <p:ph type="dt" idx="24"/>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5" r:id="rId2"/>
  </p:sldLayoutIdLst>
</p:sldMaster>
</file>

<file path=ppt/slideMasters/slideMaster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43" name="PlaceHolder 2"/>
          <p:cNvSpPr>
            <a:spLocks noGrp="1"/>
          </p:cNvSpPr>
          <p:nvPr>
            <p:ph type="ftr" idx="25"/>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44" name="PlaceHolder 3"/>
          <p:cNvSpPr>
            <a:spLocks noGrp="1"/>
          </p:cNvSpPr>
          <p:nvPr>
            <p:ph type="sldNum" idx="26"/>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8101D425-5B4D-4A26-8E8D-D78B5EF9F985}"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45" name="PlaceHolder 4"/>
          <p:cNvSpPr>
            <a:spLocks noGrp="1"/>
          </p:cNvSpPr>
          <p:nvPr>
            <p:ph type="dt" idx="27"/>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7" r:id="rId2"/>
  </p:sldLayoutIdLst>
</p:sldMaster>
</file>

<file path=ppt/slideMasters/slideMaster1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48" name="PlaceHolder 2"/>
          <p:cNvSpPr>
            <a:spLocks noGrp="1"/>
          </p:cNvSpPr>
          <p:nvPr>
            <p:ph type="body"/>
          </p:nvPr>
        </p:nvSpPr>
        <p:spPr>
          <a:xfrm>
            <a:off x="45720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49" name="PlaceHolder 3"/>
          <p:cNvSpPr>
            <a:spLocks noGrp="1"/>
          </p:cNvSpPr>
          <p:nvPr>
            <p:ph type="body"/>
          </p:nvPr>
        </p:nvSpPr>
        <p:spPr>
          <a:xfrm>
            <a:off x="467424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50" name="PlaceHolder 4"/>
          <p:cNvSpPr>
            <a:spLocks noGrp="1"/>
          </p:cNvSpPr>
          <p:nvPr>
            <p:ph type="ftr" idx="28"/>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51" name="PlaceHolder 5"/>
          <p:cNvSpPr>
            <a:spLocks noGrp="1"/>
          </p:cNvSpPr>
          <p:nvPr>
            <p:ph type="sldNum" idx="29"/>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CAE0F2DC-B14E-4613-B5F2-6CAD49161E08}"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52" name="PlaceHolder 6"/>
          <p:cNvSpPr>
            <a:spLocks noGrp="1"/>
          </p:cNvSpPr>
          <p:nvPr>
            <p:ph type="dt" idx="30"/>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69" r:id="rId2"/>
  </p:sldLayoutIdLst>
</p:sldMaster>
</file>

<file path=ppt/slideMasters/slideMaster1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56" name="PlaceHolder 1"/>
          <p:cNvSpPr>
            <a:spLocks noGrp="1"/>
          </p:cNvSpPr>
          <p:nvPr>
            <p:ph type="ftr" idx="31"/>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57" name="PlaceHolder 2"/>
          <p:cNvSpPr>
            <a:spLocks noGrp="1"/>
          </p:cNvSpPr>
          <p:nvPr>
            <p:ph type="sldNum" idx="32"/>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2D9E17FC-C3C6-4D27-9344-1F8530988715}"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58" name="PlaceHolder 3"/>
          <p:cNvSpPr>
            <a:spLocks noGrp="1"/>
          </p:cNvSpPr>
          <p:nvPr>
            <p:ph type="dt" idx="33"/>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1" r:id="rId2"/>
  </p:sldLayoutIdLst>
</p:sldMaster>
</file>

<file path=ppt/slideMasters/slideMaster1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60" name="PlaceHolder 2"/>
          <p:cNvSpPr>
            <a:spLocks noGrp="1"/>
          </p:cNvSpPr>
          <p:nvPr>
            <p:ph type="body"/>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61" name="PlaceHolder 3"/>
          <p:cNvSpPr>
            <a:spLocks noGrp="1"/>
          </p:cNvSpPr>
          <p:nvPr>
            <p:ph type="ftr" idx="34"/>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62" name="PlaceHolder 4"/>
          <p:cNvSpPr>
            <a:spLocks noGrp="1"/>
          </p:cNvSpPr>
          <p:nvPr>
            <p:ph type="sldNum" idx="35"/>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74A39166-C2F2-48D0-B4BB-C518BA0D077B}"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63" name="PlaceHolder 5"/>
          <p:cNvSpPr>
            <a:spLocks noGrp="1"/>
          </p:cNvSpPr>
          <p:nvPr>
            <p:ph type="dt" idx="36"/>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3" r:id="rId2"/>
  </p:sldLayoutIdLst>
</p:sldMaster>
</file>

<file path=ppt/slideMasters/slideMaster1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66" name="PlaceHolder 1"/>
          <p:cNvSpPr>
            <a:spLocks noGrp="1"/>
          </p:cNvSpPr>
          <p:nvPr>
            <p:ph type="ftr" idx="37"/>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67" name="PlaceHolder 2"/>
          <p:cNvSpPr>
            <a:spLocks noGrp="1"/>
          </p:cNvSpPr>
          <p:nvPr>
            <p:ph type="sldNum" idx="38"/>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C3F10619-E854-4FE9-BF5C-CC662DAFBEA0}"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68" name="PlaceHolder 3"/>
          <p:cNvSpPr>
            <a:spLocks noGrp="1"/>
          </p:cNvSpPr>
          <p:nvPr>
            <p:ph type="dt" idx="39"/>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5" r:id="rId2"/>
  </p:sldLayoutIdLst>
</p:sldMaster>
</file>

<file path=ppt/slideMasters/slideMaster1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70" name="PlaceHolder 2"/>
          <p:cNvSpPr>
            <a:spLocks noGrp="1"/>
          </p:cNvSpPr>
          <p:nvPr>
            <p:ph type="ftr" idx="40"/>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71" name="PlaceHolder 3"/>
          <p:cNvSpPr>
            <a:spLocks noGrp="1"/>
          </p:cNvSpPr>
          <p:nvPr>
            <p:ph type="sldNum" idx="41"/>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F31FC24B-DFB2-40FC-B8B7-AA02F4D5F45B}"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72" name="PlaceHolder 4"/>
          <p:cNvSpPr>
            <a:spLocks noGrp="1"/>
          </p:cNvSpPr>
          <p:nvPr>
            <p:ph type="dt" idx="42"/>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7" r:id="rId2"/>
  </p:sldLayoutIdLst>
</p:sldMaster>
</file>

<file path=ppt/slideMasters/slideMaster15.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76" name="PlaceHolder 2"/>
          <p:cNvSpPr>
            <a:spLocks noGrp="1"/>
          </p:cNvSpPr>
          <p:nvPr>
            <p:ph type="ftr" idx="43"/>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
        <p:nvSpPr>
          <p:cNvPr id="77" name="PlaceHolder 3"/>
          <p:cNvSpPr>
            <a:spLocks noGrp="1"/>
          </p:cNvSpPr>
          <p:nvPr>
            <p:ph type="sldNum" idx="44"/>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0CB9CA8B-98AB-4186-9E71-B187164D7AB8}" type="slidenum">
              <a:rPr b="0" lang="en-GB" sz="1200" strike="noStrike" u="none">
                <a:solidFill>
                  <a:schemeClr val="lt1">
                    <a:tint val="75000"/>
                  </a:schemeClr>
                </a:solidFill>
                <a:uFillTx/>
                <a:latin typeface="Calibri"/>
              </a:rPr>
              <a:t>1</a:t>
            </a:fld>
            <a:endParaRPr b="0" lang="en-GB" sz="1200" strike="noStrike" u="none">
              <a:solidFill>
                <a:srgbClr val="ffffff"/>
              </a:solidFill>
              <a:uFillTx/>
              <a:latin typeface="Times New Roman"/>
            </a:endParaRPr>
          </a:p>
        </p:txBody>
      </p:sp>
      <p:sp>
        <p:nvSpPr>
          <p:cNvPr id="78" name="PlaceHolder 4"/>
          <p:cNvSpPr>
            <a:spLocks noGrp="1"/>
          </p:cNvSpPr>
          <p:nvPr>
            <p:ph type="dt" idx="45"/>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 </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79" r:id="rId2"/>
  </p:sldLayoutIdLst>
</p:sldMaster>
</file>

<file path=ppt/slideMasters/slideMaster16.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80"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81" name="PlaceHolder 2"/>
          <p:cNvSpPr>
            <a:spLocks noGrp="1"/>
          </p:cNvSpPr>
          <p:nvPr>
            <p:ph type="body"/>
          </p:nvPr>
        </p:nvSpPr>
        <p:spPr>
          <a:xfrm>
            <a:off x="45720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82" name="PlaceHolder 3"/>
          <p:cNvSpPr>
            <a:spLocks noGrp="1"/>
          </p:cNvSpPr>
          <p:nvPr>
            <p:ph type="body"/>
          </p:nvPr>
        </p:nvSpPr>
        <p:spPr>
          <a:xfrm>
            <a:off x="4674240" y="1604520"/>
            <a:ext cx="401544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83" name="PlaceHolder 4"/>
          <p:cNvSpPr>
            <a:spLocks noGrp="1"/>
          </p:cNvSpPr>
          <p:nvPr>
            <p:ph type="ftr" idx="46"/>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84" name="PlaceHolder 5"/>
          <p:cNvSpPr>
            <a:spLocks noGrp="1"/>
          </p:cNvSpPr>
          <p:nvPr>
            <p:ph type="sldNum" idx="47"/>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7DD2052-EDC0-41EF-939E-387788FEA7D2}"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85" name="PlaceHolder 6"/>
          <p:cNvSpPr>
            <a:spLocks noGrp="1"/>
          </p:cNvSpPr>
          <p:nvPr>
            <p:ph type="dt" idx="48"/>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1" r:id="rId2"/>
  </p:sldLayoutIdLst>
</p:sldMaster>
</file>

<file path=ppt/slideMasters/slideMaster17.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89" name="PlaceHolder 1"/>
          <p:cNvSpPr>
            <a:spLocks noGrp="1"/>
          </p:cNvSpPr>
          <p:nvPr>
            <p:ph type="ftr" idx="49"/>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90" name="PlaceHolder 2"/>
          <p:cNvSpPr>
            <a:spLocks noGrp="1"/>
          </p:cNvSpPr>
          <p:nvPr>
            <p:ph type="sldNum" idx="50"/>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BA769C0F-90DA-448A-AF30-4B32EA9DE63A}"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91" name="PlaceHolder 3"/>
          <p:cNvSpPr>
            <a:spLocks noGrp="1"/>
          </p:cNvSpPr>
          <p:nvPr>
            <p:ph type="dt" idx="51"/>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3" r:id="rId2"/>
  </p:sldLayoutIdLst>
</p:sldMaster>
</file>

<file path=ppt/slideMasters/slideMaster18.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92"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93" name="PlaceHolder 2"/>
          <p:cNvSpPr>
            <a:spLocks noGrp="1"/>
          </p:cNvSpPr>
          <p:nvPr>
            <p:ph type="body"/>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1800" strike="noStrike" u="none">
                <a:solidFill>
                  <a:srgbClr val="ffffff"/>
                </a:solidFill>
                <a:uFillTx/>
                <a:latin typeface="Arial"/>
              </a:rPr>
              <a:t>Click to edit the outline text format</a:t>
            </a:r>
            <a:endParaRPr b="0" lang="en-GB" sz="1800" strike="noStrike" u="none">
              <a:solidFill>
                <a:srgbClr val="ffffff"/>
              </a:solidFill>
              <a:uFillTx/>
              <a:latin typeface="Arial"/>
            </a:endParaRPr>
          </a:p>
          <a:p>
            <a:pPr lvl="1" marL="864000" indent="-324000">
              <a:spcBef>
                <a:spcPts val="1134"/>
              </a:spcBef>
              <a:buClr>
                <a:srgbClr val="ffffff"/>
              </a:buClr>
              <a:buSzPct val="75000"/>
              <a:buFont typeface="Symbol" charset="2"/>
              <a:buChar char=""/>
            </a:pPr>
            <a:r>
              <a:rPr b="0" lang="en-GB" sz="1800" strike="noStrike" u="none">
                <a:solidFill>
                  <a:srgbClr val="ffffff"/>
                </a:solidFill>
                <a:uFillTx/>
                <a:latin typeface="Arial"/>
              </a:rPr>
              <a:t>Second Outline Level</a:t>
            </a:r>
            <a:endParaRPr b="0" lang="en-GB" sz="1800" strike="noStrike" u="none">
              <a:solidFill>
                <a:srgbClr val="ffffff"/>
              </a:solidFill>
              <a:uFillTx/>
              <a:latin typeface="Arial"/>
            </a:endParaRPr>
          </a:p>
          <a:p>
            <a:pPr lvl="2" marL="1296000" indent="-288000">
              <a:spcBef>
                <a:spcPts val="850"/>
              </a:spcBef>
              <a:buClr>
                <a:srgbClr val="ffffff"/>
              </a:buClr>
              <a:buSzPct val="45000"/>
              <a:buFont typeface="Wingdings" charset="2"/>
              <a:buChar char=""/>
            </a:pPr>
            <a:r>
              <a:rPr b="0" lang="en-GB" sz="1800" strike="noStrike" u="none">
                <a:solidFill>
                  <a:srgbClr val="ffffff"/>
                </a:solidFill>
                <a:uFillTx/>
                <a:latin typeface="Arial"/>
              </a:rPr>
              <a:t>Third Outline Level</a:t>
            </a:r>
            <a:endParaRPr b="0" lang="en-GB" sz="1800" strike="noStrike" u="none">
              <a:solidFill>
                <a:srgbClr val="ffffff"/>
              </a:solidFill>
              <a:uFillTx/>
              <a:latin typeface="Arial"/>
            </a:endParaRPr>
          </a:p>
          <a:p>
            <a:pPr lvl="3" marL="1728000" indent="-216000">
              <a:spcBef>
                <a:spcPts val="567"/>
              </a:spcBef>
              <a:buClr>
                <a:srgbClr val="ffffff"/>
              </a:buClr>
              <a:buSzPct val="75000"/>
              <a:buFont typeface="Symbol" charset="2"/>
              <a:buChar char=""/>
            </a:pPr>
            <a:r>
              <a:rPr b="0" lang="en-GB" sz="1800" strike="noStrike" u="none">
                <a:solidFill>
                  <a:srgbClr val="ffffff"/>
                </a:solidFill>
                <a:uFillTx/>
                <a:latin typeface="Arial"/>
              </a:rPr>
              <a:t>Fourth Outline Level</a:t>
            </a:r>
            <a:endParaRPr b="0" lang="en-GB" sz="1800" strike="noStrike" u="none">
              <a:solidFill>
                <a:srgbClr val="ffffff"/>
              </a:solidFill>
              <a:uFillTx/>
              <a:latin typeface="Arial"/>
            </a:endParaRPr>
          </a:p>
          <a:p>
            <a:pPr lvl="4" marL="2160000" indent="-216000">
              <a:spcBef>
                <a:spcPts val="283"/>
              </a:spcBef>
              <a:buClr>
                <a:srgbClr val="ffffff"/>
              </a:buClr>
              <a:buSzPct val="45000"/>
              <a:buFont typeface="Wingdings" charset="2"/>
              <a:buChar char=""/>
            </a:pPr>
            <a:r>
              <a:rPr b="0" lang="en-GB" sz="1800" strike="noStrike" u="none">
                <a:solidFill>
                  <a:srgbClr val="ffffff"/>
                </a:solidFill>
                <a:uFillTx/>
                <a:latin typeface="Arial"/>
              </a:rPr>
              <a:t>Fifth Outline Level</a:t>
            </a:r>
            <a:endParaRPr b="0" lang="en-GB" sz="1800" strike="noStrike" u="none">
              <a:solidFill>
                <a:srgbClr val="ffffff"/>
              </a:solidFill>
              <a:uFillTx/>
              <a:latin typeface="Arial"/>
            </a:endParaRPr>
          </a:p>
          <a:p>
            <a:pPr lvl="5" marL="2592000" indent="-216000">
              <a:spcBef>
                <a:spcPts val="283"/>
              </a:spcBef>
              <a:buClr>
                <a:srgbClr val="ffffff"/>
              </a:buClr>
              <a:buSzPct val="45000"/>
              <a:buFont typeface="Wingdings" charset="2"/>
              <a:buChar char=""/>
            </a:pPr>
            <a:r>
              <a:rPr b="0" lang="en-GB" sz="1800" strike="noStrike" u="none">
                <a:solidFill>
                  <a:srgbClr val="ffffff"/>
                </a:solidFill>
                <a:uFillTx/>
                <a:latin typeface="Arial"/>
              </a:rPr>
              <a:t>Sixth Outline Level</a:t>
            </a:r>
            <a:endParaRPr b="0" lang="en-GB" sz="1800" strike="noStrike" u="none">
              <a:solidFill>
                <a:srgbClr val="ffffff"/>
              </a:solidFill>
              <a:uFillTx/>
              <a:latin typeface="Arial"/>
            </a:endParaRPr>
          </a:p>
          <a:p>
            <a:pPr lvl="6" marL="3024000" indent="-216000">
              <a:spcBef>
                <a:spcPts val="283"/>
              </a:spcBef>
              <a:buClr>
                <a:srgbClr val="ffffff"/>
              </a:buClr>
              <a:buSzPct val="45000"/>
              <a:buFont typeface="Wingdings" charset="2"/>
              <a:buChar char=""/>
            </a:pPr>
            <a:r>
              <a:rPr b="0" lang="en-GB" sz="1800" strike="noStrike" u="none">
                <a:solidFill>
                  <a:srgbClr val="ffffff"/>
                </a:solidFill>
                <a:uFillTx/>
                <a:latin typeface="Arial"/>
              </a:rPr>
              <a:t>Seventh Outline Level</a:t>
            </a:r>
            <a:endParaRPr b="0" lang="en-GB" sz="1800" strike="noStrike" u="none">
              <a:solidFill>
                <a:srgbClr val="ffffff"/>
              </a:solidFill>
              <a:uFillTx/>
              <a:latin typeface="Arial"/>
            </a:endParaRPr>
          </a:p>
        </p:txBody>
      </p:sp>
      <p:sp>
        <p:nvSpPr>
          <p:cNvPr id="94" name="PlaceHolder 3"/>
          <p:cNvSpPr>
            <a:spLocks noGrp="1"/>
          </p:cNvSpPr>
          <p:nvPr>
            <p:ph type="ftr" idx="52"/>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95" name="PlaceHolder 4"/>
          <p:cNvSpPr>
            <a:spLocks noGrp="1"/>
          </p:cNvSpPr>
          <p:nvPr>
            <p:ph type="sldNum" idx="53"/>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EBCDEF24-C8B7-4CED-BB80-0D5419EBFBCB}"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96" name="PlaceHolder 5"/>
          <p:cNvSpPr>
            <a:spLocks noGrp="1"/>
          </p:cNvSpPr>
          <p:nvPr>
            <p:ph type="dt" idx="54"/>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5" r:id="rId2"/>
  </p:sldLayoutIdLst>
</p:sldMaster>
</file>

<file path=ppt/slideMasters/slideMaster19.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99" name="PlaceHolder 1"/>
          <p:cNvSpPr>
            <a:spLocks noGrp="1"/>
          </p:cNvSpPr>
          <p:nvPr>
            <p:ph type="ftr" idx="55"/>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00" name="PlaceHolder 2"/>
          <p:cNvSpPr>
            <a:spLocks noGrp="1"/>
          </p:cNvSpPr>
          <p:nvPr>
            <p:ph type="sldNum" idx="56"/>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9673E3DA-2E34-46D5-8B00-3EF53D65A5AD}"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01" name="PlaceHolder 3"/>
          <p:cNvSpPr>
            <a:spLocks noGrp="1"/>
          </p:cNvSpPr>
          <p:nvPr>
            <p:ph type="dt" idx="57"/>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7" r:id="rId2"/>
  </p:sldLayoutIdLst>
</p:sldMaster>
</file>

<file path=ppt/slideMasters/slideMaster20.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02"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buNone/>
            </a:pPr>
            <a:r>
              <a:rPr b="0" lang="en-GB" sz="1800" strike="noStrike" u="none">
                <a:solidFill>
                  <a:srgbClr val="ffffff"/>
                </a:solidFill>
                <a:uFillTx/>
                <a:latin typeface="Arial"/>
              </a:rPr>
              <a:t>Click to edit the title text format</a:t>
            </a:r>
            <a:endParaRPr b="0" lang="en-GB" sz="1800" strike="noStrike" u="none">
              <a:solidFill>
                <a:srgbClr val="ffffff"/>
              </a:solidFill>
              <a:uFillTx/>
              <a:latin typeface="Arial"/>
            </a:endParaRPr>
          </a:p>
        </p:txBody>
      </p:sp>
      <p:sp>
        <p:nvSpPr>
          <p:cNvPr id="103" name="PlaceHolder 2"/>
          <p:cNvSpPr>
            <a:spLocks noGrp="1"/>
          </p:cNvSpPr>
          <p:nvPr>
            <p:ph type="ftr" idx="58"/>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04" name="PlaceHolder 3"/>
          <p:cNvSpPr>
            <a:spLocks noGrp="1"/>
          </p:cNvSpPr>
          <p:nvPr>
            <p:ph type="sldNum" idx="59"/>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AE3C9941-C1BF-457A-A3B7-4CAD88340BA0}"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05" name="PlaceHolder 4"/>
          <p:cNvSpPr>
            <a:spLocks noGrp="1"/>
          </p:cNvSpPr>
          <p:nvPr>
            <p:ph type="dt" idx="60"/>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89" r:id="rId2"/>
  </p:sldLayoutIdLst>
</p:sldMaster>
</file>

<file path=ppt/slideMasters/slideMaster2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08" name="PlaceHolder 1"/>
          <p:cNvSpPr>
            <a:spLocks noGrp="1"/>
          </p:cNvSpPr>
          <p:nvPr>
            <p:ph type="ftr" idx="61"/>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09" name="PlaceHolder 2"/>
          <p:cNvSpPr>
            <a:spLocks noGrp="1"/>
          </p:cNvSpPr>
          <p:nvPr>
            <p:ph type="sldNum" idx="62"/>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D7F2E96D-4D3C-4A2B-BA0A-85F23B45B936}"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10" name="PlaceHolder 3"/>
          <p:cNvSpPr>
            <a:spLocks noGrp="1"/>
          </p:cNvSpPr>
          <p:nvPr>
            <p:ph type="dt" idx="63"/>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
        <p:nvSpPr>
          <p:cNvPr id="111" name="PlaceHolder 4"/>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Click to edit the title text format</a:t>
            </a:r>
            <a:endParaRPr b="0" lang="en-GB" sz="4400" strike="noStrike" u="none">
              <a:solidFill>
                <a:srgbClr val="ffffff"/>
              </a:solidFill>
              <a:uFillTx/>
              <a:latin typeface="Gill Sans"/>
            </a:endParaRPr>
          </a:p>
        </p:txBody>
      </p:sp>
      <p:sp>
        <p:nvSpPr>
          <p:cNvPr id="112" name="PlaceHolder 5"/>
          <p:cNvSpPr>
            <a:spLocks noGrp="1"/>
          </p:cNvSpPr>
          <p:nvPr>
            <p:ph type="body"/>
          </p:nvPr>
        </p:nvSpPr>
        <p:spPr>
          <a:xfrm>
            <a:off x="457200" y="1604520"/>
            <a:ext cx="822924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Click to edit the outline text format</a:t>
            </a:r>
            <a:endParaRPr b="0" lang="en-GB" sz="3200" strike="noStrike" u="none">
              <a:solidFill>
                <a:srgbClr val="ffffff"/>
              </a:solidFill>
              <a:uFillTx/>
              <a:latin typeface="Gill Sans"/>
            </a:endParaRPr>
          </a:p>
          <a:p>
            <a:pPr lvl="1" marL="864000" indent="-324000">
              <a:spcBef>
                <a:spcPts val="1134"/>
              </a:spcBef>
              <a:buClr>
                <a:srgbClr val="ffffff"/>
              </a:buClr>
              <a:buSzPct val="75000"/>
              <a:buFont typeface="Symbol" charset="2"/>
              <a:buChar char=""/>
            </a:pPr>
            <a:r>
              <a:rPr b="0" lang="en-GB" sz="2800" strike="noStrike" u="none">
                <a:solidFill>
                  <a:srgbClr val="ffffff"/>
                </a:solidFill>
                <a:uFillTx/>
                <a:latin typeface="Gill Sans"/>
              </a:rPr>
              <a:t>Second Outline Level</a:t>
            </a:r>
            <a:endParaRPr b="0" lang="en-GB" sz="2800" strike="noStrike" u="none">
              <a:solidFill>
                <a:srgbClr val="ffffff"/>
              </a:solidFill>
              <a:uFillTx/>
              <a:latin typeface="Gill Sans"/>
            </a:endParaRPr>
          </a:p>
          <a:p>
            <a:pPr lvl="2" marL="1296000" indent="-288000">
              <a:spcBef>
                <a:spcPts val="850"/>
              </a:spcBef>
              <a:buClr>
                <a:srgbClr val="ffffff"/>
              </a:buClr>
              <a:buSzPct val="45000"/>
              <a:buFont typeface="Wingdings" charset="2"/>
              <a:buChar char=""/>
            </a:pPr>
            <a:r>
              <a:rPr b="0" lang="en-GB" sz="2400" strike="noStrike" u="none">
                <a:solidFill>
                  <a:srgbClr val="ffffff"/>
                </a:solidFill>
                <a:uFillTx/>
                <a:latin typeface="Gill Sans"/>
              </a:rPr>
              <a:t>Third Outline Level</a:t>
            </a:r>
            <a:endParaRPr b="0" lang="en-GB" sz="2400" strike="noStrike" u="none">
              <a:solidFill>
                <a:srgbClr val="ffffff"/>
              </a:solidFill>
              <a:uFillTx/>
              <a:latin typeface="Gill Sans"/>
            </a:endParaRPr>
          </a:p>
          <a:p>
            <a:pPr lvl="3" marL="1728000" indent="-216000">
              <a:spcBef>
                <a:spcPts val="567"/>
              </a:spcBef>
              <a:buClr>
                <a:srgbClr val="ffffff"/>
              </a:buClr>
              <a:buSzPct val="75000"/>
              <a:buFont typeface="Symbol" charset="2"/>
              <a:buChar char=""/>
            </a:pPr>
            <a:r>
              <a:rPr b="0" lang="en-GB" sz="2000" strike="noStrike" u="none">
                <a:solidFill>
                  <a:srgbClr val="ffffff"/>
                </a:solidFill>
                <a:uFillTx/>
                <a:latin typeface="Gill Sans"/>
              </a:rPr>
              <a:t>Fourth Outline Level</a:t>
            </a:r>
            <a:endParaRPr b="0" lang="en-GB" sz="2000" strike="noStrike" u="none">
              <a:solidFill>
                <a:srgbClr val="ffffff"/>
              </a:solidFill>
              <a:uFillTx/>
              <a:latin typeface="Gill Sans"/>
            </a:endParaRPr>
          </a:p>
          <a:p>
            <a:pPr lvl="4" marL="2160000" indent="-216000">
              <a:spcBef>
                <a:spcPts val="283"/>
              </a:spcBef>
              <a:buClr>
                <a:srgbClr val="ffffff"/>
              </a:buClr>
              <a:buSzPct val="45000"/>
              <a:buFont typeface="Wingdings" charset="2"/>
              <a:buChar char=""/>
            </a:pPr>
            <a:r>
              <a:rPr b="0" lang="en-GB" sz="2000" strike="noStrike" u="none">
                <a:solidFill>
                  <a:srgbClr val="ffffff"/>
                </a:solidFill>
                <a:uFillTx/>
                <a:latin typeface="Gill Sans"/>
              </a:rPr>
              <a:t>Fifth Outline Level</a:t>
            </a:r>
            <a:endParaRPr b="0" lang="en-GB" sz="2000" strike="noStrike" u="none">
              <a:solidFill>
                <a:srgbClr val="ffffff"/>
              </a:solidFill>
              <a:uFillTx/>
              <a:latin typeface="Gill Sans"/>
            </a:endParaRPr>
          </a:p>
          <a:p>
            <a:pPr lvl="5" marL="2592000" indent="-216000">
              <a:spcBef>
                <a:spcPts val="283"/>
              </a:spcBef>
              <a:buClr>
                <a:srgbClr val="ffffff"/>
              </a:buClr>
              <a:buSzPct val="45000"/>
              <a:buFont typeface="Wingdings" charset="2"/>
              <a:buChar char=""/>
            </a:pPr>
            <a:r>
              <a:rPr b="0" lang="en-GB" sz="2000" strike="noStrike" u="none">
                <a:solidFill>
                  <a:srgbClr val="ffffff"/>
                </a:solidFill>
                <a:uFillTx/>
                <a:latin typeface="Gill Sans"/>
              </a:rPr>
              <a:t>Sixth Outline Level</a:t>
            </a:r>
            <a:endParaRPr b="0" lang="en-GB" sz="2000" strike="noStrike" u="none">
              <a:solidFill>
                <a:srgbClr val="ffffff"/>
              </a:solidFill>
              <a:uFillTx/>
              <a:latin typeface="Gill Sans"/>
            </a:endParaRPr>
          </a:p>
          <a:p>
            <a:pPr lvl="6" marL="3024000" indent="-216000">
              <a:spcBef>
                <a:spcPts val="283"/>
              </a:spcBef>
              <a:buClr>
                <a:srgbClr val="ffffff"/>
              </a:buClr>
              <a:buSzPct val="45000"/>
              <a:buFont typeface="Wingdings" charset="2"/>
              <a:buChar char=""/>
            </a:pPr>
            <a:r>
              <a:rPr b="0" lang="en-GB" sz="2000" strike="noStrike" u="none">
                <a:solidFill>
                  <a:srgbClr val="ffffff"/>
                </a:solidFill>
                <a:uFillTx/>
                <a:latin typeface="Gill Sans"/>
              </a:rPr>
              <a:t>Seventh Outline Level</a:t>
            </a:r>
            <a:endParaRPr b="0" lang="en-GB" sz="2000" strike="noStrike" u="none">
              <a:solidFill>
                <a:srgbClr val="ffffff"/>
              </a:solidFill>
              <a:uFillTx/>
              <a:latin typeface="Gill Sans"/>
            </a:endParaRPr>
          </a:p>
        </p:txBody>
      </p:sp>
    </p:spTree>
  </p:cSld>
  <p:clrMap bg1="dk1" tx1="lt1" bg2="dk2" tx2="lt2" accent1="accent1" accent2="accent2" accent3="accent3" accent4="accent4" accent5="accent5" accent6="accent6" hlink="hlink" folHlink="folHlink"/>
  <p:sldLayoutIdLst>
    <p:sldLayoutId id="2147483691" r:id="rId2"/>
    <p:sldLayoutId id="2147483692" r:id="rId3"/>
    <p:sldLayoutId id="2147483693" r:id="rId4"/>
    <p:sldLayoutId id="2147483694" r:id="rId5"/>
    <p:sldLayoutId id="2147483695" r:id="rId6"/>
    <p:sldLayoutId id="2147483696" r:id="rId7"/>
    <p:sldLayoutId id="2147483697" r:id="rId8"/>
  </p:sldLayoutIdLst>
</p:sldMaster>
</file>

<file path=ppt/slideMasters/slideMaster2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21" name="PlaceHolder 1"/>
          <p:cNvSpPr>
            <a:spLocks noGrp="1"/>
          </p:cNvSpPr>
          <p:nvPr>
            <p:ph type="ftr" idx="64"/>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22" name="PlaceHolder 2"/>
          <p:cNvSpPr>
            <a:spLocks noGrp="1"/>
          </p:cNvSpPr>
          <p:nvPr>
            <p:ph type="sldNum" idx="65"/>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64BCD1E5-3C9F-4500-AF31-F104C28FC9D5}"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23" name="PlaceHolder 3"/>
          <p:cNvSpPr>
            <a:spLocks noGrp="1"/>
          </p:cNvSpPr>
          <p:nvPr>
            <p:ph type="dt" idx="66"/>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699" r:id="rId2"/>
  </p:sldLayoutIdLst>
</p:sldMaster>
</file>

<file path=ppt/slideMasters/slideMaster2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24" name="PlaceHolder 1"/>
          <p:cNvSpPr>
            <a:spLocks noGrp="1"/>
          </p:cNvSpPr>
          <p:nvPr>
            <p:ph type="ftr" idx="67"/>
          </p:nvPr>
        </p:nvSpPr>
        <p:spPr>
          <a:xfrm>
            <a:off x="3124080" y="6356520"/>
            <a:ext cx="2894400" cy="363960"/>
          </a:xfrm>
          <a:prstGeom prst="rect">
            <a:avLst/>
          </a:prstGeom>
          <a:noFill/>
          <a:ln w="0">
            <a:noFill/>
          </a:ln>
        </p:spPr>
        <p:txBody>
          <a:bodyPr lIns="91440" rIns="91440" tIns="45720" bIns="45720" anchor="ctr">
            <a:noAutofit/>
          </a:bodyPr>
          <a:lstStyle>
            <a:lvl1pPr indent="0" algn="ctr">
              <a:lnSpc>
                <a:spcPct val="100000"/>
              </a:lnSpc>
              <a:buNone/>
              <a:tabLst>
                <a:tab algn="l" pos="0"/>
              </a:tabLst>
              <a:defRPr b="0" lang="en-GB" sz="1400" strike="noStrike" u="none">
                <a:solidFill>
                  <a:srgbClr val="ffffff"/>
                </a:solidFill>
                <a:uFillTx/>
                <a:latin typeface="Times New Roman"/>
              </a:defRPr>
            </a:lvl1pPr>
          </a:lstStyle>
          <a:p>
            <a:pPr indent="0" algn="ctr">
              <a:lnSpc>
                <a:spcPct val="100000"/>
              </a:lnSpc>
              <a:buNone/>
              <a:tabLst>
                <a:tab algn="l" pos="0"/>
              </a:tabLst>
            </a:pPr>
            <a:r>
              <a:rPr b="0" lang="en-GB" sz="1400" strike="noStrike" u="none">
                <a:solidFill>
                  <a:srgbClr val="ffffff"/>
                </a:solidFill>
                <a:uFillTx/>
                <a:latin typeface="Times New Roman"/>
              </a:rPr>
              <a:t>&lt;footer&gt;</a:t>
            </a:r>
            <a:endParaRPr b="0" lang="en-GB" sz="1400" strike="noStrike" u="none">
              <a:solidFill>
                <a:srgbClr val="ffffff"/>
              </a:solidFill>
              <a:uFillTx/>
              <a:latin typeface="Times New Roman"/>
            </a:endParaRPr>
          </a:p>
        </p:txBody>
      </p:sp>
      <p:sp>
        <p:nvSpPr>
          <p:cNvPr id="125" name="PlaceHolder 2"/>
          <p:cNvSpPr>
            <a:spLocks noGrp="1"/>
          </p:cNvSpPr>
          <p:nvPr>
            <p:ph type="sldNum" idx="68"/>
          </p:nvPr>
        </p:nvSpPr>
        <p:spPr>
          <a:xfrm>
            <a:off x="6553080" y="6356520"/>
            <a:ext cx="2132640" cy="363960"/>
          </a:xfrm>
          <a:prstGeom prst="rect">
            <a:avLst/>
          </a:prstGeom>
          <a:noFill/>
          <a:ln w="0">
            <a:noFill/>
          </a:ln>
        </p:spPr>
        <p:txBody>
          <a:bodyPr lIns="91440" rIns="91440" tIns="45720" bIns="45720" anchor="ctr">
            <a:noAutofit/>
          </a:bodyPr>
          <a:lstStyle>
            <a:lvl1pPr indent="0" algn="r" defTabSz="914400">
              <a:lnSpc>
                <a:spcPct val="100000"/>
              </a:lnSpc>
              <a:buNone/>
              <a:tabLst>
                <a:tab algn="l" pos="0"/>
              </a:tabLst>
              <a:defRPr b="0" lang="en-GB" sz="1200" strike="noStrike" u="none">
                <a:solidFill>
                  <a:schemeClr val="lt1">
                    <a:tint val="75000"/>
                  </a:schemeClr>
                </a:solidFill>
                <a:uFillTx/>
                <a:latin typeface="Calibri"/>
              </a:defRPr>
            </a:lvl1pPr>
          </a:lstStyle>
          <a:p>
            <a:pPr indent="0" algn="r" defTabSz="914400">
              <a:lnSpc>
                <a:spcPct val="100000"/>
              </a:lnSpc>
              <a:buNone/>
              <a:tabLst>
                <a:tab algn="l" pos="0"/>
              </a:tabLst>
            </a:pPr>
            <a:fld id="{2E8603F2-ABDE-44EE-8529-31EC195EC1BC}" type="slidenum">
              <a:rPr b="0" lang="en-GB" sz="1200" strike="noStrike" u="none">
                <a:solidFill>
                  <a:schemeClr val="lt1">
                    <a:tint val="75000"/>
                  </a:schemeClr>
                </a:solidFill>
                <a:uFillTx/>
                <a:latin typeface="Calibri"/>
              </a:rPr>
              <a:t>&lt;number&gt;</a:t>
            </a:fld>
            <a:endParaRPr b="0" lang="en-GB" sz="1200" strike="noStrike" u="none">
              <a:solidFill>
                <a:srgbClr val="ffffff"/>
              </a:solidFill>
              <a:uFillTx/>
              <a:latin typeface="Times New Roman"/>
            </a:endParaRPr>
          </a:p>
        </p:txBody>
      </p:sp>
      <p:sp>
        <p:nvSpPr>
          <p:cNvPr id="126" name="PlaceHolder 3"/>
          <p:cNvSpPr>
            <a:spLocks noGrp="1"/>
          </p:cNvSpPr>
          <p:nvPr>
            <p:ph type="dt" idx="69"/>
          </p:nvPr>
        </p:nvSpPr>
        <p:spPr>
          <a:xfrm>
            <a:off x="457200" y="6356520"/>
            <a:ext cx="2132640" cy="363960"/>
          </a:xfrm>
          <a:prstGeom prst="rect">
            <a:avLst/>
          </a:prstGeom>
          <a:noFill/>
          <a:ln w="0">
            <a:noFill/>
          </a:ln>
        </p:spPr>
        <p:txBody>
          <a:bodyPr lIns="91440" rIns="91440" tIns="45720" bIns="45720" anchor="ctr">
            <a:noAutofit/>
          </a:bodyPr>
          <a:lstStyle>
            <a:lvl1pPr indent="0">
              <a:buNone/>
              <a:defRPr b="0" lang="en-GB" sz="1400" strike="noStrike" u="none">
                <a:solidFill>
                  <a:srgbClr val="ffffff"/>
                </a:solidFill>
                <a:uFillTx/>
                <a:latin typeface="Times New Roman"/>
              </a:defRPr>
            </a:lvl1pPr>
          </a:lstStyle>
          <a:p>
            <a:pPr indent="0">
              <a:buNone/>
            </a:pPr>
            <a:r>
              <a:rPr b="0" lang="en-GB" sz="1400" strike="noStrike" u="none">
                <a:solidFill>
                  <a:srgbClr val="ffffff"/>
                </a:solidFill>
                <a:uFillTx/>
                <a:latin typeface="Times New Roman"/>
              </a:rPr>
              <a:t>&lt;date/time&gt;</a:t>
            </a:r>
            <a:endParaRPr b="0" lang="en-GB" sz="1400" strike="noStrike" u="none">
              <a:solidFill>
                <a:srgbClr val="ffffff"/>
              </a:solidFill>
              <a:uFillTx/>
              <a:latin typeface="Times New Roman"/>
            </a:endParaRPr>
          </a:p>
        </p:txBody>
      </p:sp>
    </p:spTree>
  </p:cSld>
  <p:clrMap bg1="dk1" tx1="lt1" bg2="dk2" tx2="lt2" accent1="accent1" accent2="accent2" accent3="accent3" accent4="accent4" accent5="accent5" accent6="accent6" hlink="hlink" folHlink="folHlink"/>
  <p:sldLayoutIdLst>
    <p:sldLayoutId id="2147483701" r:id="rId2"/>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6.xml"/>
</Relationships>
</file>

<file path=ppt/slides/_rels/slide3.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4.xml"/>
</Relationships>
</file>

<file path=ppt/slides/_rels/slide4.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6.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5.xml"/>
</Relationships>
</file>

<file path=ppt/slides/_rels/slide6.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slideLayout" Target="../slideLayouts/slideLayout4.xml"/>
</Relationships>
</file>

<file path=ppt/slides/_rels/slide7.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26.xml"/>
</Relationships>
</file>

<file path=ppt/slides/_rels/slide8.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6.xml"/>
</Relationships>
</file>

<file path=ppt/slides/_rels/slide9.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9.xml"/>
</Relationships>
</file>

<file path=ppt/slides/_rels/slide10.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image" Target="../media/image9.png"/><Relationship Id="rId3" Type="http://schemas.openxmlformats.org/officeDocument/2006/relationships/slideLayout" Target="../slideLayouts/slideLayout29.xml"/>
</Relationships>
</file>

<file path=ppt/slides/_rels/slide11.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6.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7" name="PlaceHolder 1"/>
          <p:cNvSpPr>
            <a:spLocks noGrp="1"/>
          </p:cNvSpPr>
          <p:nvPr>
            <p:ph type="title"/>
          </p:nvPr>
        </p:nvSpPr>
        <p:spPr>
          <a:xfrm>
            <a:off x="685800" y="2130480"/>
            <a:ext cx="7771320" cy="1468800"/>
          </a:xfrm>
          <a:prstGeom prst="rect">
            <a:avLst/>
          </a:prstGeom>
          <a:noFill/>
          <a:ln w="0">
            <a:noFill/>
          </a:ln>
        </p:spPr>
        <p:txBody>
          <a:bodyPr lIns="91440" rIns="91440" tIns="45720" bIns="45720" anchor="ctr">
            <a:noAutofit/>
          </a:bodyPr>
          <a:p>
            <a:pPr indent="0" algn="ctr" defTabSz="914400">
              <a:lnSpc>
                <a:spcPct val="100000"/>
              </a:lnSpc>
              <a:buNone/>
              <a:tabLst>
                <a:tab algn="l" pos="0"/>
              </a:tabLst>
            </a:pPr>
            <a:r>
              <a:rPr b="0" lang="en-GB" sz="4400" strike="noStrike" u="none">
                <a:solidFill>
                  <a:schemeClr val="lt1"/>
                </a:solidFill>
                <a:uFillTx/>
                <a:latin typeface="Gill Sans"/>
              </a:rPr>
              <a:t>Crusading in the Middle Ages</a:t>
            </a:r>
            <a:endParaRPr b="0" lang="en-GB" sz="4400" strike="noStrike" u="none">
              <a:solidFill>
                <a:srgbClr val="ffffff"/>
              </a:solidFill>
              <a:uFillTx/>
              <a:latin typeface="Gill Sans"/>
            </a:endParaRPr>
          </a:p>
        </p:txBody>
      </p:sp>
      <p:sp>
        <p:nvSpPr>
          <p:cNvPr id="128" name="PlaceHolder 2"/>
          <p:cNvSpPr>
            <a:spLocks noGrp="1"/>
          </p:cNvSpPr>
          <p:nvPr>
            <p:ph type="subTitle"/>
          </p:nvPr>
        </p:nvSpPr>
        <p:spPr>
          <a:xfrm>
            <a:off x="1371600" y="3886200"/>
            <a:ext cx="6399720" cy="1751400"/>
          </a:xfrm>
          <a:prstGeom prst="rect">
            <a:avLst/>
          </a:prstGeom>
          <a:noFill/>
          <a:ln w="0">
            <a:noFill/>
          </a:ln>
        </p:spPr>
        <p:txBody>
          <a:bodyPr lIns="91440" rIns="91440" tIns="45720" bIns="45720" anchor="t">
            <a:noAutofit/>
          </a:bodyPr>
          <a:p>
            <a:pPr indent="0" algn="ctr" defTabSz="914400">
              <a:lnSpc>
                <a:spcPct val="100000"/>
              </a:lnSpc>
              <a:spcBef>
                <a:spcPts val="641"/>
              </a:spcBef>
              <a:buNone/>
              <a:tabLst>
                <a:tab algn="l" pos="0"/>
              </a:tabLst>
            </a:pPr>
            <a:r>
              <a:rPr b="0" lang="en-GB" sz="3200" strike="noStrike" u="none">
                <a:solidFill>
                  <a:schemeClr val="lt1">
                    <a:tint val="75000"/>
                  </a:schemeClr>
                </a:solidFill>
                <a:uFillTx/>
                <a:latin typeface="Gill Sans"/>
              </a:rPr>
              <a:t>The Death of Crusading</a:t>
            </a:r>
            <a:endParaRPr b="0" lang="en-GB" sz="32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9" name="PlaceHolder 1"/>
          <p:cNvSpPr>
            <a:spLocks noGrp="1"/>
          </p:cNvSpPr>
          <p:nvPr>
            <p:ph type="title"/>
          </p:nvPr>
        </p:nvSpPr>
        <p:spPr>
          <a:xfrm>
            <a:off x="457200" y="274680"/>
            <a:ext cx="8228520" cy="1141920"/>
          </a:xfrm>
          <a:prstGeom prst="rect">
            <a:avLst/>
          </a:prstGeom>
          <a:noFill/>
          <a:ln w="0">
            <a:noFill/>
          </a:ln>
        </p:spPr>
        <p:txBody>
          <a:bodyPr lIns="91440" rIns="91440" tIns="45720" bIns="45720" anchor="ctr">
            <a:noAutofit/>
          </a:bodyPr>
          <a:p>
            <a:pPr indent="0" algn="ctr" defTabSz="914400">
              <a:lnSpc>
                <a:spcPct val="100000"/>
              </a:lnSpc>
              <a:buNone/>
              <a:tabLst>
                <a:tab algn="l" pos="0"/>
              </a:tabLst>
            </a:pPr>
            <a:r>
              <a:rPr b="0" lang="en-GB" sz="4400" strike="noStrike" u="none">
                <a:solidFill>
                  <a:schemeClr val="lt1"/>
                </a:solidFill>
                <a:uFillTx/>
                <a:latin typeface="Fondamento"/>
              </a:rPr>
              <a:t>Crusading in . . . </a:t>
            </a:r>
            <a:endParaRPr b="0" lang="en-GB" sz="4400" strike="noStrike" u="none">
              <a:solidFill>
                <a:srgbClr val="ffffff"/>
              </a:solidFill>
              <a:uFillTx/>
              <a:latin typeface="Fondamento"/>
            </a:endParaRPr>
          </a:p>
        </p:txBody>
      </p:sp>
      <p:sp>
        <p:nvSpPr>
          <p:cNvPr id="130" name="PlaceHolder 2"/>
          <p:cNvSpPr>
            <a:spLocks noGrp="1"/>
          </p:cNvSpPr>
          <p:nvPr>
            <p:ph/>
          </p:nvPr>
        </p:nvSpPr>
        <p:spPr>
          <a:xfrm>
            <a:off x="457200" y="1600200"/>
            <a:ext cx="8228520" cy="4524840"/>
          </a:xfrm>
          <a:prstGeom prst="rect">
            <a:avLst/>
          </a:prstGeom>
          <a:noFill/>
          <a:ln w="0">
            <a:noFill/>
          </a:ln>
        </p:spPr>
        <p:txBody>
          <a:bodyPr lIns="91440" rIns="91440" tIns="45720" bIns="45720" anchor="t">
            <a:noAutofit/>
          </a:bodyPr>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The Holy Land</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The north</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The south</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Cyprus</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Spain</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Against the Ottomans</a:t>
            </a:r>
            <a:endParaRPr b="0" lang="en-GB" sz="3200" strike="noStrike" u="none">
              <a:solidFill>
                <a:srgbClr val="ffffff"/>
              </a:solidFill>
              <a:uFillTx/>
              <a:latin typeface="Gill Sans"/>
            </a:endParaRPr>
          </a:p>
          <a:p>
            <a:pPr marL="343080" indent="-343080" defTabSz="914400">
              <a:lnSpc>
                <a:spcPct val="100000"/>
              </a:lnSpc>
              <a:spcBef>
                <a:spcPts val="641"/>
              </a:spcBef>
              <a:buClr>
                <a:srgbClr val="ffffff"/>
              </a:buClr>
              <a:buFont typeface="Arial"/>
              <a:buChar char="•"/>
            </a:pPr>
            <a:r>
              <a:rPr b="0" lang="en-GB" sz="3200" strike="noStrike" u="none">
                <a:solidFill>
                  <a:schemeClr val="lt1"/>
                </a:solidFill>
                <a:uFillTx/>
                <a:latin typeface="Gill Sans"/>
              </a:rPr>
              <a:t>Reformation</a:t>
            </a:r>
            <a:endParaRPr b="0" lang="en-GB" sz="32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1" name="" descr=""/>
          <p:cNvPicPr/>
          <p:nvPr/>
        </p:nvPicPr>
        <p:blipFill>
          <a:blip r:embed="rId1"/>
          <a:stretch/>
        </p:blipFill>
        <p:spPr>
          <a:xfrm>
            <a:off x="0" y="669600"/>
            <a:ext cx="9144000" cy="550836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2" name="" descr=""/>
          <p:cNvPicPr/>
          <p:nvPr/>
        </p:nvPicPr>
        <p:blipFill>
          <a:blip r:embed="rId1"/>
          <a:stretch/>
        </p:blipFill>
        <p:spPr>
          <a:xfrm>
            <a:off x="8640" y="1146240"/>
            <a:ext cx="9143640" cy="4638240"/>
          </a:xfrm>
          <a:prstGeom prst="rect">
            <a:avLst/>
          </a:prstGeom>
          <a:ln w="0">
            <a:noFill/>
          </a:ln>
        </p:spPr>
      </p:pic>
      <p:sp>
        <p:nvSpPr>
          <p:cNvPr id="133" name=""/>
          <p:cNvSpPr txBox="1"/>
          <p:nvPr/>
        </p:nvSpPr>
        <p:spPr>
          <a:xfrm>
            <a:off x="5040000" y="5580000"/>
            <a:ext cx="3212280" cy="250560"/>
          </a:xfrm>
          <a:prstGeom prst="rect">
            <a:avLst/>
          </a:prstGeom>
          <a:noFill/>
          <a:ln w="0">
            <a:noFill/>
          </a:ln>
        </p:spPr>
        <p:txBody>
          <a:bodyPr lIns="90000" rIns="90000" tIns="45000" bIns="45000" anchor="t">
            <a:noAutofit/>
          </a:bodyPr>
          <a:p>
            <a:r>
              <a:rPr b="0" lang="en-GB" sz="1100" strike="noStrike" u="none">
                <a:solidFill>
                  <a:srgbClr val="ffffff"/>
                </a:solidFill>
                <a:uFillTx/>
                <a:latin typeface="Gill Sans"/>
              </a:rPr>
              <a:t>naturalearthdata.com/ wikipedia</a:t>
            </a:r>
            <a:endParaRPr b="0" lang="en-GB" sz="11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4" name="PlaceHolder 1"/>
          <p:cNvSpPr>
            <a:spLocks noGrp="1"/>
          </p:cNvSpPr>
          <p:nvPr>
            <p:ph type="title"/>
          </p:nvPr>
        </p:nvSpPr>
        <p:spPr>
          <a:xfrm>
            <a:off x="457200" y="273600"/>
            <a:ext cx="8228880" cy="114444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Mongols &amp; Mamluks</a:t>
            </a:r>
            <a:r>
              <a:rPr b="0" lang="en-GB" sz="4400" strike="noStrike" u="none">
                <a:solidFill>
                  <a:srgbClr val="ffffff"/>
                </a:solidFill>
                <a:uFillTx/>
                <a:latin typeface="Gill Sans"/>
              </a:rPr>
              <a:t>	</a:t>
            </a:r>
            <a:endParaRPr b="0" lang="en-GB" sz="4400" strike="noStrike" u="none">
              <a:solidFill>
                <a:srgbClr val="ffffff"/>
              </a:solidFill>
              <a:uFillTx/>
              <a:latin typeface="Gill Sans"/>
            </a:endParaRPr>
          </a:p>
        </p:txBody>
      </p:sp>
      <p:sp>
        <p:nvSpPr>
          <p:cNvPr id="135" name="PlaceHolder 2"/>
          <p:cNvSpPr>
            <a:spLocks noGrp="1"/>
          </p:cNvSpPr>
          <p:nvPr>
            <p:ph/>
          </p:nvPr>
        </p:nvSpPr>
        <p:spPr>
          <a:xfrm>
            <a:off x="457200" y="1604520"/>
            <a:ext cx="8228880" cy="397692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Mongol khanates push Turkic peoples west</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ea typeface="PingFang SC"/>
              </a:rPr>
              <a:t>Khwarazmians, Jerusalem 1244</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ea typeface="PingFang SC"/>
              </a:rPr>
              <a:t>Mamluks take over Abuyyid Egypt after Shajar al-Durr employs them vs Louis IX, 1249</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ea typeface="PingFang SC"/>
              </a:rPr>
              <a:t>Mamluk vs Mongol (1291 Acre collateral)</a:t>
            </a:r>
            <a:endParaRPr b="0" lang="en-GB" sz="3200" strike="noStrike" u="none">
              <a:solidFill>
                <a:srgbClr val="ffffff"/>
              </a:solidFill>
              <a:uFillTx/>
              <a:latin typeface="Gill Sans"/>
            </a:endParaRPr>
          </a:p>
          <a:p>
            <a:pPr marL="432000" indent="0">
              <a:spcBef>
                <a:spcPts val="1417"/>
              </a:spcBef>
              <a:buNone/>
            </a:pPr>
            <a:r>
              <a:rPr b="0" lang="en-GB" sz="3200" strike="noStrike" u="none">
                <a:solidFill>
                  <a:srgbClr val="ffffff"/>
                </a:solidFill>
                <a:uFillTx/>
                <a:latin typeface="Gill Sans"/>
                <a:ea typeface="PingFang SC"/>
              </a:rPr>
              <a:t> </a:t>
            </a:r>
            <a:endParaRPr b="0" lang="en-GB" sz="32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36" name="" descr=""/>
          <p:cNvPicPr/>
          <p:nvPr/>
        </p:nvPicPr>
        <p:blipFill>
          <a:blip r:embed="rId1"/>
          <a:stretch/>
        </p:blipFill>
        <p:spPr>
          <a:xfrm>
            <a:off x="8640" y="-27360"/>
            <a:ext cx="9143640" cy="4609440"/>
          </a:xfrm>
          <a:prstGeom prst="rect">
            <a:avLst/>
          </a:prstGeom>
          <a:ln w="0">
            <a:noFill/>
          </a:ln>
        </p:spPr>
      </p:pic>
      <p:sp>
        <p:nvSpPr>
          <p:cNvPr id="137" name=""/>
          <p:cNvSpPr txBox="1"/>
          <p:nvPr/>
        </p:nvSpPr>
        <p:spPr>
          <a:xfrm>
            <a:off x="6300000" y="4248000"/>
            <a:ext cx="2844000" cy="265680"/>
          </a:xfrm>
          <a:prstGeom prst="rect">
            <a:avLst/>
          </a:prstGeom>
          <a:noFill/>
          <a:ln w="0">
            <a:noFill/>
          </a:ln>
        </p:spPr>
        <p:txBody>
          <a:bodyPr lIns="90000" rIns="90000" tIns="45000" bIns="45000" anchor="t">
            <a:noAutofit/>
          </a:bodyPr>
          <a:p>
            <a:pPr algn="r"/>
            <a:r>
              <a:rPr b="0" lang="en-GB" sz="1200" strike="noStrike" u="none">
                <a:solidFill>
                  <a:srgbClr val="ffffff"/>
                </a:solidFill>
                <a:uFillTx/>
                <a:latin typeface="Gill Sans"/>
              </a:rPr>
              <a:t>Lord Leatherface/ Turkish Wikipedia</a:t>
            </a:r>
            <a:endParaRPr b="0" lang="en-GB" sz="1200" strike="noStrike" u="none">
              <a:solidFill>
                <a:srgbClr val="ffffff"/>
              </a:solidFill>
              <a:uFillTx/>
              <a:latin typeface="Gill Sans"/>
            </a:endParaRPr>
          </a:p>
        </p:txBody>
      </p:sp>
      <p:pic>
        <p:nvPicPr>
          <p:cNvPr id="138" name="" descr=""/>
          <p:cNvPicPr/>
          <p:nvPr/>
        </p:nvPicPr>
        <p:blipFill>
          <a:blip r:embed="rId2"/>
          <a:stretch/>
        </p:blipFill>
        <p:spPr>
          <a:xfrm>
            <a:off x="1764000" y="1555560"/>
            <a:ext cx="7388280" cy="5302440"/>
          </a:xfrm>
          <a:prstGeom prst="rect">
            <a:avLst/>
          </a:prstGeom>
          <a:ln w="0">
            <a:noFill/>
          </a:ln>
        </p:spPr>
      </p:pic>
      <p:sp>
        <p:nvSpPr>
          <p:cNvPr id="139" name=""/>
          <p:cNvSpPr txBox="1"/>
          <p:nvPr/>
        </p:nvSpPr>
        <p:spPr>
          <a:xfrm>
            <a:off x="6480000" y="180000"/>
            <a:ext cx="1356840" cy="353880"/>
          </a:xfrm>
          <a:prstGeom prst="rect">
            <a:avLst/>
          </a:prstGeom>
          <a:noFill/>
          <a:ln w="0">
            <a:noFill/>
          </a:ln>
        </p:spPr>
        <p:txBody>
          <a:bodyPr wrap="none" lIns="90000" rIns="90000" tIns="45000" bIns="45000" anchor="t">
            <a:noAutofit/>
          </a:bodyPr>
          <a:p>
            <a:r>
              <a:rPr b="0" lang="en-GB" sz="1800" strike="noStrike" u="none">
                <a:solidFill>
                  <a:srgbClr val="000000"/>
                </a:solidFill>
                <a:uFillTx/>
                <a:latin typeface="Gill Sans"/>
              </a:rPr>
              <a:t>14</a:t>
            </a:r>
            <a:r>
              <a:rPr b="0" lang="en-GB" sz="1800" strike="noStrike" u="none" baseline="33000">
                <a:solidFill>
                  <a:srgbClr val="000000"/>
                </a:solidFill>
                <a:uFillTx/>
                <a:latin typeface="Gill Sans"/>
              </a:rPr>
              <a:t>th</a:t>
            </a:r>
            <a:r>
              <a:rPr b="0" lang="en-GB" sz="1800" strike="noStrike" u="none">
                <a:solidFill>
                  <a:srgbClr val="000000"/>
                </a:solidFill>
                <a:uFillTx/>
                <a:latin typeface="Gill Sans"/>
              </a:rPr>
              <a:t> Century</a:t>
            </a:r>
            <a:endParaRPr b="0" lang="en-GB" sz="1800" strike="noStrike" u="none">
              <a:solidFill>
                <a:srgbClr val="000000"/>
              </a:solidFill>
              <a:uFillTx/>
              <a:latin typeface="Gill Sans"/>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
                                  <p:stCondLst>
                                    <p:cond delay="0"/>
                                  </p:stCondLst>
                                  <p:childTnLst>
                                    <p:set>
                                      <p:cBhvr>
                                        <p:cTn id="6" dur="1" fill="hold">
                                          <p:stCondLst>
                                            <p:cond delay="0"/>
                                          </p:stCondLst>
                                        </p:cTn>
                                        <p:tgtEl>
                                          <p:spTgt spid="138"/>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0" name="" descr=""/>
          <p:cNvPicPr/>
          <p:nvPr/>
        </p:nvPicPr>
        <p:blipFill>
          <a:blip r:embed="rId1"/>
          <a:stretch/>
        </p:blipFill>
        <p:spPr>
          <a:xfrm>
            <a:off x="216000" y="158760"/>
            <a:ext cx="8736120" cy="63572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41" name="" descr=""/>
          <p:cNvPicPr/>
          <p:nvPr/>
        </p:nvPicPr>
        <p:blipFill>
          <a:blip r:embed="rId1"/>
          <a:stretch/>
        </p:blipFill>
        <p:spPr>
          <a:xfrm>
            <a:off x="252000" y="177120"/>
            <a:ext cx="8642160" cy="6302880"/>
          </a:xfrm>
          <a:prstGeom prst="rect">
            <a:avLst/>
          </a:prstGeom>
          <a:ln w="0">
            <a:noFill/>
          </a:ln>
        </p:spPr>
      </p:pic>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Templars</a:t>
            </a:r>
            <a:endParaRPr b="0" lang="en-GB" sz="4400" strike="noStrike" u="none">
              <a:solidFill>
                <a:srgbClr val="ffffff"/>
              </a:solidFill>
              <a:uFillTx/>
              <a:latin typeface="Gill Sans"/>
            </a:endParaRPr>
          </a:p>
        </p:txBody>
      </p:sp>
      <p:sp>
        <p:nvSpPr>
          <p:cNvPr id="143" name="PlaceHolder 2"/>
          <p:cNvSpPr>
            <a:spLocks noGrp="1"/>
          </p:cNvSpPr>
          <p:nvPr>
            <p:ph/>
          </p:nvPr>
        </p:nvSpPr>
        <p:spPr>
          <a:xfrm>
            <a:off x="52200" y="1602720"/>
            <a:ext cx="4555800" cy="5057280"/>
          </a:xfrm>
          <a:prstGeom prst="rect">
            <a:avLst/>
          </a:prstGeom>
          <a:noFill/>
          <a:ln w="0">
            <a:noFill/>
          </a:ln>
        </p:spPr>
        <p:txBody>
          <a:bodyPr lIns="0" rIns="0" tIns="0" bIns="0" anchor="t">
            <a:normAutofit lnSpcReduction="9999"/>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1244 Jerusalem</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1291 Acre</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Cyprus</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1305–7 Clement V</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Philip IV</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pc="-20" strike="noStrike" u="none">
                <a:solidFill>
                  <a:srgbClr val="ffffff"/>
                </a:solidFill>
                <a:uFillTx/>
                <a:latin typeface="Gill Sans"/>
              </a:rPr>
              <a:t>Friday 13 October 1307</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pc="-20" strike="noStrike" u="none">
                <a:solidFill>
                  <a:srgbClr val="ffffff"/>
                </a:solidFill>
                <a:uFillTx/>
                <a:latin typeface="Gill Sans"/>
              </a:rPr>
              <a:t>Clement V 1312</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Denis of Portugal – Order of Christ</a:t>
            </a:r>
            <a:endParaRPr b="0" lang="en-GB" sz="3200" strike="noStrike" u="none">
              <a:solidFill>
                <a:srgbClr val="ffffff"/>
              </a:solidFill>
              <a:uFillTx/>
              <a:latin typeface="Gill Sans"/>
            </a:endParaRPr>
          </a:p>
        </p:txBody>
      </p:sp>
      <p:pic>
        <p:nvPicPr>
          <p:cNvPr id="144" name="" descr=""/>
          <p:cNvPicPr/>
          <p:nvPr/>
        </p:nvPicPr>
        <p:blipFill>
          <a:blip r:embed="rId1"/>
          <a:stretch/>
        </p:blipFill>
        <p:spPr>
          <a:xfrm>
            <a:off x="4418280" y="1656000"/>
            <a:ext cx="4622040" cy="3420000"/>
          </a:xfrm>
          <a:prstGeom prst="rect">
            <a:avLst/>
          </a:prstGeom>
          <a:ln w="0">
            <a:noFill/>
          </a:ln>
        </p:spPr>
      </p:pic>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type="title"/>
          </p:nvPr>
        </p:nvSpPr>
        <p:spPr>
          <a:xfrm>
            <a:off x="457200" y="273600"/>
            <a:ext cx="8229240" cy="1144800"/>
          </a:xfrm>
          <a:prstGeom prst="rect">
            <a:avLst/>
          </a:prstGeom>
          <a:noFill/>
          <a:ln w="0">
            <a:noFill/>
          </a:ln>
        </p:spPr>
        <p:txBody>
          <a:bodyPr lIns="0" rIns="0" tIns="0" bIns="0" anchor="ctr">
            <a:noAutofit/>
          </a:bodyPr>
          <a:p>
            <a:pPr indent="0" algn="ctr">
              <a:buNone/>
            </a:pPr>
            <a:r>
              <a:rPr b="0" lang="en-GB" sz="4400" strike="noStrike" u="none">
                <a:solidFill>
                  <a:srgbClr val="ffffff"/>
                </a:solidFill>
                <a:uFillTx/>
                <a:latin typeface="Gill Sans"/>
              </a:rPr>
              <a:t>Hospitallers</a:t>
            </a:r>
            <a:endParaRPr b="0" lang="en-GB" sz="4400" strike="noStrike" u="none">
              <a:solidFill>
                <a:srgbClr val="ffffff"/>
              </a:solidFill>
              <a:uFillTx/>
              <a:latin typeface="Gill Sans"/>
            </a:endParaRPr>
          </a:p>
        </p:txBody>
      </p:sp>
      <p:sp>
        <p:nvSpPr>
          <p:cNvPr id="146" name="PlaceHolder 2"/>
          <p:cNvSpPr>
            <a:spLocks noGrp="1"/>
          </p:cNvSpPr>
          <p:nvPr>
            <p:ph/>
          </p:nvPr>
        </p:nvSpPr>
        <p:spPr>
          <a:xfrm>
            <a:off x="457200" y="1604520"/>
            <a:ext cx="4015800" cy="3977280"/>
          </a:xfrm>
          <a:prstGeom prst="rect">
            <a:avLst/>
          </a:prstGeom>
          <a:noFill/>
          <a:ln w="0">
            <a:noFill/>
          </a:ln>
        </p:spPr>
        <p:txBody>
          <a:bodyPr lIns="0" rIns="0" tIns="0" bIns="0" anchor="t">
            <a:normAutofit/>
          </a:bodyPr>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1291 Rhodes</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Absorbed some Templars</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1530 Malta (for a falcon!)</a:t>
            </a:r>
            <a:endParaRPr b="0" lang="en-GB" sz="3200" strike="noStrike" u="none">
              <a:solidFill>
                <a:srgbClr val="ffffff"/>
              </a:solidFill>
              <a:uFillTx/>
              <a:latin typeface="Gill Sans"/>
            </a:endParaRPr>
          </a:p>
          <a:p>
            <a:pPr marL="432000" indent="-324000">
              <a:spcBef>
                <a:spcPts val="1417"/>
              </a:spcBef>
              <a:buClr>
                <a:srgbClr val="ffffff"/>
              </a:buClr>
              <a:buSzPct val="45000"/>
              <a:buFont typeface="Wingdings" charset="2"/>
              <a:buChar char=""/>
            </a:pPr>
            <a:r>
              <a:rPr b="0" lang="en-GB" sz="3200" strike="noStrike" u="none">
                <a:solidFill>
                  <a:srgbClr val="ffffff"/>
                </a:solidFill>
                <a:uFillTx/>
                <a:latin typeface="Gill Sans"/>
              </a:rPr>
              <a:t>Still going…</a:t>
            </a:r>
            <a:endParaRPr b="0" lang="en-GB" sz="3200" strike="noStrike" u="none">
              <a:solidFill>
                <a:srgbClr val="ffffff"/>
              </a:solidFill>
              <a:uFillTx/>
              <a:latin typeface="Gill Sans"/>
            </a:endParaRPr>
          </a:p>
        </p:txBody>
      </p:sp>
      <p:pic>
        <p:nvPicPr>
          <p:cNvPr id="147" name="" descr=""/>
          <p:cNvPicPr/>
          <p:nvPr/>
        </p:nvPicPr>
        <p:blipFill>
          <a:blip r:embed="rId1"/>
          <a:stretch/>
        </p:blipFill>
        <p:spPr>
          <a:xfrm>
            <a:off x="4500360" y="1393920"/>
            <a:ext cx="4285800" cy="3214440"/>
          </a:xfrm>
          <a:prstGeom prst="rect">
            <a:avLst/>
          </a:prstGeom>
          <a:ln w="0">
            <a:noFill/>
          </a:ln>
        </p:spPr>
      </p:pic>
      <p:pic>
        <p:nvPicPr>
          <p:cNvPr id="148" name="" descr=""/>
          <p:cNvPicPr/>
          <p:nvPr/>
        </p:nvPicPr>
        <p:blipFill>
          <a:blip r:embed="rId2"/>
          <a:stretch/>
        </p:blipFill>
        <p:spPr>
          <a:xfrm>
            <a:off x="3301560" y="3960000"/>
            <a:ext cx="2098440" cy="2837520"/>
          </a:xfrm>
          <a:prstGeom prst="rect">
            <a:avLst/>
          </a:prstGeom>
          <a:ln w="0">
            <a:noFill/>
          </a:ln>
        </p:spPr>
      </p:pic>
      <p:sp>
        <p:nvSpPr>
          <p:cNvPr id="149" name=""/>
          <p:cNvSpPr txBox="1"/>
          <p:nvPr/>
        </p:nvSpPr>
        <p:spPr>
          <a:xfrm>
            <a:off x="5580000" y="5502600"/>
            <a:ext cx="3420000" cy="617400"/>
          </a:xfrm>
          <a:prstGeom prst="rect">
            <a:avLst/>
          </a:prstGeom>
          <a:noFill/>
          <a:ln w="0">
            <a:noFill/>
          </a:ln>
        </p:spPr>
        <p:txBody>
          <a:bodyPr lIns="90000" rIns="90000" tIns="45000" bIns="45000" anchor="t">
            <a:noAutofit/>
          </a:bodyPr>
          <a:p>
            <a:r>
              <a:rPr b="0" lang="en-GB" sz="1800" strike="noStrike" u="none">
                <a:solidFill>
                  <a:srgbClr val="ffffff"/>
                </a:solidFill>
                <a:uFillTx/>
                <a:latin typeface="Gill Sans"/>
              </a:rPr>
              <a:t>Historians can be relied on for absolute objectivity.  </a:t>
            </a:r>
            <a:endParaRPr b="0" lang="en-GB" sz="1800" strike="noStrike" u="none">
              <a:solidFill>
                <a:srgbClr val="ffffff"/>
              </a:solidFill>
              <a:uFillTx/>
              <a:latin typeface="Gill Sans"/>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50" name="Picture 2" descr="http://i.huffpost.com/gen/820956/images/o-MARTIN-LUTHER-FILMS-facebook.jpg"/>
          <p:cNvPicPr/>
          <p:nvPr/>
        </p:nvPicPr>
        <p:blipFill>
          <a:blip r:embed="rId1"/>
          <a:stretch/>
        </p:blipFill>
        <p:spPr>
          <a:xfrm>
            <a:off x="140040" y="6120"/>
            <a:ext cx="5344560" cy="6851160"/>
          </a:xfrm>
          <a:prstGeom prst="rect">
            <a:avLst/>
          </a:prstGeom>
          <a:ln w="0">
            <a:noFill/>
          </a:ln>
        </p:spPr>
      </p:pic>
      <p:sp>
        <p:nvSpPr>
          <p:cNvPr id="151" name=""/>
          <p:cNvSpPr/>
          <p:nvPr/>
        </p:nvSpPr>
        <p:spPr>
          <a:xfrm>
            <a:off x="4500000" y="360000"/>
            <a:ext cx="4500000" cy="4860000"/>
          </a:xfrm>
          <a:prstGeom prst="wedgeEllipseCallout">
            <a:avLst>
              <a:gd name="adj1" fmla="val -70388"/>
              <a:gd name="adj2" fmla="val -17921"/>
            </a:avLst>
          </a:prstGeom>
          <a:solidFill>
            <a:srgbClr val="ffffff"/>
          </a:solidFill>
          <a:ln w="0">
            <a:solidFill>
              <a:srgbClr val="ffffff"/>
            </a:solidFill>
          </a:ln>
        </p:spPr>
        <p:style>
          <a:lnRef idx="0"/>
          <a:fillRef idx="0"/>
          <a:effectRef idx="0"/>
          <a:fontRef idx="minor"/>
        </p:style>
        <p:txBody>
          <a:bodyPr lIns="90000" rIns="90000" tIns="45000" bIns="45000" anchor="ctr">
            <a:noAutofit/>
          </a:bodyPr>
          <a:p>
            <a:pPr algn="ctr">
              <a:lnSpc>
                <a:spcPct val="100000"/>
              </a:lnSpc>
              <a:spcBef>
                <a:spcPts val="1191"/>
              </a:spcBef>
              <a:spcAft>
                <a:spcPts val="992"/>
              </a:spcAft>
            </a:pPr>
            <a:r>
              <a:rPr b="0" lang="en-GB" sz="1500" strike="noStrike" u="none">
                <a:solidFill>
                  <a:srgbClr val="000000"/>
                </a:solidFill>
                <a:uFillTx/>
                <a:latin typeface="Fondamento"/>
              </a:rPr>
              <a:t>Popes used the Turkish war as a conjurer’s hat… to rob Germany of money by means of indulgences… If they had seriously wished to fight  the Turk, the pope and the cardinals would have had enough from the pallia, annates, and countless other sources of income, without such extortion and robbery in Germany… Christians and princes were driven, urged, and irritated into attacking the Turk and making war on him, before  amending their own ways and living like true Christians…</a:t>
            </a:r>
            <a:endParaRPr b="0" lang="en-GB" sz="1500" strike="noStrike" u="none">
              <a:solidFill>
                <a:srgbClr val="000000"/>
              </a:solidFill>
              <a:uFillTx/>
              <a:latin typeface="Fondamento"/>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6.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8.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9.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0.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4.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5.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6.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7.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8.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19.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0.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ppt/theme/theme2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pitchFamily="0" charset="1"/>
        <a:ea typeface=""/>
        <a:cs typeface=""/>
      </a:majorFont>
      <a:minorFont>
        <a:latin typeface="Calibri" pitchFamily="0" charset="1"/>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l="0" t="0" r="0" b="0"/>
        </a:gradFill>
        <a:gradFill>
          <a:gsLst>
            <a:gs pos="0">
              <a:schemeClr val="phClr">
                <a:shade val="51000"/>
              </a:schemeClr>
            </a:gs>
            <a:gs pos="80000">
              <a:schemeClr val="phClr">
                <a:shade val="93000"/>
              </a:schemeClr>
            </a:gs>
            <a:gs pos="100000">
              <a:schemeClr val="phClr">
                <a:shade val="94000"/>
              </a:schemeClr>
            </a:gs>
          </a:gsLst>
          <a:lin ang="16200000" scaled="0"/>
          <a:tileRect l="0" t="0" r="0" b="0"/>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l="0" t="0" r="0" b="0"/>
        </a:gradFill>
        <a:gradFill>
          <a:gsLst>
            <a:gs pos="0">
              <a:schemeClr val="phClr">
                <a:tint val="80000"/>
              </a:schemeClr>
            </a:gs>
            <a:gs pos="100000">
              <a:schemeClr val="phClr">
                <a:shade val="30000"/>
              </a:schemeClr>
            </a:gs>
          </a:gsLst>
          <a:path path="circle">
            <a:fillToRect l="50000" t="50000" r="50000" b="50000"/>
          </a:path>
          <a:tileRect l="0" t="0" r="0" b="0"/>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462</TotalTime>
  <Application>LibreOffice/24.8.3.2$MacOSX_X86_64 LibreOffice_project/48a6bac9e7e268aeb4c3483fcf825c94556d9f92</Application>
  <AppVersion>15.0000</AppVersion>
  <Words>60</Words>
  <Paragraphs>14</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2015-04-27T10:17:13Z</dcterms:created>
  <dc:creator>Administrator</dc:creator>
  <dc:description/>
  <dc:language>en-GB</dc:language>
  <cp:lastModifiedBy>KRH</cp:lastModifiedBy>
  <dcterms:modified xsi:type="dcterms:W3CDTF">2025-03-19T18:18:19Z</dcterms:modified>
  <cp:revision>11</cp:revision>
  <dc:subject/>
  <dc:title>Crusading in the Middle Ages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8</vt:i4>
  </property>
</Properties>
</file>