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</p:sldMasterIdLst>
  <p:notesMasterIdLst>
    <p:notesMasterId r:id="rId14"/>
  </p:notesMasterIdLst>
  <p:handoutMasterIdLst>
    <p:handoutMasterId r:id="rId15"/>
  </p:handoutMasterIdLst>
  <p:sldIdLst>
    <p:sldId id="257" r:id="rId5"/>
    <p:sldId id="262" r:id="rId6"/>
    <p:sldId id="263" r:id="rId7"/>
    <p:sldId id="261" r:id="rId8"/>
    <p:sldId id="265" r:id="rId9"/>
    <p:sldId id="264" r:id="rId10"/>
    <p:sldId id="266" r:id="rId11"/>
    <p:sldId id="267" r:id="rId12"/>
    <p:sldId id="268" r:id="rId13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186BF82-C6FD-D5A5-5960-ED4183B6A319}" v="47" dt="2025-10-22T21:27:21.0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4" autoAdjust="0"/>
    <p:restoredTop sz="94660" autoAdjust="0"/>
  </p:normalViewPr>
  <p:slideViewPr>
    <p:cSldViewPr snapToGrid="0">
      <p:cViewPr>
        <p:scale>
          <a:sx n="83" d="100"/>
          <a:sy n="83" d="100"/>
        </p:scale>
        <p:origin x="558" y="85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20" d="100"/>
          <a:sy n="120" d="100"/>
        </p:scale>
        <p:origin x="5040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nesia Panaghita (2420807)" userId="7617b438-2aa6-46fa-9e3a-b78aa98983c8" providerId="ADAL" clId="{3D8F7425-AAE2-4303-B287-6A187B35E45A}"/>
    <pc:docChg chg="custSel addSld modSld">
      <pc:chgData name="Vanesia Panaghita (2420807)" userId="7617b438-2aa6-46fa-9e3a-b78aa98983c8" providerId="ADAL" clId="{3D8F7425-AAE2-4303-B287-6A187B35E45A}" dt="2025-10-20T16:12:40.047" v="1176" actId="115"/>
      <pc:docMkLst>
        <pc:docMk/>
      </pc:docMkLst>
      <pc:sldChg chg="delSp modSp mod">
        <pc:chgData name="Vanesia Panaghita (2420807)" userId="7617b438-2aa6-46fa-9e3a-b78aa98983c8" providerId="ADAL" clId="{3D8F7425-AAE2-4303-B287-6A187B35E45A}" dt="2025-10-20T16:05:31.317" v="936" actId="20577"/>
        <pc:sldMkLst>
          <pc:docMk/>
          <pc:sldMk cId="183243182" sldId="261"/>
        </pc:sldMkLst>
        <pc:spChg chg="mod">
          <ac:chgData name="Vanesia Panaghita (2420807)" userId="7617b438-2aa6-46fa-9e3a-b78aa98983c8" providerId="ADAL" clId="{3D8F7425-AAE2-4303-B287-6A187B35E45A}" dt="2025-10-20T16:05:31.317" v="936" actId="20577"/>
          <ac:spMkLst>
            <pc:docMk/>
            <pc:sldMk cId="183243182" sldId="261"/>
            <ac:spMk id="13" creationId="{4CEEDE47-D5CB-611F-4A61-216F7665FE1C}"/>
          </ac:spMkLst>
        </pc:spChg>
      </pc:sldChg>
      <pc:sldChg chg="addSp delSp modSp new mod modAnim">
        <pc:chgData name="Vanesia Panaghita (2420807)" userId="7617b438-2aa6-46fa-9e3a-b78aa98983c8" providerId="ADAL" clId="{3D8F7425-AAE2-4303-B287-6A187B35E45A}" dt="2025-10-20T15:04:27.704" v="107"/>
        <pc:sldMkLst>
          <pc:docMk/>
          <pc:sldMk cId="358974341" sldId="264"/>
        </pc:sldMkLst>
        <pc:spChg chg="add mod">
          <ac:chgData name="Vanesia Panaghita (2420807)" userId="7617b438-2aa6-46fa-9e3a-b78aa98983c8" providerId="ADAL" clId="{3D8F7425-AAE2-4303-B287-6A187B35E45A}" dt="2025-10-20T14:58:03.209" v="51" actId="1076"/>
          <ac:spMkLst>
            <pc:docMk/>
            <pc:sldMk cId="358974341" sldId="264"/>
            <ac:spMk id="4" creationId="{53EFDFCC-2990-E3F7-B80A-50685C589314}"/>
          </ac:spMkLst>
        </pc:spChg>
        <pc:picChg chg="add mod">
          <ac:chgData name="Vanesia Panaghita (2420807)" userId="7617b438-2aa6-46fa-9e3a-b78aa98983c8" providerId="ADAL" clId="{3D8F7425-AAE2-4303-B287-6A187B35E45A}" dt="2025-10-20T15:02:13.543" v="53" actId="14100"/>
          <ac:picMkLst>
            <pc:docMk/>
            <pc:sldMk cId="358974341" sldId="264"/>
            <ac:picMk id="6" creationId="{AACA22C7-2797-16DB-E6C7-3143B3C0EEB5}"/>
          </ac:picMkLst>
        </pc:picChg>
      </pc:sldChg>
      <pc:sldChg chg="addSp delSp modSp new mod modAnim">
        <pc:chgData name="Vanesia Panaghita (2420807)" userId="7617b438-2aa6-46fa-9e3a-b78aa98983c8" providerId="ADAL" clId="{3D8F7425-AAE2-4303-B287-6A187B35E45A}" dt="2025-10-20T15:22:06.014" v="550" actId="20577"/>
        <pc:sldMkLst>
          <pc:docMk/>
          <pc:sldMk cId="2163293509" sldId="265"/>
        </pc:sldMkLst>
        <pc:spChg chg="add mod">
          <ac:chgData name="Vanesia Panaghita (2420807)" userId="7617b438-2aa6-46fa-9e3a-b78aa98983c8" providerId="ADAL" clId="{3D8F7425-AAE2-4303-B287-6A187B35E45A}" dt="2025-10-20T15:04:02.049" v="104" actId="113"/>
          <ac:spMkLst>
            <pc:docMk/>
            <pc:sldMk cId="2163293509" sldId="265"/>
            <ac:spMk id="3" creationId="{72FD10CA-A004-8376-01DF-1E7B4EAC51EC}"/>
          </ac:spMkLst>
        </pc:spChg>
        <pc:graphicFrameChg chg="add mod modGraphic">
          <ac:chgData name="Vanesia Panaghita (2420807)" userId="7617b438-2aa6-46fa-9e3a-b78aa98983c8" providerId="ADAL" clId="{3D8F7425-AAE2-4303-B287-6A187B35E45A}" dt="2025-10-20T15:16:14.564" v="291" actId="20577"/>
          <ac:graphicFrameMkLst>
            <pc:docMk/>
            <pc:sldMk cId="2163293509" sldId="265"/>
            <ac:graphicFrameMk id="6" creationId="{082514D6-3960-D5B0-F874-C25CC7EAE92B}"/>
          </ac:graphicFrameMkLst>
        </pc:graphicFrameChg>
        <pc:graphicFrameChg chg="add mod modGraphic">
          <ac:chgData name="Vanesia Panaghita (2420807)" userId="7617b438-2aa6-46fa-9e3a-b78aa98983c8" providerId="ADAL" clId="{3D8F7425-AAE2-4303-B287-6A187B35E45A}" dt="2025-10-20T15:22:06.014" v="550" actId="20577"/>
          <ac:graphicFrameMkLst>
            <pc:docMk/>
            <pc:sldMk cId="2163293509" sldId="265"/>
            <ac:graphicFrameMk id="8" creationId="{5A72B3A7-DA0A-5FE1-0677-FE9CC52D297A}"/>
          </ac:graphicFrameMkLst>
        </pc:graphicFrameChg>
        <pc:graphicFrameChg chg="add mod modGraphic">
          <ac:chgData name="Vanesia Panaghita (2420807)" userId="7617b438-2aa6-46fa-9e3a-b78aa98983c8" providerId="ADAL" clId="{3D8F7425-AAE2-4303-B287-6A187B35E45A}" dt="2025-10-20T15:21:29.012" v="544" actId="20577"/>
          <ac:graphicFrameMkLst>
            <pc:docMk/>
            <pc:sldMk cId="2163293509" sldId="265"/>
            <ac:graphicFrameMk id="9" creationId="{781E0B29-01F5-B035-99C3-36B30974A1E0}"/>
          </ac:graphicFrameMkLst>
        </pc:graphicFrameChg>
      </pc:sldChg>
      <pc:sldChg chg="addSp delSp modSp new mod delAnim modAnim">
        <pc:chgData name="Vanesia Panaghita (2420807)" userId="7617b438-2aa6-46fa-9e3a-b78aa98983c8" providerId="ADAL" clId="{3D8F7425-AAE2-4303-B287-6A187B35E45A}" dt="2025-10-20T15:42:18.768" v="697"/>
        <pc:sldMkLst>
          <pc:docMk/>
          <pc:sldMk cId="3671967826" sldId="266"/>
        </pc:sldMkLst>
        <pc:spChg chg="add mod">
          <ac:chgData name="Vanesia Panaghita (2420807)" userId="7617b438-2aa6-46fa-9e3a-b78aa98983c8" providerId="ADAL" clId="{3D8F7425-AAE2-4303-B287-6A187B35E45A}" dt="2025-10-20T15:25:05.855" v="619" actId="1076"/>
          <ac:spMkLst>
            <pc:docMk/>
            <pc:sldMk cId="3671967826" sldId="266"/>
            <ac:spMk id="6" creationId="{9F3F11DE-FD05-9471-C83D-A0DA996E7397}"/>
          </ac:spMkLst>
        </pc:spChg>
        <pc:spChg chg="add mod">
          <ac:chgData name="Vanesia Panaghita (2420807)" userId="7617b438-2aa6-46fa-9e3a-b78aa98983c8" providerId="ADAL" clId="{3D8F7425-AAE2-4303-B287-6A187B35E45A}" dt="2025-10-20T15:35:50.949" v="655" actId="13822"/>
          <ac:spMkLst>
            <pc:docMk/>
            <pc:sldMk cId="3671967826" sldId="266"/>
            <ac:spMk id="9" creationId="{B7922A3A-6181-A736-7D10-EF9EB672F600}"/>
          </ac:spMkLst>
        </pc:spChg>
        <pc:picChg chg="add mod">
          <ac:chgData name="Vanesia Panaghita (2420807)" userId="7617b438-2aa6-46fa-9e3a-b78aa98983c8" providerId="ADAL" clId="{3D8F7425-AAE2-4303-B287-6A187B35E45A}" dt="2025-10-20T15:42:07.041" v="696" actId="1076"/>
          <ac:picMkLst>
            <pc:docMk/>
            <pc:sldMk cId="3671967826" sldId="266"/>
            <ac:picMk id="12" creationId="{B32BBB49-D70E-B646-A8BB-5FB959B1E9B0}"/>
          </ac:picMkLst>
        </pc:picChg>
      </pc:sldChg>
      <pc:sldChg chg="addSp delSp modSp new mod modClrScheme chgLayout">
        <pc:chgData name="Vanesia Panaghita (2420807)" userId="7617b438-2aa6-46fa-9e3a-b78aa98983c8" providerId="ADAL" clId="{3D8F7425-AAE2-4303-B287-6A187B35E45A}" dt="2025-10-20T16:11:50.456" v="1146" actId="20577"/>
        <pc:sldMkLst>
          <pc:docMk/>
          <pc:sldMk cId="2010940745" sldId="267"/>
        </pc:sldMkLst>
        <pc:spChg chg="add mod">
          <ac:chgData name="Vanesia Panaghita (2420807)" userId="7617b438-2aa6-46fa-9e3a-b78aa98983c8" providerId="ADAL" clId="{3D8F7425-AAE2-4303-B287-6A187B35E45A}" dt="2025-10-20T15:58:18.816" v="706" actId="26606"/>
          <ac:spMkLst>
            <pc:docMk/>
            <pc:sldMk cId="2010940745" sldId="267"/>
            <ac:spMk id="9" creationId="{F49E43FA-CE3F-08E9-2571-15EEE306568C}"/>
          </ac:spMkLst>
        </pc:spChg>
        <pc:spChg chg="add mod">
          <ac:chgData name="Vanesia Panaghita (2420807)" userId="7617b438-2aa6-46fa-9e3a-b78aa98983c8" providerId="ADAL" clId="{3D8F7425-AAE2-4303-B287-6A187B35E45A}" dt="2025-10-20T16:11:50.456" v="1146" actId="20577"/>
          <ac:spMkLst>
            <pc:docMk/>
            <pc:sldMk cId="2010940745" sldId="267"/>
            <ac:spMk id="13" creationId="{5E29DCD0-4A16-3585-A479-567F679B4CE6}"/>
          </ac:spMkLst>
        </pc:spChg>
        <pc:picChg chg="add mod">
          <ac:chgData name="Vanesia Panaghita (2420807)" userId="7617b438-2aa6-46fa-9e3a-b78aa98983c8" providerId="ADAL" clId="{3D8F7425-AAE2-4303-B287-6A187B35E45A}" dt="2025-10-20T15:58:23.416" v="707" actId="27614"/>
          <ac:picMkLst>
            <pc:docMk/>
            <pc:sldMk cId="2010940745" sldId="267"/>
            <ac:picMk id="4" creationId="{E92C0169-C10D-45BA-3AA0-A2770DCE18DD}"/>
          </ac:picMkLst>
        </pc:picChg>
      </pc:sldChg>
      <pc:sldChg chg="addSp delSp modSp new mod">
        <pc:chgData name="Vanesia Panaghita (2420807)" userId="7617b438-2aa6-46fa-9e3a-b78aa98983c8" providerId="ADAL" clId="{3D8F7425-AAE2-4303-B287-6A187B35E45A}" dt="2025-10-20T16:12:40.047" v="1176" actId="115"/>
        <pc:sldMkLst>
          <pc:docMk/>
          <pc:sldMk cId="2182431843" sldId="268"/>
        </pc:sldMkLst>
        <pc:spChg chg="add mod">
          <ac:chgData name="Vanesia Panaghita (2420807)" userId="7617b438-2aa6-46fa-9e3a-b78aa98983c8" providerId="ADAL" clId="{3D8F7425-AAE2-4303-B287-6A187B35E45A}" dt="2025-10-20T16:12:40.047" v="1176" actId="115"/>
          <ac:spMkLst>
            <pc:docMk/>
            <pc:sldMk cId="2182431843" sldId="268"/>
            <ac:spMk id="6" creationId="{5BBF184C-5889-36C5-FC00-92347C5F1EF1}"/>
          </ac:spMkLst>
        </pc:spChg>
      </pc:sldChg>
    </pc:docChg>
  </pc:docChgLst>
  <pc:docChgLst>
    <pc:chgData name="Vanesia Panaghita (2420807)" userId="S::2420807@student.uwtsd.ac.uk::7617b438-2aa6-46fa-9e3a-b78aa98983c8" providerId="AD" clId="Web-{8186BF82-C6FD-D5A5-5960-ED4183B6A319}"/>
    <pc:docChg chg="modSld">
      <pc:chgData name="Vanesia Panaghita (2420807)" userId="S::2420807@student.uwtsd.ac.uk::7617b438-2aa6-46fa-9e3a-b78aa98983c8" providerId="AD" clId="Web-{8186BF82-C6FD-D5A5-5960-ED4183B6A319}" dt="2025-10-22T21:27:21.029" v="43"/>
      <pc:docMkLst>
        <pc:docMk/>
      </pc:docMkLst>
      <pc:sldChg chg="modSp">
        <pc:chgData name="Vanesia Panaghita (2420807)" userId="S::2420807@student.uwtsd.ac.uk::7617b438-2aa6-46fa-9e3a-b78aa98983c8" providerId="AD" clId="Web-{8186BF82-C6FD-D5A5-5960-ED4183B6A319}" dt="2025-10-22T21:18:02.721" v="16" actId="20577"/>
        <pc:sldMkLst>
          <pc:docMk/>
          <pc:sldMk cId="2010940745" sldId="267"/>
        </pc:sldMkLst>
        <pc:spChg chg="mod">
          <ac:chgData name="Vanesia Panaghita (2420807)" userId="S::2420807@student.uwtsd.ac.uk::7617b438-2aa6-46fa-9e3a-b78aa98983c8" providerId="AD" clId="Web-{8186BF82-C6FD-D5A5-5960-ED4183B6A319}" dt="2025-10-22T21:18:02.721" v="16" actId="20577"/>
          <ac:spMkLst>
            <pc:docMk/>
            <pc:sldMk cId="2010940745" sldId="267"/>
            <ac:spMk id="13" creationId="{5E29DCD0-4A16-3585-A479-567F679B4CE6}"/>
          </ac:spMkLst>
        </pc:spChg>
      </pc:sldChg>
      <pc:sldChg chg="addSp modSp addAnim delAnim">
        <pc:chgData name="Vanesia Panaghita (2420807)" userId="S::2420807@student.uwtsd.ac.uk::7617b438-2aa6-46fa-9e3a-b78aa98983c8" providerId="AD" clId="Web-{8186BF82-C6FD-D5A5-5960-ED4183B6A319}" dt="2025-10-22T21:27:21.029" v="43"/>
        <pc:sldMkLst>
          <pc:docMk/>
          <pc:sldMk cId="2182431843" sldId="268"/>
        </pc:sldMkLst>
        <pc:spChg chg="add mod">
          <ac:chgData name="Vanesia Panaghita (2420807)" userId="S::2420807@student.uwtsd.ac.uk::7617b438-2aa6-46fa-9e3a-b78aa98983c8" providerId="AD" clId="Web-{8186BF82-C6FD-D5A5-5960-ED4183B6A319}" dt="2025-10-22T21:25:55.231" v="40" actId="1076"/>
          <ac:spMkLst>
            <pc:docMk/>
            <pc:sldMk cId="2182431843" sldId="268"/>
            <ac:spMk id="2" creationId="{60266548-86B4-4D70-516E-FC1B082297E6}"/>
          </ac:spMkLst>
        </pc:spChg>
        <pc:spChg chg="mod">
          <ac:chgData name="Vanesia Panaghita (2420807)" userId="S::2420807@student.uwtsd.ac.uk::7617b438-2aa6-46fa-9e3a-b78aa98983c8" providerId="AD" clId="Web-{8186BF82-C6FD-D5A5-5960-ED4183B6A319}" dt="2025-10-22T21:25:07.793" v="35"/>
          <ac:spMkLst>
            <pc:docMk/>
            <pc:sldMk cId="2182431843" sldId="268"/>
            <ac:spMk id="3" creationId="{756E4356-3056-7D39-4BA0-E6D4761A85F9}"/>
          </ac:spMkLst>
        </pc:spChg>
        <pc:spChg chg="mod">
          <ac:chgData name="Vanesia Panaghita (2420807)" userId="S::2420807@student.uwtsd.ac.uk::7617b438-2aa6-46fa-9e3a-b78aa98983c8" providerId="AD" clId="Web-{8186BF82-C6FD-D5A5-5960-ED4183B6A319}" dt="2025-10-22T21:25:49.309" v="39" actId="1076"/>
          <ac:spMkLst>
            <pc:docMk/>
            <pc:sldMk cId="2182431843" sldId="268"/>
            <ac:spMk id="6" creationId="{5BBF184C-5889-36C5-FC00-92347C5F1EF1}"/>
          </ac:spMkLst>
        </pc:spChg>
        <pc:picChg chg="add mod ord">
          <ac:chgData name="Vanesia Panaghita (2420807)" userId="S::2420807@student.uwtsd.ac.uk::7617b438-2aa6-46fa-9e3a-b78aa98983c8" providerId="AD" clId="Web-{8186BF82-C6FD-D5A5-5960-ED4183B6A319}" dt="2025-10-22T21:25:07.793" v="35"/>
          <ac:picMkLst>
            <pc:docMk/>
            <pc:sldMk cId="2182431843" sldId="268"/>
            <ac:picMk id="4" creationId="{89243E31-493E-963D-2A86-DC82013E6F69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F0B11D-0BFE-4623-A6D7-4C0E724D7091}" type="doc">
      <dgm:prSet loTypeId="urn:microsoft.com/office/officeart/2005/8/layout/chevron1" loCatId="process" qsTypeId="urn:microsoft.com/office/officeart/2005/8/quickstyle/3d1" qsCatId="3D" csTypeId="urn:microsoft.com/office/officeart/2005/8/colors/accent1_2" csCatId="accent1" phldr="1"/>
      <dgm:spPr/>
    </dgm:pt>
    <dgm:pt modelId="{2D336440-BBBF-4BD9-BB47-1106A328F16E}">
      <dgm:prSet phldrT="[Text]"/>
      <dgm:spPr/>
      <dgm:t>
        <a:bodyPr/>
        <a:lstStyle/>
        <a:p>
          <a:r>
            <a:rPr lang="en-GB" dirty="0" err="1"/>
            <a:t>Ceo</a:t>
          </a:r>
          <a:r>
            <a:rPr lang="en-GB" dirty="0"/>
            <a:t> Vanesia </a:t>
          </a:r>
        </a:p>
      </dgm:t>
    </dgm:pt>
    <dgm:pt modelId="{BF5500B4-D199-4DEF-8431-0D4C375A6D9D}" type="parTrans" cxnId="{2293DB74-A679-4EC7-9C00-3BC2D31520D5}">
      <dgm:prSet/>
      <dgm:spPr/>
      <dgm:t>
        <a:bodyPr/>
        <a:lstStyle/>
        <a:p>
          <a:endParaRPr lang="en-GB"/>
        </a:p>
      </dgm:t>
    </dgm:pt>
    <dgm:pt modelId="{AC6CD232-F2C5-4DAA-B08C-0CDABF93E469}" type="sibTrans" cxnId="{2293DB74-A679-4EC7-9C00-3BC2D31520D5}">
      <dgm:prSet/>
      <dgm:spPr/>
      <dgm:t>
        <a:bodyPr/>
        <a:lstStyle/>
        <a:p>
          <a:endParaRPr lang="en-GB"/>
        </a:p>
      </dgm:t>
    </dgm:pt>
    <dgm:pt modelId="{B4CA6740-399E-4A4E-A034-744138F39869}">
      <dgm:prSet phldrT="[Text]"/>
      <dgm:spPr/>
      <dgm:t>
        <a:bodyPr/>
        <a:lstStyle/>
        <a:p>
          <a:r>
            <a:rPr lang="en-GB" dirty="0"/>
            <a:t>Manager </a:t>
          </a:r>
        </a:p>
      </dgm:t>
    </dgm:pt>
    <dgm:pt modelId="{A7080656-EC8A-4166-A532-D795BDFC9E08}" type="parTrans" cxnId="{48AD5722-6C94-415A-AA06-E64AFD483F94}">
      <dgm:prSet/>
      <dgm:spPr/>
      <dgm:t>
        <a:bodyPr/>
        <a:lstStyle/>
        <a:p>
          <a:endParaRPr lang="en-GB"/>
        </a:p>
      </dgm:t>
    </dgm:pt>
    <dgm:pt modelId="{3294A302-46C5-423C-8CA4-E266E9D521F8}" type="sibTrans" cxnId="{48AD5722-6C94-415A-AA06-E64AFD483F94}">
      <dgm:prSet/>
      <dgm:spPr/>
      <dgm:t>
        <a:bodyPr/>
        <a:lstStyle/>
        <a:p>
          <a:endParaRPr lang="en-GB"/>
        </a:p>
      </dgm:t>
    </dgm:pt>
    <dgm:pt modelId="{E13930AE-393A-424E-9A0D-ADBBFB382CDA}">
      <dgm:prSet phldrT="[Text]"/>
      <dgm:spPr/>
      <dgm:t>
        <a:bodyPr/>
        <a:lstStyle/>
        <a:p>
          <a:r>
            <a:rPr lang="en-GB" dirty="0"/>
            <a:t>Head chef </a:t>
          </a:r>
        </a:p>
      </dgm:t>
    </dgm:pt>
    <dgm:pt modelId="{49716A4C-E28E-4057-B3F4-773E88232078}" type="parTrans" cxnId="{3DF40FD0-DAA7-4FAB-9193-CCF6CF687B9A}">
      <dgm:prSet/>
      <dgm:spPr/>
      <dgm:t>
        <a:bodyPr/>
        <a:lstStyle/>
        <a:p>
          <a:endParaRPr lang="en-GB"/>
        </a:p>
      </dgm:t>
    </dgm:pt>
    <dgm:pt modelId="{90E434DF-C564-4D8F-809C-CD45FCAAE316}" type="sibTrans" cxnId="{3DF40FD0-DAA7-4FAB-9193-CCF6CF687B9A}">
      <dgm:prSet/>
      <dgm:spPr/>
      <dgm:t>
        <a:bodyPr/>
        <a:lstStyle/>
        <a:p>
          <a:endParaRPr lang="en-GB"/>
        </a:p>
      </dgm:t>
    </dgm:pt>
    <dgm:pt modelId="{65295740-6334-4D21-B9A1-AFD2CB2781AB}" type="pres">
      <dgm:prSet presAssocID="{1AF0B11D-0BFE-4623-A6D7-4C0E724D7091}" presName="Name0" presStyleCnt="0">
        <dgm:presLayoutVars>
          <dgm:dir/>
          <dgm:animLvl val="lvl"/>
          <dgm:resizeHandles val="exact"/>
        </dgm:presLayoutVars>
      </dgm:prSet>
      <dgm:spPr/>
    </dgm:pt>
    <dgm:pt modelId="{9F8FD0A8-DA9E-4E1C-9068-957CA155F29E}" type="pres">
      <dgm:prSet presAssocID="{2D336440-BBBF-4BD9-BB47-1106A328F16E}" presName="parTxOnly" presStyleLbl="node1" presStyleIdx="0" presStyleCnt="3" custLinFactNeighborX="7004" custLinFactNeighborY="0">
        <dgm:presLayoutVars>
          <dgm:chMax val="0"/>
          <dgm:chPref val="0"/>
          <dgm:bulletEnabled val="1"/>
        </dgm:presLayoutVars>
      </dgm:prSet>
      <dgm:spPr/>
    </dgm:pt>
    <dgm:pt modelId="{172C027F-DB37-4989-B887-74C630EAF6AA}" type="pres">
      <dgm:prSet presAssocID="{AC6CD232-F2C5-4DAA-B08C-0CDABF93E469}" presName="parTxOnlySpace" presStyleCnt="0"/>
      <dgm:spPr/>
    </dgm:pt>
    <dgm:pt modelId="{0DD97981-83C0-460C-BD66-84493ED6DCF2}" type="pres">
      <dgm:prSet presAssocID="{B4CA6740-399E-4A4E-A034-744138F39869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A8211BF8-8B43-4F1F-BDFC-96F8AC991B07}" type="pres">
      <dgm:prSet presAssocID="{3294A302-46C5-423C-8CA4-E266E9D521F8}" presName="parTxOnlySpace" presStyleCnt="0"/>
      <dgm:spPr/>
    </dgm:pt>
    <dgm:pt modelId="{BF5D5E6B-0DE0-4415-AA1E-9896FBADD5CD}" type="pres">
      <dgm:prSet presAssocID="{E13930AE-393A-424E-9A0D-ADBBFB382CDA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48AD5722-6C94-415A-AA06-E64AFD483F94}" srcId="{1AF0B11D-0BFE-4623-A6D7-4C0E724D7091}" destId="{B4CA6740-399E-4A4E-A034-744138F39869}" srcOrd="1" destOrd="0" parTransId="{A7080656-EC8A-4166-A532-D795BDFC9E08}" sibTransId="{3294A302-46C5-423C-8CA4-E266E9D521F8}"/>
    <dgm:cxn modelId="{F4BDA86C-7216-4E37-9A69-05EA11B3068F}" type="presOf" srcId="{E13930AE-393A-424E-9A0D-ADBBFB382CDA}" destId="{BF5D5E6B-0DE0-4415-AA1E-9896FBADD5CD}" srcOrd="0" destOrd="0" presId="urn:microsoft.com/office/officeart/2005/8/layout/chevron1"/>
    <dgm:cxn modelId="{2293DB74-A679-4EC7-9C00-3BC2D31520D5}" srcId="{1AF0B11D-0BFE-4623-A6D7-4C0E724D7091}" destId="{2D336440-BBBF-4BD9-BB47-1106A328F16E}" srcOrd="0" destOrd="0" parTransId="{BF5500B4-D199-4DEF-8431-0D4C375A6D9D}" sibTransId="{AC6CD232-F2C5-4DAA-B08C-0CDABF93E469}"/>
    <dgm:cxn modelId="{BCC9167E-C9C5-4845-977B-9AF52E5D5475}" type="presOf" srcId="{1AF0B11D-0BFE-4623-A6D7-4C0E724D7091}" destId="{65295740-6334-4D21-B9A1-AFD2CB2781AB}" srcOrd="0" destOrd="0" presId="urn:microsoft.com/office/officeart/2005/8/layout/chevron1"/>
    <dgm:cxn modelId="{3DF40FD0-DAA7-4FAB-9193-CCF6CF687B9A}" srcId="{1AF0B11D-0BFE-4623-A6D7-4C0E724D7091}" destId="{E13930AE-393A-424E-9A0D-ADBBFB382CDA}" srcOrd="2" destOrd="0" parTransId="{49716A4C-E28E-4057-B3F4-773E88232078}" sibTransId="{90E434DF-C564-4D8F-809C-CD45FCAAE316}"/>
    <dgm:cxn modelId="{0FE4FFD0-1D3F-4C31-BAB7-C20610D0E502}" type="presOf" srcId="{B4CA6740-399E-4A4E-A034-744138F39869}" destId="{0DD97981-83C0-460C-BD66-84493ED6DCF2}" srcOrd="0" destOrd="0" presId="urn:microsoft.com/office/officeart/2005/8/layout/chevron1"/>
    <dgm:cxn modelId="{94822EDF-29F2-421C-B9A7-3C439B6BC78C}" type="presOf" srcId="{2D336440-BBBF-4BD9-BB47-1106A328F16E}" destId="{9F8FD0A8-DA9E-4E1C-9068-957CA155F29E}" srcOrd="0" destOrd="0" presId="urn:microsoft.com/office/officeart/2005/8/layout/chevron1"/>
    <dgm:cxn modelId="{D967A4C6-1D18-4E77-BD46-2CAA60F2E3D2}" type="presParOf" srcId="{65295740-6334-4D21-B9A1-AFD2CB2781AB}" destId="{9F8FD0A8-DA9E-4E1C-9068-957CA155F29E}" srcOrd="0" destOrd="0" presId="urn:microsoft.com/office/officeart/2005/8/layout/chevron1"/>
    <dgm:cxn modelId="{56E9F38B-1691-42E2-BC33-23D55A794A8F}" type="presParOf" srcId="{65295740-6334-4D21-B9A1-AFD2CB2781AB}" destId="{172C027F-DB37-4989-B887-74C630EAF6AA}" srcOrd="1" destOrd="0" presId="urn:microsoft.com/office/officeart/2005/8/layout/chevron1"/>
    <dgm:cxn modelId="{F45EDFE6-76A2-4FEA-AD90-A8E361791CDD}" type="presParOf" srcId="{65295740-6334-4D21-B9A1-AFD2CB2781AB}" destId="{0DD97981-83C0-460C-BD66-84493ED6DCF2}" srcOrd="2" destOrd="0" presId="urn:microsoft.com/office/officeart/2005/8/layout/chevron1"/>
    <dgm:cxn modelId="{62EA6192-83F0-4C8E-BB51-490A92854898}" type="presParOf" srcId="{65295740-6334-4D21-B9A1-AFD2CB2781AB}" destId="{A8211BF8-8B43-4F1F-BDFC-96F8AC991B07}" srcOrd="3" destOrd="0" presId="urn:microsoft.com/office/officeart/2005/8/layout/chevron1"/>
    <dgm:cxn modelId="{E28F50B0-7E2A-4002-8D9D-A6BCF34A3909}" type="presParOf" srcId="{65295740-6334-4D21-B9A1-AFD2CB2781AB}" destId="{BF5D5E6B-0DE0-4415-AA1E-9896FBADD5CD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6AF6500-6450-4068-A7E2-D583911C9194}" type="doc">
      <dgm:prSet loTypeId="urn:microsoft.com/office/officeart/2005/8/layout/chevron1" loCatId="process" qsTypeId="urn:microsoft.com/office/officeart/2005/8/quickstyle/simple3" qsCatId="simple" csTypeId="urn:microsoft.com/office/officeart/2005/8/colors/accent1_2" csCatId="accent1" phldr="1"/>
      <dgm:spPr/>
    </dgm:pt>
    <dgm:pt modelId="{5019FD58-8F44-4681-B784-3DD2F4419B75}">
      <dgm:prSet phldrT="[Text]"/>
      <dgm:spPr/>
      <dgm:t>
        <a:bodyPr/>
        <a:lstStyle/>
        <a:p>
          <a:r>
            <a:rPr lang="en-GB" dirty="0"/>
            <a:t>Assistant chef and kitchen </a:t>
          </a:r>
        </a:p>
      </dgm:t>
    </dgm:pt>
    <dgm:pt modelId="{40A9D420-6F42-48E7-BAA7-5AFBECB29370}" type="parTrans" cxnId="{E1243CDC-1373-4411-BEE7-7557D87B00BB}">
      <dgm:prSet/>
      <dgm:spPr/>
      <dgm:t>
        <a:bodyPr/>
        <a:lstStyle/>
        <a:p>
          <a:endParaRPr lang="en-GB"/>
        </a:p>
      </dgm:t>
    </dgm:pt>
    <dgm:pt modelId="{8367B26D-5E24-4640-8ADC-B1B1558B41E7}" type="sibTrans" cxnId="{E1243CDC-1373-4411-BEE7-7557D87B00BB}">
      <dgm:prSet/>
      <dgm:spPr/>
      <dgm:t>
        <a:bodyPr/>
        <a:lstStyle/>
        <a:p>
          <a:endParaRPr lang="en-GB"/>
        </a:p>
      </dgm:t>
    </dgm:pt>
    <dgm:pt modelId="{63EA6082-B191-478D-8F4E-A99D447753E4}">
      <dgm:prSet phldrT="[Text]"/>
      <dgm:spPr/>
      <dgm:t>
        <a:bodyPr/>
        <a:lstStyle/>
        <a:p>
          <a:r>
            <a:rPr lang="en-GB" dirty="0"/>
            <a:t>Waiting staff (front of house )</a:t>
          </a:r>
        </a:p>
      </dgm:t>
    </dgm:pt>
    <dgm:pt modelId="{CB1CE29C-2E2C-4573-B496-31550EB3F371}" type="parTrans" cxnId="{7C75CFF9-8FA9-4303-8C8B-DE5DFCF67476}">
      <dgm:prSet/>
      <dgm:spPr/>
      <dgm:t>
        <a:bodyPr/>
        <a:lstStyle/>
        <a:p>
          <a:endParaRPr lang="en-GB"/>
        </a:p>
      </dgm:t>
    </dgm:pt>
    <dgm:pt modelId="{A9E6E99C-B4F9-423E-B5E4-344112E13323}" type="sibTrans" cxnId="{7C75CFF9-8FA9-4303-8C8B-DE5DFCF67476}">
      <dgm:prSet/>
      <dgm:spPr/>
      <dgm:t>
        <a:bodyPr/>
        <a:lstStyle/>
        <a:p>
          <a:endParaRPr lang="en-GB"/>
        </a:p>
      </dgm:t>
    </dgm:pt>
    <dgm:pt modelId="{59A3C2BB-99F3-43C7-B60A-3ADA0259AF66}">
      <dgm:prSet phldrT="[Text]"/>
      <dgm:spPr/>
      <dgm:t>
        <a:bodyPr/>
        <a:lstStyle/>
        <a:p>
          <a:r>
            <a:rPr lang="en-GB" dirty="0"/>
            <a:t>Bar staffs  back of the house)</a:t>
          </a:r>
        </a:p>
      </dgm:t>
    </dgm:pt>
    <dgm:pt modelId="{E20BBA50-0545-4CE7-A8DC-3F54C1460465}" type="parTrans" cxnId="{C4C3603B-BF45-44E1-98EE-D981B17C6AA2}">
      <dgm:prSet/>
      <dgm:spPr/>
      <dgm:t>
        <a:bodyPr/>
        <a:lstStyle/>
        <a:p>
          <a:endParaRPr lang="en-GB"/>
        </a:p>
      </dgm:t>
    </dgm:pt>
    <dgm:pt modelId="{45CEE8DF-5374-4C01-9DB5-701937FF4791}" type="sibTrans" cxnId="{C4C3603B-BF45-44E1-98EE-D981B17C6AA2}">
      <dgm:prSet/>
      <dgm:spPr/>
      <dgm:t>
        <a:bodyPr/>
        <a:lstStyle/>
        <a:p>
          <a:endParaRPr lang="en-GB"/>
        </a:p>
      </dgm:t>
    </dgm:pt>
    <dgm:pt modelId="{16ECC24B-7AC6-46E7-A817-0EA6FB8F7F72}" type="pres">
      <dgm:prSet presAssocID="{26AF6500-6450-4068-A7E2-D583911C9194}" presName="Name0" presStyleCnt="0">
        <dgm:presLayoutVars>
          <dgm:dir/>
          <dgm:animLvl val="lvl"/>
          <dgm:resizeHandles val="exact"/>
        </dgm:presLayoutVars>
      </dgm:prSet>
      <dgm:spPr/>
    </dgm:pt>
    <dgm:pt modelId="{1A2C2261-E4B2-46EA-BC8C-3B3236BDD9E8}" type="pres">
      <dgm:prSet presAssocID="{5019FD58-8F44-4681-B784-3DD2F4419B75}" presName="parTxOnly" presStyleLbl="node1" presStyleIdx="0" presStyleCnt="3" custLinFactNeighborX="7770" custLinFactNeighborY="5399">
        <dgm:presLayoutVars>
          <dgm:chMax val="0"/>
          <dgm:chPref val="0"/>
          <dgm:bulletEnabled val="1"/>
        </dgm:presLayoutVars>
      </dgm:prSet>
      <dgm:spPr/>
    </dgm:pt>
    <dgm:pt modelId="{1DFDA2FD-22A5-47B3-962F-2F824016DC50}" type="pres">
      <dgm:prSet presAssocID="{8367B26D-5E24-4640-8ADC-B1B1558B41E7}" presName="parTxOnlySpace" presStyleCnt="0"/>
      <dgm:spPr/>
    </dgm:pt>
    <dgm:pt modelId="{8B69863B-98A2-4909-967C-A220B03FE986}" type="pres">
      <dgm:prSet presAssocID="{63EA6082-B191-478D-8F4E-A99D447753E4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2FE80371-84B8-4952-A538-512BCFD834AB}" type="pres">
      <dgm:prSet presAssocID="{A9E6E99C-B4F9-423E-B5E4-344112E13323}" presName="parTxOnlySpace" presStyleCnt="0"/>
      <dgm:spPr/>
    </dgm:pt>
    <dgm:pt modelId="{A491873B-608C-4C70-A0DF-DFC6AE52E372}" type="pres">
      <dgm:prSet presAssocID="{59A3C2BB-99F3-43C7-B60A-3ADA0259AF66}" presName="parTxOnly" presStyleLbl="node1" presStyleIdx="2" presStyleCnt="3" custLinFactNeighborX="821" custLinFactNeighborY="875">
        <dgm:presLayoutVars>
          <dgm:chMax val="0"/>
          <dgm:chPref val="0"/>
          <dgm:bulletEnabled val="1"/>
        </dgm:presLayoutVars>
      </dgm:prSet>
      <dgm:spPr/>
    </dgm:pt>
  </dgm:ptLst>
  <dgm:cxnLst>
    <dgm:cxn modelId="{61A96A33-7044-4D37-9D54-768AADB021BA}" type="presOf" srcId="{5019FD58-8F44-4681-B784-3DD2F4419B75}" destId="{1A2C2261-E4B2-46EA-BC8C-3B3236BDD9E8}" srcOrd="0" destOrd="0" presId="urn:microsoft.com/office/officeart/2005/8/layout/chevron1"/>
    <dgm:cxn modelId="{C4C3603B-BF45-44E1-98EE-D981B17C6AA2}" srcId="{26AF6500-6450-4068-A7E2-D583911C9194}" destId="{59A3C2BB-99F3-43C7-B60A-3ADA0259AF66}" srcOrd="2" destOrd="0" parTransId="{E20BBA50-0545-4CE7-A8DC-3F54C1460465}" sibTransId="{45CEE8DF-5374-4C01-9DB5-701937FF4791}"/>
    <dgm:cxn modelId="{B7841559-DEB7-49F7-8FB7-C119FF6A8C04}" type="presOf" srcId="{26AF6500-6450-4068-A7E2-D583911C9194}" destId="{16ECC24B-7AC6-46E7-A817-0EA6FB8F7F72}" srcOrd="0" destOrd="0" presId="urn:microsoft.com/office/officeart/2005/8/layout/chevron1"/>
    <dgm:cxn modelId="{183505C9-C0E3-4753-B46E-C8C9567FB813}" type="presOf" srcId="{59A3C2BB-99F3-43C7-B60A-3ADA0259AF66}" destId="{A491873B-608C-4C70-A0DF-DFC6AE52E372}" srcOrd="0" destOrd="0" presId="urn:microsoft.com/office/officeart/2005/8/layout/chevron1"/>
    <dgm:cxn modelId="{E1243CDC-1373-4411-BEE7-7557D87B00BB}" srcId="{26AF6500-6450-4068-A7E2-D583911C9194}" destId="{5019FD58-8F44-4681-B784-3DD2F4419B75}" srcOrd="0" destOrd="0" parTransId="{40A9D420-6F42-48E7-BAA7-5AFBECB29370}" sibTransId="{8367B26D-5E24-4640-8ADC-B1B1558B41E7}"/>
    <dgm:cxn modelId="{7C75CFF9-8FA9-4303-8C8B-DE5DFCF67476}" srcId="{26AF6500-6450-4068-A7E2-D583911C9194}" destId="{63EA6082-B191-478D-8F4E-A99D447753E4}" srcOrd="1" destOrd="0" parTransId="{CB1CE29C-2E2C-4573-B496-31550EB3F371}" sibTransId="{A9E6E99C-B4F9-423E-B5E4-344112E13323}"/>
    <dgm:cxn modelId="{AC76ABFD-CAE3-4062-A81C-F4018159DD18}" type="presOf" srcId="{63EA6082-B191-478D-8F4E-A99D447753E4}" destId="{8B69863B-98A2-4909-967C-A220B03FE986}" srcOrd="0" destOrd="0" presId="urn:microsoft.com/office/officeart/2005/8/layout/chevron1"/>
    <dgm:cxn modelId="{D1190172-2279-4265-A93C-365EFB79CE72}" type="presParOf" srcId="{16ECC24B-7AC6-46E7-A817-0EA6FB8F7F72}" destId="{1A2C2261-E4B2-46EA-BC8C-3B3236BDD9E8}" srcOrd="0" destOrd="0" presId="urn:microsoft.com/office/officeart/2005/8/layout/chevron1"/>
    <dgm:cxn modelId="{47463AE6-62AD-455E-A6F0-62442D90A8B9}" type="presParOf" srcId="{16ECC24B-7AC6-46E7-A817-0EA6FB8F7F72}" destId="{1DFDA2FD-22A5-47B3-962F-2F824016DC50}" srcOrd="1" destOrd="0" presId="urn:microsoft.com/office/officeart/2005/8/layout/chevron1"/>
    <dgm:cxn modelId="{496FD444-3580-4A0B-92DA-91F8BDE8B9B7}" type="presParOf" srcId="{16ECC24B-7AC6-46E7-A817-0EA6FB8F7F72}" destId="{8B69863B-98A2-4909-967C-A220B03FE986}" srcOrd="2" destOrd="0" presId="urn:microsoft.com/office/officeart/2005/8/layout/chevron1"/>
    <dgm:cxn modelId="{39ADC8D0-1A19-411B-BF72-07D012932EB2}" type="presParOf" srcId="{16ECC24B-7AC6-46E7-A817-0EA6FB8F7F72}" destId="{2FE80371-84B8-4952-A538-512BCFD834AB}" srcOrd="3" destOrd="0" presId="urn:microsoft.com/office/officeart/2005/8/layout/chevron1"/>
    <dgm:cxn modelId="{BA28C5D5-4927-4338-AFB7-5D1302C73A9F}" type="presParOf" srcId="{16ECC24B-7AC6-46E7-A817-0EA6FB8F7F72}" destId="{A491873B-608C-4C70-A0DF-DFC6AE52E372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41F1C40-7CA9-4918-BDB5-FF2DEA510A25}" type="doc">
      <dgm:prSet loTypeId="urn:microsoft.com/office/officeart/2005/8/layout/chevron1" loCatId="process" qsTypeId="urn:microsoft.com/office/officeart/2005/8/quickstyle/3d3" qsCatId="3D" csTypeId="urn:microsoft.com/office/officeart/2005/8/colors/accent1_2" csCatId="accent1" phldr="1"/>
      <dgm:spPr/>
    </dgm:pt>
    <dgm:pt modelId="{87EB19D9-0134-4FAE-A5A4-E4E0CA7E98FE}">
      <dgm:prSet phldrT="[Text]"/>
      <dgm:spPr/>
      <dgm:t>
        <a:bodyPr/>
        <a:lstStyle/>
        <a:p>
          <a:r>
            <a:rPr lang="en-GB" dirty="0"/>
            <a:t>3 staffs (front of house)</a:t>
          </a:r>
        </a:p>
      </dgm:t>
    </dgm:pt>
    <dgm:pt modelId="{F47818B8-86C3-4D4F-A082-713820012988}" type="parTrans" cxnId="{122FBA65-1D71-4827-858A-9EAD3A725E3C}">
      <dgm:prSet/>
      <dgm:spPr/>
      <dgm:t>
        <a:bodyPr/>
        <a:lstStyle/>
        <a:p>
          <a:endParaRPr lang="en-GB"/>
        </a:p>
      </dgm:t>
    </dgm:pt>
    <dgm:pt modelId="{56DB2CDA-F4CE-4859-AD99-D54D932CEDF0}" type="sibTrans" cxnId="{122FBA65-1D71-4827-858A-9EAD3A725E3C}">
      <dgm:prSet/>
      <dgm:spPr/>
      <dgm:t>
        <a:bodyPr/>
        <a:lstStyle/>
        <a:p>
          <a:endParaRPr lang="en-GB"/>
        </a:p>
      </dgm:t>
    </dgm:pt>
    <dgm:pt modelId="{512D5B9C-B64D-4C42-8B98-BA97B4E56B9D}">
      <dgm:prSet phldrT="[Text]"/>
      <dgm:spPr/>
      <dgm:t>
        <a:bodyPr/>
        <a:lstStyle/>
        <a:p>
          <a:r>
            <a:rPr lang="en-GB" dirty="0"/>
            <a:t>2 staffs (back of house)</a:t>
          </a:r>
        </a:p>
      </dgm:t>
    </dgm:pt>
    <dgm:pt modelId="{B10CAE92-B4CF-4608-9FB0-B4140CB17A29}" type="parTrans" cxnId="{2E40A163-39C5-4AC6-B286-5E587B52F68C}">
      <dgm:prSet/>
      <dgm:spPr/>
      <dgm:t>
        <a:bodyPr/>
        <a:lstStyle/>
        <a:p>
          <a:endParaRPr lang="en-GB"/>
        </a:p>
      </dgm:t>
    </dgm:pt>
    <dgm:pt modelId="{A5BDD49F-E344-42A7-8669-169D1C9C12F4}" type="sibTrans" cxnId="{2E40A163-39C5-4AC6-B286-5E587B52F68C}">
      <dgm:prSet/>
      <dgm:spPr/>
      <dgm:t>
        <a:bodyPr/>
        <a:lstStyle/>
        <a:p>
          <a:endParaRPr lang="en-GB"/>
        </a:p>
      </dgm:t>
    </dgm:pt>
    <dgm:pt modelId="{C84E8623-FCCE-4560-87C0-87315E684DD9}">
      <dgm:prSet phldrT="[Text]"/>
      <dgm:spPr/>
      <dgm:t>
        <a:bodyPr/>
        <a:lstStyle/>
        <a:p>
          <a:r>
            <a:rPr lang="en-GB" dirty="0"/>
            <a:t>3 staffs ( in the kitchen with the chef</a:t>
          </a:r>
        </a:p>
      </dgm:t>
    </dgm:pt>
    <dgm:pt modelId="{900C62D9-1595-4A37-8D6D-B884DF3A6E8C}" type="parTrans" cxnId="{C86211C7-7031-4734-B2E1-7BE63C8E29AE}">
      <dgm:prSet/>
      <dgm:spPr/>
      <dgm:t>
        <a:bodyPr/>
        <a:lstStyle/>
        <a:p>
          <a:endParaRPr lang="en-GB"/>
        </a:p>
      </dgm:t>
    </dgm:pt>
    <dgm:pt modelId="{D6A23967-FA23-454C-B92E-467A07B59510}" type="sibTrans" cxnId="{C86211C7-7031-4734-B2E1-7BE63C8E29AE}">
      <dgm:prSet/>
      <dgm:spPr/>
      <dgm:t>
        <a:bodyPr/>
        <a:lstStyle/>
        <a:p>
          <a:endParaRPr lang="en-GB"/>
        </a:p>
      </dgm:t>
    </dgm:pt>
    <dgm:pt modelId="{5A00DEA9-F313-4E51-A7CB-D6AEF1AB1389}" type="pres">
      <dgm:prSet presAssocID="{F41F1C40-7CA9-4918-BDB5-FF2DEA510A25}" presName="Name0" presStyleCnt="0">
        <dgm:presLayoutVars>
          <dgm:dir/>
          <dgm:animLvl val="lvl"/>
          <dgm:resizeHandles val="exact"/>
        </dgm:presLayoutVars>
      </dgm:prSet>
      <dgm:spPr/>
    </dgm:pt>
    <dgm:pt modelId="{2C9BDB41-C74C-4DB3-B852-C17D263969C6}" type="pres">
      <dgm:prSet presAssocID="{87EB19D9-0134-4FAE-A5A4-E4E0CA7E98FE}" presName="parTxOnly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64C9E095-3AF6-47E9-87ED-C59C75533AF6}" type="pres">
      <dgm:prSet presAssocID="{56DB2CDA-F4CE-4859-AD99-D54D932CEDF0}" presName="parTxOnlySpace" presStyleCnt="0"/>
      <dgm:spPr/>
    </dgm:pt>
    <dgm:pt modelId="{6E6D9A6E-2535-412E-842F-2EA7071BB056}" type="pres">
      <dgm:prSet presAssocID="{512D5B9C-B64D-4C42-8B98-BA97B4E56B9D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9E68A8A0-C68F-43B3-BB7F-09609CA9312E}" type="pres">
      <dgm:prSet presAssocID="{A5BDD49F-E344-42A7-8669-169D1C9C12F4}" presName="parTxOnlySpace" presStyleCnt="0"/>
      <dgm:spPr/>
    </dgm:pt>
    <dgm:pt modelId="{D8F69AFE-903F-4111-BFBF-4D311ADB699F}" type="pres">
      <dgm:prSet presAssocID="{C84E8623-FCCE-4560-87C0-87315E684DD9}" presName="parTxOnly" presStyleLbl="node1" presStyleIdx="2" presStyleCnt="3" custLinFactNeighborX="789" custLinFactNeighborY="0">
        <dgm:presLayoutVars>
          <dgm:chMax val="0"/>
          <dgm:chPref val="0"/>
          <dgm:bulletEnabled val="1"/>
        </dgm:presLayoutVars>
      </dgm:prSet>
      <dgm:spPr/>
    </dgm:pt>
  </dgm:ptLst>
  <dgm:cxnLst>
    <dgm:cxn modelId="{0796CC3E-C8A2-4771-9531-16A96ED4AD14}" type="presOf" srcId="{F41F1C40-7CA9-4918-BDB5-FF2DEA510A25}" destId="{5A00DEA9-F313-4E51-A7CB-D6AEF1AB1389}" srcOrd="0" destOrd="0" presId="urn:microsoft.com/office/officeart/2005/8/layout/chevron1"/>
    <dgm:cxn modelId="{2E40A163-39C5-4AC6-B286-5E587B52F68C}" srcId="{F41F1C40-7CA9-4918-BDB5-FF2DEA510A25}" destId="{512D5B9C-B64D-4C42-8B98-BA97B4E56B9D}" srcOrd="1" destOrd="0" parTransId="{B10CAE92-B4CF-4608-9FB0-B4140CB17A29}" sibTransId="{A5BDD49F-E344-42A7-8669-169D1C9C12F4}"/>
    <dgm:cxn modelId="{122FBA65-1D71-4827-858A-9EAD3A725E3C}" srcId="{F41F1C40-7CA9-4918-BDB5-FF2DEA510A25}" destId="{87EB19D9-0134-4FAE-A5A4-E4E0CA7E98FE}" srcOrd="0" destOrd="0" parTransId="{F47818B8-86C3-4D4F-A082-713820012988}" sibTransId="{56DB2CDA-F4CE-4859-AD99-D54D932CEDF0}"/>
    <dgm:cxn modelId="{273E8A73-47F6-413A-B69F-392E8E9AC995}" type="presOf" srcId="{C84E8623-FCCE-4560-87C0-87315E684DD9}" destId="{D8F69AFE-903F-4111-BFBF-4D311ADB699F}" srcOrd="0" destOrd="0" presId="urn:microsoft.com/office/officeart/2005/8/layout/chevron1"/>
    <dgm:cxn modelId="{A3562AAC-2B00-46EE-A653-D883710A2D2D}" type="presOf" srcId="{87EB19D9-0134-4FAE-A5A4-E4E0CA7E98FE}" destId="{2C9BDB41-C74C-4DB3-B852-C17D263969C6}" srcOrd="0" destOrd="0" presId="urn:microsoft.com/office/officeart/2005/8/layout/chevron1"/>
    <dgm:cxn modelId="{E49307B0-DE2F-41F8-AE1B-5589A7CDA808}" type="presOf" srcId="{512D5B9C-B64D-4C42-8B98-BA97B4E56B9D}" destId="{6E6D9A6E-2535-412E-842F-2EA7071BB056}" srcOrd="0" destOrd="0" presId="urn:microsoft.com/office/officeart/2005/8/layout/chevron1"/>
    <dgm:cxn modelId="{C86211C7-7031-4734-B2E1-7BE63C8E29AE}" srcId="{F41F1C40-7CA9-4918-BDB5-FF2DEA510A25}" destId="{C84E8623-FCCE-4560-87C0-87315E684DD9}" srcOrd="2" destOrd="0" parTransId="{900C62D9-1595-4A37-8D6D-B884DF3A6E8C}" sibTransId="{D6A23967-FA23-454C-B92E-467A07B59510}"/>
    <dgm:cxn modelId="{AD373300-6366-4F0B-ADCF-329AADCDEAF6}" type="presParOf" srcId="{5A00DEA9-F313-4E51-A7CB-D6AEF1AB1389}" destId="{2C9BDB41-C74C-4DB3-B852-C17D263969C6}" srcOrd="0" destOrd="0" presId="urn:microsoft.com/office/officeart/2005/8/layout/chevron1"/>
    <dgm:cxn modelId="{6D5A4519-1A48-401C-BB32-85B96D38E7AD}" type="presParOf" srcId="{5A00DEA9-F313-4E51-A7CB-D6AEF1AB1389}" destId="{64C9E095-3AF6-47E9-87ED-C59C75533AF6}" srcOrd="1" destOrd="0" presId="urn:microsoft.com/office/officeart/2005/8/layout/chevron1"/>
    <dgm:cxn modelId="{CB62AE56-D13E-41F6-BF6A-63B58525DF00}" type="presParOf" srcId="{5A00DEA9-F313-4E51-A7CB-D6AEF1AB1389}" destId="{6E6D9A6E-2535-412E-842F-2EA7071BB056}" srcOrd="2" destOrd="0" presId="urn:microsoft.com/office/officeart/2005/8/layout/chevron1"/>
    <dgm:cxn modelId="{73367EA0-3976-448A-9A8A-E4824EE9E7FF}" type="presParOf" srcId="{5A00DEA9-F313-4E51-A7CB-D6AEF1AB1389}" destId="{9E68A8A0-C68F-43B3-BB7F-09609CA9312E}" srcOrd="3" destOrd="0" presId="urn:microsoft.com/office/officeart/2005/8/layout/chevron1"/>
    <dgm:cxn modelId="{4B3CF6B3-CDA2-45AA-B678-E235B2B3FFF5}" type="presParOf" srcId="{5A00DEA9-F313-4E51-A7CB-D6AEF1AB1389}" destId="{D8F69AFE-903F-4111-BFBF-4D311ADB699F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8FD0A8-DA9E-4E1C-9068-957CA155F29E}">
      <dsp:nvSpPr>
        <dsp:cNvPr id="0" name=""/>
        <dsp:cNvSpPr/>
      </dsp:nvSpPr>
      <dsp:spPr>
        <a:xfrm>
          <a:off x="22735" y="2128219"/>
          <a:ext cx="2905571" cy="1162228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8014" tIns="36005" rIns="36005" bIns="3600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 err="1"/>
            <a:t>Ceo</a:t>
          </a:r>
          <a:r>
            <a:rPr lang="en-GB" sz="2700" kern="1200" dirty="0"/>
            <a:t> Vanesia </a:t>
          </a:r>
        </a:p>
      </dsp:txBody>
      <dsp:txXfrm>
        <a:off x="603849" y="2128219"/>
        <a:ext cx="1743343" cy="1162228"/>
      </dsp:txXfrm>
    </dsp:sp>
    <dsp:sp modelId="{0DD97981-83C0-460C-BD66-84493ED6DCF2}">
      <dsp:nvSpPr>
        <dsp:cNvPr id="0" name=""/>
        <dsp:cNvSpPr/>
      </dsp:nvSpPr>
      <dsp:spPr>
        <a:xfrm>
          <a:off x="2617399" y="2128219"/>
          <a:ext cx="2905571" cy="1162228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8014" tIns="36005" rIns="36005" bIns="3600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Manager </a:t>
          </a:r>
        </a:p>
      </dsp:txBody>
      <dsp:txXfrm>
        <a:off x="3198513" y="2128219"/>
        <a:ext cx="1743343" cy="1162228"/>
      </dsp:txXfrm>
    </dsp:sp>
    <dsp:sp modelId="{BF5D5E6B-0DE0-4415-AA1E-9896FBADD5CD}">
      <dsp:nvSpPr>
        <dsp:cNvPr id="0" name=""/>
        <dsp:cNvSpPr/>
      </dsp:nvSpPr>
      <dsp:spPr>
        <a:xfrm>
          <a:off x="5232413" y="2128219"/>
          <a:ext cx="2905571" cy="1162228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8014" tIns="36005" rIns="36005" bIns="3600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Head chef </a:t>
          </a:r>
        </a:p>
      </dsp:txBody>
      <dsp:txXfrm>
        <a:off x="5813527" y="2128219"/>
        <a:ext cx="1743343" cy="11622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2C2261-E4B2-46EA-BC8C-3B3236BDD9E8}">
      <dsp:nvSpPr>
        <dsp:cNvPr id="0" name=""/>
        <dsp:cNvSpPr/>
      </dsp:nvSpPr>
      <dsp:spPr>
        <a:xfrm>
          <a:off x="24923" y="2191755"/>
          <a:ext cx="2901156" cy="1160462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05000"/>
                <a:lumMod val="10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65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6012" tIns="32004" rIns="32004" bIns="32004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Assistant chef and kitchen </a:t>
          </a:r>
        </a:p>
      </dsp:txBody>
      <dsp:txXfrm>
        <a:off x="605154" y="2191755"/>
        <a:ext cx="1740694" cy="1160462"/>
      </dsp:txXfrm>
    </dsp:sp>
    <dsp:sp modelId="{8B69863B-98A2-4909-967C-A220B03FE986}">
      <dsp:nvSpPr>
        <dsp:cNvPr id="0" name=""/>
        <dsp:cNvSpPr/>
      </dsp:nvSpPr>
      <dsp:spPr>
        <a:xfrm>
          <a:off x="2613421" y="2129102"/>
          <a:ext cx="2901156" cy="1160462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05000"/>
                <a:lumMod val="10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65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6012" tIns="32004" rIns="32004" bIns="32004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Waiting staff (front of house )</a:t>
          </a:r>
        </a:p>
      </dsp:txBody>
      <dsp:txXfrm>
        <a:off x="3193652" y="2129102"/>
        <a:ext cx="1740694" cy="1160462"/>
      </dsp:txXfrm>
    </dsp:sp>
    <dsp:sp modelId="{A491873B-608C-4C70-A0DF-DFC6AE52E372}">
      <dsp:nvSpPr>
        <dsp:cNvPr id="0" name=""/>
        <dsp:cNvSpPr/>
      </dsp:nvSpPr>
      <dsp:spPr>
        <a:xfrm>
          <a:off x="5226843" y="2139256"/>
          <a:ext cx="2901156" cy="1160462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05000"/>
                <a:lumMod val="10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65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6012" tIns="32004" rIns="32004" bIns="32004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Bar staffs  back of the house)</a:t>
          </a:r>
        </a:p>
      </dsp:txBody>
      <dsp:txXfrm>
        <a:off x="5807074" y="2139256"/>
        <a:ext cx="1740694" cy="116046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9BDB41-C74C-4DB3-B852-C17D263969C6}">
      <dsp:nvSpPr>
        <dsp:cNvPr id="0" name=""/>
        <dsp:cNvSpPr/>
      </dsp:nvSpPr>
      <dsp:spPr>
        <a:xfrm>
          <a:off x="2381" y="774435"/>
          <a:ext cx="2901156" cy="116046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3 staffs (front of house)</a:t>
          </a:r>
        </a:p>
      </dsp:txBody>
      <dsp:txXfrm>
        <a:off x="582612" y="774435"/>
        <a:ext cx="1740694" cy="1160462"/>
      </dsp:txXfrm>
    </dsp:sp>
    <dsp:sp modelId="{6E6D9A6E-2535-412E-842F-2EA7071BB056}">
      <dsp:nvSpPr>
        <dsp:cNvPr id="0" name=""/>
        <dsp:cNvSpPr/>
      </dsp:nvSpPr>
      <dsp:spPr>
        <a:xfrm>
          <a:off x="2613421" y="774435"/>
          <a:ext cx="2901156" cy="116046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2 staffs (back of house)</a:t>
          </a:r>
        </a:p>
      </dsp:txBody>
      <dsp:txXfrm>
        <a:off x="3193652" y="774435"/>
        <a:ext cx="1740694" cy="1160462"/>
      </dsp:txXfrm>
    </dsp:sp>
    <dsp:sp modelId="{D8F69AFE-903F-4111-BFBF-4D311ADB699F}">
      <dsp:nvSpPr>
        <dsp:cNvPr id="0" name=""/>
        <dsp:cNvSpPr/>
      </dsp:nvSpPr>
      <dsp:spPr>
        <a:xfrm>
          <a:off x="5226751" y="774435"/>
          <a:ext cx="2901156" cy="116046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3 staffs ( in the kitchen with the chef</a:t>
          </a:r>
        </a:p>
      </dsp:txBody>
      <dsp:txXfrm>
        <a:off x="5806982" y="774435"/>
        <a:ext cx="1740694" cy="1160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6F5C5BD-8AB6-4E5F-8616-0B1D32D0FBFD}" type="datetime1">
              <a:rPr lang="en-US" smtClean="0"/>
              <a:t>10/22/2025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7ACF5E7-ACB0-497B-A8C6-F2E617B463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533960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C3DD49AE-E876-4130-BF53-6229B9820536}" type="datetime1">
              <a:rPr lang="en-US" smtClean="0"/>
              <a:t>10/22/2025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  <a:endParaRPr lang="en-US"/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7A705E3-E620-489D-9973-6221209A4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581830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rtlCol="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 rtlCol="0"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 rtlCol="0"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pPr rtl="0"/>
            <a:fld id="{C0840E64-78EA-480E-9DFC-F5D183737F14}" type="datetime1">
              <a:rPr lang="en-US" smtClean="0"/>
              <a:t>10/22/2025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AF379E8-AC6C-43B9-9222-BDF0AF9336F0}" type="datetime1">
              <a:rPr lang="en-US" smtClean="0"/>
              <a:t>10/22/2025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rtlCol="0"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rtlCol="0"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 rtlCol="0"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rtl="0"/>
            <a:fld id="{ED329652-6112-4F3D-B614-62B56A045E3D}" type="datetime1">
              <a:rPr lang="en-US" smtClean="0"/>
              <a:t>10/22/2025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064E64D-1B50-4EC0-83A1-DE58B45AB49E}" type="datetime1">
              <a:rPr lang="en-US" smtClean="0"/>
              <a:t>10/22/2025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rtlCol="0"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rtlCol="0"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761A824-A4A3-4BDD-B7F1-293A0EC1EA54}" type="datetime1">
              <a:rPr lang="en-US" smtClean="0"/>
              <a:t>10/22/2025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81B1D06-1BCF-4BCB-9319-09267D16BB9F}" type="datetime1">
              <a:rPr lang="en-US" smtClean="0"/>
              <a:t>10/22/2025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5361324-1C8A-40EA-A8C7-BACD05350B74}" type="datetime1">
              <a:rPr lang="en-US" smtClean="0"/>
              <a:t>10/22/2025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 rtlCol="0"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 rtlCol="0"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5BA78C1D-B8C9-43D1-BED3-AB201E145563}" type="datetime1">
              <a:rPr lang="en-US" smtClean="0"/>
              <a:t>10/22/2025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rtlCol="0"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pPr rtl="0"/>
            <a:fld id="{BFA2D3EE-FBE6-4434-A13B-BD4C1C612D44}" type="datetime1">
              <a:rPr lang="en-US" smtClean="0"/>
              <a:t>10/22/2025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 rtlCol="0"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 rtl="0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rtlCol="0"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 rtlCol="0"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B56802B-70FA-41EA-BEAA-8B64D5BF1424}" type="datetime1">
              <a:rPr lang="en-US" smtClean="0"/>
              <a:t>10/22/2025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329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512D428-74E3-499E-9255-6C7C463A82F6}" type="datetime1">
              <a:rPr lang="en-US" smtClean="0"/>
              <a:t>10/22/2025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073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Quarter level</a:t>
            </a:r>
          </a:p>
          <a:p>
            <a:pPr lvl="4" rtl="0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4FF323AA-170C-4C76-B350-C21CF15222DA}" type="datetime1">
              <a:rPr lang="en-US" smtClean="0"/>
              <a:t>10/22/2025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  <p:sldLayoutId id="2147483664" r:id="rId10"/>
    <p:sldLayoutId id="2147483666" r:id="rId11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khospitality.org.uk/" TargetMode="External"/><Relationship Id="rId7" Type="http://schemas.openxmlformats.org/officeDocument/2006/relationships/hyperlink" Target="https://www.worldtravelguide.net/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visitbirmingham.com/" TargetMode="External"/><Relationship Id="rId5" Type="http://schemas.openxmlformats.org/officeDocument/2006/relationships/hyperlink" Target="https://www.ons.gov.uk/" TargetMode="External"/><Relationship Id="rId4" Type="http://schemas.openxmlformats.org/officeDocument/2006/relationships/hyperlink" Target="https://www.birmingham.gov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0" y="3014294"/>
            <a:ext cx="4775075" cy="559656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sz="1800" dirty="0">
                <a:solidFill>
                  <a:schemeClr val="tx1"/>
                </a:solidFill>
              </a:rPr>
              <a:t>STUDENT NAME: Vanesia Panaghita </a:t>
            </a:r>
            <a:br>
              <a:rPr lang="en-GB" sz="1800" dirty="0">
                <a:solidFill>
                  <a:schemeClr val="tx1"/>
                </a:solidFill>
              </a:rPr>
            </a:br>
            <a:br>
              <a:rPr lang="en-GB" sz="1800" dirty="0">
                <a:solidFill>
                  <a:schemeClr val="tx1"/>
                </a:solidFill>
              </a:rPr>
            </a:br>
            <a:r>
              <a:rPr lang="en-GB" sz="1800" dirty="0">
                <a:solidFill>
                  <a:schemeClr val="tx1"/>
                </a:solidFill>
              </a:rPr>
              <a:t>STUDENT NUMBER: 2420807</a:t>
            </a:r>
            <a:br>
              <a:rPr lang="en-GB" sz="1800" dirty="0">
                <a:solidFill>
                  <a:schemeClr val="tx1"/>
                </a:solidFill>
              </a:rPr>
            </a:br>
            <a:br>
              <a:rPr lang="en-GB" sz="1800" dirty="0">
                <a:solidFill>
                  <a:schemeClr val="tx1"/>
                </a:solidFill>
              </a:rPr>
            </a:br>
            <a:r>
              <a:rPr lang="en-GB" sz="1800" dirty="0">
                <a:solidFill>
                  <a:schemeClr val="tx1"/>
                </a:solidFill>
              </a:rPr>
              <a:t>MODULE CODE: LCLM4006 </a:t>
            </a:r>
            <a:r>
              <a:rPr lang="en-GB" sz="1800" dirty="0" err="1">
                <a:solidFill>
                  <a:schemeClr val="tx1"/>
                </a:solidFill>
              </a:rPr>
              <a:t>entreprise</a:t>
            </a:r>
            <a:r>
              <a:rPr lang="en-GB" sz="1800" dirty="0">
                <a:solidFill>
                  <a:schemeClr val="tx1"/>
                </a:solidFill>
              </a:rPr>
              <a:t> AND ENTERPRENEURSHIP Cert He C2 individual presentation </a:t>
            </a:r>
            <a:br>
              <a:rPr lang="en-GB" sz="1800" dirty="0">
                <a:solidFill>
                  <a:schemeClr val="tx1"/>
                </a:solidFill>
              </a:rPr>
            </a:br>
            <a:br>
              <a:rPr lang="en-GB" sz="1800" dirty="0">
                <a:solidFill>
                  <a:schemeClr val="tx1"/>
                </a:solidFill>
              </a:rPr>
            </a:br>
            <a:r>
              <a:rPr lang="en-GB" sz="1800" dirty="0">
                <a:solidFill>
                  <a:schemeClr val="tx1"/>
                </a:solidFill>
              </a:rPr>
              <a:t>LECTURE NAME: Taonga </a:t>
            </a:r>
            <a:r>
              <a:rPr lang="en-GB" sz="1800" dirty="0" err="1">
                <a:solidFill>
                  <a:schemeClr val="tx1"/>
                </a:solidFill>
              </a:rPr>
              <a:t>Kaonga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Sobere</a:t>
            </a:r>
            <a:r>
              <a:rPr lang="en-GB" sz="1800" dirty="0">
                <a:solidFill>
                  <a:schemeClr val="tx1"/>
                </a:solidFill>
              </a:rPr>
              <a:t> - </a:t>
            </a:r>
            <a:r>
              <a:rPr lang="en-GB" sz="1800" dirty="0" err="1">
                <a:solidFill>
                  <a:schemeClr val="tx1"/>
                </a:solidFill>
              </a:rPr>
              <a:t>Snithers</a:t>
            </a:r>
            <a:endParaRPr lang="en-gb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345722-1B6B-D620-F91C-2A5BA2D7C9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US" sz="1400" dirty="0"/>
              <a:t>Table of context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E4BC51-4DDC-B30A-5B63-B8212CE0F9A6}"/>
              </a:ext>
            </a:extLst>
          </p:cNvPr>
          <p:cNvSpPr txBox="1"/>
          <p:nvPr/>
        </p:nvSpPr>
        <p:spPr>
          <a:xfrm>
            <a:off x="1625600" y="2265680"/>
            <a:ext cx="896112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Overview of the business plan: </a:t>
            </a:r>
          </a:p>
          <a:p>
            <a:endParaRPr lang="en-GB" dirty="0"/>
          </a:p>
          <a:p>
            <a:r>
              <a:rPr lang="en-GB" dirty="0"/>
              <a:t>Legal format and management:</a:t>
            </a:r>
          </a:p>
          <a:p>
            <a:endParaRPr lang="en-GB" dirty="0"/>
          </a:p>
          <a:p>
            <a:r>
              <a:rPr lang="en-GB" dirty="0"/>
              <a:t>PESTLE Analysis:</a:t>
            </a:r>
          </a:p>
          <a:p>
            <a:endParaRPr lang="en-GB" dirty="0"/>
          </a:p>
          <a:p>
            <a:r>
              <a:rPr lang="en-GB" dirty="0"/>
              <a:t>Marketing strategy:</a:t>
            </a:r>
          </a:p>
          <a:p>
            <a:endParaRPr lang="en-GB" dirty="0"/>
          </a:p>
          <a:p>
            <a:r>
              <a:rPr lang="en-GB" dirty="0"/>
              <a:t>Funding source:</a:t>
            </a:r>
          </a:p>
          <a:p>
            <a:endParaRPr lang="en-GB" dirty="0"/>
          </a:p>
          <a:p>
            <a:r>
              <a:rPr lang="en-GB" dirty="0"/>
              <a:t>Referencing:</a:t>
            </a:r>
          </a:p>
        </p:txBody>
      </p:sp>
    </p:spTree>
    <p:extLst>
      <p:ext uri="{BB962C8B-B14F-4D97-AF65-F5344CB8AC3E}">
        <p14:creationId xmlns:p14="http://schemas.microsoft.com/office/powerpoint/2010/main" val="37744139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14CF23C-3A75-3FCF-780A-6C7CE118241E}"/>
              </a:ext>
            </a:extLst>
          </p:cNvPr>
          <p:cNvSpPr/>
          <p:nvPr/>
        </p:nvSpPr>
        <p:spPr>
          <a:xfrm>
            <a:off x="1308209" y="782935"/>
            <a:ext cx="86340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u="sng" dirty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</a:rPr>
              <a:t>Overview of the business </a:t>
            </a:r>
            <a:endParaRPr lang="en-US" sz="5400" b="0" u="sng" cap="none" spc="0" dirty="0">
              <a:ln w="0"/>
              <a:gradFill>
                <a:gsLst>
                  <a:gs pos="21000">
                    <a:srgbClr val="53575C"/>
                  </a:gs>
                  <a:gs pos="88000">
                    <a:srgbClr val="C5C7CA"/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29FCB3-BEF5-CAE5-C17B-400ECE8AF276}"/>
              </a:ext>
            </a:extLst>
          </p:cNvPr>
          <p:cNvSpPr txBox="1"/>
          <p:nvPr/>
        </p:nvSpPr>
        <p:spPr>
          <a:xfrm>
            <a:off x="1704449" y="2024023"/>
            <a:ext cx="7741920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The business concept is to open a Romanian restaurant in Birmingham, UK, offering authentic Romanian cuisine. The restaurant will provide a combination of dine-in table service and takeaway options, catering to both residents and tourists who are interested in exploring authentic Eastern European Flavors. In the area that I am opening my restaurant will have 24,000 local residents and there is a larger number of visitors. The menu will feature traditional Romanian dishes, such as </a:t>
            </a:r>
            <a:r>
              <a:rPr lang="en-GB" sz="1600" dirty="0" err="1"/>
              <a:t>sarmale</a:t>
            </a:r>
            <a:r>
              <a:rPr lang="en-GB" sz="1600" dirty="0"/>
              <a:t> (stuffed cabbage rolls), </a:t>
            </a:r>
            <a:r>
              <a:rPr lang="en-GB" sz="1600" dirty="0" err="1"/>
              <a:t>mici</a:t>
            </a:r>
            <a:r>
              <a:rPr lang="en-GB" sz="1600" dirty="0"/>
              <a:t> (grilled sausages), </a:t>
            </a:r>
            <a:r>
              <a:rPr lang="en-GB" sz="1600" dirty="0" err="1"/>
              <a:t>ciorbă</a:t>
            </a:r>
            <a:r>
              <a:rPr lang="en-GB" sz="1600" dirty="0"/>
              <a:t> de </a:t>
            </a:r>
            <a:r>
              <a:rPr lang="en-GB" sz="1600" dirty="0" err="1"/>
              <a:t>burtă</a:t>
            </a:r>
            <a:r>
              <a:rPr lang="en-GB" sz="1600" dirty="0"/>
              <a:t> (tripe soup), and </a:t>
            </a:r>
            <a:r>
              <a:rPr lang="en-GB" sz="1600" dirty="0" err="1"/>
              <a:t>cozonac</a:t>
            </a:r>
            <a:r>
              <a:rPr lang="en-GB" sz="1600" dirty="0"/>
              <a:t> (sweet bread). The restaurant will also serve a selection of Romanian wines and traditional beverages like </a:t>
            </a:r>
            <a:r>
              <a:rPr lang="en-GB" sz="1600" dirty="0" err="1"/>
              <a:t>țuică</a:t>
            </a:r>
            <a:r>
              <a:rPr lang="en-GB" sz="1600" dirty="0"/>
              <a:t> (plum brandy), creating a full Romanian dining experience. The location of this Romanian restaurant will be in Birmingham in Pelham.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122ACB9-723E-81FC-7E15-BDADE6C5EA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42304" y="1849120"/>
            <a:ext cx="1329263" cy="105822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93523B6-4A64-06A1-BB0C-DED81CCAF3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309" y="2378233"/>
            <a:ext cx="1247249" cy="134112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D1AF405-F920-D575-A8A8-AC0ED4BCD5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42303" y="3538109"/>
            <a:ext cx="1563787" cy="117613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B30ECB2-BAF1-887A-0F17-F8EA6DA0653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309" y="5019040"/>
            <a:ext cx="1247249" cy="139309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4D7FB75-0A64-C115-920E-819C42FE9F9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24437" y="5019039"/>
            <a:ext cx="2143125" cy="139309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BD40A1F-5664-27C9-8FF2-699992BC072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115216" y="4968205"/>
            <a:ext cx="1158240" cy="1546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46550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66239F1-C5E8-E3C8-6A3C-D198DE0FA8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53" r="4610"/>
          <a:stretch>
            <a:fillRect/>
          </a:stretch>
        </p:blipFill>
        <p:spPr>
          <a:xfrm>
            <a:off x="228599" y="237744"/>
            <a:ext cx="7696201" cy="6382512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666496"/>
          </a:xfrm>
        </p:spPr>
        <p:txBody>
          <a:bodyPr rtlCol="0" anchor="b">
            <a:normAutofit/>
          </a:bodyPr>
          <a:lstStyle/>
          <a:p>
            <a:pPr rtl="0"/>
            <a:r>
              <a:rPr lang="en-GB" u="sng" dirty="0"/>
              <a:t>L</a:t>
            </a:r>
            <a:r>
              <a:rPr lang="en-gb" u="sng" dirty="0"/>
              <a:t>egal format </a:t>
            </a:r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4CEEDE47-D5CB-611F-4A61-216F7665FE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1473200"/>
            <a:ext cx="3144774" cy="442468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My restaurant is a limited company and is classed as a separated entity from the owner.</a:t>
            </a:r>
          </a:p>
          <a:p>
            <a:r>
              <a:rPr lang="en-US" b="1" u="sng" dirty="0"/>
              <a:t>License and Registration: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Alcohol  license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Company registration to Birmingham city council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Health and safety compliance with(food hygiene)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Insurance ( public Liability ) </a:t>
            </a:r>
          </a:p>
          <a:p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2431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2FD10CA-A004-8376-01DF-1E7B4EAC51EC}"/>
              </a:ext>
            </a:extLst>
          </p:cNvPr>
          <p:cNvSpPr/>
          <p:nvPr/>
        </p:nvSpPr>
        <p:spPr>
          <a:xfrm>
            <a:off x="1588937" y="671175"/>
            <a:ext cx="814037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u="sng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Management structure </a:t>
            </a:r>
            <a:endParaRPr lang="en-US" sz="5400" b="1" u="sng" cap="none" spc="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082514D6-3960-D5B0-F874-C25CC7EAE92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3324135"/>
              </p:ext>
            </p:extLst>
          </p:nvPr>
        </p:nvGraphicFramePr>
        <p:xfrm>
          <a:off x="568960" y="-154094"/>
          <a:ext cx="814037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5A72B3A7-DA0A-5FE1-0677-FE9CC52D297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75671459"/>
              </p:ext>
            </p:extLst>
          </p:nvPr>
        </p:nvGraphicFramePr>
        <p:xfrm>
          <a:off x="670560" y="1439333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781E0B29-01F5-B035-99C3-36B30974A1E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32060837"/>
              </p:ext>
            </p:extLst>
          </p:nvPr>
        </p:nvGraphicFramePr>
        <p:xfrm>
          <a:off x="568960" y="4390273"/>
          <a:ext cx="8128000" cy="27093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2163293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Graphic spid="8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8E4033-76AD-65A7-E832-5A4FA76BFF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5361324-1C8A-40EA-A8C7-BACD05350B74}" type="datetime1">
              <a:rPr lang="en-US" smtClean="0"/>
              <a:t>10/22/2025</a:t>
            </a:fld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3EFDFCC-2990-E3F7-B80A-50685C589314}"/>
              </a:ext>
            </a:extLst>
          </p:cNvPr>
          <p:cNvSpPr/>
          <p:nvPr/>
        </p:nvSpPr>
        <p:spPr>
          <a:xfrm>
            <a:off x="3050607" y="671175"/>
            <a:ext cx="59282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u="sng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PESTLE ANALYSIS </a:t>
            </a:r>
            <a:endParaRPr lang="en-US" sz="5400" b="1" u="sng" cap="none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ACA22C7-2797-16DB-E6C7-3143B3C0EE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8275" y="1594505"/>
            <a:ext cx="9315450" cy="4677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974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F3F11DE-FD05-9471-C83D-A0DA996E7397}"/>
              </a:ext>
            </a:extLst>
          </p:cNvPr>
          <p:cNvSpPr/>
          <p:nvPr/>
        </p:nvSpPr>
        <p:spPr>
          <a:xfrm>
            <a:off x="2364551" y="498455"/>
            <a:ext cx="66704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u="sng" dirty="0">
                <a:ln/>
                <a:solidFill>
                  <a:schemeClr val="accent4"/>
                </a:solidFill>
              </a:rPr>
              <a:t>Marketing strategy </a:t>
            </a:r>
            <a:endParaRPr lang="en-US" sz="5400" b="1" u="sng" cap="none" spc="0" dirty="0">
              <a:ln/>
              <a:solidFill>
                <a:schemeClr val="accent4"/>
              </a:solidFill>
              <a:effectLst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7922A3A-6181-A736-7D10-EF9EB672F600}"/>
              </a:ext>
            </a:extLst>
          </p:cNvPr>
          <p:cNvSpPr txBox="1"/>
          <p:nvPr/>
        </p:nvSpPr>
        <p:spPr>
          <a:xfrm>
            <a:off x="721360" y="1421785"/>
            <a:ext cx="2875280" cy="507831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u="sng" dirty="0"/>
              <a:t>Strategy: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Use ethnic media, community events, and social media groups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Focus on affordable pricing, convenience, and cozy atmosphere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Promote authenticity, cultural experience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Leverage student discounts, happy hours, social media outreach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32BBB49-D70E-B646-A8BB-5FB959B1E9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056" y="1421785"/>
            <a:ext cx="7810500" cy="5067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967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green and white table&#10;&#10;Description automatically generated">
            <a:extLst>
              <a:ext uri="{FF2B5EF4-FFF2-40B4-BE49-F238E27FC236}">
                <a16:creationId xmlns:a16="http://schemas.microsoft.com/office/drawing/2014/main" id="{E92C0169-C10D-45BA-3AA0-A2770DCE18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138" r="-3" b="14611"/>
          <a:stretch>
            <a:fillRect/>
          </a:stretch>
        </p:blipFill>
        <p:spPr>
          <a:xfrm>
            <a:off x="228599" y="237744"/>
            <a:ext cx="7696201" cy="6382512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F49E43FA-CE3F-08E9-2571-15EEE306568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BFA2D3EE-FBE6-4434-A13B-BD4C1C612D44}" type="datetime1">
              <a:rPr lang="en-US" smtClean="0"/>
              <a:pPr rtl="0">
                <a:spcAft>
                  <a:spcPts val="600"/>
                </a:spcAft>
              </a:pPr>
              <a:t>10/22/2025</a:t>
            </a:fld>
            <a:endParaRPr lang="en-US"/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5E29DCD0-4A16-3585-A479-567F679B4C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428263"/>
            <a:ext cx="3144774" cy="546961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Personal funding and family funding there is no interest giving them the money back as soon as possible I can pay with time.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It is a cheaper option for </a:t>
            </a:r>
            <a:r>
              <a:rPr lang="en-US" dirty="0" err="1"/>
              <a:t>flexable</a:t>
            </a:r>
            <a:r>
              <a:rPr lang="en-US" dirty="0"/>
              <a:t> term. flexible to repayment schedule for the loved ones.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09407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5+ Thousand Any Questions Image Royalty-Free Images, Stock Photos &amp;  Pictures | Shutterstock">
            <a:extLst>
              <a:ext uri="{FF2B5EF4-FFF2-40B4-BE49-F238E27FC236}">
                <a16:creationId xmlns:a16="http://schemas.microsoft.com/office/drawing/2014/main" id="{89243E31-493E-963D-2A86-DC82013E6F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599" y="860393"/>
            <a:ext cx="7696201" cy="5137214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6E4356-3056-7D39-4BA0-E6D4761A85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600"/>
              </a:spcAft>
            </a:pPr>
            <a:fld id="{BFA2D3EE-FBE6-4434-A13B-BD4C1C612D44}" type="datetime1">
              <a:rPr lang="en-US" smtClean="0"/>
              <a:pPr>
                <a:spcAft>
                  <a:spcPts val="600"/>
                </a:spcAft>
              </a:pPr>
              <a:t>10/22/2025</a:t>
            </a:fld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BBF184C-5889-36C5-FC00-92347C5F1EF1}"/>
              </a:ext>
            </a:extLst>
          </p:cNvPr>
          <p:cNvSpPr/>
          <p:nvPr/>
        </p:nvSpPr>
        <p:spPr>
          <a:xfrm>
            <a:off x="8707288" y="-776722"/>
            <a:ext cx="3144774" cy="16459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200" b="0" i="0" u="sng" kern="1200" cap="none" spc="0" baseline="0">
                <a:ln w="6600">
                  <a:solidFill>
                    <a:schemeClr val="accent2"/>
                  </a:solidFill>
                  <a:prstDash val="solid"/>
                </a:ln>
                <a:effectLst/>
                <a:latin typeface="+mj-lt"/>
                <a:ea typeface="+mn-ea"/>
                <a:cs typeface="+mn-cs"/>
              </a:rPr>
              <a:t>Referencing</a:t>
            </a:r>
            <a:r>
              <a:rPr lang="en-US" sz="3200" b="0" i="0" kern="1200" cap="none" spc="0" baseline="0">
                <a:ln w="6600">
                  <a:solidFill>
                    <a:schemeClr val="accent2"/>
                  </a:solidFill>
                  <a:prstDash val="solid"/>
                </a:ln>
                <a:effectLst/>
                <a:latin typeface="+mj-lt"/>
                <a:ea typeface="+mn-ea"/>
                <a:cs typeface="+mn-cs"/>
              </a:rPr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0266548-86B4-4D70-516E-FC1B082297E6}"/>
              </a:ext>
            </a:extLst>
          </p:cNvPr>
          <p:cNvSpPr txBox="1"/>
          <p:nvPr/>
        </p:nvSpPr>
        <p:spPr>
          <a:xfrm>
            <a:off x="8434118" y="991980"/>
            <a:ext cx="3144774" cy="351129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spcBef>
                <a:spcPts val="800"/>
              </a:spcBef>
              <a:buClr>
                <a:schemeClr val="tx1">
                  <a:lumMod val="85000"/>
                  <a:lumOff val="15000"/>
                </a:schemeClr>
              </a:buClr>
            </a:pPr>
            <a:r>
              <a:rPr lang="en-US" sz="1000" b="0" i="0" kern="1200" dirty="0">
                <a:latin typeface="+mn-lt"/>
                <a:ea typeface="+mn-ea"/>
                <a:cs typeface="+mn-cs"/>
              </a:rPr>
              <a:t>British Hospitality Association (2023). </a:t>
            </a:r>
            <a:r>
              <a:rPr lang="en-US" sz="1000" b="0" i="1" kern="1200" dirty="0">
                <a:latin typeface="+mn-lt"/>
                <a:ea typeface="+mn-ea"/>
                <a:cs typeface="+mn-cs"/>
              </a:rPr>
              <a:t>UK Restaurant Market Overview 2023</a:t>
            </a:r>
            <a:r>
              <a:rPr lang="en-US" sz="1000" b="0" i="0" kern="1200" dirty="0">
                <a:latin typeface="+mn-lt"/>
                <a:ea typeface="+mn-ea"/>
                <a:cs typeface="+mn-cs"/>
              </a:rPr>
              <a:t>. [online] Available at: </a:t>
            </a:r>
            <a:r>
              <a:rPr lang="en-US" sz="1000" b="0" i="0" u="sng" strike="noStrike" kern="1200" dirty="0">
                <a:latin typeface="+mn-lt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https://www.ukhospitality.org.uk</a:t>
            </a:r>
            <a:r>
              <a:rPr lang="en-US" sz="1000" b="0" i="0" kern="1200" dirty="0">
                <a:latin typeface="+mn-lt"/>
                <a:ea typeface="+mn-ea"/>
                <a:cs typeface="+mn-cs"/>
              </a:rPr>
              <a:t> [Accessed 2 Oct. 2025]. </a:t>
            </a:r>
            <a:endParaRPr lang="en-US" sz="1000" b="0" i="0" kern="1200" dirty="0">
              <a:latin typeface="+mn-lt"/>
            </a:endParaRPr>
          </a:p>
          <a:p>
            <a:pPr>
              <a:spcBef>
                <a:spcPts val="800"/>
              </a:spcBef>
              <a:buClr>
                <a:schemeClr val="tx1">
                  <a:lumMod val="85000"/>
                  <a:lumOff val="15000"/>
                </a:schemeClr>
              </a:buClr>
            </a:pPr>
            <a:endParaRPr lang="en-US" sz="1000" kern="1200" dirty="0">
              <a:latin typeface="+mn-lt"/>
            </a:endParaRPr>
          </a:p>
          <a:p>
            <a:pPr>
              <a:spcBef>
                <a:spcPts val="800"/>
              </a:spcBef>
              <a:buClr>
                <a:schemeClr val="tx1">
                  <a:lumMod val="85000"/>
                  <a:lumOff val="15000"/>
                </a:schemeClr>
              </a:buClr>
            </a:pPr>
            <a:r>
              <a:rPr lang="en-US" sz="1000" b="0" i="0" kern="1200" dirty="0">
                <a:latin typeface="+mn-lt"/>
                <a:ea typeface="+mn-ea"/>
                <a:cs typeface="+mn-cs"/>
              </a:rPr>
              <a:t>Birmingham City Council (2023). </a:t>
            </a:r>
            <a:r>
              <a:rPr lang="en-US" sz="1000" b="0" i="1" kern="1200" dirty="0">
                <a:latin typeface="+mn-lt"/>
                <a:ea typeface="+mn-ea"/>
                <a:cs typeface="+mn-cs"/>
              </a:rPr>
              <a:t>Tourism in Birmingham – Visitor Economy Report</a:t>
            </a:r>
            <a:r>
              <a:rPr lang="en-US" sz="1000" b="0" i="0" kern="1200" dirty="0">
                <a:latin typeface="+mn-lt"/>
                <a:ea typeface="+mn-ea"/>
                <a:cs typeface="+mn-cs"/>
              </a:rPr>
              <a:t>. [online] Available at: </a:t>
            </a:r>
            <a:r>
              <a:rPr lang="en-US" sz="1000" b="0" i="0" u="sng" strike="noStrike" kern="1200" dirty="0">
                <a:latin typeface="+mn-lt"/>
                <a:ea typeface="+mn-ea"/>
                <a:cs typeface="+mn-c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https://www.birmingham.gov.uk</a:t>
            </a:r>
            <a:r>
              <a:rPr lang="en-US" sz="1000" b="0" i="0" kern="1200" dirty="0">
                <a:latin typeface="+mn-lt"/>
                <a:ea typeface="+mn-ea"/>
                <a:cs typeface="+mn-cs"/>
              </a:rPr>
              <a:t> [Accessed 2 Oct. 2025]. </a:t>
            </a:r>
            <a:endParaRPr lang="en-US" sz="1000" b="0" i="0" kern="1200" dirty="0">
              <a:latin typeface="+mn-lt"/>
            </a:endParaRPr>
          </a:p>
          <a:p>
            <a:pPr>
              <a:spcBef>
                <a:spcPts val="800"/>
              </a:spcBef>
              <a:buClr>
                <a:schemeClr val="tx1">
                  <a:lumMod val="85000"/>
                  <a:lumOff val="15000"/>
                </a:schemeClr>
              </a:buClr>
            </a:pPr>
            <a:endParaRPr lang="en-US" sz="1000" kern="1200" dirty="0">
              <a:latin typeface="+mn-lt"/>
            </a:endParaRPr>
          </a:p>
          <a:p>
            <a:pPr>
              <a:spcBef>
                <a:spcPts val="800"/>
              </a:spcBef>
              <a:buClr>
                <a:schemeClr val="tx1">
                  <a:lumMod val="85000"/>
                  <a:lumOff val="15000"/>
                </a:schemeClr>
              </a:buClr>
            </a:pPr>
            <a:r>
              <a:rPr lang="en-US" sz="1000" b="0" i="0" kern="1200" dirty="0">
                <a:latin typeface="+mn-lt"/>
                <a:ea typeface="+mn-ea"/>
                <a:cs typeface="+mn-cs"/>
              </a:rPr>
              <a:t>Mintel (2023). </a:t>
            </a:r>
            <a:r>
              <a:rPr lang="en-US" sz="1000" b="0" i="1" kern="1200" dirty="0">
                <a:latin typeface="+mn-lt"/>
                <a:ea typeface="+mn-ea"/>
                <a:cs typeface="+mn-cs"/>
              </a:rPr>
              <a:t>UK Eating Out Market Report</a:t>
            </a:r>
            <a:r>
              <a:rPr lang="en-US" sz="1000" b="0" i="0" kern="1200" dirty="0">
                <a:latin typeface="+mn-lt"/>
                <a:ea typeface="+mn-ea"/>
                <a:cs typeface="+mn-cs"/>
              </a:rPr>
              <a:t>. London: Mintel Group Ltd. </a:t>
            </a:r>
            <a:endParaRPr lang="en-US" sz="1000" b="0" i="0" kern="1200" dirty="0">
              <a:latin typeface="+mn-lt"/>
            </a:endParaRPr>
          </a:p>
          <a:p>
            <a:pPr>
              <a:spcBef>
                <a:spcPts val="800"/>
              </a:spcBef>
              <a:buClr>
                <a:schemeClr val="tx1">
                  <a:lumMod val="85000"/>
                  <a:lumOff val="15000"/>
                </a:schemeClr>
              </a:buClr>
            </a:pPr>
            <a:r>
              <a:rPr lang="en-US" sz="1000" b="0" i="0" kern="1200" dirty="0">
                <a:latin typeface="+mn-lt"/>
                <a:ea typeface="+mn-ea"/>
                <a:cs typeface="+mn-cs"/>
              </a:rPr>
              <a:t>Office for National Statistics (ONS) (2023). </a:t>
            </a:r>
            <a:r>
              <a:rPr lang="en-US" sz="1000" b="0" i="1" kern="1200" dirty="0">
                <a:latin typeface="+mn-lt"/>
                <a:ea typeface="+mn-ea"/>
                <a:cs typeface="+mn-cs"/>
              </a:rPr>
              <a:t>UK Food and Beverage Service Industry Data</a:t>
            </a:r>
            <a:r>
              <a:rPr lang="en-US" sz="1000" b="0" i="0" kern="1200" dirty="0">
                <a:latin typeface="+mn-lt"/>
                <a:ea typeface="+mn-ea"/>
                <a:cs typeface="+mn-cs"/>
              </a:rPr>
              <a:t>. [online] Available at: </a:t>
            </a:r>
            <a:r>
              <a:rPr lang="en-US" sz="1000" b="0" i="0" u="sng" strike="noStrike" kern="1200" dirty="0">
                <a:latin typeface="+mn-lt"/>
                <a:ea typeface="+mn-ea"/>
                <a:cs typeface="+mn-cs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https://www.ons.gov.uk</a:t>
            </a:r>
            <a:r>
              <a:rPr lang="en-US" sz="1000" b="0" i="0" kern="1200" dirty="0">
                <a:latin typeface="+mn-lt"/>
                <a:ea typeface="+mn-ea"/>
                <a:cs typeface="+mn-cs"/>
              </a:rPr>
              <a:t> [Accessed 2 Oct. 2025].</a:t>
            </a:r>
            <a:endParaRPr lang="en-US" sz="1000" kern="1200" dirty="0">
              <a:latin typeface="+mn-lt"/>
            </a:endParaRPr>
          </a:p>
          <a:p>
            <a:pPr>
              <a:spcBef>
                <a:spcPts val="800"/>
              </a:spcBef>
              <a:buClr>
                <a:schemeClr val="tx1">
                  <a:lumMod val="85000"/>
                  <a:lumOff val="15000"/>
                </a:schemeClr>
              </a:buClr>
            </a:pPr>
            <a:endParaRPr lang="en-US" sz="1000" kern="1200" dirty="0">
              <a:latin typeface="+mn-lt"/>
            </a:endParaRPr>
          </a:p>
          <a:p>
            <a:pPr>
              <a:spcBef>
                <a:spcPts val="800"/>
              </a:spcBef>
              <a:buClr>
                <a:schemeClr val="tx1">
                  <a:lumMod val="85000"/>
                  <a:lumOff val="15000"/>
                </a:schemeClr>
              </a:buClr>
            </a:pPr>
            <a:r>
              <a:rPr lang="en-US" sz="1000" b="0" i="0" kern="1200" dirty="0">
                <a:latin typeface="+mn-lt"/>
                <a:ea typeface="+mn-ea"/>
                <a:cs typeface="+mn-cs"/>
              </a:rPr>
              <a:t>Visit Birmingham (2023). </a:t>
            </a:r>
            <a:r>
              <a:rPr lang="en-US" sz="1000" b="0" i="1" kern="1200" dirty="0">
                <a:latin typeface="+mn-lt"/>
                <a:ea typeface="+mn-ea"/>
                <a:cs typeface="+mn-cs"/>
              </a:rPr>
              <a:t>Food and Drink in Birmingham</a:t>
            </a:r>
            <a:r>
              <a:rPr lang="en-US" sz="1000" b="0" i="0" kern="1200" dirty="0">
                <a:latin typeface="+mn-lt"/>
                <a:ea typeface="+mn-ea"/>
                <a:cs typeface="+mn-cs"/>
              </a:rPr>
              <a:t>. [online] Available at: </a:t>
            </a:r>
            <a:r>
              <a:rPr lang="en-US" sz="1000" b="0" i="0" u="sng" strike="noStrike" kern="1200" dirty="0">
                <a:latin typeface="+mn-lt"/>
                <a:ea typeface="+mn-ea"/>
                <a:cs typeface="+mn-cs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https://visitbirmingham.com</a:t>
            </a:r>
            <a:r>
              <a:rPr lang="en-US" sz="1000" b="0" i="0" kern="1200" dirty="0">
                <a:latin typeface="+mn-lt"/>
                <a:ea typeface="+mn-ea"/>
                <a:cs typeface="+mn-cs"/>
              </a:rPr>
              <a:t> [Accessed 2 Oct. 2025]. </a:t>
            </a:r>
            <a:endParaRPr lang="en-US" sz="1000" b="0" i="0" kern="1200" dirty="0">
              <a:latin typeface="+mn-lt"/>
            </a:endParaRPr>
          </a:p>
          <a:p>
            <a:pPr>
              <a:spcBef>
                <a:spcPts val="800"/>
              </a:spcBef>
              <a:buClr>
                <a:schemeClr val="tx1">
                  <a:lumMod val="85000"/>
                  <a:lumOff val="15000"/>
                </a:schemeClr>
              </a:buClr>
            </a:pPr>
            <a:endParaRPr lang="en-US" sz="1000" kern="1200" dirty="0">
              <a:latin typeface="+mn-lt"/>
            </a:endParaRPr>
          </a:p>
          <a:p>
            <a:pPr>
              <a:spcBef>
                <a:spcPts val="800"/>
              </a:spcBef>
              <a:buClr>
                <a:schemeClr val="tx1">
                  <a:lumMod val="85000"/>
                  <a:lumOff val="15000"/>
                </a:schemeClr>
              </a:buClr>
            </a:pPr>
            <a:r>
              <a:rPr lang="en-US" sz="1000" b="0" i="0" kern="1200" dirty="0">
                <a:latin typeface="+mn-lt"/>
                <a:ea typeface="+mn-ea"/>
                <a:cs typeface="+mn-cs"/>
              </a:rPr>
              <a:t>World Travel Guide (2023). </a:t>
            </a:r>
            <a:r>
              <a:rPr lang="en-US" sz="1000" b="0" i="1" kern="1200" dirty="0">
                <a:latin typeface="+mn-lt"/>
                <a:ea typeface="+mn-ea"/>
                <a:cs typeface="+mn-cs"/>
              </a:rPr>
              <a:t>Romanian Cuisine: A Cultural Overview</a:t>
            </a:r>
            <a:r>
              <a:rPr lang="en-US" sz="1000" b="0" i="0" kern="1200" dirty="0">
                <a:latin typeface="+mn-lt"/>
                <a:ea typeface="+mn-ea"/>
                <a:cs typeface="+mn-cs"/>
              </a:rPr>
              <a:t>. [online] Available at: </a:t>
            </a:r>
            <a:r>
              <a:rPr lang="en-US" sz="1000" b="0" i="0" u="sng" strike="noStrike" kern="1200" dirty="0">
                <a:latin typeface="+mn-lt"/>
                <a:ea typeface="+mn-ea"/>
                <a:cs typeface="+mn-cs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https://www.worldtravelguide.net</a:t>
            </a:r>
            <a:r>
              <a:rPr lang="en-US" sz="1000" b="0" i="0" kern="1200" dirty="0">
                <a:latin typeface="+mn-lt"/>
                <a:ea typeface="+mn-ea"/>
                <a:cs typeface="+mn-cs"/>
              </a:rPr>
              <a:t> [Accessed 2 Oct. 2025].</a:t>
            </a:r>
            <a:r>
              <a:rPr lang="en-US" sz="1400" b="0" i="0" kern="1200" dirty="0">
                <a:latin typeface="+mn-lt"/>
                <a:ea typeface="+mn-ea"/>
                <a:cs typeface="+mn-cs"/>
              </a:rPr>
              <a:t> </a:t>
            </a:r>
            <a:endParaRPr lang="en-US" sz="1400" b="0" i="0" kern="1200" dirty="0">
              <a:latin typeface="+mn-lt"/>
            </a:endParaRPr>
          </a:p>
          <a:p>
            <a:pPr>
              <a:spcBef>
                <a:spcPts val="800"/>
              </a:spcBef>
              <a:buClr>
                <a:schemeClr val="tx1">
                  <a:lumMod val="85000"/>
                  <a:lumOff val="15000"/>
                </a:schemeClr>
              </a:buClr>
            </a:pPr>
            <a:endParaRPr lang="en-US" sz="700" kern="1200"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2431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1799139_TF78438558" id="{0BED6512-3D0D-4F75-AB59-5444160ED234}" vid="{29214CBE-E8BC-4FF0-A7D0-03F1D55577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810DDF4EC27A54C9626255B384F637A" ma:contentTypeVersion="6" ma:contentTypeDescription="Create a new document." ma:contentTypeScope="" ma:versionID="6b312193973239a302d2f566c5edcc89">
  <xsd:schema xmlns:xsd="http://www.w3.org/2001/XMLSchema" xmlns:xs="http://www.w3.org/2001/XMLSchema" xmlns:p="http://schemas.microsoft.com/office/2006/metadata/properties" xmlns:ns3="ccfc14db-0f45-423b-b2f5-752f8f8a0ada" targetNamespace="http://schemas.microsoft.com/office/2006/metadata/properties" ma:root="true" ma:fieldsID="b7cff922158fbeab9c6a8098ace012a9" ns3:_="">
    <xsd:import namespace="ccfc14db-0f45-423b-b2f5-752f8f8a0a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fc14db-0f45-423b-b2f5-752f8f8a0a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cfc14db-0f45-423b-b2f5-752f8f8a0ada" xsi:nil="true"/>
  </documentManagement>
</p:properties>
</file>

<file path=customXml/itemProps1.xml><?xml version="1.0" encoding="utf-8"?>
<ds:datastoreItem xmlns:ds="http://schemas.openxmlformats.org/officeDocument/2006/customXml" ds:itemID="{5AEF8602-1B16-4D4B-9F36-A4039CA191E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0F65946-0E24-4496-9E1E-0B9ED4148FD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cfc14db-0f45-423b-b2f5-752f8f8a0a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B5702A2-BADC-456E-A32C-94FC4D4AD32F}">
  <ds:schemaRefs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http://purl.org/dc/terms/"/>
    <ds:schemaRef ds:uri="http://schemas.microsoft.com/office/infopath/2007/PartnerControls"/>
    <ds:schemaRef ds:uri="http://schemas.microsoft.com/office/2006/metadata/properties"/>
    <ds:schemaRef ds:uri="ccfc14db-0f45-423b-b2f5-752f8f8a0ada"/>
    <ds:schemaRef ds:uri="http://purl.org/dc/dcmitype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{49AB1D53-79AD-45CD-98ED-A5A47B3A331D}tf78438558_win32</Template>
  <TotalTime>165</TotalTime>
  <Words>389</Words>
  <Application>Microsoft Office PowerPoint</Application>
  <PresentationFormat>Widescreen</PresentationFormat>
  <Paragraphs>52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SavonVTI</vt:lpstr>
      <vt:lpstr>STUDENT NAME: Vanesia Panaghita   STUDENT NUMBER: 2420807  MODULE CODE: LCLM4006 entreprise AND ENTERPRENEURSHIP Cert He C2 individual presentation   LECTURE NAME: Taonga Kaonga Sobere - Snithers</vt:lpstr>
      <vt:lpstr>PowerPoint Presentation</vt:lpstr>
      <vt:lpstr>PowerPoint Presentation</vt:lpstr>
      <vt:lpstr>Legal format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Vanesia Panaghita (2420807)</dc:creator>
  <cp:lastModifiedBy>Vanesia Panaghita (2420807)</cp:lastModifiedBy>
  <cp:revision>22</cp:revision>
  <dcterms:created xsi:type="dcterms:W3CDTF">2025-10-20T13:27:11Z</dcterms:created>
  <dcterms:modified xsi:type="dcterms:W3CDTF">2025-10-22T21:27:21Z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0x0101007810DDF4EC27A54C9626255B384F637A</vt:lpwstr>
  </property>
</Properties>
</file>