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8" r:id="rId3"/>
    <p:sldId id="259" r:id="rId4"/>
    <p:sldId id="260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57" r:id="rId16"/>
    <p:sldId id="263" r:id="rId1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0FC00D-CFB0-239F-06D1-A649109F6ACE}" v="3" dt="2025-10-13T15:06:07.855"/>
    <p1510:client id="{5AF7A760-26F0-E9AA-2190-0F6E75998DB3}" v="63" dt="2025-10-15T14:38:09.810"/>
    <p1510:client id="{5D177066-77B7-D564-92F0-7692869F111B}" v="94" dt="2025-10-13T16:06:57.844"/>
    <p1510:client id="{873FE3B8-0EF7-116A-301F-D056F83BD60D}" v="1267" dt="2025-10-14T17:23:16.521"/>
    <p1510:client id="{91A87437-7DAA-BF57-46BF-1E35DF12EA82}" v="71" dt="2025-10-13T15:09:10.798"/>
    <p1510:client id="{D1B62B32-E23A-CAA7-534D-212530C0C938}" v="389" dt="2025-10-13T15:05:45.8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830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135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43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049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52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152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764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88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215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19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450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9455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8251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39289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342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1184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250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8079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freepngimg.com/png/73740-emoticon-depositphotos-smiley-illustration-emoji-free-download-png-hq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E134C76-7FB4-4BB7-9322-DD8A4B179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C0C57804-4F33-4D85-AA3E-DA0F214BBD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6097" y="3427660"/>
            <a:ext cx="8180492" cy="1143002"/>
          </a:xfrm>
        </p:spPr>
        <p:txBody>
          <a:bodyPr>
            <a:normAutofit fontScale="77500" lnSpcReduction="20000"/>
          </a:bodyPr>
          <a:lstStyle/>
          <a:p>
            <a:br>
              <a:rPr lang="en-GB" sz="5400" dirty="0">
                <a:solidFill>
                  <a:schemeClr val="tx1">
                    <a:alpha val="80000"/>
                  </a:schemeClr>
                </a:solidFill>
                <a:latin typeface="ADLaM Display"/>
                <a:ea typeface="ADLaM Display"/>
                <a:cs typeface="ADLaM Display"/>
              </a:rPr>
            </a:br>
            <a:r>
              <a:rPr lang="cy-GB" sz="5400" dirty="0">
                <a:solidFill>
                  <a:srgbClr val="00B050"/>
                </a:solidFill>
                <a:latin typeface="ADLaM Display"/>
                <a:ea typeface="ADLaM Display"/>
                <a:cs typeface="ADLaM Display"/>
              </a:rPr>
              <a:t>'Mae hi'n chwarter i...'</a:t>
            </a:r>
            <a:endParaRPr lang="cy-GB" dirty="0">
              <a:solidFill>
                <a:srgbClr val="00B050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C720750D-D5B2-0ACD-8A57-8ECDE7E5DD53}"/>
              </a:ext>
            </a:extLst>
          </p:cNvPr>
          <p:cNvSpPr txBox="1">
            <a:spLocks/>
          </p:cNvSpPr>
          <p:nvPr/>
        </p:nvSpPr>
        <p:spPr>
          <a:xfrm>
            <a:off x="802634" y="113853"/>
            <a:ext cx="10932158" cy="7230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y-GB" sz="32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Dydd Gwener yr ail ar bymtheg o Hydref</a:t>
            </a:r>
            <a:endParaRPr lang="en-GB" sz="3200" dirty="0">
              <a:solidFill>
                <a:schemeClr val="tx2">
                  <a:lumMod val="76000"/>
                </a:schemeClr>
              </a:solidFill>
              <a:latin typeface="ADLaM Display"/>
              <a:ea typeface="ADLaM Display"/>
              <a:cs typeface="ADLaM Display"/>
            </a:endParaRPr>
          </a:p>
          <a:p>
            <a:pPr algn="ctr"/>
            <a:endParaRPr lang="cy-GB" sz="4400" dirty="0">
              <a:solidFill>
                <a:schemeClr val="tx2">
                  <a:lumMod val="76000"/>
                </a:schemeClr>
              </a:solidFill>
              <a:latin typeface="ADLaM Display"/>
              <a:ea typeface="ADLaM Display"/>
              <a:cs typeface="ADLaM Display"/>
            </a:endParaRPr>
          </a:p>
          <a:p>
            <a:pPr algn="ctr"/>
            <a:endParaRPr lang="cy-GB" sz="4400" dirty="0">
              <a:solidFill>
                <a:schemeClr val="tx2">
                  <a:lumMod val="76000"/>
                </a:schemeClr>
              </a:solidFill>
              <a:latin typeface="ADLaM Display"/>
              <a:ea typeface="ADLaM Display"/>
              <a:cs typeface="ADLaM Display"/>
            </a:endParaRPr>
          </a:p>
        </p:txBody>
      </p:sp>
      <p:pic>
        <p:nvPicPr>
          <p:cNvPr id="5" name="Picture 4" descr="Clock, quarter to nine, time icon - Download on Iconfinder">
            <a:extLst>
              <a:ext uri="{FF2B5EF4-FFF2-40B4-BE49-F238E27FC236}">
                <a16:creationId xmlns:a16="http://schemas.microsoft.com/office/drawing/2014/main" id="{E4ECD5F0-4192-4056-93D4-69D81B1F4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4247" y="2004230"/>
            <a:ext cx="2794727" cy="2847747"/>
          </a:xfrm>
          <a:prstGeom prst="rect">
            <a:avLst/>
          </a:prstGeom>
        </p:spPr>
      </p:pic>
      <p:pic>
        <p:nvPicPr>
          <p:cNvPr id="6" name="Picture 5" descr="Vector Flat Illustration Digital Clock Displaying Stock Vector (Royalty  Free) 2275575929 | Shutterstock">
            <a:extLst>
              <a:ext uri="{FF2B5EF4-FFF2-40B4-BE49-F238E27FC236}">
                <a16:creationId xmlns:a16="http://schemas.microsoft.com/office/drawing/2014/main" id="{2AB4349D-5432-BA34-6C86-0075CAA206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929" t="22183" r="17172" b="36972"/>
          <a:stretch>
            <a:fillRect/>
          </a:stretch>
        </p:blipFill>
        <p:spPr>
          <a:xfrm>
            <a:off x="4608163" y="4966815"/>
            <a:ext cx="3314197" cy="15007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D20AB1F-F23B-1A3F-12BF-71C2EA072421}"/>
              </a:ext>
            </a:extLst>
          </p:cNvPr>
          <p:cNvSpPr txBox="1"/>
          <p:nvPr/>
        </p:nvSpPr>
        <p:spPr>
          <a:xfrm>
            <a:off x="684575" y="3111499"/>
            <a:ext cx="5080000" cy="6309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35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Nod y wers:</a:t>
            </a:r>
            <a:endParaRPr lang="en-US" dirty="0">
              <a:solidFill>
                <a:schemeClr val="tx2">
                  <a:lumMod val="76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FDD553-7C4D-19D0-F734-26F10950A833}"/>
              </a:ext>
            </a:extLst>
          </p:cNvPr>
          <p:cNvSpPr txBox="1"/>
          <p:nvPr/>
        </p:nvSpPr>
        <p:spPr>
          <a:xfrm>
            <a:off x="10689167" y="5720291"/>
            <a:ext cx="136525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1</a:t>
            </a:r>
            <a:endParaRPr lang="en-US" sz="5400">
              <a:solidFill>
                <a:schemeClr val="bg1"/>
              </a:solidFill>
              <a:latin typeface="ADLaM Display"/>
              <a:ea typeface="ADLaM Display"/>
              <a:cs typeface="ADLaM Display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9EB8734D-15D4-F756-0C43-87E39CE2FB6D}"/>
              </a:ext>
            </a:extLst>
          </p:cNvPr>
          <p:cNvSpPr txBox="1">
            <a:spLocks/>
          </p:cNvSpPr>
          <p:nvPr/>
        </p:nvSpPr>
        <p:spPr>
          <a:xfrm>
            <a:off x="4205803" y="834594"/>
            <a:ext cx="3777824" cy="14003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y-GB" sz="7400" b="1" u="sng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Amser</a:t>
            </a:r>
            <a:endParaRPr lang="en-US" b="1" u="sng" dirty="0">
              <a:solidFill>
                <a:schemeClr val="tx2">
                  <a:lumMod val="76000"/>
                </a:schemeClr>
              </a:solidFill>
            </a:endParaRPr>
          </a:p>
        </p:txBody>
      </p:sp>
      <p:pic>
        <p:nvPicPr>
          <p:cNvPr id="9" name="Picture 8" descr="woman peeps out from behind of clear empty white board and points finger on  it or woman holding blank paper placard 25027357 PNG">
            <a:extLst>
              <a:ext uri="{FF2B5EF4-FFF2-40B4-BE49-F238E27FC236}">
                <a16:creationId xmlns:a16="http://schemas.microsoft.com/office/drawing/2014/main" id="{F48D35A4-7F0A-58AB-0B59-C247D5C326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689" y="1118692"/>
            <a:ext cx="1710489" cy="1191615"/>
          </a:xfrm>
          <a:prstGeom prst="rect">
            <a:avLst/>
          </a:prstGeom>
        </p:spPr>
      </p:pic>
      <p:pic>
        <p:nvPicPr>
          <p:cNvPr id="10" name="Picture 9" descr="Clock Quarter Past the Hour Clip Art - Clock Quarter Past the Hour Image">
            <a:extLst>
              <a:ext uri="{FF2B5EF4-FFF2-40B4-BE49-F238E27FC236}">
                <a16:creationId xmlns:a16="http://schemas.microsoft.com/office/drawing/2014/main" id="{3C3956B2-C0A4-22B9-828E-88C01B9A96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7604" y="1162670"/>
            <a:ext cx="559023" cy="557110"/>
          </a:xfrm>
          <a:prstGeom prst="rect">
            <a:avLst/>
          </a:prstGeom>
        </p:spPr>
      </p:pic>
      <p:pic>
        <p:nvPicPr>
          <p:cNvPr id="11" name="Picture 10" descr="Half Past the Hour Clock Clip Art - Half Past the Hour Clock Image">
            <a:extLst>
              <a:ext uri="{FF2B5EF4-FFF2-40B4-BE49-F238E27FC236}">
                <a16:creationId xmlns:a16="http://schemas.microsoft.com/office/drawing/2014/main" id="{DECEB3AD-0A44-FFAB-3675-6B5434B8B2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173" y="1692283"/>
            <a:ext cx="587543" cy="584293"/>
          </a:xfrm>
          <a:prstGeom prst="rect">
            <a:avLst/>
          </a:prstGeom>
        </p:spPr>
      </p:pic>
      <p:pic>
        <p:nvPicPr>
          <p:cNvPr id="14" name="Picture 13" descr="Green Check Mark PNGs for Free Download">
            <a:extLst>
              <a:ext uri="{FF2B5EF4-FFF2-40B4-BE49-F238E27FC236}">
                <a16:creationId xmlns:a16="http://schemas.microsoft.com/office/drawing/2014/main" id="{EF91C489-0F33-40BB-D0C0-ABF44AF578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1150" y="831850"/>
            <a:ext cx="1356784" cy="91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86879F-E1EE-B95C-E203-7988991D9D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C928739-8437-DB7D-B180-2F26BCFA4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A4C78012-1A09-7B60-FF03-F74123B3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202D69-0C39-8AA8-1A00-43A884041F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54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Bwysig iawn:</a:t>
            </a:r>
            <a:endParaRPr lang="cy-GB" dirty="0">
              <a:solidFill>
                <a:schemeClr val="tx2">
                  <a:lumMod val="76000"/>
                </a:schemeClr>
              </a:solidFill>
            </a:endParaRPr>
          </a:p>
        </p:txBody>
      </p:sp>
      <p:pic>
        <p:nvPicPr>
          <p:cNvPr id="5" name="Picture 4" descr="Human Ear Color 12638328 PNG">
            <a:extLst>
              <a:ext uri="{FF2B5EF4-FFF2-40B4-BE49-F238E27FC236}">
                <a16:creationId xmlns:a16="http://schemas.microsoft.com/office/drawing/2014/main" id="{DDC18A47-7426-CF9A-D8EC-0B6E0074B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96" y="1696453"/>
            <a:ext cx="1551207" cy="2293748"/>
          </a:xfrm>
          <a:prstGeom prst="rect">
            <a:avLst/>
          </a:prstGeom>
        </p:spPr>
      </p:pic>
      <p:pic>
        <p:nvPicPr>
          <p:cNvPr id="6" name="Picture 5" descr="Speaking - Free communications icons">
            <a:extLst>
              <a:ext uri="{FF2B5EF4-FFF2-40B4-BE49-F238E27FC236}">
                <a16:creationId xmlns:a16="http://schemas.microsoft.com/office/drawing/2014/main" id="{6E1CD36C-C5B5-6510-D92C-B0AF3BADF5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869" y="1729926"/>
            <a:ext cx="2100344" cy="2256223"/>
          </a:xfrm>
          <a:prstGeom prst="rect">
            <a:avLst/>
          </a:prstGeom>
        </p:spPr>
      </p:pic>
      <p:pic>
        <p:nvPicPr>
          <p:cNvPr id="8" name="Picture 7" descr="Shouting Icons - Free SVG &amp; PNG Shouting Images - Noun Project">
            <a:extLst>
              <a:ext uri="{FF2B5EF4-FFF2-40B4-BE49-F238E27FC236}">
                <a16:creationId xmlns:a16="http://schemas.microsoft.com/office/drawing/2014/main" id="{BFB51177-BD62-DAC1-7C4C-8F6C464529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7104" y="1453305"/>
            <a:ext cx="2539682" cy="2539682"/>
          </a:xfrm>
          <a:prstGeom prst="rect">
            <a:avLst/>
          </a:prstGeom>
        </p:spPr>
      </p:pic>
      <p:pic>
        <p:nvPicPr>
          <p:cNvPr id="9" name="Picture 8" descr="A yellow smiley face with white teeth and black background&#10;&#10;AI-generated content may be incorrect.">
            <a:extLst>
              <a:ext uri="{FF2B5EF4-FFF2-40B4-BE49-F238E27FC236}">
                <a16:creationId xmlns:a16="http://schemas.microsoft.com/office/drawing/2014/main" id="{921F3190-2131-AA65-D8AF-34DE167ABC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789949" y="4462507"/>
            <a:ext cx="2134739" cy="1961828"/>
          </a:xfrm>
          <a:prstGeom prst="rect">
            <a:avLst/>
          </a:prstGeom>
        </p:spPr>
      </p:pic>
      <p:pic>
        <p:nvPicPr>
          <p:cNvPr id="14" name="Picture 13" descr="Cartoon Try Hard Stock Illustrations – 191 Cartoon Try Hard Stock  Illustrations, Vectors &amp; Clipart - Dreamstime">
            <a:extLst>
              <a:ext uri="{FF2B5EF4-FFF2-40B4-BE49-F238E27FC236}">
                <a16:creationId xmlns:a16="http://schemas.microsoft.com/office/drawing/2014/main" id="{ECB8BCBB-B0D0-D0DA-7FAA-A0E326E21B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99684" y="4289425"/>
            <a:ext cx="3384550" cy="23854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 descr="Red Cross PNG Transparent Images Free Download | Vector Files | Pngtree">
            <a:extLst>
              <a:ext uri="{FF2B5EF4-FFF2-40B4-BE49-F238E27FC236}">
                <a16:creationId xmlns:a16="http://schemas.microsoft.com/office/drawing/2014/main" id="{4A2C07F5-F8FC-8D15-A25B-31EAC83621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40899" y="2565400"/>
            <a:ext cx="1388534" cy="142028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5C4F79E-97C3-AB42-81BE-761327EC146F}"/>
              </a:ext>
            </a:extLst>
          </p:cNvPr>
          <p:cNvSpPr txBox="1"/>
          <p:nvPr/>
        </p:nvSpPr>
        <p:spPr>
          <a:xfrm>
            <a:off x="10689167" y="5720291"/>
            <a:ext cx="136525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214648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9992BA-5859-4E77-31CA-C67F3F06A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575B7C9-E630-D946-D481-048C0F07C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B5AFBF5F-BA15-351F-A0B1-EB3C140811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Blank Clock PNG Transparent Images Free Download | Vector Files | Pngtree">
            <a:extLst>
              <a:ext uri="{FF2B5EF4-FFF2-40B4-BE49-F238E27FC236}">
                <a16:creationId xmlns:a16="http://schemas.microsoft.com/office/drawing/2014/main" id="{6CE39ED0-A3EF-D894-37FB-F6944C52F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622" y="417163"/>
            <a:ext cx="5894521" cy="60107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EF80A13-7662-DDE3-0835-57100DB82E2C}"/>
              </a:ext>
            </a:extLst>
          </p:cNvPr>
          <p:cNvSpPr txBox="1"/>
          <p:nvPr/>
        </p:nvSpPr>
        <p:spPr>
          <a:xfrm>
            <a:off x="7445374" y="889000"/>
            <a:ext cx="809625" cy="3492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08CA6E-0331-54A0-B665-8923D9D50E0D}"/>
              </a:ext>
            </a:extLst>
          </p:cNvPr>
          <p:cNvSpPr txBox="1"/>
          <p:nvPr/>
        </p:nvSpPr>
        <p:spPr>
          <a:xfrm>
            <a:off x="7223960" y="772026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latin typeface="ADLaM Display"/>
                <a:ea typeface="ADLaM Display"/>
                <a:cs typeface="ADLaM Display"/>
              </a:rPr>
              <a:t>un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5E50B0-B6E7-9B85-1F2B-0DF30930F6CE}"/>
              </a:ext>
            </a:extLst>
          </p:cNvPr>
          <p:cNvSpPr txBox="1"/>
          <p:nvPr/>
        </p:nvSpPr>
        <p:spPr>
          <a:xfrm>
            <a:off x="8096249" y="1714499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dau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D5D9AF-DE9F-0DA2-E23E-CD6412C4FF10}"/>
              </a:ext>
            </a:extLst>
          </p:cNvPr>
          <p:cNvSpPr txBox="1"/>
          <p:nvPr/>
        </p:nvSpPr>
        <p:spPr>
          <a:xfrm>
            <a:off x="8457196" y="3188367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latin typeface="ADLaM Display"/>
                <a:ea typeface="ADLaM Display"/>
                <a:cs typeface="ADLaM Display"/>
              </a:rPr>
              <a:t>tri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7F932E-8A92-B4C6-D407-303EEB0F8D72}"/>
              </a:ext>
            </a:extLst>
          </p:cNvPr>
          <p:cNvSpPr txBox="1"/>
          <p:nvPr/>
        </p:nvSpPr>
        <p:spPr>
          <a:xfrm>
            <a:off x="8096249" y="4702342"/>
            <a:ext cx="1399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pedwar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293DBC-0F45-CAFC-D255-4E7815277923}"/>
              </a:ext>
            </a:extLst>
          </p:cNvPr>
          <p:cNvSpPr txBox="1"/>
          <p:nvPr/>
        </p:nvSpPr>
        <p:spPr>
          <a:xfrm>
            <a:off x="7073565" y="5845341"/>
            <a:ext cx="118784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latin typeface="ADLaM Display"/>
                <a:ea typeface="ADLaM Display"/>
                <a:cs typeface="ADLaM Display"/>
              </a:rPr>
              <a:t>pump</a:t>
            </a:r>
            <a:endParaRPr lang="en-US" dirty="0" err="1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036291-7C32-D870-E676-1C761AA2F265}"/>
              </a:ext>
            </a:extLst>
          </p:cNvPr>
          <p:cNvSpPr txBox="1"/>
          <p:nvPr/>
        </p:nvSpPr>
        <p:spPr>
          <a:xfrm>
            <a:off x="5010930" y="6306552"/>
            <a:ext cx="129924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chwech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A1F498-358B-7C03-5338-B7D779045EAA}"/>
              </a:ext>
            </a:extLst>
          </p:cNvPr>
          <p:cNvSpPr txBox="1"/>
          <p:nvPr/>
        </p:nvSpPr>
        <p:spPr>
          <a:xfrm>
            <a:off x="2892591" y="5845341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latin typeface="ADLaM Display"/>
                <a:ea typeface="ADLaM Display"/>
                <a:cs typeface="ADLaM Display"/>
              </a:rPr>
              <a:t>saith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C41CB8-E948-88BD-43CF-314B33B6572E}"/>
              </a:ext>
            </a:extLst>
          </p:cNvPr>
          <p:cNvSpPr txBox="1"/>
          <p:nvPr/>
        </p:nvSpPr>
        <p:spPr>
          <a:xfrm>
            <a:off x="1869906" y="4702341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wyth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9F8179-102A-736A-A60F-B9A273F27347}"/>
              </a:ext>
            </a:extLst>
          </p:cNvPr>
          <p:cNvSpPr txBox="1"/>
          <p:nvPr/>
        </p:nvSpPr>
        <p:spPr>
          <a:xfrm>
            <a:off x="1689433" y="3188368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naw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BAD944-650A-269A-5F17-20726D8A2AEE}"/>
              </a:ext>
            </a:extLst>
          </p:cNvPr>
          <p:cNvSpPr txBox="1"/>
          <p:nvPr/>
        </p:nvSpPr>
        <p:spPr>
          <a:xfrm>
            <a:off x="1869907" y="1714499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deg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5EDB61-2ED7-722F-E5B7-86058280AAB3}"/>
              </a:ext>
            </a:extLst>
          </p:cNvPr>
          <p:cNvSpPr txBox="1"/>
          <p:nvPr/>
        </p:nvSpPr>
        <p:spPr>
          <a:xfrm>
            <a:off x="2140619" y="772026"/>
            <a:ext cx="182061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latin typeface="ADLaM Display"/>
                <a:ea typeface="ADLaM Display"/>
                <a:cs typeface="ADLaM Display"/>
              </a:rPr>
              <a:t>un </a:t>
            </a:r>
            <a:r>
              <a:rPr lang="en-GB" sz="2400" dirty="0" err="1">
                <a:latin typeface="ADLaM Display"/>
                <a:ea typeface="ADLaM Display"/>
                <a:cs typeface="ADLaM Display"/>
              </a:rPr>
              <a:t>ar</a:t>
            </a:r>
            <a:r>
              <a:rPr lang="en-GB" sz="2400" dirty="0">
                <a:latin typeface="ADLaM Display"/>
                <a:ea typeface="ADLaM Display"/>
                <a:cs typeface="ADLaM Display"/>
              </a:rPr>
              <a:t> </a:t>
            </a:r>
            <a:r>
              <a:rPr lang="en-GB" sz="2400" dirty="0" err="1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dd</a:t>
            </a:r>
            <a:r>
              <a:rPr lang="en-GB" sz="2400" dirty="0" err="1">
                <a:latin typeface="ADLaM Display"/>
                <a:ea typeface="ADLaM Display"/>
                <a:cs typeface="ADLaM Display"/>
              </a:rPr>
              <a:t>eg</a:t>
            </a:r>
            <a:endParaRPr lang="en-US" dirty="0" err="1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4D4FFA6-B614-876D-F814-82198AA2C23D}"/>
              </a:ext>
            </a:extLst>
          </p:cNvPr>
          <p:cNvSpPr txBox="1"/>
          <p:nvPr/>
        </p:nvSpPr>
        <p:spPr>
          <a:xfrm>
            <a:off x="4777539" y="-1"/>
            <a:ext cx="167021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deuddeg</a:t>
            </a:r>
            <a:endParaRPr lang="en-US" dirty="0" err="1"/>
          </a:p>
        </p:txBody>
      </p:sp>
      <p:pic>
        <p:nvPicPr>
          <p:cNvPr id="18" name="Picture 17" descr="One finger - Free hands and gestures icons">
            <a:extLst>
              <a:ext uri="{FF2B5EF4-FFF2-40B4-BE49-F238E27FC236}">
                <a16:creationId xmlns:a16="http://schemas.microsoft.com/office/drawing/2014/main" id="{368A7E01-9F25-097A-5C65-BF585B8C9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2500" y="769408"/>
            <a:ext cx="1703917" cy="1720850"/>
          </a:xfrm>
          <a:prstGeom prst="rect">
            <a:avLst/>
          </a:prstGeom>
        </p:spPr>
      </p:pic>
      <p:sp>
        <p:nvSpPr>
          <p:cNvPr id="19" name="Cloud 18">
            <a:extLst>
              <a:ext uri="{FF2B5EF4-FFF2-40B4-BE49-F238E27FC236}">
                <a16:creationId xmlns:a16="http://schemas.microsoft.com/office/drawing/2014/main" id="{C9E884A9-0D1D-CC71-F0A3-0EDF24C38568}"/>
              </a:ext>
            </a:extLst>
          </p:cNvPr>
          <p:cNvSpPr/>
          <p:nvPr/>
        </p:nvSpPr>
        <p:spPr>
          <a:xfrm>
            <a:off x="9366250" y="238124"/>
            <a:ext cx="2656416" cy="2947458"/>
          </a:xfrm>
          <a:prstGeom prst="cloud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F4B9573-0823-4D69-BA95-E06B07BAB23E}"/>
              </a:ext>
            </a:extLst>
          </p:cNvPr>
          <p:cNvSpPr txBox="1"/>
          <p:nvPr/>
        </p:nvSpPr>
        <p:spPr>
          <a:xfrm>
            <a:off x="10689167" y="5720291"/>
            <a:ext cx="136525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784220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0A8C97-468C-1EE2-E66E-E6FF57329B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395C17C-8A82-6042-0A78-8CEB249685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9E616CD5-B45A-B1F5-CC4E-7D33252A2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Blank Clock PNG Transparent Images Free Download | Vector Files | Pngtree">
            <a:extLst>
              <a:ext uri="{FF2B5EF4-FFF2-40B4-BE49-F238E27FC236}">
                <a16:creationId xmlns:a16="http://schemas.microsoft.com/office/drawing/2014/main" id="{DE766E66-A468-3F57-5AD8-D13609AB0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622" y="417163"/>
            <a:ext cx="5894521" cy="6010759"/>
          </a:xfrm>
          <a:prstGeom prst="rect">
            <a:avLst/>
          </a:prstGeom>
        </p:spPr>
      </p:pic>
      <p:pic>
        <p:nvPicPr>
          <p:cNvPr id="3" name="Picture 2" descr="Download Black Right Arrow Icon | Wallpapers.com">
            <a:extLst>
              <a:ext uri="{FF2B5EF4-FFF2-40B4-BE49-F238E27FC236}">
                <a16:creationId xmlns:a16="http://schemas.microsoft.com/office/drawing/2014/main" id="{303C755B-D519-1DA6-ACCF-3DB8BFFE4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773837" y="3250769"/>
            <a:ext cx="1880462" cy="317717"/>
          </a:xfrm>
          <a:prstGeom prst="rect">
            <a:avLst/>
          </a:prstGeom>
        </p:spPr>
      </p:pic>
      <p:pic>
        <p:nvPicPr>
          <p:cNvPr id="5" name="Picture 4" descr="Red Curved Arrow PNGs for Free Download">
            <a:extLst>
              <a:ext uri="{FF2B5EF4-FFF2-40B4-BE49-F238E27FC236}">
                <a16:creationId xmlns:a16="http://schemas.microsoft.com/office/drawing/2014/main" id="{FACCEA7B-8465-3DF5-A3AC-D474CD8C51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920000" flipH="1">
            <a:off x="3862026" y="1039119"/>
            <a:ext cx="1709981" cy="234282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7506C890-1845-102F-8D01-A0B7FA46B2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52532" y="181476"/>
            <a:ext cx="5031115" cy="57094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cy-GB" sz="2400" dirty="0">
                <a:solidFill>
                  <a:srgbClr val="00B050"/>
                </a:solidFill>
                <a:latin typeface="ADLaM Display"/>
                <a:ea typeface="ADLaM Display"/>
                <a:cs typeface="ADLaM Display"/>
              </a:rPr>
              <a:t>Ar ôl 'Mae hi'n chwarter i...'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C9F7B34-23F7-5E12-B93E-D7AD2E04277C}"/>
              </a:ext>
            </a:extLst>
          </p:cNvPr>
          <p:cNvSpPr txBox="1">
            <a:spLocks/>
          </p:cNvSpPr>
          <p:nvPr/>
        </p:nvSpPr>
        <p:spPr>
          <a:xfrm>
            <a:off x="9546695" y="812910"/>
            <a:ext cx="2559071" cy="47569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y-GB" sz="2400" dirty="0">
                <a:solidFill>
                  <a:srgbClr val="FF0000">
                    <a:alpha val="80000"/>
                  </a:srgbClr>
                </a:solidFill>
                <a:latin typeface="ADLaM Display"/>
                <a:ea typeface="ADLaM Display"/>
                <a:cs typeface="ADLaM Display"/>
              </a:rPr>
              <a:t>Treiglad Meddal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1CAFC9-3086-E3F7-2B08-06EFC08932ED}"/>
              </a:ext>
            </a:extLst>
          </p:cNvPr>
          <p:cNvSpPr txBox="1"/>
          <p:nvPr/>
        </p:nvSpPr>
        <p:spPr>
          <a:xfrm>
            <a:off x="7223960" y="772026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latin typeface="ADLaM Display"/>
                <a:ea typeface="ADLaM Display"/>
                <a:cs typeface="ADLaM Display"/>
              </a:rPr>
              <a:t>un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9BD387-B418-EA62-C83F-F272E144AE4F}"/>
              </a:ext>
            </a:extLst>
          </p:cNvPr>
          <p:cNvSpPr txBox="1"/>
          <p:nvPr/>
        </p:nvSpPr>
        <p:spPr>
          <a:xfrm>
            <a:off x="8096249" y="1714499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err="1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dd</a:t>
            </a:r>
            <a:r>
              <a:rPr lang="en-GB" sz="2400" err="1">
                <a:latin typeface="ADLaM Display"/>
                <a:ea typeface="ADLaM Display"/>
                <a:cs typeface="ADLaM Display"/>
              </a:rPr>
              <a:t>au</a:t>
            </a:r>
            <a:endParaRPr lang="en-GB" sz="2400">
              <a:latin typeface="ADLaM Display"/>
              <a:ea typeface="ADLaM Display"/>
              <a:cs typeface="ADLaM Display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E320AA7-A870-F35E-694B-DBA1BDC4A3AA}"/>
              </a:ext>
            </a:extLst>
          </p:cNvPr>
          <p:cNvSpPr txBox="1"/>
          <p:nvPr/>
        </p:nvSpPr>
        <p:spPr>
          <a:xfrm>
            <a:off x="8457196" y="3188367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d</a:t>
            </a:r>
            <a:r>
              <a:rPr lang="en-GB" sz="2400" dirty="0" err="1">
                <a:latin typeface="ADLaM Display"/>
                <a:ea typeface="ADLaM Display"/>
                <a:cs typeface="ADLaM Display"/>
              </a:rPr>
              <a:t>ri</a:t>
            </a:r>
            <a:endParaRPr lang="en-GB" sz="2400" dirty="0">
              <a:latin typeface="ADLaM Display"/>
              <a:ea typeface="ADLaM Display"/>
              <a:cs typeface="ADLaM Display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0704E64-1351-E41F-0562-AEDB7EBFF3C9}"/>
              </a:ext>
            </a:extLst>
          </p:cNvPr>
          <p:cNvSpPr txBox="1"/>
          <p:nvPr/>
        </p:nvSpPr>
        <p:spPr>
          <a:xfrm>
            <a:off x="8096249" y="4702342"/>
            <a:ext cx="1399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err="1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b</a:t>
            </a:r>
            <a:r>
              <a:rPr lang="en-GB" sz="2400" err="1">
                <a:solidFill>
                  <a:srgbClr val="000000"/>
                </a:solidFill>
                <a:latin typeface="ADLaM Display"/>
                <a:ea typeface="ADLaM Display"/>
                <a:cs typeface="ADLaM Display"/>
              </a:rPr>
              <a:t>edwar</a:t>
            </a:r>
            <a:endParaRPr lang="en-GB" sz="2400" err="1">
              <a:latin typeface="ADLaM Display"/>
              <a:ea typeface="ADLaM Display"/>
              <a:cs typeface="ADLaM Display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B58D42D-3A1D-1E79-93FA-5198F9C674F2}"/>
              </a:ext>
            </a:extLst>
          </p:cNvPr>
          <p:cNvSpPr txBox="1"/>
          <p:nvPr/>
        </p:nvSpPr>
        <p:spPr>
          <a:xfrm>
            <a:off x="7073565" y="5845341"/>
            <a:ext cx="117725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b</a:t>
            </a:r>
            <a:r>
              <a:rPr lang="en-GB" sz="2400" dirty="0">
                <a:latin typeface="ADLaM Display"/>
                <a:ea typeface="ADLaM Display"/>
                <a:cs typeface="ADLaM Display"/>
              </a:rPr>
              <a:t>ump</a:t>
            </a:r>
            <a:endParaRPr lang="en-US" dirty="0" err="1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479A322-F5CC-DCC3-BDAC-1DE395D450F2}"/>
              </a:ext>
            </a:extLst>
          </p:cNvPr>
          <p:cNvSpPr txBox="1"/>
          <p:nvPr/>
        </p:nvSpPr>
        <p:spPr>
          <a:xfrm>
            <a:off x="5010930" y="6306552"/>
            <a:ext cx="129924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chwech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7DE8C12-E088-070E-5E46-89AEB6040775}"/>
              </a:ext>
            </a:extLst>
          </p:cNvPr>
          <p:cNvSpPr txBox="1"/>
          <p:nvPr/>
        </p:nvSpPr>
        <p:spPr>
          <a:xfrm>
            <a:off x="2892591" y="5845341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latin typeface="ADLaM Display"/>
                <a:ea typeface="ADLaM Display"/>
                <a:cs typeface="ADLaM Display"/>
              </a:rPr>
              <a:t>saith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521CC9A-6886-6C48-342D-CB1141137775}"/>
              </a:ext>
            </a:extLst>
          </p:cNvPr>
          <p:cNvSpPr txBox="1"/>
          <p:nvPr/>
        </p:nvSpPr>
        <p:spPr>
          <a:xfrm>
            <a:off x="1869906" y="4702341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wyth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EAE411E-970C-380F-C6D3-62493D4E9E5F}"/>
              </a:ext>
            </a:extLst>
          </p:cNvPr>
          <p:cNvSpPr txBox="1"/>
          <p:nvPr/>
        </p:nvSpPr>
        <p:spPr>
          <a:xfrm>
            <a:off x="1689433" y="3188368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 err="1">
                <a:latin typeface="ADLaM Display"/>
                <a:ea typeface="ADLaM Display"/>
                <a:cs typeface="ADLaM Display"/>
              </a:rPr>
              <a:t>naw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ADF48C1-F108-EB0C-5F1D-416660BD6BB5}"/>
              </a:ext>
            </a:extLst>
          </p:cNvPr>
          <p:cNvSpPr txBox="1"/>
          <p:nvPr/>
        </p:nvSpPr>
        <p:spPr>
          <a:xfrm>
            <a:off x="1869907" y="1714499"/>
            <a:ext cx="1018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err="1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dd</a:t>
            </a:r>
            <a:r>
              <a:rPr lang="en-GB" sz="2400" err="1">
                <a:latin typeface="ADLaM Display"/>
                <a:ea typeface="ADLaM Display"/>
                <a:cs typeface="ADLaM Display"/>
              </a:rPr>
              <a:t>eg</a:t>
            </a:r>
            <a:endParaRPr lang="en-GB" sz="2400">
              <a:latin typeface="ADLaM Display"/>
              <a:ea typeface="ADLaM Display"/>
              <a:cs typeface="ADLaM Display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327A483-B3C0-694A-BFC1-A9E8AF1F7BA6}"/>
              </a:ext>
            </a:extLst>
          </p:cNvPr>
          <p:cNvSpPr txBox="1"/>
          <p:nvPr/>
        </p:nvSpPr>
        <p:spPr>
          <a:xfrm>
            <a:off x="2140619" y="772026"/>
            <a:ext cx="182061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latin typeface="ADLaM Display"/>
                <a:ea typeface="ADLaM Display"/>
                <a:cs typeface="ADLaM Display"/>
              </a:rPr>
              <a:t>un </a:t>
            </a:r>
            <a:r>
              <a:rPr lang="en-GB" sz="2400" err="1">
                <a:latin typeface="ADLaM Display"/>
                <a:ea typeface="ADLaM Display"/>
                <a:cs typeface="ADLaM Display"/>
              </a:rPr>
              <a:t>ar</a:t>
            </a:r>
            <a:r>
              <a:rPr lang="en-GB" sz="2400" dirty="0">
                <a:latin typeface="ADLaM Display"/>
                <a:ea typeface="ADLaM Display"/>
                <a:cs typeface="ADLaM Display"/>
              </a:rPr>
              <a:t> </a:t>
            </a:r>
            <a:r>
              <a:rPr lang="en-GB" sz="2400" err="1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dd</a:t>
            </a:r>
            <a:r>
              <a:rPr lang="en-GB" sz="2400" err="1">
                <a:latin typeface="ADLaM Display"/>
                <a:ea typeface="ADLaM Display"/>
                <a:cs typeface="ADLaM Display"/>
              </a:rPr>
              <a:t>eg</a:t>
            </a:r>
            <a:endParaRPr lang="en-US" err="1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F920388-5C6D-C63E-2711-1E69D7059C20}"/>
              </a:ext>
            </a:extLst>
          </p:cNvPr>
          <p:cNvSpPr txBox="1"/>
          <p:nvPr/>
        </p:nvSpPr>
        <p:spPr>
          <a:xfrm>
            <a:off x="4777539" y="-1"/>
            <a:ext cx="167021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err="1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dd</a:t>
            </a:r>
            <a:r>
              <a:rPr lang="en-GB" sz="2400" err="1">
                <a:latin typeface="ADLaM Display"/>
                <a:ea typeface="ADLaM Display"/>
                <a:cs typeface="ADLaM Display"/>
              </a:rPr>
              <a:t>euddeg</a:t>
            </a:r>
            <a:endParaRPr lang="en-US" err="1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79FA96D-867F-9DA8-A738-13CC52EA89CE}"/>
              </a:ext>
            </a:extLst>
          </p:cNvPr>
          <p:cNvGrpSpPr/>
          <p:nvPr/>
        </p:nvGrpSpPr>
        <p:grpSpPr>
          <a:xfrm>
            <a:off x="9549688" y="1473999"/>
            <a:ext cx="2714624" cy="2880895"/>
            <a:chOff x="9730162" y="1223341"/>
            <a:chExt cx="2714624" cy="2880895"/>
          </a:xfrm>
        </p:grpSpPr>
        <p:sp>
          <p:nvSpPr>
            <p:cNvPr id="35" name="Explosion: 14 Points 34">
              <a:extLst>
                <a:ext uri="{FF2B5EF4-FFF2-40B4-BE49-F238E27FC236}">
                  <a16:creationId xmlns:a16="http://schemas.microsoft.com/office/drawing/2014/main" id="{7B681600-0E64-40C3-09B8-03615A082F8F}"/>
                </a:ext>
              </a:extLst>
            </p:cNvPr>
            <p:cNvSpPr/>
            <p:nvPr/>
          </p:nvSpPr>
          <p:spPr>
            <a:xfrm rot="20280000">
              <a:off x="9730162" y="1223341"/>
              <a:ext cx="2714624" cy="2880895"/>
            </a:xfrm>
            <a:prstGeom prst="irregularSeal2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 descr="Surprise Cartoon Vector Art PNG Images | Free Download On Pngtree">
              <a:extLst>
                <a:ext uri="{FF2B5EF4-FFF2-40B4-BE49-F238E27FC236}">
                  <a16:creationId xmlns:a16="http://schemas.microsoft.com/office/drawing/2014/main" id="{CBE5CCD8-6C8E-E9D6-B9C1-834659C1C1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660000">
              <a:off x="10001718" y="1890323"/>
              <a:ext cx="1902661" cy="188428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173CB08-2028-5F37-2566-17B3FE096503}"/>
              </a:ext>
            </a:extLst>
          </p:cNvPr>
          <p:cNvSpPr txBox="1"/>
          <p:nvPr/>
        </p:nvSpPr>
        <p:spPr>
          <a:xfrm>
            <a:off x="10689167" y="5720291"/>
            <a:ext cx="136525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9834255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9A586D-5253-4E4B-6935-3FDA22BE07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EE64C6F-D98D-4237-61D6-7F5A777CB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533220A0-E557-21F7-3B80-14E4254D76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E600A5-B083-1EC0-57C6-C2894582BE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54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Amser Drilio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4D7C51-CBA6-662F-9AAC-3A4515E54046}"/>
              </a:ext>
            </a:extLst>
          </p:cNvPr>
          <p:cNvSpPr txBox="1"/>
          <p:nvPr/>
        </p:nvSpPr>
        <p:spPr>
          <a:xfrm>
            <a:off x="349251" y="1502833"/>
            <a:ext cx="6096000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4200">
                <a:solidFill>
                  <a:srgbClr val="00B050"/>
                </a:solidFill>
                <a:latin typeface="ADLaM Display"/>
              </a:rPr>
              <a:t>'Mae hi'n chwarter i...'</a:t>
            </a:r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A420AB7-0A60-5275-1A38-8DE545C7CAA3}"/>
              </a:ext>
            </a:extLst>
          </p:cNvPr>
          <p:cNvGrpSpPr/>
          <p:nvPr/>
        </p:nvGrpSpPr>
        <p:grpSpPr>
          <a:xfrm>
            <a:off x="645584" y="2529416"/>
            <a:ext cx="8085666" cy="3970319"/>
            <a:chOff x="1079500" y="2666999"/>
            <a:chExt cx="8085666" cy="3970319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B9EF450-2110-B346-2A17-0283D6C91F4B}"/>
                </a:ext>
              </a:extLst>
            </p:cNvPr>
            <p:cNvSpPr txBox="1"/>
            <p:nvPr/>
          </p:nvSpPr>
          <p:spPr>
            <a:xfrm>
              <a:off x="1079500" y="2667000"/>
              <a:ext cx="3164417" cy="3970318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cy-GB" sz="4200" dirty="0">
                  <a:solidFill>
                    <a:srgbClr val="00B050"/>
                  </a:solidFill>
                  <a:latin typeface="ADLaM Display"/>
                </a:rPr>
                <a:t>1 - un</a:t>
              </a:r>
              <a:endParaRPr lang="en-GB" dirty="0">
                <a:solidFill>
                  <a:srgbClr val="000000"/>
                </a:solidFill>
                <a:latin typeface="Century Gothic" panose="020B0502020202020204"/>
              </a:endParaRP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2 -</a:t>
              </a:r>
              <a:r>
                <a:rPr lang="cy-GB" sz="42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 dd</a:t>
              </a:r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au</a:t>
              </a: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3 -</a:t>
              </a:r>
              <a:r>
                <a:rPr lang="cy-GB" sz="42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 d</a:t>
              </a:r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ri</a:t>
              </a: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4 -</a:t>
              </a:r>
              <a:r>
                <a:rPr lang="cy-GB" sz="42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 b</a:t>
              </a:r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edwar</a:t>
              </a: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5 -</a:t>
              </a:r>
              <a:r>
                <a:rPr lang="cy-GB" sz="42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 b</a:t>
              </a:r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ump</a:t>
              </a: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6 - chwech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3C895CF-D7D9-3365-F23E-43837B82D466}"/>
                </a:ext>
              </a:extLst>
            </p:cNvPr>
            <p:cNvSpPr txBox="1"/>
            <p:nvPr/>
          </p:nvSpPr>
          <p:spPr>
            <a:xfrm>
              <a:off x="5185833" y="2666999"/>
              <a:ext cx="3979333" cy="3970318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7 - saith</a:t>
              </a: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8 - wyth</a:t>
              </a: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9 - naw</a:t>
              </a: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10 -</a:t>
              </a:r>
              <a:r>
                <a:rPr lang="cy-GB" sz="42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 dd</a:t>
              </a:r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eg</a:t>
              </a: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11 - un ar </a:t>
              </a:r>
              <a:r>
                <a:rPr lang="cy-GB" sz="42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dd</a:t>
              </a:r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eg</a:t>
              </a:r>
            </a:p>
            <a:p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12 -</a:t>
              </a:r>
              <a:r>
                <a:rPr lang="cy-GB" sz="42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 dd</a:t>
              </a:r>
              <a:r>
                <a:rPr lang="cy-GB" sz="4200" dirty="0">
                  <a:solidFill>
                    <a:srgbClr val="00B050"/>
                  </a:solidFill>
                  <a:latin typeface="ADLaM Display"/>
                  <a:ea typeface="ADLaM Display"/>
                  <a:cs typeface="ADLaM Display"/>
                </a:rPr>
                <a:t>euddeg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8B5BABF-E94B-9447-1FAA-847E62E01203}"/>
              </a:ext>
            </a:extLst>
          </p:cNvPr>
          <p:cNvSpPr txBox="1"/>
          <p:nvPr/>
        </p:nvSpPr>
        <p:spPr>
          <a:xfrm>
            <a:off x="10689167" y="5720291"/>
            <a:ext cx="136525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5</a:t>
            </a:r>
          </a:p>
        </p:txBody>
      </p:sp>
      <p:pic>
        <p:nvPicPr>
          <p:cNvPr id="10" name="Picture 9" descr="Free Vectors | Illustration of a stick figure pointing">
            <a:extLst>
              <a:ext uri="{FF2B5EF4-FFF2-40B4-BE49-F238E27FC236}">
                <a16:creationId xmlns:a16="http://schemas.microsoft.com/office/drawing/2014/main" id="{58D6B8A0-8F82-1BB2-2039-3DA7B7CBF9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921" t="23221" r="26509" b="19725"/>
          <a:stretch>
            <a:fillRect/>
          </a:stretch>
        </p:blipFill>
        <p:spPr>
          <a:xfrm>
            <a:off x="2522538" y="359834"/>
            <a:ext cx="879808" cy="818449"/>
          </a:xfrm>
          <a:prstGeom prst="rect">
            <a:avLst/>
          </a:prstGeom>
        </p:spPr>
      </p:pic>
      <p:pic>
        <p:nvPicPr>
          <p:cNvPr id="11" name="Picture 10" descr="Listening - Free education icons">
            <a:extLst>
              <a:ext uri="{FF2B5EF4-FFF2-40B4-BE49-F238E27FC236}">
                <a16:creationId xmlns:a16="http://schemas.microsoft.com/office/drawing/2014/main" id="{E705D61D-DA32-ECBB-CBC6-C8D093D5FD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6505" y="359832"/>
            <a:ext cx="1150409" cy="984252"/>
          </a:xfrm>
          <a:prstGeom prst="rect">
            <a:avLst/>
          </a:prstGeom>
        </p:spPr>
      </p:pic>
      <p:pic>
        <p:nvPicPr>
          <p:cNvPr id="14" name="Picture 13" descr="Ice Cream Bean Bag Stack">
            <a:extLst>
              <a:ext uri="{FF2B5EF4-FFF2-40B4-BE49-F238E27FC236}">
                <a16:creationId xmlns:a16="http://schemas.microsoft.com/office/drawing/2014/main" id="{BB077659-9F97-599C-14BB-196E753FA9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9150" y="2533447"/>
            <a:ext cx="2383365" cy="1876328"/>
          </a:xfrm>
          <a:prstGeom prst="rect">
            <a:avLst/>
          </a:prstGeom>
        </p:spPr>
      </p:pic>
      <p:pic>
        <p:nvPicPr>
          <p:cNvPr id="5" name="Picture 4" descr="Cartoon Legs PNG Transparent Images Free Download | Vector ...">
            <a:extLst>
              <a:ext uri="{FF2B5EF4-FFF2-40B4-BE49-F238E27FC236}">
                <a16:creationId xmlns:a16="http://schemas.microsoft.com/office/drawing/2014/main" id="{86D11968-0D53-934D-2991-23AA6C6ADB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071" y="80210"/>
            <a:ext cx="788572" cy="852238"/>
          </a:xfrm>
          <a:prstGeom prst="rect">
            <a:avLst/>
          </a:prstGeom>
        </p:spPr>
      </p:pic>
      <p:pic>
        <p:nvPicPr>
          <p:cNvPr id="9" name="Picture 8" descr="Cartoon Legs PNG Transparent Images Free Download | Vector ...">
            <a:extLst>
              <a:ext uri="{FF2B5EF4-FFF2-40B4-BE49-F238E27FC236}">
                <a16:creationId xmlns:a16="http://schemas.microsoft.com/office/drawing/2014/main" id="{85C949CF-61F4-9F9F-BFFB-615F90F4F4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61307" y="80210"/>
            <a:ext cx="788572" cy="85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9615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CDE9D2-BD5E-9D5B-48E4-F750963B4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7A0608D-D7E3-BF64-4F5C-9D4C69785F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8A7B1359-7135-04AE-3650-FF5A43B63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CC2EC1-BE12-A20D-8C31-5CC66CCC9A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 fontScale="92500"/>
          </a:bodyPr>
          <a:lstStyle/>
          <a:p>
            <a:pPr algn="ctr"/>
            <a:r>
              <a:rPr lang="cy-GB" sz="540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Faint o'r gloch ydy hi? </a:t>
            </a:r>
            <a:r>
              <a:rPr lang="cy-GB" sz="5400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E.e</a:t>
            </a:r>
            <a:r>
              <a:rPr lang="en-GB" sz="5400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.</a:t>
            </a:r>
          </a:p>
        </p:txBody>
      </p:sp>
      <p:pic>
        <p:nvPicPr>
          <p:cNvPr id="2" name="Picture 1" descr="Right click to save me!">
            <a:extLst>
              <a:ext uri="{FF2B5EF4-FFF2-40B4-BE49-F238E27FC236}">
                <a16:creationId xmlns:a16="http://schemas.microsoft.com/office/drawing/2014/main" id="{6ED145C4-AAF2-31CA-E604-B7EB3631F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220" y="2268779"/>
            <a:ext cx="3199755" cy="3199755"/>
          </a:xfrm>
          <a:prstGeom prst="rect">
            <a:avLst/>
          </a:prstGeom>
        </p:spPr>
      </p:pic>
      <p:pic>
        <p:nvPicPr>
          <p:cNvPr id="5" name="Picture 4" descr="A digital clock with numbers&#10;&#10;AI-generated content may be incorrect.">
            <a:extLst>
              <a:ext uri="{FF2B5EF4-FFF2-40B4-BE49-F238E27FC236}">
                <a16:creationId xmlns:a16="http://schemas.microsoft.com/office/drawing/2014/main" id="{D807693A-E96C-F27D-86E6-486664B0B1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17" t="7471" r="3562" b="8621"/>
          <a:stretch>
            <a:fillRect/>
          </a:stretch>
        </p:blipFill>
        <p:spPr>
          <a:xfrm>
            <a:off x="5907646" y="3104575"/>
            <a:ext cx="3851358" cy="15485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56339E-04D5-5C2D-3BC4-B64D9EC97431}"/>
              </a:ext>
            </a:extLst>
          </p:cNvPr>
          <p:cNvSpPr txBox="1"/>
          <p:nvPr/>
        </p:nvSpPr>
        <p:spPr>
          <a:xfrm>
            <a:off x="10689167" y="5720291"/>
            <a:ext cx="136525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6</a:t>
            </a:r>
          </a:p>
        </p:txBody>
      </p:sp>
      <p:pic>
        <p:nvPicPr>
          <p:cNvPr id="7" name="Picture 6" descr="Understanding - Free icons">
            <a:extLst>
              <a:ext uri="{FF2B5EF4-FFF2-40B4-BE49-F238E27FC236}">
                <a16:creationId xmlns:a16="http://schemas.microsoft.com/office/drawing/2014/main" id="{4AB9833D-844B-5C54-1EB1-F636D0AF7D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3434" y="927100"/>
            <a:ext cx="1670050" cy="1733550"/>
          </a:xfrm>
          <a:prstGeom prst="rect">
            <a:avLst/>
          </a:prstGeom>
        </p:spPr>
      </p:pic>
      <p:pic>
        <p:nvPicPr>
          <p:cNvPr id="4" name="Picture 3" descr="Question mark PNG transparent image download, size: 500x331px">
            <a:extLst>
              <a:ext uri="{FF2B5EF4-FFF2-40B4-BE49-F238E27FC236}">
                <a16:creationId xmlns:a16="http://schemas.microsoft.com/office/drawing/2014/main" id="{2573A14F-011E-8302-6BFC-C822DEA77B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067" y="351418"/>
            <a:ext cx="1293284" cy="89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71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18C0FD-C6A0-0023-1B72-0F1AD92E1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93242F2-E674-B553-7D4A-ED58B50120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337D691E-7943-7B78-A968-CE2B50DA3E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F58CDD-9159-FAD8-E6CE-32C748E011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540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Faint o'r gloch ydy hi?</a:t>
            </a:r>
          </a:p>
        </p:txBody>
      </p:sp>
      <p:pic>
        <p:nvPicPr>
          <p:cNvPr id="4" name="Picture 3" descr="Right click to save me!">
            <a:extLst>
              <a:ext uri="{FF2B5EF4-FFF2-40B4-BE49-F238E27FC236}">
                <a16:creationId xmlns:a16="http://schemas.microsoft.com/office/drawing/2014/main" id="{632CB6E0-B021-D0FF-1550-17B2D025FE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896" y="2237747"/>
            <a:ext cx="3323166" cy="3227918"/>
          </a:xfrm>
          <a:prstGeom prst="rect">
            <a:avLst/>
          </a:prstGeom>
        </p:spPr>
      </p:pic>
      <p:pic>
        <p:nvPicPr>
          <p:cNvPr id="5" name="Picture 4" descr="A digital clock with numbers&#10;&#10;AI-generated content may be incorrect.">
            <a:extLst>
              <a:ext uri="{FF2B5EF4-FFF2-40B4-BE49-F238E27FC236}">
                <a16:creationId xmlns:a16="http://schemas.microsoft.com/office/drawing/2014/main" id="{AF264C3C-308C-D846-9A3E-7F579382F0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2271" y="3109831"/>
            <a:ext cx="3861662" cy="1477829"/>
          </a:xfrm>
          <a:prstGeom prst="rect">
            <a:avLst/>
          </a:prstGeom>
        </p:spPr>
      </p:pic>
      <p:pic>
        <p:nvPicPr>
          <p:cNvPr id="6" name="Picture 5" descr="Question mark PNG transparent image download, size: 500x331px">
            <a:extLst>
              <a:ext uri="{FF2B5EF4-FFF2-40B4-BE49-F238E27FC236}">
                <a16:creationId xmlns:a16="http://schemas.microsoft.com/office/drawing/2014/main" id="{87081EA5-60EF-7635-E4A5-50B6BA159F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234" y="351418"/>
            <a:ext cx="1293284" cy="89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8548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272E2A-052E-AB46-AF43-C020D3B5F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F031885-52EA-9545-B3DF-5A66CD964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71F3AF37-869D-2C08-5D52-CE7A66F46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4C8263-6BB6-BC0A-F23B-94ABEB075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540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Faint o'r gloch ydy hi?</a:t>
            </a:r>
          </a:p>
        </p:txBody>
      </p:sp>
      <p:pic>
        <p:nvPicPr>
          <p:cNvPr id="4" name="Picture 3" descr="Right click to save me!">
            <a:extLst>
              <a:ext uri="{FF2B5EF4-FFF2-40B4-BE49-F238E27FC236}">
                <a16:creationId xmlns:a16="http://schemas.microsoft.com/office/drawing/2014/main" id="{C3B85DA4-B0BB-58F2-9484-52CEFC5D4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106" y="2235952"/>
            <a:ext cx="3328908" cy="3264332"/>
          </a:xfrm>
          <a:prstGeom prst="rect">
            <a:avLst/>
          </a:prstGeom>
        </p:spPr>
      </p:pic>
      <p:pic>
        <p:nvPicPr>
          <p:cNvPr id="5" name="Picture 4" descr="A digital clock with numbers&#10;&#10;AI-generated content may be incorrect.">
            <a:extLst>
              <a:ext uri="{FF2B5EF4-FFF2-40B4-BE49-F238E27FC236}">
                <a16:creationId xmlns:a16="http://schemas.microsoft.com/office/drawing/2014/main" id="{565B9F3F-F95F-E353-4074-C5BB9DC523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8404" y="3125491"/>
            <a:ext cx="3901054" cy="1498170"/>
          </a:xfrm>
          <a:prstGeom prst="rect">
            <a:avLst/>
          </a:prstGeom>
        </p:spPr>
      </p:pic>
      <p:pic>
        <p:nvPicPr>
          <p:cNvPr id="6" name="Picture 5" descr="Question mark PNG transparent image download, size: 500x331px">
            <a:extLst>
              <a:ext uri="{FF2B5EF4-FFF2-40B4-BE49-F238E27FC236}">
                <a16:creationId xmlns:a16="http://schemas.microsoft.com/office/drawing/2014/main" id="{978B8E02-00B5-EDDB-C117-1A15C9693B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050" y="351418"/>
            <a:ext cx="1293284" cy="89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514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86F84B-40A7-9EB5-7D23-0AF3A239C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4B1D87C-5553-2CF5-7073-CD4F73F93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D021C53B-00F8-8D63-7E5D-6238F64F86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B0E9B1-67C1-69BB-F576-919929F094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Faint </a:t>
            </a:r>
            <a:r>
              <a:rPr lang="en-GB" sz="5400" err="1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o'r</a:t>
            </a:r>
            <a:r>
              <a:rPr lang="en-GB" sz="54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 </a:t>
            </a:r>
            <a:r>
              <a:rPr lang="en-GB" sz="5400" err="1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gloch</a:t>
            </a:r>
            <a:r>
              <a:rPr lang="en-GB" sz="54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 </a:t>
            </a:r>
            <a:r>
              <a:rPr lang="en-GB" sz="5400" err="1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ydy</a:t>
            </a:r>
            <a:r>
              <a:rPr lang="en-GB" sz="54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 hi?</a:t>
            </a:r>
          </a:p>
        </p:txBody>
      </p:sp>
      <p:pic>
        <p:nvPicPr>
          <p:cNvPr id="4" name="Picture 3" descr="Right click to save me!">
            <a:extLst>
              <a:ext uri="{FF2B5EF4-FFF2-40B4-BE49-F238E27FC236}">
                <a16:creationId xmlns:a16="http://schemas.microsoft.com/office/drawing/2014/main" id="{A0040912-42C8-2C4F-42F9-81208A5BF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022" y="2197207"/>
            <a:ext cx="3315993" cy="3303077"/>
          </a:xfrm>
          <a:prstGeom prst="rect">
            <a:avLst/>
          </a:prstGeom>
        </p:spPr>
      </p:pic>
      <p:pic>
        <p:nvPicPr>
          <p:cNvPr id="5" name="Picture 4" descr="A digital clock showing time&#10;&#10;AI-generated content may be incorrect.">
            <a:extLst>
              <a:ext uri="{FF2B5EF4-FFF2-40B4-BE49-F238E27FC236}">
                <a16:creationId xmlns:a16="http://schemas.microsoft.com/office/drawing/2014/main" id="{1BB1B4F2-20CB-BAB5-C4AD-9E99C0BFD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3642" y="3115967"/>
            <a:ext cx="3858917" cy="1465559"/>
          </a:xfrm>
          <a:prstGeom prst="rect">
            <a:avLst/>
          </a:prstGeom>
        </p:spPr>
      </p:pic>
      <p:pic>
        <p:nvPicPr>
          <p:cNvPr id="6" name="Picture 5" descr="Question mark PNG transparent image download, size: 500x331px">
            <a:extLst>
              <a:ext uri="{FF2B5EF4-FFF2-40B4-BE49-F238E27FC236}">
                <a16:creationId xmlns:a16="http://schemas.microsoft.com/office/drawing/2014/main" id="{2CAA15F8-852C-C1B1-DB71-C3AD04444B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234" y="351418"/>
            <a:ext cx="1293284" cy="89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5532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CF9FCA-F393-114E-5BDF-EB1272CA8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74B0B1E-9E7F-4E54-C52D-BF4ACD171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9362FADA-CC05-FF15-4DF1-AFDDC29589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06D06E-1A7A-D29D-9B5F-CF7F5584C0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540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Faint o'r gloch ydy hi?</a:t>
            </a:r>
          </a:p>
        </p:txBody>
      </p:sp>
      <p:pic>
        <p:nvPicPr>
          <p:cNvPr id="4" name="Picture 3" descr="Right click to save me!">
            <a:extLst>
              <a:ext uri="{FF2B5EF4-FFF2-40B4-BE49-F238E27FC236}">
                <a16:creationId xmlns:a16="http://schemas.microsoft.com/office/drawing/2014/main" id="{ECC086AF-00AA-1B50-2D3D-694CD5CBF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021" y="2164458"/>
            <a:ext cx="3297773" cy="3258336"/>
          </a:xfrm>
          <a:prstGeom prst="rect">
            <a:avLst/>
          </a:prstGeom>
        </p:spPr>
      </p:pic>
      <p:pic>
        <p:nvPicPr>
          <p:cNvPr id="5" name="Picture 4" descr="A digital clock with numbers&#10;&#10;AI-generated content may be incorrect.">
            <a:extLst>
              <a:ext uri="{FF2B5EF4-FFF2-40B4-BE49-F238E27FC236}">
                <a16:creationId xmlns:a16="http://schemas.microsoft.com/office/drawing/2014/main" id="{C8C329A8-D4EB-0C2A-4815-3ABF7871D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7011" y="3052023"/>
            <a:ext cx="3788760" cy="1485278"/>
          </a:xfrm>
          <a:prstGeom prst="rect">
            <a:avLst/>
          </a:prstGeom>
        </p:spPr>
      </p:pic>
      <p:pic>
        <p:nvPicPr>
          <p:cNvPr id="6" name="Picture 5" descr="Question mark PNG transparent image download, size: 500x331px">
            <a:extLst>
              <a:ext uri="{FF2B5EF4-FFF2-40B4-BE49-F238E27FC236}">
                <a16:creationId xmlns:a16="http://schemas.microsoft.com/office/drawing/2014/main" id="{F0898932-1F0D-FB07-8BDF-C736C9DBB7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234" y="351418"/>
            <a:ext cx="1293284" cy="89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57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E6D897-2849-D22E-587D-94A7DF0BB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D366CEB-0835-598A-F634-F66BA5201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531EF658-4A71-95A7-A50D-EA0B81A138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33B7F7-AA2B-B2CD-59C9-3464E5E5EB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540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Faint o'r gloch ydy hi?</a:t>
            </a:r>
          </a:p>
        </p:txBody>
      </p:sp>
      <p:pic>
        <p:nvPicPr>
          <p:cNvPr id="4" name="Picture 3" descr="Right click to save me!">
            <a:extLst>
              <a:ext uri="{FF2B5EF4-FFF2-40B4-BE49-F238E27FC236}">
                <a16:creationId xmlns:a16="http://schemas.microsoft.com/office/drawing/2014/main" id="{11303395-D022-03B4-5F50-7FD421F0EA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012" y="2124328"/>
            <a:ext cx="3199755" cy="3199756"/>
          </a:xfrm>
          <a:prstGeom prst="rect">
            <a:avLst/>
          </a:prstGeom>
        </p:spPr>
      </p:pic>
      <p:pic>
        <p:nvPicPr>
          <p:cNvPr id="5" name="Picture 4" descr="A digital clock with numbers&#10;&#10;AI-generated content may be incorrect.">
            <a:extLst>
              <a:ext uri="{FF2B5EF4-FFF2-40B4-BE49-F238E27FC236}">
                <a16:creationId xmlns:a16="http://schemas.microsoft.com/office/drawing/2014/main" id="{5B981540-6A86-C5BD-D07B-2206080CD3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3459" y="2978602"/>
            <a:ext cx="3854904" cy="1499508"/>
          </a:xfrm>
          <a:prstGeom prst="rect">
            <a:avLst/>
          </a:prstGeom>
        </p:spPr>
      </p:pic>
      <p:pic>
        <p:nvPicPr>
          <p:cNvPr id="6" name="Picture 5" descr="Question mark PNG transparent image download, size: 500x331px">
            <a:extLst>
              <a:ext uri="{FF2B5EF4-FFF2-40B4-BE49-F238E27FC236}">
                <a16:creationId xmlns:a16="http://schemas.microsoft.com/office/drawing/2014/main" id="{814AB226-3FC8-C89F-54F2-7DC90265F7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234" y="351418"/>
            <a:ext cx="1293284" cy="89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307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8D14DD-F323-2050-87AF-6B8C9E449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DB64A18-4307-63C5-3C0C-BB8FF0A74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FCB17C64-C8AE-012B-BCD3-B169FC2F7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0BB680-B6CD-0FCA-7B99-6AE018AB09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540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Faint o'r gloch ydy hi?</a:t>
            </a:r>
          </a:p>
        </p:txBody>
      </p:sp>
      <p:pic>
        <p:nvPicPr>
          <p:cNvPr id="4" name="Picture 3" descr="Right click to save me!">
            <a:extLst>
              <a:ext uri="{FF2B5EF4-FFF2-40B4-BE49-F238E27FC236}">
                <a16:creationId xmlns:a16="http://schemas.microsoft.com/office/drawing/2014/main" id="{FCA3D449-4BE2-2FF0-6796-073E9B62E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2235" y="2125711"/>
            <a:ext cx="3238501" cy="3225586"/>
          </a:xfrm>
          <a:prstGeom prst="rect">
            <a:avLst/>
          </a:prstGeom>
        </p:spPr>
      </p:pic>
      <p:pic>
        <p:nvPicPr>
          <p:cNvPr id="5" name="Picture 4" descr="A digital clock showing time&#10;&#10;AI-generated content may be incorrect.">
            <a:extLst>
              <a:ext uri="{FF2B5EF4-FFF2-40B4-BE49-F238E27FC236}">
                <a16:creationId xmlns:a16="http://schemas.microsoft.com/office/drawing/2014/main" id="{E581839E-4DCA-E7F4-6BC0-97F8C9536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6861" y="2993572"/>
            <a:ext cx="3848099" cy="1483178"/>
          </a:xfrm>
          <a:prstGeom prst="rect">
            <a:avLst/>
          </a:prstGeom>
        </p:spPr>
      </p:pic>
      <p:pic>
        <p:nvPicPr>
          <p:cNvPr id="6" name="Picture 5" descr="Question mark PNG transparent image download, size: 500x331px">
            <a:extLst>
              <a:ext uri="{FF2B5EF4-FFF2-40B4-BE49-F238E27FC236}">
                <a16:creationId xmlns:a16="http://schemas.microsoft.com/office/drawing/2014/main" id="{EAA279C3-2DBA-4869-B127-5FBCE17EAC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234" y="351418"/>
            <a:ext cx="1293284" cy="89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6619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466417-004F-1FC9-741D-77B4520985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552402E-8F63-FB92-F4AE-D981795F70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0130B3B5-30A1-C405-7790-6087D3D5F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426141-D361-B564-BE1C-712597AE78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540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Faint o'r gloch ydy hi?</a:t>
            </a:r>
          </a:p>
        </p:txBody>
      </p:sp>
      <p:pic>
        <p:nvPicPr>
          <p:cNvPr id="4" name="Picture 3" descr="Right click to save me!">
            <a:extLst>
              <a:ext uri="{FF2B5EF4-FFF2-40B4-BE49-F238E27FC236}">
                <a16:creationId xmlns:a16="http://schemas.microsoft.com/office/drawing/2014/main" id="{B78B57A9-54A3-3FFC-261B-A66203CEF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852" y="2152236"/>
            <a:ext cx="3238501" cy="3225585"/>
          </a:xfrm>
          <a:prstGeom prst="rect">
            <a:avLst/>
          </a:prstGeom>
        </p:spPr>
      </p:pic>
      <p:pic>
        <p:nvPicPr>
          <p:cNvPr id="5" name="Picture 4" descr="A digital clock showing time&#10;&#10;AI-generated content may be incorrect.">
            <a:extLst>
              <a:ext uri="{FF2B5EF4-FFF2-40B4-BE49-F238E27FC236}">
                <a16:creationId xmlns:a16="http://schemas.microsoft.com/office/drawing/2014/main" id="{C587E0A2-141D-3940-78F7-1C0605A55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1624" y="3028270"/>
            <a:ext cx="3838575" cy="1481818"/>
          </a:xfrm>
          <a:prstGeom prst="rect">
            <a:avLst/>
          </a:prstGeom>
        </p:spPr>
      </p:pic>
      <p:pic>
        <p:nvPicPr>
          <p:cNvPr id="6" name="Picture 5" descr="Question mark PNG transparent image download, size: 500x331px">
            <a:extLst>
              <a:ext uri="{FF2B5EF4-FFF2-40B4-BE49-F238E27FC236}">
                <a16:creationId xmlns:a16="http://schemas.microsoft.com/office/drawing/2014/main" id="{8577AFD5-CE00-0A98-4E14-1DC0431C4D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234" y="351418"/>
            <a:ext cx="1293284" cy="89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863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88D75C-1C0F-3262-44BA-5AEFC0DD00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55BECBF-0AFF-4ACC-8FDB-FDA38A7DC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A9772E1F-5661-A91C-6F77-D0DB64044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168066-EF5E-1156-7041-F378B74449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6629" y="356379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54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Faint o'r gloch ydy hi?</a:t>
            </a:r>
          </a:p>
        </p:txBody>
      </p:sp>
      <p:pic>
        <p:nvPicPr>
          <p:cNvPr id="4" name="Picture 3" descr="Right click to save me!">
            <a:extLst>
              <a:ext uri="{FF2B5EF4-FFF2-40B4-BE49-F238E27FC236}">
                <a16:creationId xmlns:a16="http://schemas.microsoft.com/office/drawing/2014/main" id="{CE9775A7-715F-65E1-7A3D-B4D375BB2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936" y="2223037"/>
            <a:ext cx="3212670" cy="3212670"/>
          </a:xfrm>
          <a:prstGeom prst="rect">
            <a:avLst/>
          </a:prstGeom>
        </p:spPr>
      </p:pic>
      <p:pic>
        <p:nvPicPr>
          <p:cNvPr id="5" name="Picture 4" descr="A digital clock showing time&#10;&#10;AI-generated content may be incorrect.">
            <a:extLst>
              <a:ext uri="{FF2B5EF4-FFF2-40B4-BE49-F238E27FC236}">
                <a16:creationId xmlns:a16="http://schemas.microsoft.com/office/drawing/2014/main" id="{3C76C3EB-7E64-D4FF-820B-E34BBBCAD0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1623" y="3086782"/>
            <a:ext cx="3852182" cy="1446438"/>
          </a:xfrm>
          <a:prstGeom prst="rect">
            <a:avLst/>
          </a:prstGeom>
        </p:spPr>
      </p:pic>
      <p:pic>
        <p:nvPicPr>
          <p:cNvPr id="6" name="Picture 5" descr="Question mark PNG transparent image download, size: 500x331px">
            <a:extLst>
              <a:ext uri="{FF2B5EF4-FFF2-40B4-BE49-F238E27FC236}">
                <a16:creationId xmlns:a16="http://schemas.microsoft.com/office/drawing/2014/main" id="{F016A8B7-EAD3-1BF6-6271-757FF9871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234" y="351418"/>
            <a:ext cx="1293284" cy="895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9013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E2A3A0-B81C-278C-F88B-C897F0C8C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E0CD4F3A-D11B-3C6A-536B-6F1D78633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334882DA-1603-70F2-9BE4-004C4A7CC7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C31950-55CE-6489-9696-4F576E9F99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43442" y="147950"/>
            <a:ext cx="3582662" cy="858866"/>
          </a:xfrm>
        </p:spPr>
        <p:txBody>
          <a:bodyPr>
            <a:normAutofit/>
          </a:bodyPr>
          <a:lstStyle/>
          <a:p>
            <a:pPr algn="ctr"/>
            <a:r>
              <a:rPr lang="cy-GB" sz="40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Trap-ddôr</a:t>
            </a:r>
            <a:endParaRPr lang="cy-GB" sz="4000" dirty="0">
              <a:solidFill>
                <a:schemeClr val="tx2">
                  <a:lumMod val="76000"/>
                </a:schemeClr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542040D-7B37-83FE-45C8-3096213B422B}"/>
              </a:ext>
            </a:extLst>
          </p:cNvPr>
          <p:cNvGrpSpPr/>
          <p:nvPr/>
        </p:nvGrpSpPr>
        <p:grpSpPr>
          <a:xfrm>
            <a:off x="318029" y="1435099"/>
            <a:ext cx="3377143" cy="1841502"/>
            <a:chOff x="773112" y="937682"/>
            <a:chExt cx="3377143" cy="1841502"/>
          </a:xfrm>
        </p:grpSpPr>
        <p:sp>
          <p:nvSpPr>
            <p:cNvPr id="4" name="Subtitle 2">
              <a:extLst>
                <a:ext uri="{FF2B5EF4-FFF2-40B4-BE49-F238E27FC236}">
                  <a16:creationId xmlns:a16="http://schemas.microsoft.com/office/drawing/2014/main" id="{2E413156-A906-7253-5CCF-F0DB3F4251DD}"/>
                </a:ext>
              </a:extLst>
            </p:cNvPr>
            <p:cNvSpPr txBox="1">
              <a:spLocks/>
            </p:cNvSpPr>
            <p:nvPr/>
          </p:nvSpPr>
          <p:spPr>
            <a:xfrm>
              <a:off x="773112" y="937682"/>
              <a:ext cx="3312159" cy="184150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2100" kern="1200" cap="none">
                  <a:solidFill>
                    <a:schemeClr val="bg2">
                      <a:lumMod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y-GB" sz="1800" b="1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Mae hi'n...</a:t>
              </a: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 </a:t>
              </a:r>
              <a:r>
                <a:rPr lang="cy-GB" sz="18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dd</a:t>
              </a:r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au.</a:t>
              </a: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 un.</a:t>
              </a: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 </a:t>
              </a:r>
              <a:r>
                <a:rPr lang="cy-GB" sz="18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b</a:t>
              </a:r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edwar.</a:t>
              </a:r>
            </a:p>
          </p:txBody>
        </p:sp>
        <p:pic>
          <p:nvPicPr>
            <p:cNvPr id="5" name="Picture 4" descr="Trap Door Sprite - Trap Door Png, Transparent Png - vhv">
              <a:extLst>
                <a:ext uri="{FF2B5EF4-FFF2-40B4-BE49-F238E27FC236}">
                  <a16:creationId xmlns:a16="http://schemas.microsoft.com/office/drawing/2014/main" id="{05D717D2-68D6-0C37-FAAD-3E6F6480EC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46413" y="1145116"/>
              <a:ext cx="1103842" cy="1286934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7F3AFF37-FE48-006D-2AC2-23FB1BD4E7B5}"/>
              </a:ext>
            </a:extLst>
          </p:cNvPr>
          <p:cNvGrpSpPr/>
          <p:nvPr/>
        </p:nvGrpSpPr>
        <p:grpSpPr>
          <a:xfrm>
            <a:off x="4170362" y="1435098"/>
            <a:ext cx="3377143" cy="1841502"/>
            <a:chOff x="773112" y="937682"/>
            <a:chExt cx="3377143" cy="1841502"/>
          </a:xfrm>
        </p:grpSpPr>
        <p:sp>
          <p:nvSpPr>
            <p:cNvPr id="8" name="Subtitle 2">
              <a:extLst>
                <a:ext uri="{FF2B5EF4-FFF2-40B4-BE49-F238E27FC236}">
                  <a16:creationId xmlns:a16="http://schemas.microsoft.com/office/drawing/2014/main" id="{DACC0A00-805D-62C4-0B6C-CA167C4CDF73}"/>
                </a:ext>
              </a:extLst>
            </p:cNvPr>
            <p:cNvSpPr txBox="1">
              <a:spLocks/>
            </p:cNvSpPr>
            <p:nvPr/>
          </p:nvSpPr>
          <p:spPr>
            <a:xfrm>
              <a:off x="773112" y="937682"/>
              <a:ext cx="3312159" cy="184150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2100" kern="1200" cap="none">
                  <a:solidFill>
                    <a:schemeClr val="bg2">
                      <a:lumMod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y-GB" sz="1800" b="1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Mae hi'n...</a:t>
              </a: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 </a:t>
              </a:r>
              <a:r>
                <a:rPr lang="cy-GB" sz="18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d</a:t>
              </a:r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ri.</a:t>
              </a: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 </a:t>
              </a:r>
              <a:r>
                <a:rPr lang="cy-GB" sz="18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dd</a:t>
              </a:r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eg.</a:t>
              </a: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 wyth.</a:t>
              </a:r>
            </a:p>
          </p:txBody>
        </p:sp>
        <p:pic>
          <p:nvPicPr>
            <p:cNvPr id="9" name="Picture 8" descr="Trap Door Sprite - Trap Door Png, Transparent Png - vhv">
              <a:extLst>
                <a:ext uri="{FF2B5EF4-FFF2-40B4-BE49-F238E27FC236}">
                  <a16:creationId xmlns:a16="http://schemas.microsoft.com/office/drawing/2014/main" id="{F2956272-8583-A9CA-4355-C37E001157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46413" y="1145116"/>
              <a:ext cx="1103842" cy="1286934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43D146D-E9AE-8BDD-FAC1-25DF66B7493E}"/>
              </a:ext>
            </a:extLst>
          </p:cNvPr>
          <p:cNvGrpSpPr/>
          <p:nvPr/>
        </p:nvGrpSpPr>
        <p:grpSpPr>
          <a:xfrm>
            <a:off x="8213195" y="1435099"/>
            <a:ext cx="3377143" cy="1841502"/>
            <a:chOff x="773112" y="937682"/>
            <a:chExt cx="3377143" cy="1841502"/>
          </a:xfrm>
        </p:grpSpPr>
        <p:sp>
          <p:nvSpPr>
            <p:cNvPr id="11" name="Subtitle 2">
              <a:extLst>
                <a:ext uri="{FF2B5EF4-FFF2-40B4-BE49-F238E27FC236}">
                  <a16:creationId xmlns:a16="http://schemas.microsoft.com/office/drawing/2014/main" id="{11FC9277-AD80-25C6-08D2-365E7CBBCDA4}"/>
                </a:ext>
              </a:extLst>
            </p:cNvPr>
            <p:cNvSpPr txBox="1">
              <a:spLocks/>
            </p:cNvSpPr>
            <p:nvPr/>
          </p:nvSpPr>
          <p:spPr>
            <a:xfrm>
              <a:off x="773112" y="937682"/>
              <a:ext cx="3312159" cy="184150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2100" kern="1200" cap="none">
                  <a:solidFill>
                    <a:schemeClr val="bg2">
                      <a:lumMod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y-GB" sz="1800" b="1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Mae hi'n...</a:t>
              </a:r>
              <a:endParaRPr lang="cy-GB" sz="1800" b="1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endParaRP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 saith.</a:t>
              </a:r>
              <a:endParaRPr lang="cy-GB" sz="180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endParaRP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 chwech.</a:t>
              </a:r>
              <a:endParaRPr lang="cy-GB" sz="180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endParaRP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 </a:t>
              </a:r>
              <a:r>
                <a:rPr lang="cy-GB" sz="18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b</a:t>
              </a:r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ump.</a:t>
              </a:r>
            </a:p>
          </p:txBody>
        </p:sp>
        <p:pic>
          <p:nvPicPr>
            <p:cNvPr id="14" name="Picture 13" descr="Trap Door Sprite - Trap Door Png, Transparent Png - vhv">
              <a:extLst>
                <a:ext uri="{FF2B5EF4-FFF2-40B4-BE49-F238E27FC236}">
                  <a16:creationId xmlns:a16="http://schemas.microsoft.com/office/drawing/2014/main" id="{DDDBFFC3-B406-4CDD-123A-0B2E57D6CD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46413" y="1145116"/>
              <a:ext cx="1103842" cy="1286934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0321855-9921-F629-D113-04CFDBDFFE24}"/>
              </a:ext>
            </a:extLst>
          </p:cNvPr>
          <p:cNvGrpSpPr/>
          <p:nvPr/>
        </p:nvGrpSpPr>
        <p:grpSpPr>
          <a:xfrm>
            <a:off x="318028" y="4271251"/>
            <a:ext cx="3377143" cy="1841502"/>
            <a:chOff x="773112" y="937682"/>
            <a:chExt cx="3377143" cy="1841502"/>
          </a:xfrm>
        </p:grpSpPr>
        <p:sp>
          <p:nvSpPr>
            <p:cNvPr id="16" name="Subtitle 2">
              <a:extLst>
                <a:ext uri="{FF2B5EF4-FFF2-40B4-BE49-F238E27FC236}">
                  <a16:creationId xmlns:a16="http://schemas.microsoft.com/office/drawing/2014/main" id="{47BFC86C-322E-EEC9-04CC-26C2CFB7F8B5}"/>
                </a:ext>
              </a:extLst>
            </p:cNvPr>
            <p:cNvSpPr txBox="1">
              <a:spLocks/>
            </p:cNvSpPr>
            <p:nvPr/>
          </p:nvSpPr>
          <p:spPr>
            <a:xfrm>
              <a:off x="773112" y="937682"/>
              <a:ext cx="3312159" cy="184150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2100" kern="1200" cap="none">
                  <a:solidFill>
                    <a:schemeClr val="bg2">
                      <a:lumMod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/>
                </a:buClr>
                <a:buSzPct val="80000"/>
                <a:buFont typeface="Wingdings 3" panose="05040102010807070707" pitchFamily="18" charset="2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y-GB" sz="1800" b="1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Mae hi'n...</a:t>
              </a: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 naw.</a:t>
              </a: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 </a:t>
              </a:r>
              <a:r>
                <a:rPr lang="cy-GB" sz="18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dd</a:t>
              </a:r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au.</a:t>
              </a:r>
            </a:p>
            <a:p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chwarter i </a:t>
              </a:r>
              <a:r>
                <a:rPr lang="cy-GB" sz="1800" dirty="0">
                  <a:solidFill>
                    <a:srgbClr val="FF0000"/>
                  </a:solidFill>
                  <a:latin typeface="ADLaM Display"/>
                  <a:ea typeface="ADLaM Display"/>
                  <a:cs typeface="ADLaM Display"/>
                </a:rPr>
                <a:t>d</a:t>
              </a:r>
              <a:r>
                <a:rPr lang="cy-GB" sz="1800" dirty="0">
                  <a:solidFill>
                    <a:schemeClr val="tx2">
                      <a:lumMod val="76000"/>
                    </a:schemeClr>
                  </a:solidFill>
                  <a:latin typeface="ADLaM Display"/>
                  <a:ea typeface="ADLaM Display"/>
                  <a:cs typeface="ADLaM Display"/>
                </a:rPr>
                <a:t>ri.</a:t>
              </a:r>
            </a:p>
          </p:txBody>
        </p:sp>
        <p:pic>
          <p:nvPicPr>
            <p:cNvPr id="17" name="Picture 16" descr="Trap Door Sprite - Trap Door Png, Transparent Png - vhv">
              <a:extLst>
                <a:ext uri="{FF2B5EF4-FFF2-40B4-BE49-F238E27FC236}">
                  <a16:creationId xmlns:a16="http://schemas.microsoft.com/office/drawing/2014/main" id="{AC75BFF9-866F-E522-FFDA-14CA99F8C7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46413" y="1145116"/>
              <a:ext cx="1103842" cy="1286934"/>
            </a:xfrm>
            <a:prstGeom prst="rect">
              <a:avLst/>
            </a:prstGeom>
          </p:spPr>
        </p:pic>
      </p:grpSp>
      <p:sp>
        <p:nvSpPr>
          <p:cNvPr id="19" name="Subtitle 2">
            <a:extLst>
              <a:ext uri="{FF2B5EF4-FFF2-40B4-BE49-F238E27FC236}">
                <a16:creationId xmlns:a16="http://schemas.microsoft.com/office/drawing/2014/main" id="{C6B06140-091E-DFF1-209C-3D9EA005D5F5}"/>
              </a:ext>
            </a:extLst>
          </p:cNvPr>
          <p:cNvSpPr txBox="1">
            <a:spLocks/>
          </p:cNvSpPr>
          <p:nvPr/>
        </p:nvSpPr>
        <p:spPr>
          <a:xfrm>
            <a:off x="4159778" y="4271252"/>
            <a:ext cx="3735492" cy="18415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cy-GB" sz="1800" b="1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Mae hi'n...</a:t>
            </a:r>
          </a:p>
          <a:p>
            <a:r>
              <a:rPr lang="cy-GB" sz="18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chwarter i </a:t>
            </a:r>
            <a:r>
              <a:rPr lang="cy-GB" sz="1800" dirty="0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b</a:t>
            </a:r>
            <a:r>
              <a:rPr lang="cy-GB" sz="18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edwar.</a:t>
            </a:r>
          </a:p>
          <a:p>
            <a:r>
              <a:rPr lang="cy-GB" sz="18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chwarter i un ar </a:t>
            </a:r>
            <a:r>
              <a:rPr lang="cy-GB" sz="1800" dirty="0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dd</a:t>
            </a:r>
            <a:r>
              <a:rPr lang="cy-GB" sz="18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eg.</a:t>
            </a:r>
          </a:p>
          <a:p>
            <a:r>
              <a:rPr lang="cy-GB" sz="18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chwarter i </a:t>
            </a:r>
            <a:r>
              <a:rPr lang="cy-GB" sz="1800" dirty="0">
                <a:solidFill>
                  <a:srgbClr val="FF0000"/>
                </a:solidFill>
                <a:latin typeface="ADLaM Display"/>
                <a:ea typeface="ADLaM Display"/>
                <a:cs typeface="ADLaM Display"/>
              </a:rPr>
              <a:t>dd</a:t>
            </a:r>
            <a:r>
              <a:rPr lang="cy-GB" sz="18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euddeg.</a:t>
            </a:r>
          </a:p>
        </p:txBody>
      </p:sp>
      <p:pic>
        <p:nvPicPr>
          <p:cNvPr id="20" name="Picture 19" descr="Trap Door Sprite - Trap Door Png, Transparent Png - vhv">
            <a:extLst>
              <a:ext uri="{FF2B5EF4-FFF2-40B4-BE49-F238E27FC236}">
                <a16:creationId xmlns:a16="http://schemas.microsoft.com/office/drawing/2014/main" id="{A8BFE92F-5B20-B4FF-344A-9653E3A85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4057" y="4489269"/>
            <a:ext cx="1146053" cy="1286934"/>
          </a:xfrm>
          <a:prstGeom prst="rect">
            <a:avLst/>
          </a:prstGeom>
        </p:spPr>
      </p:pic>
      <p:pic>
        <p:nvPicPr>
          <p:cNvPr id="21" name="Picture 20" descr="You did it Stickers - Free people Stickers">
            <a:extLst>
              <a:ext uri="{FF2B5EF4-FFF2-40B4-BE49-F238E27FC236}">
                <a16:creationId xmlns:a16="http://schemas.microsoft.com/office/drawing/2014/main" id="{A8F3D454-2077-40D9-A9F7-DE62360B86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4496" y="4267021"/>
            <a:ext cx="1453092" cy="1509184"/>
          </a:xfrm>
          <a:prstGeom prst="rect">
            <a:avLst/>
          </a:prstGeom>
        </p:spPr>
      </p:pic>
      <p:pic>
        <p:nvPicPr>
          <p:cNvPr id="23" name="Picture 22" descr="Dungeon Door Vector Art, Icons, and Graphics for Free Download">
            <a:extLst>
              <a:ext uri="{FF2B5EF4-FFF2-40B4-BE49-F238E27FC236}">
                <a16:creationId xmlns:a16="http://schemas.microsoft.com/office/drawing/2014/main" id="{5B2CD2AA-452A-AD70-76D3-93D4ED1856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766" y="3837336"/>
            <a:ext cx="1363135" cy="1955801"/>
          </a:xfrm>
          <a:prstGeom prst="rect">
            <a:avLst/>
          </a:prstGeom>
        </p:spPr>
      </p:pic>
      <p:pic>
        <p:nvPicPr>
          <p:cNvPr id="2" name="Picture 1" descr="Partners — LaunchVT">
            <a:extLst>
              <a:ext uri="{FF2B5EF4-FFF2-40B4-BE49-F238E27FC236}">
                <a16:creationId xmlns:a16="http://schemas.microsoft.com/office/drawing/2014/main" id="{F9064C3F-9C1B-E75F-DF27-A5086841D5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80000">
            <a:off x="10580203" y="287133"/>
            <a:ext cx="1352551" cy="99272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30186F7-2150-8266-90F8-990C1A29C65C}"/>
              </a:ext>
            </a:extLst>
          </p:cNvPr>
          <p:cNvSpPr txBox="1"/>
          <p:nvPr/>
        </p:nvSpPr>
        <p:spPr>
          <a:xfrm>
            <a:off x="10689167" y="5720291"/>
            <a:ext cx="136525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ADLaM Display"/>
                <a:ea typeface="ADLaM Display"/>
                <a:cs typeface="ADLaM Display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5126026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7F8D6C-F573-A5D9-0D1D-3851DBC50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5A7EB41-1194-BF7D-27FB-399E17F1B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Snip Single Corner Rectangle 17">
            <a:extLst>
              <a:ext uri="{FF2B5EF4-FFF2-40B4-BE49-F238E27FC236}">
                <a16:creationId xmlns:a16="http://schemas.microsoft.com/office/drawing/2014/main" id="{29A050E3-06C3-FE6B-2FFD-102803A6A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"/>
            <a:ext cx="12188825" cy="6857999"/>
          </a:xfrm>
          <a:prstGeom prst="snip1Rect">
            <a:avLst>
              <a:gd name="adj" fmla="val 50000"/>
            </a:avLst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F97EA4-8B8B-EE77-150A-C5CF67BBD8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3046" y="287865"/>
            <a:ext cx="8180492" cy="1143002"/>
          </a:xfrm>
        </p:spPr>
        <p:txBody>
          <a:bodyPr>
            <a:normAutofit/>
          </a:bodyPr>
          <a:lstStyle/>
          <a:p>
            <a:pPr algn="ctr"/>
            <a:r>
              <a:rPr lang="cy-GB" sz="4000" dirty="0">
                <a:solidFill>
                  <a:schemeClr val="tx2">
                    <a:lumMod val="76000"/>
                  </a:schemeClr>
                </a:solidFill>
                <a:latin typeface="ADLaM Display"/>
                <a:ea typeface="ADLaM Display"/>
                <a:cs typeface="ADLaM Display"/>
              </a:rPr>
              <a:t>Diwedd Gwers</a:t>
            </a:r>
            <a:endParaRPr lang="cy-GB" sz="4000" dirty="0" err="1">
              <a:solidFill>
                <a:schemeClr val="tx2">
                  <a:lumMod val="76000"/>
                </a:schemeClr>
              </a:solidFill>
            </a:endParaRPr>
          </a:p>
        </p:txBody>
      </p:sp>
      <p:pic>
        <p:nvPicPr>
          <p:cNvPr id="18" name="Picture 17" descr="Question mark PNG transparent image download, size: 1500x1500px">
            <a:extLst>
              <a:ext uri="{FF2B5EF4-FFF2-40B4-BE49-F238E27FC236}">
                <a16:creationId xmlns:a16="http://schemas.microsoft.com/office/drawing/2014/main" id="{3E9DD995-20AE-5708-80EE-9BA8970B54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7110" y="4937500"/>
            <a:ext cx="1632489" cy="1619574"/>
          </a:xfrm>
          <a:prstGeom prst="rect">
            <a:avLst/>
          </a:prstGeom>
        </p:spPr>
      </p:pic>
      <p:pic>
        <p:nvPicPr>
          <p:cNvPr id="2" name="Picture 1" descr="16,151 Thumbs Up Red Icon Stock Vectors and Vector Art | Shutterstock">
            <a:extLst>
              <a:ext uri="{FF2B5EF4-FFF2-40B4-BE49-F238E27FC236}">
                <a16:creationId xmlns:a16="http://schemas.microsoft.com/office/drawing/2014/main" id="{271A5703-4D86-CC0F-8713-B065CBFDC5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02" r="204" b="6599"/>
          <a:stretch>
            <a:fillRect/>
          </a:stretch>
        </p:blipFill>
        <p:spPr>
          <a:xfrm>
            <a:off x="2171666" y="1429475"/>
            <a:ext cx="7702676" cy="290634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</p:pic>
      <p:sp>
        <p:nvSpPr>
          <p:cNvPr id="6" name="Scroll: Horizontal 5">
            <a:extLst>
              <a:ext uri="{FF2B5EF4-FFF2-40B4-BE49-F238E27FC236}">
                <a16:creationId xmlns:a16="http://schemas.microsoft.com/office/drawing/2014/main" id="{6A914023-B773-828E-11F2-47029AFC277A}"/>
              </a:ext>
            </a:extLst>
          </p:cNvPr>
          <p:cNvSpPr/>
          <p:nvPr/>
        </p:nvSpPr>
        <p:spPr>
          <a:xfrm>
            <a:off x="4619624" y="4677833"/>
            <a:ext cx="2809875" cy="1444625"/>
          </a:xfrm>
          <a:prstGeom prst="horizontalScroll">
            <a:avLst/>
          </a:prstGeom>
          <a:solidFill>
            <a:schemeClr val="accent1">
              <a:lumMod val="50000"/>
              <a:lumOff val="50000"/>
            </a:schemeClr>
          </a:solidFill>
          <a:ln w="285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latin typeface="ADLaM Display"/>
                <a:ea typeface="ADLaM Display"/>
                <a:cs typeface="ADLaM Display"/>
              </a:rPr>
              <a:t>Tocyn gadael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663527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754</cp:revision>
  <dcterms:created xsi:type="dcterms:W3CDTF">2025-10-13T14:01:17Z</dcterms:created>
  <dcterms:modified xsi:type="dcterms:W3CDTF">2025-10-16T18:07:35Z</dcterms:modified>
</cp:coreProperties>
</file>