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99" d="100"/>
          <a:sy n="99" d="100"/>
        </p:scale>
        <p:origin x="1032" y="30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292E2-5346-A204-9A8D-E42E60C272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40E484C-B659-E33D-3AEC-FC7858A604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A855F8-AE7A-E48A-E61B-387B5492E91A}"/>
              </a:ext>
            </a:extLst>
          </p:cNvPr>
          <p:cNvSpPr>
            <a:spLocks noGrp="1"/>
          </p:cNvSpPr>
          <p:nvPr>
            <p:ph type="dt" sz="half" idx="10"/>
          </p:nvPr>
        </p:nvSpPr>
        <p:spPr/>
        <p:txBody>
          <a:bodyPr/>
          <a:lstStyle/>
          <a:p>
            <a:fld id="{91E70148-A7D2-4D98-A081-749F3DEF03E1}" type="datetimeFigureOut">
              <a:rPr lang="en-GB" smtClean="0"/>
              <a:t>16/01/2025</a:t>
            </a:fld>
            <a:endParaRPr lang="en-GB"/>
          </a:p>
        </p:txBody>
      </p:sp>
      <p:sp>
        <p:nvSpPr>
          <p:cNvPr id="5" name="Footer Placeholder 4">
            <a:extLst>
              <a:ext uri="{FF2B5EF4-FFF2-40B4-BE49-F238E27FC236}">
                <a16:creationId xmlns:a16="http://schemas.microsoft.com/office/drawing/2014/main" id="{3CC4931A-0EB3-FD16-9F6B-3583BC4C9E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FADE07-E74F-9436-9952-8DA3D9950F96}"/>
              </a:ext>
            </a:extLst>
          </p:cNvPr>
          <p:cNvSpPr>
            <a:spLocks noGrp="1"/>
          </p:cNvSpPr>
          <p:nvPr>
            <p:ph type="sldNum" sz="quarter" idx="12"/>
          </p:nvPr>
        </p:nvSpPr>
        <p:spPr/>
        <p:txBody>
          <a:bodyPr/>
          <a:lstStyle/>
          <a:p>
            <a:fld id="{0DB4A90B-0937-41CD-8E80-8BF821E6591D}" type="slidenum">
              <a:rPr lang="en-GB" smtClean="0"/>
              <a:t>‹#›</a:t>
            </a:fld>
            <a:endParaRPr lang="en-GB"/>
          </a:p>
        </p:txBody>
      </p:sp>
    </p:spTree>
    <p:extLst>
      <p:ext uri="{BB962C8B-B14F-4D97-AF65-F5344CB8AC3E}">
        <p14:creationId xmlns:p14="http://schemas.microsoft.com/office/powerpoint/2010/main" val="3022097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A1DD5-7D8C-73CF-8674-49D457CE00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05A241-49CD-3FE2-007B-C318FDC7B9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DBA03B-C6AC-34E8-FD45-20CBFEEB64B5}"/>
              </a:ext>
            </a:extLst>
          </p:cNvPr>
          <p:cNvSpPr>
            <a:spLocks noGrp="1"/>
          </p:cNvSpPr>
          <p:nvPr>
            <p:ph type="dt" sz="half" idx="10"/>
          </p:nvPr>
        </p:nvSpPr>
        <p:spPr/>
        <p:txBody>
          <a:bodyPr/>
          <a:lstStyle/>
          <a:p>
            <a:fld id="{91E70148-A7D2-4D98-A081-749F3DEF03E1}" type="datetimeFigureOut">
              <a:rPr lang="en-GB" smtClean="0"/>
              <a:t>16/01/2025</a:t>
            </a:fld>
            <a:endParaRPr lang="en-GB"/>
          </a:p>
        </p:txBody>
      </p:sp>
      <p:sp>
        <p:nvSpPr>
          <p:cNvPr id="5" name="Footer Placeholder 4">
            <a:extLst>
              <a:ext uri="{FF2B5EF4-FFF2-40B4-BE49-F238E27FC236}">
                <a16:creationId xmlns:a16="http://schemas.microsoft.com/office/drawing/2014/main" id="{BCFDAE11-A9C2-B550-FFD0-51C6155A1B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AC2CAD-FE4A-9172-0E78-0EF6E18D9D22}"/>
              </a:ext>
            </a:extLst>
          </p:cNvPr>
          <p:cNvSpPr>
            <a:spLocks noGrp="1"/>
          </p:cNvSpPr>
          <p:nvPr>
            <p:ph type="sldNum" sz="quarter" idx="12"/>
          </p:nvPr>
        </p:nvSpPr>
        <p:spPr/>
        <p:txBody>
          <a:bodyPr/>
          <a:lstStyle/>
          <a:p>
            <a:fld id="{0DB4A90B-0937-41CD-8E80-8BF821E6591D}" type="slidenum">
              <a:rPr lang="en-GB" smtClean="0"/>
              <a:t>‹#›</a:t>
            </a:fld>
            <a:endParaRPr lang="en-GB"/>
          </a:p>
        </p:txBody>
      </p:sp>
    </p:spTree>
    <p:extLst>
      <p:ext uri="{BB962C8B-B14F-4D97-AF65-F5344CB8AC3E}">
        <p14:creationId xmlns:p14="http://schemas.microsoft.com/office/powerpoint/2010/main" val="1910728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B2BA7-C618-F57A-C0DF-C28AC58825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DBF91A4-AC42-9B79-0433-43620F532B8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5D688D-F567-838F-CDB1-41E705953526}"/>
              </a:ext>
            </a:extLst>
          </p:cNvPr>
          <p:cNvSpPr>
            <a:spLocks noGrp="1"/>
          </p:cNvSpPr>
          <p:nvPr>
            <p:ph type="dt" sz="half" idx="10"/>
          </p:nvPr>
        </p:nvSpPr>
        <p:spPr/>
        <p:txBody>
          <a:bodyPr/>
          <a:lstStyle/>
          <a:p>
            <a:fld id="{91E70148-A7D2-4D98-A081-749F3DEF03E1}" type="datetimeFigureOut">
              <a:rPr lang="en-GB" smtClean="0"/>
              <a:t>16/01/2025</a:t>
            </a:fld>
            <a:endParaRPr lang="en-GB"/>
          </a:p>
        </p:txBody>
      </p:sp>
      <p:sp>
        <p:nvSpPr>
          <p:cNvPr id="5" name="Footer Placeholder 4">
            <a:extLst>
              <a:ext uri="{FF2B5EF4-FFF2-40B4-BE49-F238E27FC236}">
                <a16:creationId xmlns:a16="http://schemas.microsoft.com/office/drawing/2014/main" id="{2434CFD6-AB3E-3AB9-5DC5-6B8967B529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04362F-8DC2-6A3A-6E74-F72522240DE6}"/>
              </a:ext>
            </a:extLst>
          </p:cNvPr>
          <p:cNvSpPr>
            <a:spLocks noGrp="1"/>
          </p:cNvSpPr>
          <p:nvPr>
            <p:ph type="sldNum" sz="quarter" idx="12"/>
          </p:nvPr>
        </p:nvSpPr>
        <p:spPr/>
        <p:txBody>
          <a:bodyPr/>
          <a:lstStyle/>
          <a:p>
            <a:fld id="{0DB4A90B-0937-41CD-8E80-8BF821E6591D}" type="slidenum">
              <a:rPr lang="en-GB" smtClean="0"/>
              <a:t>‹#›</a:t>
            </a:fld>
            <a:endParaRPr lang="en-GB"/>
          </a:p>
        </p:txBody>
      </p:sp>
    </p:spTree>
    <p:extLst>
      <p:ext uri="{BB962C8B-B14F-4D97-AF65-F5344CB8AC3E}">
        <p14:creationId xmlns:p14="http://schemas.microsoft.com/office/powerpoint/2010/main" val="1846823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DE7B1-21D8-5B03-8041-EDB5961806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08BACE-7CFC-A315-981A-C002334E08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EF63C1-5592-526D-9120-63B8634944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2B5A84-CEFF-F598-14B9-0B4761DD5296}"/>
              </a:ext>
            </a:extLst>
          </p:cNvPr>
          <p:cNvSpPr>
            <a:spLocks noGrp="1"/>
          </p:cNvSpPr>
          <p:nvPr>
            <p:ph type="dt" sz="half" idx="10"/>
          </p:nvPr>
        </p:nvSpPr>
        <p:spPr/>
        <p:txBody>
          <a:bodyPr/>
          <a:lstStyle/>
          <a:p>
            <a:fld id="{91E70148-A7D2-4D98-A081-749F3DEF03E1}" type="datetimeFigureOut">
              <a:rPr lang="en-GB" smtClean="0"/>
              <a:t>16/01/2025</a:t>
            </a:fld>
            <a:endParaRPr lang="en-GB"/>
          </a:p>
        </p:txBody>
      </p:sp>
      <p:sp>
        <p:nvSpPr>
          <p:cNvPr id="6" name="Footer Placeholder 5">
            <a:extLst>
              <a:ext uri="{FF2B5EF4-FFF2-40B4-BE49-F238E27FC236}">
                <a16:creationId xmlns:a16="http://schemas.microsoft.com/office/drawing/2014/main" id="{4BD86E87-267C-55D4-BB13-8EA8155115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362C30-B258-70B4-7C13-8626734247AB}"/>
              </a:ext>
            </a:extLst>
          </p:cNvPr>
          <p:cNvSpPr>
            <a:spLocks noGrp="1"/>
          </p:cNvSpPr>
          <p:nvPr>
            <p:ph type="sldNum" sz="quarter" idx="12"/>
          </p:nvPr>
        </p:nvSpPr>
        <p:spPr/>
        <p:txBody>
          <a:bodyPr/>
          <a:lstStyle/>
          <a:p>
            <a:fld id="{0DB4A90B-0937-41CD-8E80-8BF821E6591D}" type="slidenum">
              <a:rPr lang="en-GB" smtClean="0"/>
              <a:t>‹#›</a:t>
            </a:fld>
            <a:endParaRPr lang="en-GB"/>
          </a:p>
        </p:txBody>
      </p:sp>
    </p:spTree>
    <p:extLst>
      <p:ext uri="{BB962C8B-B14F-4D97-AF65-F5344CB8AC3E}">
        <p14:creationId xmlns:p14="http://schemas.microsoft.com/office/powerpoint/2010/main" val="4274006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995D5-CDD8-925E-EDF7-33D2BF77D6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62B085-F9CA-AD9E-9362-C365F893E8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309130-0403-985B-D1DE-C805BC36C4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7A9CFE-814A-A5BB-8692-6FED7BA1E9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561345-F1E6-E7C8-976A-B6FA213181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EF5E60-8BB6-6950-93CA-89498108CB3B}"/>
              </a:ext>
            </a:extLst>
          </p:cNvPr>
          <p:cNvSpPr>
            <a:spLocks noGrp="1"/>
          </p:cNvSpPr>
          <p:nvPr>
            <p:ph type="dt" sz="half" idx="10"/>
          </p:nvPr>
        </p:nvSpPr>
        <p:spPr/>
        <p:txBody>
          <a:bodyPr/>
          <a:lstStyle/>
          <a:p>
            <a:fld id="{91E70148-A7D2-4D98-A081-749F3DEF03E1}" type="datetimeFigureOut">
              <a:rPr lang="en-GB" smtClean="0"/>
              <a:t>16/01/2025</a:t>
            </a:fld>
            <a:endParaRPr lang="en-GB"/>
          </a:p>
        </p:txBody>
      </p:sp>
      <p:sp>
        <p:nvSpPr>
          <p:cNvPr id="8" name="Footer Placeholder 7">
            <a:extLst>
              <a:ext uri="{FF2B5EF4-FFF2-40B4-BE49-F238E27FC236}">
                <a16:creationId xmlns:a16="http://schemas.microsoft.com/office/drawing/2014/main" id="{2ABC343D-ABD2-D70C-C77F-FF71526F04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20CEB5-F5A8-4D6C-B182-E9558818E3F2}"/>
              </a:ext>
            </a:extLst>
          </p:cNvPr>
          <p:cNvSpPr>
            <a:spLocks noGrp="1"/>
          </p:cNvSpPr>
          <p:nvPr>
            <p:ph type="sldNum" sz="quarter" idx="12"/>
          </p:nvPr>
        </p:nvSpPr>
        <p:spPr/>
        <p:txBody>
          <a:bodyPr/>
          <a:lstStyle/>
          <a:p>
            <a:fld id="{0DB4A90B-0937-41CD-8E80-8BF821E6591D}" type="slidenum">
              <a:rPr lang="en-GB" smtClean="0"/>
              <a:t>‹#›</a:t>
            </a:fld>
            <a:endParaRPr lang="en-GB"/>
          </a:p>
        </p:txBody>
      </p:sp>
    </p:spTree>
    <p:extLst>
      <p:ext uri="{BB962C8B-B14F-4D97-AF65-F5344CB8AC3E}">
        <p14:creationId xmlns:p14="http://schemas.microsoft.com/office/powerpoint/2010/main" val="3279800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71153-A362-50EC-83B7-056D02F387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24C016D-66E9-C00D-D628-8CFD7219AE9A}"/>
              </a:ext>
            </a:extLst>
          </p:cNvPr>
          <p:cNvSpPr>
            <a:spLocks noGrp="1"/>
          </p:cNvSpPr>
          <p:nvPr>
            <p:ph type="dt" sz="half" idx="10"/>
          </p:nvPr>
        </p:nvSpPr>
        <p:spPr/>
        <p:txBody>
          <a:bodyPr/>
          <a:lstStyle/>
          <a:p>
            <a:fld id="{91E70148-A7D2-4D98-A081-749F3DEF03E1}" type="datetimeFigureOut">
              <a:rPr lang="en-GB" smtClean="0"/>
              <a:t>16/01/2025</a:t>
            </a:fld>
            <a:endParaRPr lang="en-GB"/>
          </a:p>
        </p:txBody>
      </p:sp>
      <p:sp>
        <p:nvSpPr>
          <p:cNvPr id="4" name="Footer Placeholder 3">
            <a:extLst>
              <a:ext uri="{FF2B5EF4-FFF2-40B4-BE49-F238E27FC236}">
                <a16:creationId xmlns:a16="http://schemas.microsoft.com/office/drawing/2014/main" id="{FA16B223-EF79-58A1-FAFE-CBE5E8A2E5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1E1334C-5956-5CCE-841F-B87E0EBEE062}"/>
              </a:ext>
            </a:extLst>
          </p:cNvPr>
          <p:cNvSpPr>
            <a:spLocks noGrp="1"/>
          </p:cNvSpPr>
          <p:nvPr>
            <p:ph type="sldNum" sz="quarter" idx="12"/>
          </p:nvPr>
        </p:nvSpPr>
        <p:spPr/>
        <p:txBody>
          <a:bodyPr/>
          <a:lstStyle/>
          <a:p>
            <a:fld id="{0DB4A90B-0937-41CD-8E80-8BF821E6591D}" type="slidenum">
              <a:rPr lang="en-GB" smtClean="0"/>
              <a:t>‹#›</a:t>
            </a:fld>
            <a:endParaRPr lang="en-GB"/>
          </a:p>
        </p:txBody>
      </p:sp>
    </p:spTree>
    <p:extLst>
      <p:ext uri="{BB962C8B-B14F-4D97-AF65-F5344CB8AC3E}">
        <p14:creationId xmlns:p14="http://schemas.microsoft.com/office/powerpoint/2010/main" val="948698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CA3C5E-20EC-71B7-2B7B-F196244E0C0E}"/>
              </a:ext>
            </a:extLst>
          </p:cNvPr>
          <p:cNvSpPr>
            <a:spLocks noGrp="1"/>
          </p:cNvSpPr>
          <p:nvPr>
            <p:ph type="dt" sz="half" idx="10"/>
          </p:nvPr>
        </p:nvSpPr>
        <p:spPr/>
        <p:txBody>
          <a:bodyPr/>
          <a:lstStyle/>
          <a:p>
            <a:fld id="{91E70148-A7D2-4D98-A081-749F3DEF03E1}" type="datetimeFigureOut">
              <a:rPr lang="en-GB" smtClean="0"/>
              <a:t>16/01/2025</a:t>
            </a:fld>
            <a:endParaRPr lang="en-GB"/>
          </a:p>
        </p:txBody>
      </p:sp>
      <p:sp>
        <p:nvSpPr>
          <p:cNvPr id="3" name="Footer Placeholder 2">
            <a:extLst>
              <a:ext uri="{FF2B5EF4-FFF2-40B4-BE49-F238E27FC236}">
                <a16:creationId xmlns:a16="http://schemas.microsoft.com/office/drawing/2014/main" id="{A7B40500-C4BD-3976-663F-89D8D66D31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C64A85-45B6-6319-61CC-21A1A2BE1EDC}"/>
              </a:ext>
            </a:extLst>
          </p:cNvPr>
          <p:cNvSpPr>
            <a:spLocks noGrp="1"/>
          </p:cNvSpPr>
          <p:nvPr>
            <p:ph type="sldNum" sz="quarter" idx="12"/>
          </p:nvPr>
        </p:nvSpPr>
        <p:spPr/>
        <p:txBody>
          <a:bodyPr/>
          <a:lstStyle/>
          <a:p>
            <a:fld id="{0DB4A90B-0937-41CD-8E80-8BF821E6591D}" type="slidenum">
              <a:rPr lang="en-GB" smtClean="0"/>
              <a:t>‹#›</a:t>
            </a:fld>
            <a:endParaRPr lang="en-GB"/>
          </a:p>
        </p:txBody>
      </p:sp>
    </p:spTree>
    <p:extLst>
      <p:ext uri="{BB962C8B-B14F-4D97-AF65-F5344CB8AC3E}">
        <p14:creationId xmlns:p14="http://schemas.microsoft.com/office/powerpoint/2010/main" val="4018298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302E3-E4D2-0F5A-F4AC-A88961D80A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223771-A7E4-ABAD-8C32-FF4AD704CE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602348-3FAF-4845-5ECC-10953F4D3B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FF59E5-959E-8E6A-459B-8434FB4238F8}"/>
              </a:ext>
            </a:extLst>
          </p:cNvPr>
          <p:cNvSpPr>
            <a:spLocks noGrp="1"/>
          </p:cNvSpPr>
          <p:nvPr>
            <p:ph type="dt" sz="half" idx="10"/>
          </p:nvPr>
        </p:nvSpPr>
        <p:spPr/>
        <p:txBody>
          <a:bodyPr/>
          <a:lstStyle/>
          <a:p>
            <a:fld id="{91E70148-A7D2-4D98-A081-749F3DEF03E1}" type="datetimeFigureOut">
              <a:rPr lang="en-GB" smtClean="0"/>
              <a:t>16/01/2025</a:t>
            </a:fld>
            <a:endParaRPr lang="en-GB"/>
          </a:p>
        </p:txBody>
      </p:sp>
      <p:sp>
        <p:nvSpPr>
          <p:cNvPr id="6" name="Footer Placeholder 5">
            <a:extLst>
              <a:ext uri="{FF2B5EF4-FFF2-40B4-BE49-F238E27FC236}">
                <a16:creationId xmlns:a16="http://schemas.microsoft.com/office/drawing/2014/main" id="{BA44207E-BC18-EA00-05EE-AB04990E62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F3E71B-65B5-69D4-539F-A5DC8913D182}"/>
              </a:ext>
            </a:extLst>
          </p:cNvPr>
          <p:cNvSpPr>
            <a:spLocks noGrp="1"/>
          </p:cNvSpPr>
          <p:nvPr>
            <p:ph type="sldNum" sz="quarter" idx="12"/>
          </p:nvPr>
        </p:nvSpPr>
        <p:spPr/>
        <p:txBody>
          <a:bodyPr/>
          <a:lstStyle/>
          <a:p>
            <a:fld id="{0DB4A90B-0937-41CD-8E80-8BF821E6591D}" type="slidenum">
              <a:rPr lang="en-GB" smtClean="0"/>
              <a:t>‹#›</a:t>
            </a:fld>
            <a:endParaRPr lang="en-GB"/>
          </a:p>
        </p:txBody>
      </p:sp>
    </p:spTree>
    <p:extLst>
      <p:ext uri="{BB962C8B-B14F-4D97-AF65-F5344CB8AC3E}">
        <p14:creationId xmlns:p14="http://schemas.microsoft.com/office/powerpoint/2010/main" val="2320537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63093-559F-8F58-C55E-CB80072BA2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24F744-F969-4A7A-2DAA-0A71A1BB56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729A04-2A1B-7448-D0EE-75772B35FD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969463-0B98-F443-AD9C-7550BD59ED2F}"/>
              </a:ext>
            </a:extLst>
          </p:cNvPr>
          <p:cNvSpPr>
            <a:spLocks noGrp="1"/>
          </p:cNvSpPr>
          <p:nvPr>
            <p:ph type="dt" sz="half" idx="10"/>
          </p:nvPr>
        </p:nvSpPr>
        <p:spPr/>
        <p:txBody>
          <a:bodyPr/>
          <a:lstStyle/>
          <a:p>
            <a:fld id="{91E70148-A7D2-4D98-A081-749F3DEF03E1}" type="datetimeFigureOut">
              <a:rPr lang="en-GB" smtClean="0"/>
              <a:t>16/01/2025</a:t>
            </a:fld>
            <a:endParaRPr lang="en-GB"/>
          </a:p>
        </p:txBody>
      </p:sp>
      <p:sp>
        <p:nvSpPr>
          <p:cNvPr id="6" name="Footer Placeholder 5">
            <a:extLst>
              <a:ext uri="{FF2B5EF4-FFF2-40B4-BE49-F238E27FC236}">
                <a16:creationId xmlns:a16="http://schemas.microsoft.com/office/drawing/2014/main" id="{33373AF9-68F8-6D7C-41BF-5C20E39F3D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066847-200E-CD45-161C-5073B2593EA0}"/>
              </a:ext>
            </a:extLst>
          </p:cNvPr>
          <p:cNvSpPr>
            <a:spLocks noGrp="1"/>
          </p:cNvSpPr>
          <p:nvPr>
            <p:ph type="sldNum" sz="quarter" idx="12"/>
          </p:nvPr>
        </p:nvSpPr>
        <p:spPr/>
        <p:txBody>
          <a:bodyPr/>
          <a:lstStyle/>
          <a:p>
            <a:fld id="{0DB4A90B-0937-41CD-8E80-8BF821E6591D}" type="slidenum">
              <a:rPr lang="en-GB" smtClean="0"/>
              <a:t>‹#›</a:t>
            </a:fld>
            <a:endParaRPr lang="en-GB"/>
          </a:p>
        </p:txBody>
      </p:sp>
    </p:spTree>
    <p:extLst>
      <p:ext uri="{BB962C8B-B14F-4D97-AF65-F5344CB8AC3E}">
        <p14:creationId xmlns:p14="http://schemas.microsoft.com/office/powerpoint/2010/main" val="2238180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5DE07-4698-F946-6101-ABD01A947F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27493D-DF12-D485-18B3-88F3D41E76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80455F-5450-BAEF-8E6D-83972298CBB1}"/>
              </a:ext>
            </a:extLst>
          </p:cNvPr>
          <p:cNvSpPr>
            <a:spLocks noGrp="1"/>
          </p:cNvSpPr>
          <p:nvPr>
            <p:ph type="dt" sz="half" idx="10"/>
          </p:nvPr>
        </p:nvSpPr>
        <p:spPr/>
        <p:txBody>
          <a:bodyPr/>
          <a:lstStyle/>
          <a:p>
            <a:fld id="{91E70148-A7D2-4D98-A081-749F3DEF03E1}" type="datetimeFigureOut">
              <a:rPr lang="en-GB" smtClean="0"/>
              <a:t>16/01/2025</a:t>
            </a:fld>
            <a:endParaRPr lang="en-GB"/>
          </a:p>
        </p:txBody>
      </p:sp>
      <p:sp>
        <p:nvSpPr>
          <p:cNvPr id="5" name="Footer Placeholder 4">
            <a:extLst>
              <a:ext uri="{FF2B5EF4-FFF2-40B4-BE49-F238E27FC236}">
                <a16:creationId xmlns:a16="http://schemas.microsoft.com/office/drawing/2014/main" id="{21555680-9A4E-0DFF-DA55-C6A7948A66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51C2F-B99C-CE03-F963-D3A28FDAC72F}"/>
              </a:ext>
            </a:extLst>
          </p:cNvPr>
          <p:cNvSpPr>
            <a:spLocks noGrp="1"/>
          </p:cNvSpPr>
          <p:nvPr>
            <p:ph type="sldNum" sz="quarter" idx="12"/>
          </p:nvPr>
        </p:nvSpPr>
        <p:spPr/>
        <p:txBody>
          <a:bodyPr/>
          <a:lstStyle/>
          <a:p>
            <a:fld id="{0DB4A90B-0937-41CD-8E80-8BF821E6591D}" type="slidenum">
              <a:rPr lang="en-GB" smtClean="0"/>
              <a:t>‹#›</a:t>
            </a:fld>
            <a:endParaRPr lang="en-GB"/>
          </a:p>
        </p:txBody>
      </p:sp>
    </p:spTree>
    <p:extLst>
      <p:ext uri="{BB962C8B-B14F-4D97-AF65-F5344CB8AC3E}">
        <p14:creationId xmlns:p14="http://schemas.microsoft.com/office/powerpoint/2010/main" val="2933820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285F36-F2B7-8253-D9FC-C640C5D693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1FB156-2CEC-F256-6C58-C7B6506589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D125B0-A226-0658-F57C-47FCF8A91943}"/>
              </a:ext>
            </a:extLst>
          </p:cNvPr>
          <p:cNvSpPr>
            <a:spLocks noGrp="1"/>
          </p:cNvSpPr>
          <p:nvPr>
            <p:ph type="dt" sz="half" idx="10"/>
          </p:nvPr>
        </p:nvSpPr>
        <p:spPr/>
        <p:txBody>
          <a:bodyPr/>
          <a:lstStyle/>
          <a:p>
            <a:fld id="{91E70148-A7D2-4D98-A081-749F3DEF03E1}" type="datetimeFigureOut">
              <a:rPr lang="en-GB" smtClean="0"/>
              <a:t>16/01/2025</a:t>
            </a:fld>
            <a:endParaRPr lang="en-GB"/>
          </a:p>
        </p:txBody>
      </p:sp>
      <p:sp>
        <p:nvSpPr>
          <p:cNvPr id="5" name="Footer Placeholder 4">
            <a:extLst>
              <a:ext uri="{FF2B5EF4-FFF2-40B4-BE49-F238E27FC236}">
                <a16:creationId xmlns:a16="http://schemas.microsoft.com/office/drawing/2014/main" id="{5581DD54-DFC8-9BDD-A391-E4F68C49BE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823C1F-2746-1698-EA5D-2984079E5FC4}"/>
              </a:ext>
            </a:extLst>
          </p:cNvPr>
          <p:cNvSpPr>
            <a:spLocks noGrp="1"/>
          </p:cNvSpPr>
          <p:nvPr>
            <p:ph type="sldNum" sz="quarter" idx="12"/>
          </p:nvPr>
        </p:nvSpPr>
        <p:spPr/>
        <p:txBody>
          <a:bodyPr/>
          <a:lstStyle/>
          <a:p>
            <a:fld id="{0DB4A90B-0937-41CD-8E80-8BF821E6591D}" type="slidenum">
              <a:rPr lang="en-GB" smtClean="0"/>
              <a:t>‹#›</a:t>
            </a:fld>
            <a:endParaRPr lang="en-GB"/>
          </a:p>
        </p:txBody>
      </p:sp>
    </p:spTree>
    <p:extLst>
      <p:ext uri="{BB962C8B-B14F-4D97-AF65-F5344CB8AC3E}">
        <p14:creationId xmlns:p14="http://schemas.microsoft.com/office/powerpoint/2010/main" val="2798179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F12B19-608C-030D-83D6-69332E5BAF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AE4A3B-F76D-6C68-E8DC-CD8CCD361A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D6BFC9-278F-9C75-CAAD-C7C8E37A5B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1E70148-A7D2-4D98-A081-749F3DEF03E1}" type="datetimeFigureOut">
              <a:rPr lang="en-GB" smtClean="0"/>
              <a:t>16/01/2025</a:t>
            </a:fld>
            <a:endParaRPr lang="en-GB"/>
          </a:p>
        </p:txBody>
      </p:sp>
      <p:sp>
        <p:nvSpPr>
          <p:cNvPr id="5" name="Footer Placeholder 4">
            <a:extLst>
              <a:ext uri="{FF2B5EF4-FFF2-40B4-BE49-F238E27FC236}">
                <a16:creationId xmlns:a16="http://schemas.microsoft.com/office/drawing/2014/main" id="{80A86E77-3B73-BA1F-55F2-157BB51873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36C4179-0594-DD48-AF52-C7736AFBE1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DB4A90B-0937-41CD-8E80-8BF821E6591D}" type="slidenum">
              <a:rPr lang="en-GB" smtClean="0"/>
              <a:t>‹#›</a:t>
            </a:fld>
            <a:endParaRPr lang="en-GB"/>
          </a:p>
        </p:txBody>
      </p:sp>
    </p:spTree>
    <p:extLst>
      <p:ext uri="{BB962C8B-B14F-4D97-AF65-F5344CB8AC3E}">
        <p14:creationId xmlns:p14="http://schemas.microsoft.com/office/powerpoint/2010/main" val="10505931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uowtsd-my.sharepoint.com/:v:/g/personal/2404873_student_uwtsd_ac_uk/EYriLQvo1AlCiefEudVRrGEBvSDf5Ei8bteyThxgtDbIGA?nav=eyJyZWZlcnJhbEluZm8iOnsicmVmZXJyYWxBcHAiOiJPbmVEcml2ZUZvckJ1c2luZXNzIiwicmVmZXJyYWxBcHBQbGF0Zm9ybSI6IldlYiIsInJlZmVycmFsTW9kZSI6InZpZXciLCJyZWZlcnJhbFZpZXciOiJNeUZpbGVzTGlua0NvcHkifX0&amp;e=zBKNc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6D7D5-7113-4F7B-D008-4B599E4F2D0A}"/>
              </a:ext>
            </a:extLst>
          </p:cNvPr>
          <p:cNvSpPr>
            <a:spLocks noGrp="1"/>
          </p:cNvSpPr>
          <p:nvPr>
            <p:ph type="ctrTitle"/>
          </p:nvPr>
        </p:nvSpPr>
        <p:spPr>
          <a:xfrm>
            <a:off x="1629878" y="2906052"/>
            <a:ext cx="9144000" cy="1045896"/>
          </a:xfrm>
        </p:spPr>
        <p:txBody>
          <a:bodyPr/>
          <a:lstStyle/>
          <a:p>
            <a:r>
              <a:rPr lang="en-GB" dirty="0"/>
              <a:t>PDP</a:t>
            </a:r>
          </a:p>
        </p:txBody>
      </p:sp>
    </p:spTree>
    <p:extLst>
      <p:ext uri="{BB962C8B-B14F-4D97-AF65-F5344CB8AC3E}">
        <p14:creationId xmlns:p14="http://schemas.microsoft.com/office/powerpoint/2010/main" val="2124558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59F9D-23EB-C946-5A25-8CE5EB019FD6}"/>
              </a:ext>
            </a:extLst>
          </p:cNvPr>
          <p:cNvSpPr>
            <a:spLocks noGrp="1"/>
          </p:cNvSpPr>
          <p:nvPr>
            <p:ph type="title"/>
          </p:nvPr>
        </p:nvSpPr>
        <p:spPr>
          <a:xfrm>
            <a:off x="1386840" y="3109282"/>
            <a:ext cx="2646145" cy="639435"/>
          </a:xfrm>
        </p:spPr>
        <p:txBody>
          <a:bodyPr anchor="t">
            <a:normAutofit fontScale="90000"/>
          </a:bodyPr>
          <a:lstStyle/>
          <a:p>
            <a:r>
              <a:rPr lang="en-GB" sz="4000" dirty="0">
                <a:solidFill>
                  <a:schemeClr val="bg1"/>
                </a:solidFill>
              </a:rPr>
              <a:t>Referencing </a:t>
            </a:r>
          </a:p>
        </p:txBody>
      </p:sp>
      <p:pic>
        <p:nvPicPr>
          <p:cNvPr id="4" name="Content Placeholder 3" descr="Close-up of a dictionary page with a red circle&#10;&#10;Description automatically generated">
            <a:extLst>
              <a:ext uri="{FF2B5EF4-FFF2-40B4-BE49-F238E27FC236}">
                <a16:creationId xmlns:a16="http://schemas.microsoft.com/office/drawing/2014/main" id="{81280026-DF4C-F4B5-1CFA-D60C7C471723}"/>
              </a:ext>
            </a:extLst>
          </p:cNvPr>
          <p:cNvPicPr>
            <a:picLocks noChangeAspect="1"/>
          </p:cNvPicPr>
          <p:nvPr/>
        </p:nvPicPr>
        <p:blipFill>
          <a:blip r:embed="rId2"/>
          <a:stretch>
            <a:fillRect/>
          </a:stretch>
        </p:blipFill>
        <p:spPr>
          <a:xfrm>
            <a:off x="6095999" y="1528689"/>
            <a:ext cx="5260976" cy="3761597"/>
          </a:xfrm>
          <a:prstGeom prst="rect">
            <a:avLst/>
          </a:prstGeom>
        </p:spPr>
      </p:pic>
    </p:spTree>
    <p:extLst>
      <p:ext uri="{BB962C8B-B14F-4D97-AF65-F5344CB8AC3E}">
        <p14:creationId xmlns:p14="http://schemas.microsoft.com/office/powerpoint/2010/main" val="526807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icrophone in front of a crowd&#10;&#10;Description automatically generated">
            <a:extLst>
              <a:ext uri="{FF2B5EF4-FFF2-40B4-BE49-F238E27FC236}">
                <a16:creationId xmlns:a16="http://schemas.microsoft.com/office/drawing/2014/main" id="{686427DF-14E4-6BF8-EA1B-276BEF509448}"/>
              </a:ext>
            </a:extLst>
          </p:cNvPr>
          <p:cNvPicPr>
            <a:picLocks noChangeAspect="1"/>
          </p:cNvPicPr>
          <p:nvPr/>
        </p:nvPicPr>
        <p:blipFill>
          <a:blip r:embed="rId2">
            <a:alphaModFix amt="50000"/>
          </a:blip>
          <a:srcRect r="888" b="-1"/>
          <a:stretch/>
        </p:blipFill>
        <p:spPr>
          <a:xfrm>
            <a:off x="20" y="1"/>
            <a:ext cx="12191980" cy="6857999"/>
          </a:xfrm>
          <a:prstGeom prst="rect">
            <a:avLst/>
          </a:prstGeom>
        </p:spPr>
      </p:pic>
      <p:sp>
        <p:nvSpPr>
          <p:cNvPr id="2" name="Title 1">
            <a:extLst>
              <a:ext uri="{FF2B5EF4-FFF2-40B4-BE49-F238E27FC236}">
                <a16:creationId xmlns:a16="http://schemas.microsoft.com/office/drawing/2014/main" id="{CF9E2AC4-D6B2-B98A-200D-DB4DC1516A61}"/>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Public Speaking</a:t>
            </a:r>
          </a:p>
        </p:txBody>
      </p:sp>
    </p:spTree>
    <p:extLst>
      <p:ext uri="{BB962C8B-B14F-4D97-AF65-F5344CB8AC3E}">
        <p14:creationId xmlns:p14="http://schemas.microsoft.com/office/powerpoint/2010/main" val="27322536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group of people around a table with research drawings&#10;&#10;Description automatically generated">
            <a:extLst>
              <a:ext uri="{FF2B5EF4-FFF2-40B4-BE49-F238E27FC236}">
                <a16:creationId xmlns:a16="http://schemas.microsoft.com/office/drawing/2014/main" id="{BDB26175-3F20-3B66-77A2-7EE46DBEC83B}"/>
              </a:ext>
            </a:extLst>
          </p:cNvPr>
          <p:cNvPicPr>
            <a:picLocks noGrp="1" noChangeAspect="1"/>
          </p:cNvPicPr>
          <p:nvPr>
            <p:ph idx="1"/>
          </p:nvPr>
        </p:nvPicPr>
        <p:blipFill>
          <a:blip r:embed="rId2"/>
          <a:srcRect t="11594" b="2870"/>
          <a:stretch/>
        </p:blipFill>
        <p:spPr>
          <a:xfrm>
            <a:off x="20" y="1282"/>
            <a:ext cx="12191980" cy="6856718"/>
          </a:xfrm>
          <a:prstGeom prst="rect">
            <a:avLst/>
          </a:prstGeom>
        </p:spPr>
      </p:pic>
    </p:spTree>
    <p:extLst>
      <p:ext uri="{BB962C8B-B14F-4D97-AF65-F5344CB8AC3E}">
        <p14:creationId xmlns:p14="http://schemas.microsoft.com/office/powerpoint/2010/main" val="825970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4" name="Freeform: Shape 13">
            <a:extLst>
              <a:ext uri="{FF2B5EF4-FFF2-40B4-BE49-F238E27FC236}">
                <a16:creationId xmlns:a16="http://schemas.microsoft.com/office/drawing/2014/main" id="{2F0E00C3-4613-415F-BE3A-78FBAD906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495175" cy="6858000"/>
          </a:xfrm>
          <a:custGeom>
            <a:avLst/>
            <a:gdLst>
              <a:gd name="connsiteX0" fmla="*/ 0 w 10495175"/>
              <a:gd name="connsiteY0" fmla="*/ 0 h 6858000"/>
              <a:gd name="connsiteX1" fmla="*/ 5289224 w 10495175"/>
              <a:gd name="connsiteY1" fmla="*/ 0 h 6858000"/>
              <a:gd name="connsiteX2" fmla="*/ 6736007 w 10495175"/>
              <a:gd name="connsiteY2" fmla="*/ 0 h 6858000"/>
              <a:gd name="connsiteX3" fmla="*/ 6998753 w 10495175"/>
              <a:gd name="connsiteY3" fmla="*/ 0 h 6858000"/>
              <a:gd name="connsiteX4" fmla="*/ 7778919 w 10495175"/>
              <a:gd name="connsiteY4" fmla="*/ 0 h 6858000"/>
              <a:gd name="connsiteX5" fmla="*/ 8872152 w 10495175"/>
              <a:gd name="connsiteY5" fmla="*/ 0 h 6858000"/>
              <a:gd name="connsiteX6" fmla="*/ 8894276 w 10495175"/>
              <a:gd name="connsiteY6" fmla="*/ 14997 h 6858000"/>
              <a:gd name="connsiteX7" fmla="*/ 10495175 w 10495175"/>
              <a:gd name="connsiteY7" fmla="*/ 3621656 h 6858000"/>
              <a:gd name="connsiteX8" fmla="*/ 8620825 w 10495175"/>
              <a:gd name="connsiteY8" fmla="*/ 6374814 h 6858000"/>
              <a:gd name="connsiteX9" fmla="*/ 8104177 w 10495175"/>
              <a:gd name="connsiteY9" fmla="*/ 6780599 h 6858000"/>
              <a:gd name="connsiteX10" fmla="*/ 7992421 w 10495175"/>
              <a:gd name="connsiteY10" fmla="*/ 6858000 h 6858000"/>
              <a:gd name="connsiteX11" fmla="*/ 7778919 w 10495175"/>
              <a:gd name="connsiteY11" fmla="*/ 6858000 h 6858000"/>
              <a:gd name="connsiteX12" fmla="*/ 6998753 w 10495175"/>
              <a:gd name="connsiteY12" fmla="*/ 6858000 h 6858000"/>
              <a:gd name="connsiteX13" fmla="*/ 6736007 w 10495175"/>
              <a:gd name="connsiteY13" fmla="*/ 6858000 h 6858000"/>
              <a:gd name="connsiteX14" fmla="*/ 5289224 w 10495175"/>
              <a:gd name="connsiteY14" fmla="*/ 6858000 h 6858000"/>
              <a:gd name="connsiteX15" fmla="*/ 0 w 10495175"/>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95175" h="6858000">
                <a:moveTo>
                  <a:pt x="0" y="0"/>
                </a:moveTo>
                <a:lnTo>
                  <a:pt x="5289224" y="0"/>
                </a:lnTo>
                <a:lnTo>
                  <a:pt x="6736007" y="0"/>
                </a:lnTo>
                <a:lnTo>
                  <a:pt x="6998753" y="0"/>
                </a:lnTo>
                <a:lnTo>
                  <a:pt x="7778919" y="0"/>
                </a:lnTo>
                <a:lnTo>
                  <a:pt x="8872152" y="0"/>
                </a:lnTo>
                <a:lnTo>
                  <a:pt x="8894276" y="14997"/>
                </a:lnTo>
                <a:cubicBezTo>
                  <a:pt x="9921439" y="754641"/>
                  <a:pt x="10495175" y="2093192"/>
                  <a:pt x="10495175" y="3621656"/>
                </a:cubicBezTo>
                <a:cubicBezTo>
                  <a:pt x="10495175" y="4969131"/>
                  <a:pt x="9566450" y="5602839"/>
                  <a:pt x="8620825" y="6374814"/>
                </a:cubicBezTo>
                <a:cubicBezTo>
                  <a:pt x="8448622" y="6515397"/>
                  <a:pt x="8277995" y="6653108"/>
                  <a:pt x="8104177" y="6780599"/>
                </a:cubicBezTo>
                <a:lnTo>
                  <a:pt x="7992421" y="6858000"/>
                </a:lnTo>
                <a:lnTo>
                  <a:pt x="7778919" y="6858000"/>
                </a:lnTo>
                <a:lnTo>
                  <a:pt x="6998753" y="6858000"/>
                </a:lnTo>
                <a:lnTo>
                  <a:pt x="6736007" y="6858000"/>
                </a:lnTo>
                <a:lnTo>
                  <a:pt x="528922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980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5964"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 name="Content Placeholder 6">
            <a:extLst>
              <a:ext uri="{FF2B5EF4-FFF2-40B4-BE49-F238E27FC236}">
                <a16:creationId xmlns:a16="http://schemas.microsoft.com/office/drawing/2014/main" id="{8FFBC286-5B05-51C4-7BF6-3BE76FA371E2}"/>
              </a:ext>
            </a:extLst>
          </p:cNvPr>
          <p:cNvPicPr>
            <a:picLocks noGrp="1" noChangeAspect="1"/>
          </p:cNvPicPr>
          <p:nvPr>
            <p:ph idx="1"/>
          </p:nvPr>
        </p:nvPicPr>
        <p:blipFill>
          <a:blip r:embed="rId2"/>
          <a:stretch>
            <a:fillRect/>
          </a:stretch>
        </p:blipFill>
        <p:spPr>
          <a:xfrm>
            <a:off x="0" y="0"/>
            <a:ext cx="12192000" cy="6827519"/>
          </a:xfrm>
          <a:prstGeom prst="rect">
            <a:avLst/>
          </a:prstGeom>
        </p:spPr>
      </p:pic>
    </p:spTree>
    <p:extLst>
      <p:ext uri="{BB962C8B-B14F-4D97-AF65-F5344CB8AC3E}">
        <p14:creationId xmlns:p14="http://schemas.microsoft.com/office/powerpoint/2010/main" val="1655819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19357E-1BC5-8C73-B788-EB7C51BFAEB4}"/>
              </a:ext>
            </a:extLst>
          </p:cNvPr>
          <p:cNvSpPr>
            <a:spLocks noGrp="1"/>
          </p:cNvSpPr>
          <p:nvPr>
            <p:ph idx="1"/>
          </p:nvPr>
        </p:nvSpPr>
        <p:spPr>
          <a:xfrm>
            <a:off x="838200" y="105878"/>
            <a:ext cx="10515600" cy="6071085"/>
          </a:xfrm>
        </p:spPr>
        <p:txBody>
          <a:bodyPr>
            <a:normAutofit fontScale="62500" lnSpcReduction="20000"/>
          </a:bodyPr>
          <a:lstStyle/>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SMART Goals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Today I will be talking about my personal development plan and in doing so using SMART targets to show how I will achieve these goals.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first goal is to improve my academic referencing. My referencing while somewhat accurate has been a difficult shift from Harvard referencing to APA referencing as that is what I used last year in college. It is especially difficult considering I was able to memorize a lot of the same books under the guidance of Harvard referencing and now will have to re learn and attempt not to fall back into that habit. I will measure this by looking back into my old papers and attempt to memorize APA referencing for key books that will help me during my time in university. In terms of my SMART goal this is definitely achievable and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revelant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and I will be able to do this in a timely manner in time for second term.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My next goal is too become the best at public speaking. Now this may sound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unachivable</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but I believe if I main for the stars at the very least if I miss I will land on the moon. This is a saying that I was taught quite a while ago by my teachers in secondary school and I will stick by it as I believe that public speaking is my strongest skill but I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definetly</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can improve. I will measure this by continuing to practice in and outside of university and push myself to my limits in order to improve and will record my progress and look back at old recordings in order to become a master in the art of public speaking. Now in order for this to be achievable I do have to state that while I do state I want to become “the best” I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mearly</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mean the best version of myself. This is goal is highly relevant as public speaking is not only a major part of our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assesments</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in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uni</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but also a major point of my future career. In terms of it being timely I believe it is my strongest point therefore I believe I can achieve this quickly.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My next goal is to improve my research and my knowledge. At the end of the day I am here because I love psychology and more specifically mental health and therefore I have done a lot of reading on said topic. I will achieve this by filling note books with more and more information and in doing so retain information and continue to expand my knowledge which again will not only help me in my future endeavors but also in my current courses moving into my second term.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US" sz="1800" kern="100" dirty="0">
                <a:effectLst/>
                <a:latin typeface="Aptos" panose="020B0004020202020204" pitchFamily="34" charset="0"/>
                <a:ea typeface="Aptos" panose="020B0004020202020204" pitchFamily="34" charset="0"/>
                <a:cs typeface="Times New Roman" panose="02020603050405020304" pitchFamily="18" charset="0"/>
              </a:rPr>
              <a:t>My last goal is to improve my overall time management skills. Time management for me has always been a difficult process as I have ADHD. This has caused me a lot of issues during my time in education and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unfortunetly</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I believe it will continue to cause issues until the day I die. I have a tendency to not be able to focus unless I am put under an extreme amount of pressure and stress. Hence why most of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myt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assignments are done in the last possible minute. In terms of smart goals I believe that while I cannot get rid of this issue I can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defienitly</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make strides to improve how I view my work ethic and be able to do more and more work in a timely manner and I have already made major improvements by doing small pieces of work day by day.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32792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55D8F89F-E34F-6BE3-1450-5D6DB3B411E3}"/>
              </a:ext>
            </a:extLst>
          </p:cNvPr>
          <p:cNvSpPr>
            <a:spLocks noGrp="1" noChangeArrowheads="1"/>
          </p:cNvSpPr>
          <p:nvPr>
            <p:ph type="title"/>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hlinkClick r:id="rId2"/>
              </a:rPr>
              <a:t>2025-01-16 17-31-49.mkv</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56231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TotalTime>
  <Words>633</Words>
  <Application>Microsoft Office PowerPoint</Application>
  <PresentationFormat>Widescreen</PresentationFormat>
  <Paragraphs>14</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Meiryo</vt:lpstr>
      <vt:lpstr>Aptos</vt:lpstr>
      <vt:lpstr>Aptos Display</vt:lpstr>
      <vt:lpstr>Arial</vt:lpstr>
      <vt:lpstr>Office Theme</vt:lpstr>
      <vt:lpstr>PDP</vt:lpstr>
      <vt:lpstr>Referencing </vt:lpstr>
      <vt:lpstr>Public Speaking</vt:lpstr>
      <vt:lpstr>PowerPoint Presentation</vt:lpstr>
      <vt:lpstr>PowerPoint Presentation</vt:lpstr>
      <vt:lpstr>PowerPoint Presentation</vt:lpstr>
      <vt:lpstr>2025-01-16 17-31-49.mkv</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jack thumwood</dc:creator>
  <cp:lastModifiedBy>jack thumwood</cp:lastModifiedBy>
  <cp:revision>2</cp:revision>
  <dcterms:created xsi:type="dcterms:W3CDTF">2025-01-16T16:46:31Z</dcterms:created>
  <dcterms:modified xsi:type="dcterms:W3CDTF">2025-01-16T17:43:12Z</dcterms:modified>
</cp:coreProperties>
</file>