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10" Type="http://schemas.openxmlformats.org/officeDocument/2006/relationships/customXml" Target="../customXml/item3.xml"/><Relationship Id="rId4" Type="http://schemas.openxmlformats.org/officeDocument/2006/relationships/presProps" Target="presProps.xml"/><Relationship Id="rId9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9DB52-49BB-EA85-09B6-B24670065D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DB48B4-624F-004A-BF61-ED93E101BE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EA2FD-9D5F-62DF-B714-F9A1E341E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134143-B2FB-5865-6052-BF734DB97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A2D49-7EDF-93E4-413A-7DADC199B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980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60B59-03FB-9F74-88E7-6AB0B6B11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D98D9-A986-C102-8E69-42C002A42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A6B14-9D6F-0997-74F4-31B5D9825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5F76E-B5D1-C065-89DF-191ED7CCA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8AB5B-40F3-A6E7-61FC-A905285BB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55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77802-9F6D-C50C-4036-8B3D7AB44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5F230-80C2-5F6C-6B7C-1F5A6ABC22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02757-81AE-38AA-39C7-C7C7AB972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93131-8DF9-8215-7E1F-D74E85614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04F0E-35B3-08C8-F8A8-6C3ED0851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353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F4AD6-B801-6F88-FE53-0A25B667D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96BF1-4087-B849-3A60-16B07EE7EE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5CE01C-196C-8986-8523-042620036E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62349C-B61D-B50C-39A9-4E47A95EA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E2BBD8-0D39-E1B4-CF31-54ADDEC1D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CCEB28-F25D-02C6-F03A-336EBC9C0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828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C329B-AAB4-DF07-19CC-4E2B15217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B943D3-D795-FFB9-CD58-FFA99BF6D9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F66E87-FB3B-2A34-53C7-35B3A9176A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FE8E21-B303-7926-91FD-F31A28B70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55E11E-710F-CC77-524A-7ACFA14D15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6D270B-0B79-4B75-A3C4-948364777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3E58D3-548A-FD5E-DBF7-FB4D7CEE8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F7E9DB-BB63-9B60-1E26-1E3D3BB6D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49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35E7B-51EF-8054-3AAE-F95D149EF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5E6AB5-3C13-5E9A-DD92-AAE5F16BB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59FBAD-1778-935F-08DE-DDBA21D05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33E508-75A7-08D9-F7A5-810AC7EFC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467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363D09-4432-2FCF-F17D-89E87C11B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F0BAB8-A9B1-7EAD-2D4A-B3642821F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7A06F6-13D8-6457-A6DB-A7ED816D8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512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4E310-91AA-1173-65B8-F2E317E1B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56A8E-1D32-39E6-B456-22D83E4C7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FA5FCB-6F35-81AD-599E-8BB77A9FCF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E50BF8-0CB7-A16D-E77F-D416593F8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0C6257-B668-60B3-7EEA-80CD49CF1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8351DD-9E1D-E8C7-50AC-E0DBA0674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47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40E73-50DB-7420-D414-DD6E1EA44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785FC9-9D9F-6D4A-7497-B6E4C8936C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26D158-561A-550A-2261-CA5C0ECAF6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F867D0-BC89-51FF-0D14-56011AF6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F3935D-382A-D7CF-0BC5-C5A272477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F64505-1FEE-F011-781E-8785518C4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115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B0CD3-4EAC-9841-466E-BACB616C1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D4CBED-FB35-58FB-363F-16041CDCD8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6A86C-FF92-9956-9B31-EC7695B19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D3204-7B4C-D526-7E1C-859057E1C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D7EA9-C670-7453-DEEB-3BB4A2673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55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9B7B0E-D564-3133-F8BD-FE5597B2E7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CBD84-6424-BC8F-910B-2F9F778C64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4C4AB-BB33-ED5D-0B75-CDB5D1D01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8751F-271F-A2EC-DC3D-92F6978D7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45857-01B3-9508-150D-97C1A0C39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78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2CE3B72-8A8F-6136-A524-0B284ACE46BD}"/>
              </a:ext>
            </a:extLst>
          </p:cNvPr>
          <p:cNvSpPr txBox="1"/>
          <p:nvPr userDrawn="1"/>
        </p:nvSpPr>
        <p:spPr>
          <a:xfrm rot="1800000">
            <a:off x="787092" y="3194931"/>
            <a:ext cx="1089302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2">
                    <a:lumMod val="90000"/>
                  </a:schemeClr>
                </a:solidFill>
              </a:rPr>
              <a:t>Getting started with Moodle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52477E-378C-0E16-CE0F-0C31AC13A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B4D666-C1A6-1163-2593-188846E751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42864-74AF-65B2-28F8-377565EA89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E504A0-2880-4A29-AB96-00D1B08BFDF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9FECB1-A584-4E28-07C4-A6E90152FD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E75E6B-9D38-FA41-7B66-66C2C3EFF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C194AD-5E43-4BA0-9DB7-430C54795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96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6D5D5-FFEF-CD03-740F-7FF7F34D98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2EE638-5E67-5029-31CB-F824174A9D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</p:spTree>
    <p:extLst>
      <p:ext uri="{BB962C8B-B14F-4D97-AF65-F5344CB8AC3E}">
        <p14:creationId xmlns:p14="http://schemas.microsoft.com/office/powerpoint/2010/main" val="1404333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4E725-73F0-9586-9D46-27789ABF2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82CD3-EFAF-776C-5132-924A7A421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</a:t>
            </a:r>
            <a:r>
              <a:rPr lang="en-GB" dirty="0" err="1"/>
              <a:t>urna</a:t>
            </a:r>
            <a:r>
              <a:rPr lang="en-GB" dirty="0"/>
              <a:t>.</a:t>
            </a:r>
          </a:p>
          <a:p>
            <a:r>
              <a:rPr lang="en-GB" dirty="0"/>
              <a:t>Nunc viverra imperdiet enim. Fusce est. Vivamus a </a:t>
            </a:r>
            <a:r>
              <a:rPr lang="en-GB" dirty="0" err="1"/>
              <a:t>tellus</a:t>
            </a:r>
            <a:r>
              <a:rPr lang="en-GB" dirty="0"/>
              <a:t>.</a:t>
            </a:r>
          </a:p>
          <a:p>
            <a:r>
              <a:rPr lang="en-GB" dirty="0"/>
              <a:t>Pellentesque habitant morbi tristique senectus et netus et malesuada fames ac turpis egestas. Proin pharetra nonummy pede. Mauris et orci.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61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1A8EA2AC87CD4479B79FF26A49BDA55" ma:contentTypeVersion="19" ma:contentTypeDescription="Create a new document." ma:contentTypeScope="" ma:versionID="b474f6ec812af737ca30fbf588273299">
  <xsd:schema xmlns:xsd="http://www.w3.org/2001/XMLSchema" xmlns:xs="http://www.w3.org/2001/XMLSchema" xmlns:p="http://schemas.microsoft.com/office/2006/metadata/properties" xmlns:ns2="68699d18-fc88-4835-95db-008a473c433a" xmlns:ns3="3d9d905d-0e98-4cf8-a18a-63394b192b56" targetNamespace="http://schemas.microsoft.com/office/2006/metadata/properties" ma:root="true" ma:fieldsID="7b39cc6f2ce8c850ec441985d4a40977" ns2:_="" ns3:_="">
    <xsd:import namespace="68699d18-fc88-4835-95db-008a473c433a"/>
    <xsd:import namespace="3d9d905d-0e98-4cf8-a18a-63394b192b5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Locatio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699d18-fc88-4835-95db-008a473c43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0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5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9d905d-0e98-4cf8-a18a-63394b192b5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1" nillable="true" ma:displayName="Taxonomy Catch All Column" ma:hidden="true" ma:list="{3eb92d29-6684-4104-8c69-8426fc68c64e}" ma:internalName="TaxCatchAll" ma:showField="CatchAllData" ma:web="3d9d905d-0e98-4cf8-a18a-63394b192b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8699d18-fc88-4835-95db-008a473c433a">
      <Terms xmlns="http://schemas.microsoft.com/office/infopath/2007/PartnerControls"/>
    </lcf76f155ced4ddcb4097134ff3c332f>
    <TaxCatchAll xmlns="3d9d905d-0e98-4cf8-a18a-63394b192b56" xsi:nil="true"/>
  </documentManagement>
</p:properties>
</file>

<file path=customXml/itemProps1.xml><?xml version="1.0" encoding="utf-8"?>
<ds:datastoreItem xmlns:ds="http://schemas.openxmlformats.org/officeDocument/2006/customXml" ds:itemID="{7FFCADD5-BE1C-400B-857E-BFCC4092075A}"/>
</file>

<file path=customXml/itemProps2.xml><?xml version="1.0" encoding="utf-8"?>
<ds:datastoreItem xmlns:ds="http://schemas.openxmlformats.org/officeDocument/2006/customXml" ds:itemID="{8F664680-3CDE-4C36-A686-05A410543598}"/>
</file>

<file path=customXml/itemProps3.xml><?xml version="1.0" encoding="utf-8"?>
<ds:datastoreItem xmlns:ds="http://schemas.openxmlformats.org/officeDocument/2006/customXml" ds:itemID="{DD4CCB25-FEFE-48F0-B9C4-549AF3529DAB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Week 1</vt:lpstr>
      <vt:lpstr>Title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Alice De Angeli</cp:lastModifiedBy>
  <cp:revision>1</cp:revision>
  <dcterms:created xsi:type="dcterms:W3CDTF">2026-03-20T14:42:14Z</dcterms:created>
  <dcterms:modified xsi:type="dcterms:W3CDTF">2026-03-20T14:47:07Z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0x01010021A8EA2AC87CD4479B79FF26A49BDA55</vt:lpwstr>
  </property>
</Properties>
</file>