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6"/>
  </p:notesMasterIdLst>
  <p:handoutMasterIdLst>
    <p:handoutMasterId r:id="rId17"/>
  </p:handoutMasterIdLst>
  <p:sldIdLst>
    <p:sldId id="273" r:id="rId5"/>
    <p:sldId id="275" r:id="rId6"/>
    <p:sldId id="277" r:id="rId7"/>
    <p:sldId id="280" r:id="rId8"/>
    <p:sldId id="281" r:id="rId9"/>
    <p:sldId id="279" r:id="rId10"/>
    <p:sldId id="282" r:id="rId11"/>
    <p:sldId id="283" r:id="rId12"/>
    <p:sldId id="276" r:id="rId13"/>
    <p:sldId id="278" r:id="rId14"/>
    <p:sldId id="274" r:id="rId15"/>
  </p:sldIdLst>
  <p:sldSz cx="12192000" cy="6858000"/>
  <p:notesSz cx="6858000" cy="9144000"/>
  <p:defaultTextStyle>
    <a:defPPr>
      <a:defRPr lang="en-P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orient="horz" pos="1224" userDrawn="1">
          <p15:clr>
            <a:srgbClr val="A4A3A4"/>
          </p15:clr>
        </p15:guide>
        <p15:guide id="3" pos="7368" userDrawn="1">
          <p15:clr>
            <a:srgbClr val="A4A3A4"/>
          </p15:clr>
        </p15:guide>
        <p15:guide id="4" pos="312" userDrawn="1">
          <p15:clr>
            <a:srgbClr val="A4A3A4"/>
          </p15:clr>
        </p15:guide>
        <p15:guide id="6" orient="horz" pos="2856" userDrawn="1">
          <p15:clr>
            <a:srgbClr val="A4A3A4"/>
          </p15:clr>
        </p15:guide>
        <p15:guide id="7" pos="5928" userDrawn="1">
          <p15:clr>
            <a:srgbClr val="A4A3A4"/>
          </p15:clr>
        </p15:guide>
        <p15:guide id="8" pos="6168" userDrawn="1">
          <p15:clr>
            <a:srgbClr val="A4A3A4"/>
          </p15:clr>
        </p15:guide>
        <p15:guide id="9" pos="1512" userDrawn="1">
          <p15:clr>
            <a:srgbClr val="A4A3A4"/>
          </p15:clr>
        </p15:guide>
        <p15:guide id="10" orient="horz" pos="264" userDrawn="1">
          <p15:clr>
            <a:srgbClr val="A4A3A4"/>
          </p15:clr>
        </p15:guide>
        <p15:guide id="11" pos="2496" userDrawn="1">
          <p15:clr>
            <a:srgbClr val="A4A3A4"/>
          </p15:clr>
        </p15:guide>
        <p15:guide id="12" pos="2688" userDrawn="1">
          <p15:clr>
            <a:srgbClr val="A4A3A4"/>
          </p15:clr>
        </p15:guide>
        <p15:guide id="13" pos="4536" userDrawn="1">
          <p15:clr>
            <a:srgbClr val="A4A3A4"/>
          </p15:clr>
        </p15:guide>
        <p15:guide id="14" pos="4008" userDrawn="1">
          <p15:clr>
            <a:srgbClr val="A4A3A4"/>
          </p15:clr>
        </p15:guide>
        <p15:guide id="15" pos="4944" userDrawn="1">
          <p15:clr>
            <a:srgbClr val="A4A3A4"/>
          </p15:clr>
        </p15:guide>
        <p15:guide id="16" pos="5136" userDrawn="1">
          <p15:clr>
            <a:srgbClr val="A4A3A4"/>
          </p15:clr>
        </p15:guide>
        <p15:guide id="17" orient="horz" pos="1584" userDrawn="1">
          <p15:clr>
            <a:srgbClr val="A4A3A4"/>
          </p15:clr>
        </p15:guide>
        <p15:guide id="18" orient="horz" pos="2736" userDrawn="1">
          <p15:clr>
            <a:srgbClr val="A4A3A4"/>
          </p15:clr>
        </p15:guide>
        <p15:guide id="19" orient="horz" pos="3648" userDrawn="1">
          <p15:clr>
            <a:srgbClr val="A4A3A4"/>
          </p15:clr>
        </p15:guide>
        <p15:guide id="20" orient="horz" pos="864" userDrawn="1">
          <p15:clr>
            <a:srgbClr val="A4A3A4"/>
          </p15:clr>
        </p15:guide>
        <p15:guide id="21" orient="horz" pos="3984" userDrawn="1">
          <p15:clr>
            <a:srgbClr val="A4A3A4"/>
          </p15:clr>
        </p15:guide>
        <p15:guide id="22" pos="456" userDrawn="1">
          <p15:clr>
            <a:srgbClr val="A4A3A4"/>
          </p15:clr>
        </p15:guide>
        <p15:guide id="23" pos="7248" userDrawn="1">
          <p15:clr>
            <a:srgbClr val="A4A3A4"/>
          </p15:clr>
        </p15:guide>
        <p15:guide id="24" orient="horz" pos="1920" userDrawn="1">
          <p15:clr>
            <a:srgbClr val="A4A3A4"/>
          </p15:clr>
        </p15:guide>
        <p15:guide id="25" orient="horz" pos="2256" userDrawn="1">
          <p15:clr>
            <a:srgbClr val="A4A3A4"/>
          </p15:clr>
        </p15:guide>
        <p15:guide id="26" pos="7176" userDrawn="1">
          <p15:clr>
            <a:srgbClr val="A4A3A4"/>
          </p15:clr>
        </p15:guide>
        <p15:guide id="27" orient="horz" pos="1704" userDrawn="1">
          <p15:clr>
            <a:srgbClr val="A4A3A4"/>
          </p15:clr>
        </p15:guide>
        <p15:guide id="28" pos="4176" userDrawn="1">
          <p15:clr>
            <a:srgbClr val="A4A3A4"/>
          </p15:clr>
        </p15:guide>
        <p15:guide id="29" orient="horz" pos="2592" userDrawn="1">
          <p15:clr>
            <a:srgbClr val="A4A3A4"/>
          </p15:clr>
        </p15:guide>
        <p15:guide id="30" pos="6912" userDrawn="1">
          <p15:clr>
            <a:srgbClr val="A4A3A4"/>
          </p15:clr>
        </p15:guide>
        <p15:guide id="31" pos="3552"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E7E6E6"/>
    <a:srgbClr val="333B3C"/>
    <a:srgbClr val="D8BEB2"/>
    <a:srgbClr val="753F2D"/>
    <a:srgbClr val="5E3324"/>
    <a:srgbClr val="8A4C34"/>
    <a:srgbClr val="815550"/>
    <a:srgbClr val="A3573E"/>
    <a:srgbClr val="C28D6D"/>
    <a:srgbClr val="D2986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782"/>
    <p:restoredTop sz="96327"/>
  </p:normalViewPr>
  <p:slideViewPr>
    <p:cSldViewPr snapToGrid="0">
      <p:cViewPr>
        <p:scale>
          <a:sx n="100" d="100"/>
          <a:sy n="100" d="100"/>
        </p:scale>
        <p:origin x="-125" y="-533"/>
      </p:cViewPr>
      <p:guideLst>
        <p:guide orient="horz" pos="1224"/>
        <p:guide pos="7368"/>
        <p:guide pos="312"/>
        <p:guide orient="horz" pos="2856"/>
        <p:guide pos="5928"/>
        <p:guide pos="6168"/>
        <p:guide pos="1512"/>
        <p:guide orient="horz" pos="264"/>
        <p:guide pos="2496"/>
        <p:guide pos="2688"/>
        <p:guide pos="4536"/>
        <p:guide pos="4008"/>
        <p:guide pos="4944"/>
        <p:guide pos="5136"/>
        <p:guide orient="horz" pos="1584"/>
        <p:guide orient="horz" pos="2736"/>
        <p:guide orient="horz" pos="3648"/>
        <p:guide orient="horz" pos="864"/>
        <p:guide orient="horz" pos="3984"/>
        <p:guide pos="456"/>
        <p:guide pos="7248"/>
        <p:guide orient="horz" pos="1920"/>
        <p:guide orient="horz" pos="2256"/>
        <p:guide pos="7176"/>
        <p:guide orient="horz" pos="1704"/>
        <p:guide pos="4176"/>
        <p:guide orient="horz" pos="2592"/>
        <p:guide pos="6912"/>
        <p:guide pos="3552"/>
      </p:guideLst>
    </p:cSldViewPr>
  </p:slideViewPr>
  <p:notesTextViewPr>
    <p:cViewPr>
      <p:scale>
        <a:sx n="1" d="1"/>
        <a:sy n="1" d="1"/>
      </p:scale>
      <p:origin x="0" y="0"/>
    </p:cViewPr>
  </p:notesTextViewPr>
  <p:notesViewPr>
    <p:cSldViewPr snapToGrid="0">
      <p:cViewPr varScale="1">
        <p:scale>
          <a:sx n="58" d="100"/>
          <a:sy n="58" d="100"/>
        </p:scale>
        <p:origin x="3240" y="67"/>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8/10/relationships/authors" Target="authors.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tima Shakeel (2506115)" userId="3a26dcaa-9741-4d76-b933-c59ce064b3b1" providerId="ADAL" clId="{A016FF78-AD11-4541-8FE2-69811C0984A9}"/>
    <pc:docChg chg="modSld sldOrd">
      <pc:chgData name="Fatima Shakeel (2506115)" userId="3a26dcaa-9741-4d76-b933-c59ce064b3b1" providerId="ADAL" clId="{A016FF78-AD11-4541-8FE2-69811C0984A9}" dt="2026-06-12T21:37:34.031" v="46" actId="1076"/>
      <pc:docMkLst>
        <pc:docMk/>
      </pc:docMkLst>
      <pc:sldChg chg="modSp mod">
        <pc:chgData name="Fatima Shakeel (2506115)" userId="3a26dcaa-9741-4d76-b933-c59ce064b3b1" providerId="ADAL" clId="{A016FF78-AD11-4541-8FE2-69811C0984A9}" dt="2026-06-12T21:37:34.031" v="46" actId="1076"/>
        <pc:sldMkLst>
          <pc:docMk/>
          <pc:sldMk cId="73848494" sldId="278"/>
        </pc:sldMkLst>
        <pc:spChg chg="mod">
          <ac:chgData name="Fatima Shakeel (2506115)" userId="3a26dcaa-9741-4d76-b933-c59ce064b3b1" providerId="ADAL" clId="{A016FF78-AD11-4541-8FE2-69811C0984A9}" dt="2026-06-12T21:37:12.917" v="39" actId="255"/>
          <ac:spMkLst>
            <pc:docMk/>
            <pc:sldMk cId="73848494" sldId="278"/>
            <ac:spMk id="2" creationId="{A052E563-D2B2-A0AD-3574-E8C8FDCE3DAC}"/>
          </ac:spMkLst>
        </pc:spChg>
        <pc:spChg chg="mod">
          <ac:chgData name="Fatima Shakeel (2506115)" userId="3a26dcaa-9741-4d76-b933-c59ce064b3b1" providerId="ADAL" clId="{A016FF78-AD11-4541-8FE2-69811C0984A9}" dt="2026-06-12T21:37:34.031" v="46" actId="1076"/>
          <ac:spMkLst>
            <pc:docMk/>
            <pc:sldMk cId="73848494" sldId="278"/>
            <ac:spMk id="7" creationId="{84811C2E-8343-B935-0789-F65FFE5A0087}"/>
          </ac:spMkLst>
        </pc:spChg>
      </pc:sldChg>
      <pc:sldChg chg="ord">
        <pc:chgData name="Fatima Shakeel (2506115)" userId="3a26dcaa-9741-4d76-b933-c59ce064b3b1" providerId="ADAL" clId="{A016FF78-AD11-4541-8FE2-69811C0984A9}" dt="2026-06-12T21:32:46.245" v="0" actId="1076"/>
        <pc:sldMkLst>
          <pc:docMk/>
          <pc:sldMk cId="616355143" sldId="279"/>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4384739-269E-E1F1-8ABC-69E6FF0B24E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407E762C-8F56-4D66-7FDD-AEC906335A8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8268699-2479-4C0A-8A94-0691180AD901}" type="datetimeFigureOut">
              <a:rPr lang="en-US" smtClean="0"/>
              <a:t>6/12/26</a:t>
            </a:fld>
            <a:endParaRPr lang="en-US"/>
          </a:p>
        </p:txBody>
      </p:sp>
      <p:sp>
        <p:nvSpPr>
          <p:cNvPr id="4" name="Footer Placeholder 3">
            <a:extLst>
              <a:ext uri="{FF2B5EF4-FFF2-40B4-BE49-F238E27FC236}">
                <a16:creationId xmlns:a16="http://schemas.microsoft.com/office/drawing/2014/main" id="{1021BBEC-2A52-4B1C-EAC4-F2506E89EFB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BECE0FC2-0147-D8D1-D79B-AFEA881A331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48931F5-0986-448A-BDF9-01DB8071207B}" type="slidenum">
              <a:rPr lang="en-US" smtClean="0"/>
              <a:t>‹#›</a:t>
            </a:fld>
            <a:endParaRPr lang="en-US"/>
          </a:p>
        </p:txBody>
      </p:sp>
    </p:spTree>
    <p:extLst>
      <p:ext uri="{BB962C8B-B14F-4D97-AF65-F5344CB8AC3E}">
        <p14:creationId xmlns:p14="http://schemas.microsoft.com/office/powerpoint/2010/main" val="411005681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945F7B4-7442-4021-9F1E-8BC3C363C892}" type="datetimeFigureOut">
              <a:rPr lang="en-US" noProof="0" smtClean="0"/>
              <a:t>6/12/26</a:t>
            </a:fld>
            <a:endParaRPr lang="en-US"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CDE012-9E2E-4477-8B5C-4E7D4E9BCBA6}" type="slidenum">
              <a:rPr lang="en-US" noProof="0" smtClean="0"/>
              <a:t>‹#›</a:t>
            </a:fld>
            <a:endParaRPr lang="en-US" noProof="0"/>
          </a:p>
        </p:txBody>
      </p:sp>
    </p:spTree>
    <p:extLst>
      <p:ext uri="{BB962C8B-B14F-4D97-AF65-F5344CB8AC3E}">
        <p14:creationId xmlns:p14="http://schemas.microsoft.com/office/powerpoint/2010/main" val="7393859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6B8029-33F3-9414-AD10-00871D91AA5D}"/>
              </a:ext>
            </a:extLst>
          </p:cNvPr>
          <p:cNvSpPr>
            <a:spLocks noGrp="1"/>
          </p:cNvSpPr>
          <p:nvPr>
            <p:ph type="ctrTitle"/>
          </p:nvPr>
        </p:nvSpPr>
        <p:spPr>
          <a:xfrm>
            <a:off x="2267712" y="1408176"/>
            <a:ext cx="6400800" cy="2387600"/>
          </a:xfrm>
        </p:spPr>
        <p:txBody>
          <a:bodyPr anchor="t">
            <a:normAutofit/>
          </a:bodyPr>
          <a:lstStyle>
            <a:lvl1pPr algn="l">
              <a:lnSpc>
                <a:spcPct val="80000"/>
              </a:lnSpc>
              <a:defRPr sz="7200" cap="all" baseline="0">
                <a:solidFill>
                  <a:schemeClr val="bg1"/>
                </a:solidFill>
              </a:defRPr>
            </a:lvl1pPr>
          </a:lstStyle>
          <a:p>
            <a:r>
              <a:rPr lang="en-GB"/>
              <a:t>Click to edit Master title style</a:t>
            </a:r>
            <a:endParaRPr lang="en-PK" dirty="0"/>
          </a:p>
        </p:txBody>
      </p:sp>
      <p:sp>
        <p:nvSpPr>
          <p:cNvPr id="3" name="Subtitle 2">
            <a:extLst>
              <a:ext uri="{FF2B5EF4-FFF2-40B4-BE49-F238E27FC236}">
                <a16:creationId xmlns:a16="http://schemas.microsoft.com/office/drawing/2014/main" id="{4F32B008-64B6-378D-9C5D-DCC8DFEBC69E}"/>
              </a:ext>
            </a:extLst>
          </p:cNvPr>
          <p:cNvSpPr>
            <a:spLocks noGrp="1"/>
          </p:cNvSpPr>
          <p:nvPr>
            <p:ph type="subTitle" idx="1"/>
          </p:nvPr>
        </p:nvSpPr>
        <p:spPr>
          <a:xfrm>
            <a:off x="3867912" y="5047488"/>
            <a:ext cx="5486400" cy="384048"/>
          </a:xfrm>
        </p:spPr>
        <p:txBody>
          <a:bodyPr/>
          <a:lstStyle>
            <a:lvl1pPr marL="0" indent="0" algn="l">
              <a:lnSpc>
                <a:spcPct val="80000"/>
              </a:lnSpc>
              <a:spcBef>
                <a:spcPts val="0"/>
              </a:spcBef>
              <a:buNone/>
              <a:defRPr sz="2400" b="1">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PK"/>
          </a:p>
        </p:txBody>
      </p:sp>
      <p:grpSp>
        <p:nvGrpSpPr>
          <p:cNvPr id="7" name="Group 6">
            <a:extLst>
              <a:ext uri="{FF2B5EF4-FFF2-40B4-BE49-F238E27FC236}">
                <a16:creationId xmlns:a16="http://schemas.microsoft.com/office/drawing/2014/main" id="{15444BA9-47A2-8EBA-F11F-AF833CBC1FB6}"/>
              </a:ext>
            </a:extLst>
          </p:cNvPr>
          <p:cNvGrpSpPr/>
          <p:nvPr userDrawn="1"/>
        </p:nvGrpSpPr>
        <p:grpSpPr>
          <a:xfrm>
            <a:off x="3979533" y="5801746"/>
            <a:ext cx="8221703" cy="0"/>
            <a:chOff x="3733800" y="5539861"/>
            <a:chExt cx="8221703" cy="0"/>
          </a:xfrm>
        </p:grpSpPr>
        <p:cxnSp>
          <p:nvCxnSpPr>
            <p:cNvPr id="8" name="Straight Connector 7">
              <a:extLst>
                <a:ext uri="{FF2B5EF4-FFF2-40B4-BE49-F238E27FC236}">
                  <a16:creationId xmlns:a16="http://schemas.microsoft.com/office/drawing/2014/main" id="{F7C7E957-5A54-C6BB-DBCA-B0A579E99122}"/>
                </a:ext>
              </a:extLst>
            </p:cNvPr>
            <p:cNvCxnSpPr>
              <a:cxnSpLocks/>
            </p:cNvCxnSpPr>
            <p:nvPr/>
          </p:nvCxnSpPr>
          <p:spPr>
            <a:xfrm>
              <a:off x="3733800" y="5539861"/>
              <a:ext cx="6054153"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F75792F5-3B57-83E5-2E85-1B67A64BF570}"/>
                </a:ext>
              </a:extLst>
            </p:cNvPr>
            <p:cNvCxnSpPr>
              <a:cxnSpLocks/>
            </p:cNvCxnSpPr>
            <p:nvPr/>
          </p:nvCxnSpPr>
          <p:spPr>
            <a:xfrm>
              <a:off x="9783803" y="5539861"/>
              <a:ext cx="2171700" cy="0"/>
            </a:xfrm>
            <a:prstGeom prst="line">
              <a:avLst/>
            </a:prstGeom>
            <a:ln w="57150">
              <a:solidFill>
                <a:schemeClr val="accent3"/>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3806385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accent3">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03BBE-23DC-E951-32B6-0E91B8089184}"/>
              </a:ext>
            </a:extLst>
          </p:cNvPr>
          <p:cNvSpPr>
            <a:spLocks noGrp="1"/>
          </p:cNvSpPr>
          <p:nvPr>
            <p:ph type="title"/>
          </p:nvPr>
        </p:nvSpPr>
        <p:spPr>
          <a:xfrm>
            <a:off x="2295144" y="1463040"/>
            <a:ext cx="7498080" cy="704088"/>
          </a:xfrm>
        </p:spPr>
        <p:txBody>
          <a:bodyPr/>
          <a:lstStyle>
            <a:lvl1pPr>
              <a:defRPr sz="5000"/>
            </a:lvl1pPr>
          </a:lstStyle>
          <a:p>
            <a:r>
              <a:rPr lang="en-GB" noProof="0"/>
              <a:t>Click to edit Master title style</a:t>
            </a:r>
            <a:endParaRPr lang="en-US" noProof="0"/>
          </a:p>
        </p:txBody>
      </p:sp>
      <p:sp>
        <p:nvSpPr>
          <p:cNvPr id="3" name="Content Placeholder 2">
            <a:extLst>
              <a:ext uri="{FF2B5EF4-FFF2-40B4-BE49-F238E27FC236}">
                <a16:creationId xmlns:a16="http://schemas.microsoft.com/office/drawing/2014/main" id="{4110836A-7452-872A-28D0-081C1338DC63}"/>
              </a:ext>
            </a:extLst>
          </p:cNvPr>
          <p:cNvSpPr>
            <a:spLocks noGrp="1"/>
          </p:cNvSpPr>
          <p:nvPr>
            <p:ph idx="1"/>
          </p:nvPr>
        </p:nvSpPr>
        <p:spPr>
          <a:xfrm>
            <a:off x="2322576" y="2953512"/>
            <a:ext cx="7470648" cy="3296563"/>
          </a:xfrm>
        </p:spPr>
        <p:txBody>
          <a:bodyPr/>
          <a:lstStyle>
            <a:lvl1pPr marL="0" indent="0">
              <a:lnSpc>
                <a:spcPct val="100000"/>
              </a:lnSpc>
              <a:spcBef>
                <a:spcPts val="0"/>
              </a:spcBef>
              <a:spcAft>
                <a:spcPts val="1500"/>
              </a:spcAft>
              <a:buNone/>
              <a:defRPr sz="2200" b="1"/>
            </a:lvl1pPr>
            <a:lvl2pPr marL="0" indent="0">
              <a:lnSpc>
                <a:spcPct val="100000"/>
              </a:lnSpc>
              <a:spcBef>
                <a:spcPts val="0"/>
              </a:spcBef>
              <a:buNone/>
              <a:defRPr sz="1600" i="1"/>
            </a:lvl2pPr>
          </a:lstStyle>
          <a:p>
            <a:pPr lvl="0"/>
            <a:r>
              <a:rPr lang="en-GB" noProof="0"/>
              <a:t>Click to edit Master text styles</a:t>
            </a:r>
          </a:p>
          <a:p>
            <a:pPr lvl="1"/>
            <a:r>
              <a:rPr lang="en-GB" noProof="0"/>
              <a:t>Second level</a:t>
            </a:r>
          </a:p>
          <a:p>
            <a:pPr lvl="2"/>
            <a:r>
              <a:rPr lang="en-GB" noProof="0"/>
              <a:t>Third level</a:t>
            </a:r>
          </a:p>
        </p:txBody>
      </p:sp>
      <p:sp>
        <p:nvSpPr>
          <p:cNvPr id="5" name="Footer Placeholder 4">
            <a:extLst>
              <a:ext uri="{FF2B5EF4-FFF2-40B4-BE49-F238E27FC236}">
                <a16:creationId xmlns:a16="http://schemas.microsoft.com/office/drawing/2014/main" id="{35E39F35-2573-69E0-B17D-B4B0F85CE77B}"/>
              </a:ext>
            </a:extLst>
          </p:cNvPr>
          <p:cNvSpPr>
            <a:spLocks noGrp="1"/>
          </p:cNvSpPr>
          <p:nvPr>
            <p:ph type="ftr" sz="quarter" idx="11"/>
          </p:nvPr>
        </p:nvSpPr>
        <p:spPr/>
        <p:txBody>
          <a:bodyPr/>
          <a:lstStyle/>
          <a:p>
            <a:r>
              <a:rPr lang="en-US" noProof="0"/>
              <a:t>Presentation title</a:t>
            </a:r>
          </a:p>
        </p:txBody>
      </p:sp>
      <p:sp>
        <p:nvSpPr>
          <p:cNvPr id="6" name="Slide Number Placeholder 5">
            <a:extLst>
              <a:ext uri="{FF2B5EF4-FFF2-40B4-BE49-F238E27FC236}">
                <a16:creationId xmlns:a16="http://schemas.microsoft.com/office/drawing/2014/main" id="{35B5CE41-241D-72CD-1C8F-006A477B5301}"/>
              </a:ext>
            </a:extLst>
          </p:cNvPr>
          <p:cNvSpPr>
            <a:spLocks noGrp="1"/>
          </p:cNvSpPr>
          <p:nvPr>
            <p:ph type="sldNum" sz="quarter" idx="12"/>
          </p:nvPr>
        </p:nvSpPr>
        <p:spPr/>
        <p:txBody>
          <a:bodyPr/>
          <a:lstStyle/>
          <a:p>
            <a:fld id="{5BFCF61C-3B18-4C03-8326-CC3B32D710C9}" type="slidenum">
              <a:rPr lang="en-US" noProof="0" smtClean="0"/>
              <a:t>‹#›</a:t>
            </a:fld>
            <a:endParaRPr lang="en-US" noProof="0"/>
          </a:p>
        </p:txBody>
      </p:sp>
      <p:grpSp>
        <p:nvGrpSpPr>
          <p:cNvPr id="7" name="Group 6">
            <a:extLst>
              <a:ext uri="{FF2B5EF4-FFF2-40B4-BE49-F238E27FC236}">
                <a16:creationId xmlns:a16="http://schemas.microsoft.com/office/drawing/2014/main" id="{52789DD7-8E5F-BCF6-7A1E-0AC33BD880AC}"/>
              </a:ext>
            </a:extLst>
          </p:cNvPr>
          <p:cNvGrpSpPr/>
          <p:nvPr userDrawn="1"/>
        </p:nvGrpSpPr>
        <p:grpSpPr>
          <a:xfrm>
            <a:off x="2400300" y="2535841"/>
            <a:ext cx="9801127" cy="821"/>
            <a:chOff x="2286319" y="5546299"/>
            <a:chExt cx="9801127" cy="903"/>
          </a:xfrm>
        </p:grpSpPr>
        <p:cxnSp>
          <p:nvCxnSpPr>
            <p:cNvPr id="8" name="Straight Connector 7">
              <a:extLst>
                <a:ext uri="{FF2B5EF4-FFF2-40B4-BE49-F238E27FC236}">
                  <a16:creationId xmlns:a16="http://schemas.microsoft.com/office/drawing/2014/main" id="{D610F86C-F479-AC03-216E-DD60112AC854}"/>
                </a:ext>
              </a:extLst>
            </p:cNvPr>
            <p:cNvCxnSpPr>
              <a:cxnSpLocks/>
            </p:cNvCxnSpPr>
            <p:nvPr/>
          </p:nvCxnSpPr>
          <p:spPr>
            <a:xfrm>
              <a:off x="2286319" y="5546299"/>
              <a:ext cx="7391400" cy="0"/>
            </a:xfrm>
            <a:prstGeom prst="line">
              <a:avLst/>
            </a:prstGeom>
            <a:ln w="571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A02E8F6-3623-48C2-4F02-9472E2977FB8}"/>
                </a:ext>
              </a:extLst>
            </p:cNvPr>
            <p:cNvCxnSpPr>
              <a:cxnSpLocks/>
            </p:cNvCxnSpPr>
            <p:nvPr/>
          </p:nvCxnSpPr>
          <p:spPr>
            <a:xfrm>
              <a:off x="9676016" y="5547202"/>
              <a:ext cx="2411430" cy="0"/>
            </a:xfrm>
            <a:prstGeom prst="line">
              <a:avLst/>
            </a:prstGeom>
            <a:ln w="57150">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2682694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F39D39-DAD0-D550-D3C7-42F702A78C3A}"/>
              </a:ext>
            </a:extLst>
          </p:cNvPr>
          <p:cNvSpPr>
            <a:spLocks noGrp="1"/>
          </p:cNvSpPr>
          <p:nvPr>
            <p:ph type="title"/>
          </p:nvPr>
        </p:nvSpPr>
        <p:spPr>
          <a:xfrm>
            <a:off x="4056992" y="1709738"/>
            <a:ext cx="7290458" cy="2852737"/>
          </a:xfrm>
        </p:spPr>
        <p:txBody>
          <a:bodyPr anchor="b"/>
          <a:lstStyle>
            <a:lvl1pPr>
              <a:defRPr sz="6000">
                <a:solidFill>
                  <a:schemeClr val="bg1"/>
                </a:solidFill>
              </a:defRPr>
            </a:lvl1pPr>
          </a:lstStyle>
          <a:p>
            <a:r>
              <a:rPr lang="en-GB"/>
              <a:t>Click to edit Master title style</a:t>
            </a:r>
            <a:endParaRPr lang="en-PK" dirty="0"/>
          </a:p>
        </p:txBody>
      </p:sp>
      <p:sp>
        <p:nvSpPr>
          <p:cNvPr id="3" name="Text Placeholder 2">
            <a:extLst>
              <a:ext uri="{FF2B5EF4-FFF2-40B4-BE49-F238E27FC236}">
                <a16:creationId xmlns:a16="http://schemas.microsoft.com/office/drawing/2014/main" id="{8E054DFA-4C17-2AA0-0E19-8D452B73AA20}"/>
              </a:ext>
            </a:extLst>
          </p:cNvPr>
          <p:cNvSpPr>
            <a:spLocks noGrp="1"/>
          </p:cNvSpPr>
          <p:nvPr>
            <p:ph type="body" idx="1"/>
          </p:nvPr>
        </p:nvSpPr>
        <p:spPr>
          <a:xfrm>
            <a:off x="4056992" y="4589463"/>
            <a:ext cx="7290457"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grpSp>
        <p:nvGrpSpPr>
          <p:cNvPr id="7" name="Group 6">
            <a:extLst>
              <a:ext uri="{FF2B5EF4-FFF2-40B4-BE49-F238E27FC236}">
                <a16:creationId xmlns:a16="http://schemas.microsoft.com/office/drawing/2014/main" id="{AF8D5DED-A875-4BFE-015E-C29679EC468C}"/>
              </a:ext>
            </a:extLst>
          </p:cNvPr>
          <p:cNvGrpSpPr/>
          <p:nvPr userDrawn="1"/>
        </p:nvGrpSpPr>
        <p:grpSpPr>
          <a:xfrm>
            <a:off x="3979533" y="5801746"/>
            <a:ext cx="8221703" cy="0"/>
            <a:chOff x="3733800" y="5539861"/>
            <a:chExt cx="8221703" cy="0"/>
          </a:xfrm>
        </p:grpSpPr>
        <p:cxnSp>
          <p:nvCxnSpPr>
            <p:cNvPr id="8" name="Straight Connector 7">
              <a:extLst>
                <a:ext uri="{FF2B5EF4-FFF2-40B4-BE49-F238E27FC236}">
                  <a16:creationId xmlns:a16="http://schemas.microsoft.com/office/drawing/2014/main" id="{4ED54A14-B37E-AA5D-2F7D-4530DEF3C347}"/>
                </a:ext>
              </a:extLst>
            </p:cNvPr>
            <p:cNvCxnSpPr>
              <a:cxnSpLocks/>
            </p:cNvCxnSpPr>
            <p:nvPr/>
          </p:nvCxnSpPr>
          <p:spPr>
            <a:xfrm>
              <a:off x="3733800" y="5539861"/>
              <a:ext cx="6054153"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8611F7DB-0F8D-8E5A-0137-AD5E5B20C351}"/>
                </a:ext>
              </a:extLst>
            </p:cNvPr>
            <p:cNvCxnSpPr>
              <a:cxnSpLocks/>
            </p:cNvCxnSpPr>
            <p:nvPr/>
          </p:nvCxnSpPr>
          <p:spPr>
            <a:xfrm>
              <a:off x="9783803" y="5539861"/>
              <a:ext cx="2171700" cy="0"/>
            </a:xfrm>
            <a:prstGeom prst="line">
              <a:avLst/>
            </a:prstGeom>
            <a:ln w="57150">
              <a:solidFill>
                <a:schemeClr val="accent3"/>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4227190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and two column dark">
    <p:bg>
      <p:bgPr>
        <a:solidFill>
          <a:schemeClr val="accent5"/>
        </a:solidFill>
        <a:effectLst/>
      </p:bgPr>
    </p:bg>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BA0C7E2C-83B2-58E9-DE90-AB1857F1A170}"/>
              </a:ext>
            </a:extLst>
          </p:cNvPr>
          <p:cNvSpPr>
            <a:spLocks noGrp="1"/>
          </p:cNvSpPr>
          <p:nvPr>
            <p:ph type="ftr" sz="quarter" idx="11"/>
          </p:nvPr>
        </p:nvSpPr>
        <p:spPr/>
        <p:txBody>
          <a:bodyPr/>
          <a:lstStyle/>
          <a:p>
            <a:r>
              <a:rPr lang="en-US" noProof="0"/>
              <a:t>Presentation title</a:t>
            </a:r>
          </a:p>
        </p:txBody>
      </p:sp>
      <p:sp>
        <p:nvSpPr>
          <p:cNvPr id="5" name="Slide Number Placeholder 4">
            <a:extLst>
              <a:ext uri="{FF2B5EF4-FFF2-40B4-BE49-F238E27FC236}">
                <a16:creationId xmlns:a16="http://schemas.microsoft.com/office/drawing/2014/main" id="{F487B4A1-AE7C-A6CC-7143-5EC918D662F7}"/>
              </a:ext>
            </a:extLst>
          </p:cNvPr>
          <p:cNvSpPr>
            <a:spLocks noGrp="1"/>
          </p:cNvSpPr>
          <p:nvPr>
            <p:ph type="sldNum" sz="quarter" idx="12"/>
          </p:nvPr>
        </p:nvSpPr>
        <p:spPr/>
        <p:txBody>
          <a:bodyPr/>
          <a:lstStyle/>
          <a:p>
            <a:fld id="{5BFCF61C-3B18-4C03-8326-CC3B32D710C9}" type="slidenum">
              <a:rPr lang="en-US" noProof="0" smtClean="0"/>
              <a:pPr/>
              <a:t>‹#›</a:t>
            </a:fld>
            <a:endParaRPr lang="en-US" noProof="0"/>
          </a:p>
        </p:txBody>
      </p:sp>
      <p:sp>
        <p:nvSpPr>
          <p:cNvPr id="6" name="Rectangle 5">
            <a:extLst>
              <a:ext uri="{FF2B5EF4-FFF2-40B4-BE49-F238E27FC236}">
                <a16:creationId xmlns:a16="http://schemas.microsoft.com/office/drawing/2014/main" id="{D62C33EA-A741-FA13-451C-6F35902CBDD0}"/>
              </a:ext>
            </a:extLst>
          </p:cNvPr>
          <p:cNvSpPr/>
          <p:nvPr userDrawn="1"/>
        </p:nvSpPr>
        <p:spPr>
          <a:xfrm>
            <a:off x="0" y="722376"/>
            <a:ext cx="12192000" cy="5413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7" name="Straight Connector 6">
            <a:extLst>
              <a:ext uri="{FF2B5EF4-FFF2-40B4-BE49-F238E27FC236}">
                <a16:creationId xmlns:a16="http://schemas.microsoft.com/office/drawing/2014/main" id="{01882412-D2D4-9CF0-CD39-2EAE79B8A310}"/>
              </a:ext>
            </a:extLst>
          </p:cNvPr>
          <p:cNvCxnSpPr>
            <a:cxnSpLocks/>
          </p:cNvCxnSpPr>
          <p:nvPr userDrawn="1"/>
        </p:nvCxnSpPr>
        <p:spPr>
          <a:xfrm>
            <a:off x="4267200" y="2523744"/>
            <a:ext cx="7924800" cy="883"/>
          </a:xfrm>
          <a:prstGeom prst="line">
            <a:avLst/>
          </a:prstGeom>
          <a:ln w="5715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F229B6F2-011B-853F-5BA1-FA1722B6E1C8}"/>
              </a:ext>
            </a:extLst>
          </p:cNvPr>
          <p:cNvCxnSpPr>
            <a:cxnSpLocks/>
          </p:cNvCxnSpPr>
          <p:nvPr userDrawn="1"/>
        </p:nvCxnSpPr>
        <p:spPr>
          <a:xfrm>
            <a:off x="723384" y="2523744"/>
            <a:ext cx="3543816" cy="0"/>
          </a:xfrm>
          <a:prstGeom prst="line">
            <a:avLst/>
          </a:prstGeom>
          <a:ln w="57150">
            <a:solidFill>
              <a:schemeClr val="accent5"/>
            </a:solidFill>
          </a:ln>
        </p:spPr>
        <p:style>
          <a:lnRef idx="1">
            <a:schemeClr val="accent1"/>
          </a:lnRef>
          <a:fillRef idx="0">
            <a:schemeClr val="accent1"/>
          </a:fillRef>
          <a:effectRef idx="0">
            <a:schemeClr val="accent1"/>
          </a:effectRef>
          <a:fontRef idx="minor">
            <a:schemeClr val="tx1"/>
          </a:fontRef>
        </p:style>
      </p:cxnSp>
      <p:sp>
        <p:nvSpPr>
          <p:cNvPr id="9" name="Title 8">
            <a:extLst>
              <a:ext uri="{FF2B5EF4-FFF2-40B4-BE49-F238E27FC236}">
                <a16:creationId xmlns:a16="http://schemas.microsoft.com/office/drawing/2014/main" id="{A78715BA-7A66-D464-AAEF-141988B8718B}"/>
              </a:ext>
            </a:extLst>
          </p:cNvPr>
          <p:cNvSpPr>
            <a:spLocks noGrp="1"/>
          </p:cNvSpPr>
          <p:nvPr>
            <p:ph type="title"/>
          </p:nvPr>
        </p:nvSpPr>
        <p:spPr>
          <a:xfrm>
            <a:off x="603504" y="1463040"/>
            <a:ext cx="10515600" cy="575321"/>
          </a:xfrm>
        </p:spPr>
        <p:txBody>
          <a:bodyPr/>
          <a:lstStyle>
            <a:lvl1pPr>
              <a:defRPr sz="5000">
                <a:solidFill>
                  <a:schemeClr val="bg1"/>
                </a:solidFill>
              </a:defRPr>
            </a:lvl1pPr>
          </a:lstStyle>
          <a:p>
            <a:r>
              <a:rPr lang="en-GB" noProof="0"/>
              <a:t>Click to edit Master title style</a:t>
            </a:r>
            <a:endParaRPr lang="en-US" noProof="0"/>
          </a:p>
        </p:txBody>
      </p:sp>
      <p:sp>
        <p:nvSpPr>
          <p:cNvPr id="11" name="Text Placeholder 10">
            <a:extLst>
              <a:ext uri="{FF2B5EF4-FFF2-40B4-BE49-F238E27FC236}">
                <a16:creationId xmlns:a16="http://schemas.microsoft.com/office/drawing/2014/main" id="{3D0BF4BF-3C7C-C67F-B6EE-805EC95EF8CA}"/>
              </a:ext>
            </a:extLst>
          </p:cNvPr>
          <p:cNvSpPr>
            <a:spLocks noGrp="1"/>
          </p:cNvSpPr>
          <p:nvPr>
            <p:ph type="body" sz="quarter" idx="13"/>
          </p:nvPr>
        </p:nvSpPr>
        <p:spPr>
          <a:xfrm>
            <a:off x="649224" y="2971800"/>
            <a:ext cx="4828032" cy="490538"/>
          </a:xfrm>
        </p:spPr>
        <p:txBody>
          <a:bodyPr/>
          <a:lstStyle>
            <a:lvl1pPr marL="0" indent="0">
              <a:lnSpc>
                <a:spcPct val="100000"/>
              </a:lnSpc>
              <a:spcBef>
                <a:spcPts val="0"/>
              </a:spcBef>
              <a:buNone/>
              <a:defRPr sz="2200" b="1">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p:txBody>
      </p:sp>
      <p:sp>
        <p:nvSpPr>
          <p:cNvPr id="12" name="Text Placeholder 10">
            <a:extLst>
              <a:ext uri="{FF2B5EF4-FFF2-40B4-BE49-F238E27FC236}">
                <a16:creationId xmlns:a16="http://schemas.microsoft.com/office/drawing/2014/main" id="{BA37E40B-957E-C00E-3B34-1B67D341A771}"/>
              </a:ext>
            </a:extLst>
          </p:cNvPr>
          <p:cNvSpPr>
            <a:spLocks noGrp="1"/>
          </p:cNvSpPr>
          <p:nvPr>
            <p:ph type="body" sz="quarter" idx="14"/>
          </p:nvPr>
        </p:nvSpPr>
        <p:spPr>
          <a:xfrm>
            <a:off x="6236208" y="2971800"/>
            <a:ext cx="4828032" cy="490538"/>
          </a:xfrm>
        </p:spPr>
        <p:txBody>
          <a:bodyPr/>
          <a:lstStyle>
            <a:lvl1pPr marL="0" indent="0">
              <a:lnSpc>
                <a:spcPct val="100000"/>
              </a:lnSpc>
              <a:spcBef>
                <a:spcPts val="0"/>
              </a:spcBef>
              <a:buNone/>
              <a:defRPr sz="2200" b="1">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p:txBody>
      </p:sp>
      <p:sp>
        <p:nvSpPr>
          <p:cNvPr id="14" name="Text Placeholder 13">
            <a:extLst>
              <a:ext uri="{FF2B5EF4-FFF2-40B4-BE49-F238E27FC236}">
                <a16:creationId xmlns:a16="http://schemas.microsoft.com/office/drawing/2014/main" id="{EF15CD76-2DD5-DB8A-37D3-6098A50870D0}"/>
              </a:ext>
            </a:extLst>
          </p:cNvPr>
          <p:cNvSpPr>
            <a:spLocks noGrp="1"/>
          </p:cNvSpPr>
          <p:nvPr>
            <p:ph type="body" sz="quarter" idx="15"/>
          </p:nvPr>
        </p:nvSpPr>
        <p:spPr>
          <a:xfrm>
            <a:off x="365760" y="3401568"/>
            <a:ext cx="5111496" cy="1682750"/>
          </a:xfrm>
        </p:spPr>
        <p:txBody>
          <a:bodyPr/>
          <a:lstStyle>
            <a:lvl1pPr marL="283464" indent="-283464">
              <a:lnSpc>
                <a:spcPct val="150000"/>
              </a:lnSpc>
              <a:spcBef>
                <a:spcPts val="0"/>
              </a:spcBef>
              <a:defRPr sz="1600">
                <a:solidFill>
                  <a:schemeClr val="bg1"/>
                </a:solidFill>
              </a:defRPr>
            </a:lvl1pPr>
            <a:lvl2pPr indent="-283464">
              <a:lnSpc>
                <a:spcPct val="150000"/>
              </a:lnSpc>
              <a:spcBef>
                <a:spcPts val="0"/>
              </a:spcBef>
              <a:defRPr sz="1600">
                <a:solidFill>
                  <a:schemeClr val="bg1"/>
                </a:solidFill>
              </a:defRPr>
            </a:lvl2pPr>
            <a:lvl3pPr indent="-283464">
              <a:lnSpc>
                <a:spcPct val="150000"/>
              </a:lnSpc>
              <a:spcBef>
                <a:spcPts val="0"/>
              </a:spcBef>
              <a:defRPr sz="1600">
                <a:solidFill>
                  <a:schemeClr val="bg1"/>
                </a:solidFill>
              </a:defRPr>
            </a:lvl3pPr>
            <a:lvl4pPr indent="-283464">
              <a:lnSpc>
                <a:spcPct val="150000"/>
              </a:lnSpc>
              <a:spcBef>
                <a:spcPts val="0"/>
              </a:spcBef>
              <a:defRPr sz="1600">
                <a:solidFill>
                  <a:schemeClr val="bg1"/>
                </a:solidFill>
              </a:defRPr>
            </a:lvl4pPr>
            <a:lvl5pPr indent="-283464">
              <a:lnSpc>
                <a:spcPct val="150000"/>
              </a:lnSpc>
              <a:spcBef>
                <a:spcPts val="0"/>
              </a:spcBef>
              <a:defRPr sz="1600">
                <a:solidFill>
                  <a:schemeClr val="bg1"/>
                </a:solidFill>
              </a:defRPr>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15" name="Text Placeholder 13">
            <a:extLst>
              <a:ext uri="{FF2B5EF4-FFF2-40B4-BE49-F238E27FC236}">
                <a16:creationId xmlns:a16="http://schemas.microsoft.com/office/drawing/2014/main" id="{57A044E0-660B-4002-E13C-F00498E49782}"/>
              </a:ext>
            </a:extLst>
          </p:cNvPr>
          <p:cNvSpPr>
            <a:spLocks noGrp="1"/>
          </p:cNvSpPr>
          <p:nvPr>
            <p:ph type="body" sz="quarter" idx="16"/>
          </p:nvPr>
        </p:nvSpPr>
        <p:spPr>
          <a:xfrm>
            <a:off x="5943600" y="3401568"/>
            <a:ext cx="5111496" cy="1682750"/>
          </a:xfrm>
        </p:spPr>
        <p:txBody>
          <a:bodyPr/>
          <a:lstStyle>
            <a:lvl1pPr marL="283464" indent="-283464">
              <a:lnSpc>
                <a:spcPct val="150000"/>
              </a:lnSpc>
              <a:spcBef>
                <a:spcPts val="0"/>
              </a:spcBef>
              <a:defRPr sz="1600">
                <a:solidFill>
                  <a:schemeClr val="bg1"/>
                </a:solidFill>
              </a:defRPr>
            </a:lvl1pPr>
            <a:lvl2pPr indent="-283464">
              <a:lnSpc>
                <a:spcPct val="150000"/>
              </a:lnSpc>
              <a:spcBef>
                <a:spcPts val="0"/>
              </a:spcBef>
              <a:defRPr sz="1600">
                <a:solidFill>
                  <a:schemeClr val="bg1"/>
                </a:solidFill>
              </a:defRPr>
            </a:lvl2pPr>
            <a:lvl3pPr indent="-283464">
              <a:lnSpc>
                <a:spcPct val="150000"/>
              </a:lnSpc>
              <a:spcBef>
                <a:spcPts val="0"/>
              </a:spcBef>
              <a:defRPr sz="1600">
                <a:solidFill>
                  <a:schemeClr val="bg1"/>
                </a:solidFill>
              </a:defRPr>
            </a:lvl3pPr>
            <a:lvl4pPr indent="-283464">
              <a:lnSpc>
                <a:spcPct val="150000"/>
              </a:lnSpc>
              <a:spcBef>
                <a:spcPts val="0"/>
              </a:spcBef>
              <a:defRPr sz="1600">
                <a:solidFill>
                  <a:schemeClr val="bg1"/>
                </a:solidFill>
              </a:defRPr>
            </a:lvl4pPr>
            <a:lvl5pPr indent="-283464">
              <a:lnSpc>
                <a:spcPct val="150000"/>
              </a:lnSpc>
              <a:spcBef>
                <a:spcPts val="0"/>
              </a:spcBef>
              <a:defRPr sz="1600">
                <a:solidFill>
                  <a:schemeClr val="bg1"/>
                </a:solidFill>
              </a:defRPr>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Tree>
    <p:extLst>
      <p:ext uri="{BB962C8B-B14F-4D97-AF65-F5344CB8AC3E}">
        <p14:creationId xmlns:p14="http://schemas.microsoft.com/office/powerpoint/2010/main" val="22896112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two column light">
    <p:bg>
      <p:bgPr>
        <a:solidFill>
          <a:schemeClr val="accent6"/>
        </a:solidFill>
        <a:effectLst/>
      </p:bgPr>
    </p:bg>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BA0C7E2C-83B2-58E9-DE90-AB1857F1A170}"/>
              </a:ext>
            </a:extLst>
          </p:cNvPr>
          <p:cNvSpPr>
            <a:spLocks noGrp="1"/>
          </p:cNvSpPr>
          <p:nvPr>
            <p:ph type="ftr" sz="quarter" idx="11"/>
          </p:nvPr>
        </p:nvSpPr>
        <p:spPr/>
        <p:txBody>
          <a:bodyPr/>
          <a:lstStyle/>
          <a:p>
            <a:r>
              <a:rPr lang="en-US" noProof="0"/>
              <a:t>Presentation title</a:t>
            </a:r>
          </a:p>
        </p:txBody>
      </p:sp>
      <p:sp>
        <p:nvSpPr>
          <p:cNvPr id="5" name="Slide Number Placeholder 4">
            <a:extLst>
              <a:ext uri="{FF2B5EF4-FFF2-40B4-BE49-F238E27FC236}">
                <a16:creationId xmlns:a16="http://schemas.microsoft.com/office/drawing/2014/main" id="{F487B4A1-AE7C-A6CC-7143-5EC918D662F7}"/>
              </a:ext>
            </a:extLst>
          </p:cNvPr>
          <p:cNvSpPr>
            <a:spLocks noGrp="1"/>
          </p:cNvSpPr>
          <p:nvPr>
            <p:ph type="sldNum" sz="quarter" idx="12"/>
          </p:nvPr>
        </p:nvSpPr>
        <p:spPr/>
        <p:txBody>
          <a:bodyPr/>
          <a:lstStyle/>
          <a:p>
            <a:fld id="{5BFCF61C-3B18-4C03-8326-CC3B32D710C9}" type="slidenum">
              <a:rPr lang="en-US" noProof="0" smtClean="0"/>
              <a:pPr/>
              <a:t>‹#›</a:t>
            </a:fld>
            <a:endParaRPr lang="en-US" noProof="0"/>
          </a:p>
        </p:txBody>
      </p:sp>
      <p:sp>
        <p:nvSpPr>
          <p:cNvPr id="6" name="Rectangle 5">
            <a:extLst>
              <a:ext uri="{FF2B5EF4-FFF2-40B4-BE49-F238E27FC236}">
                <a16:creationId xmlns:a16="http://schemas.microsoft.com/office/drawing/2014/main" id="{D62C33EA-A741-FA13-451C-6F35902CBDD0}"/>
              </a:ext>
            </a:extLst>
          </p:cNvPr>
          <p:cNvSpPr/>
          <p:nvPr userDrawn="1"/>
        </p:nvSpPr>
        <p:spPr>
          <a:xfrm>
            <a:off x="0" y="722376"/>
            <a:ext cx="12192000" cy="5413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9" name="Title 8">
            <a:extLst>
              <a:ext uri="{FF2B5EF4-FFF2-40B4-BE49-F238E27FC236}">
                <a16:creationId xmlns:a16="http://schemas.microsoft.com/office/drawing/2014/main" id="{A78715BA-7A66-D464-AAEF-141988B8718B}"/>
              </a:ext>
            </a:extLst>
          </p:cNvPr>
          <p:cNvSpPr>
            <a:spLocks noGrp="1"/>
          </p:cNvSpPr>
          <p:nvPr>
            <p:ph type="title"/>
          </p:nvPr>
        </p:nvSpPr>
        <p:spPr>
          <a:xfrm>
            <a:off x="603504" y="1463040"/>
            <a:ext cx="10515600" cy="575321"/>
          </a:xfrm>
        </p:spPr>
        <p:txBody>
          <a:bodyPr/>
          <a:lstStyle>
            <a:lvl1pPr>
              <a:defRPr sz="5000">
                <a:solidFill>
                  <a:schemeClr val="tx2"/>
                </a:solidFill>
              </a:defRPr>
            </a:lvl1pPr>
          </a:lstStyle>
          <a:p>
            <a:r>
              <a:rPr lang="en-GB" noProof="0"/>
              <a:t>Click to edit Master title style</a:t>
            </a:r>
            <a:endParaRPr lang="en-US" noProof="0"/>
          </a:p>
        </p:txBody>
      </p:sp>
      <p:sp>
        <p:nvSpPr>
          <p:cNvPr id="11" name="Text Placeholder 10">
            <a:extLst>
              <a:ext uri="{FF2B5EF4-FFF2-40B4-BE49-F238E27FC236}">
                <a16:creationId xmlns:a16="http://schemas.microsoft.com/office/drawing/2014/main" id="{3D0BF4BF-3C7C-C67F-B6EE-805EC95EF8CA}"/>
              </a:ext>
            </a:extLst>
          </p:cNvPr>
          <p:cNvSpPr>
            <a:spLocks noGrp="1"/>
          </p:cNvSpPr>
          <p:nvPr>
            <p:ph type="body" sz="quarter" idx="13"/>
          </p:nvPr>
        </p:nvSpPr>
        <p:spPr>
          <a:xfrm>
            <a:off x="649224" y="2971800"/>
            <a:ext cx="4828032" cy="490538"/>
          </a:xfrm>
        </p:spPr>
        <p:txBody>
          <a:bodyPr/>
          <a:lstStyle>
            <a:lvl1pPr marL="0" indent="0">
              <a:lnSpc>
                <a:spcPct val="10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p:txBody>
      </p:sp>
      <p:sp>
        <p:nvSpPr>
          <p:cNvPr id="12" name="Text Placeholder 10">
            <a:extLst>
              <a:ext uri="{FF2B5EF4-FFF2-40B4-BE49-F238E27FC236}">
                <a16:creationId xmlns:a16="http://schemas.microsoft.com/office/drawing/2014/main" id="{BA37E40B-957E-C00E-3B34-1B67D341A771}"/>
              </a:ext>
            </a:extLst>
          </p:cNvPr>
          <p:cNvSpPr>
            <a:spLocks noGrp="1"/>
          </p:cNvSpPr>
          <p:nvPr>
            <p:ph type="body" sz="quarter" idx="14"/>
          </p:nvPr>
        </p:nvSpPr>
        <p:spPr>
          <a:xfrm>
            <a:off x="6236208" y="2971800"/>
            <a:ext cx="4828032" cy="490538"/>
          </a:xfrm>
        </p:spPr>
        <p:txBody>
          <a:bodyPr/>
          <a:lstStyle>
            <a:lvl1pPr marL="0" indent="0">
              <a:lnSpc>
                <a:spcPct val="10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p:txBody>
      </p:sp>
      <p:sp>
        <p:nvSpPr>
          <p:cNvPr id="14" name="Text Placeholder 13">
            <a:extLst>
              <a:ext uri="{FF2B5EF4-FFF2-40B4-BE49-F238E27FC236}">
                <a16:creationId xmlns:a16="http://schemas.microsoft.com/office/drawing/2014/main" id="{EF15CD76-2DD5-DB8A-37D3-6098A50870D0}"/>
              </a:ext>
            </a:extLst>
          </p:cNvPr>
          <p:cNvSpPr>
            <a:spLocks noGrp="1"/>
          </p:cNvSpPr>
          <p:nvPr>
            <p:ph type="body" sz="quarter" idx="15"/>
          </p:nvPr>
        </p:nvSpPr>
        <p:spPr>
          <a:xfrm>
            <a:off x="365760" y="3401568"/>
            <a:ext cx="4754880" cy="1682750"/>
          </a:xfrm>
        </p:spPr>
        <p:txBody>
          <a:bodyPr/>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15" name="Text Placeholder 13">
            <a:extLst>
              <a:ext uri="{FF2B5EF4-FFF2-40B4-BE49-F238E27FC236}">
                <a16:creationId xmlns:a16="http://schemas.microsoft.com/office/drawing/2014/main" id="{57A044E0-660B-4002-E13C-F00498E49782}"/>
              </a:ext>
            </a:extLst>
          </p:cNvPr>
          <p:cNvSpPr>
            <a:spLocks noGrp="1"/>
          </p:cNvSpPr>
          <p:nvPr>
            <p:ph type="body" sz="quarter" idx="16"/>
          </p:nvPr>
        </p:nvSpPr>
        <p:spPr>
          <a:xfrm>
            <a:off x="5943600" y="3401568"/>
            <a:ext cx="4754880" cy="1682750"/>
          </a:xfrm>
        </p:spPr>
        <p:txBody>
          <a:bodyPr/>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grpSp>
        <p:nvGrpSpPr>
          <p:cNvPr id="13" name="Group 12">
            <a:extLst>
              <a:ext uri="{FF2B5EF4-FFF2-40B4-BE49-F238E27FC236}">
                <a16:creationId xmlns:a16="http://schemas.microsoft.com/office/drawing/2014/main" id="{4ED40495-D9DB-AA87-4474-68DA5D8CA88C}"/>
              </a:ext>
            </a:extLst>
          </p:cNvPr>
          <p:cNvGrpSpPr/>
          <p:nvPr userDrawn="1"/>
        </p:nvGrpSpPr>
        <p:grpSpPr>
          <a:xfrm rot="10800000">
            <a:off x="726958" y="2521655"/>
            <a:ext cx="11480808" cy="1"/>
            <a:chOff x="2077471" y="5539116"/>
            <a:chExt cx="11480808" cy="1"/>
          </a:xfrm>
        </p:grpSpPr>
        <p:cxnSp>
          <p:nvCxnSpPr>
            <p:cNvPr id="16" name="Straight Connector 15">
              <a:extLst>
                <a:ext uri="{FF2B5EF4-FFF2-40B4-BE49-F238E27FC236}">
                  <a16:creationId xmlns:a16="http://schemas.microsoft.com/office/drawing/2014/main" id="{A15A6649-BE77-6F3F-DF74-0045E0AC6025}"/>
                </a:ext>
              </a:extLst>
            </p:cNvPr>
            <p:cNvCxnSpPr>
              <a:cxnSpLocks/>
            </p:cNvCxnSpPr>
            <p:nvPr/>
          </p:nvCxnSpPr>
          <p:spPr>
            <a:xfrm>
              <a:off x="2077471" y="5539116"/>
              <a:ext cx="4755396" cy="0"/>
            </a:xfrm>
            <a:prstGeom prst="line">
              <a:avLst/>
            </a:prstGeom>
            <a:ln w="5715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BEF33DD1-C51F-9BE1-2F97-D4025B3E653D}"/>
                </a:ext>
              </a:extLst>
            </p:cNvPr>
            <p:cNvCxnSpPr>
              <a:cxnSpLocks/>
            </p:cNvCxnSpPr>
            <p:nvPr/>
          </p:nvCxnSpPr>
          <p:spPr>
            <a:xfrm>
              <a:off x="6816103" y="5539117"/>
              <a:ext cx="6742176" cy="0"/>
            </a:xfrm>
            <a:prstGeom prst="line">
              <a:avLst/>
            </a:prstGeom>
            <a:ln w="57150">
              <a:solidFill>
                <a:schemeClr val="accent3"/>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4058746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dark band">
    <p:bg>
      <p:bgPr>
        <a:solidFill>
          <a:schemeClr val="accent5"/>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6966E69F-7113-AC99-F7E1-A44B7D64DEF3}"/>
              </a:ext>
            </a:extLst>
          </p:cNvPr>
          <p:cNvSpPr/>
          <p:nvPr userDrawn="1"/>
        </p:nvSpPr>
        <p:spPr>
          <a:xfrm>
            <a:off x="0" y="0"/>
            <a:ext cx="12192000" cy="304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PK"/>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noProof="0"/>
          </a:p>
        </p:txBody>
      </p:sp>
      <p:sp>
        <p:nvSpPr>
          <p:cNvPr id="4" name="Footer Placeholder 3">
            <a:extLst>
              <a:ext uri="{FF2B5EF4-FFF2-40B4-BE49-F238E27FC236}">
                <a16:creationId xmlns:a16="http://schemas.microsoft.com/office/drawing/2014/main" id="{BA0C7E2C-83B2-58E9-DE90-AB1857F1A170}"/>
              </a:ext>
            </a:extLst>
          </p:cNvPr>
          <p:cNvSpPr>
            <a:spLocks noGrp="1"/>
          </p:cNvSpPr>
          <p:nvPr>
            <p:ph type="ftr" sz="quarter" idx="11"/>
          </p:nvPr>
        </p:nvSpPr>
        <p:spPr/>
        <p:txBody>
          <a:bodyPr/>
          <a:lstStyle>
            <a:lvl1pPr>
              <a:defRPr>
                <a:solidFill>
                  <a:schemeClr val="accent5"/>
                </a:solidFill>
              </a:defRPr>
            </a:lvl1pPr>
          </a:lstStyle>
          <a:p>
            <a:r>
              <a:rPr lang="en-US" noProof="0"/>
              <a:t>Presentation title</a:t>
            </a:r>
          </a:p>
        </p:txBody>
      </p:sp>
      <p:sp>
        <p:nvSpPr>
          <p:cNvPr id="5" name="Slide Number Placeholder 4">
            <a:extLst>
              <a:ext uri="{FF2B5EF4-FFF2-40B4-BE49-F238E27FC236}">
                <a16:creationId xmlns:a16="http://schemas.microsoft.com/office/drawing/2014/main" id="{F487B4A1-AE7C-A6CC-7143-5EC918D662F7}"/>
              </a:ext>
            </a:extLst>
          </p:cNvPr>
          <p:cNvSpPr>
            <a:spLocks noGrp="1"/>
          </p:cNvSpPr>
          <p:nvPr>
            <p:ph type="sldNum" sz="quarter" idx="12"/>
          </p:nvPr>
        </p:nvSpPr>
        <p:spPr/>
        <p:txBody>
          <a:bodyPr/>
          <a:lstStyle>
            <a:lvl1pPr>
              <a:defRPr>
                <a:solidFill>
                  <a:schemeClr val="accent5"/>
                </a:solidFill>
              </a:defRPr>
            </a:lvl1pPr>
          </a:lstStyle>
          <a:p>
            <a:fld id="{5BFCF61C-3B18-4C03-8326-CC3B32D710C9}" type="slidenum">
              <a:rPr lang="en-US" noProof="0" smtClean="0"/>
              <a:pPr/>
              <a:t>‹#›</a:t>
            </a:fld>
            <a:endParaRPr lang="en-US" noProof="0"/>
          </a:p>
        </p:txBody>
      </p:sp>
      <p:sp>
        <p:nvSpPr>
          <p:cNvPr id="9" name="Title 8">
            <a:extLst>
              <a:ext uri="{FF2B5EF4-FFF2-40B4-BE49-F238E27FC236}">
                <a16:creationId xmlns:a16="http://schemas.microsoft.com/office/drawing/2014/main" id="{A78715BA-7A66-D464-AAEF-141988B8718B}"/>
              </a:ext>
            </a:extLst>
          </p:cNvPr>
          <p:cNvSpPr>
            <a:spLocks noGrp="1"/>
          </p:cNvSpPr>
          <p:nvPr>
            <p:ph type="title"/>
          </p:nvPr>
        </p:nvSpPr>
        <p:spPr>
          <a:xfrm>
            <a:off x="603504" y="1463040"/>
            <a:ext cx="10515600" cy="575321"/>
          </a:xfrm>
        </p:spPr>
        <p:txBody>
          <a:bodyPr/>
          <a:lstStyle>
            <a:lvl1pPr>
              <a:defRPr sz="5000">
                <a:solidFill>
                  <a:schemeClr val="accent5"/>
                </a:solidFill>
              </a:defRPr>
            </a:lvl1pPr>
          </a:lstStyle>
          <a:p>
            <a:r>
              <a:rPr lang="en-GB" noProof="0"/>
              <a:t>Click to edit Master title style</a:t>
            </a:r>
            <a:endParaRPr lang="en-US" noProof="0"/>
          </a:p>
        </p:txBody>
      </p:sp>
      <p:sp>
        <p:nvSpPr>
          <p:cNvPr id="11" name="Text Placeholder 10">
            <a:extLst>
              <a:ext uri="{FF2B5EF4-FFF2-40B4-BE49-F238E27FC236}">
                <a16:creationId xmlns:a16="http://schemas.microsoft.com/office/drawing/2014/main" id="{3D0BF4BF-3C7C-C67F-B6EE-805EC95EF8CA}"/>
              </a:ext>
            </a:extLst>
          </p:cNvPr>
          <p:cNvSpPr>
            <a:spLocks noGrp="1"/>
          </p:cNvSpPr>
          <p:nvPr>
            <p:ph type="body" sz="quarter" idx="13"/>
          </p:nvPr>
        </p:nvSpPr>
        <p:spPr>
          <a:xfrm>
            <a:off x="649224" y="3483864"/>
            <a:ext cx="4828032" cy="490538"/>
          </a:xfrm>
        </p:spPr>
        <p:txBody>
          <a:bodyPr/>
          <a:lstStyle>
            <a:lvl1pPr marL="0" indent="0">
              <a:lnSpc>
                <a:spcPct val="10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p:txBody>
      </p:sp>
      <p:sp>
        <p:nvSpPr>
          <p:cNvPr id="14" name="Text Placeholder 13">
            <a:extLst>
              <a:ext uri="{FF2B5EF4-FFF2-40B4-BE49-F238E27FC236}">
                <a16:creationId xmlns:a16="http://schemas.microsoft.com/office/drawing/2014/main" id="{EF15CD76-2DD5-DB8A-37D3-6098A50870D0}"/>
              </a:ext>
            </a:extLst>
          </p:cNvPr>
          <p:cNvSpPr>
            <a:spLocks noGrp="1"/>
          </p:cNvSpPr>
          <p:nvPr>
            <p:ph type="body" sz="quarter" idx="15"/>
          </p:nvPr>
        </p:nvSpPr>
        <p:spPr>
          <a:xfrm>
            <a:off x="365760" y="3931920"/>
            <a:ext cx="4754880" cy="1682750"/>
          </a:xfrm>
        </p:spPr>
        <p:txBody>
          <a:bodyPr/>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15" name="Text Placeholder 13">
            <a:extLst>
              <a:ext uri="{FF2B5EF4-FFF2-40B4-BE49-F238E27FC236}">
                <a16:creationId xmlns:a16="http://schemas.microsoft.com/office/drawing/2014/main" id="{57A044E0-660B-4002-E13C-F00498E49782}"/>
              </a:ext>
            </a:extLst>
          </p:cNvPr>
          <p:cNvSpPr>
            <a:spLocks noGrp="1"/>
          </p:cNvSpPr>
          <p:nvPr>
            <p:ph type="body" sz="quarter" idx="16"/>
          </p:nvPr>
        </p:nvSpPr>
        <p:spPr>
          <a:xfrm>
            <a:off x="5943600" y="3931920"/>
            <a:ext cx="4754880" cy="1682750"/>
          </a:xfrm>
        </p:spPr>
        <p:txBody>
          <a:bodyPr/>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grpSp>
        <p:nvGrpSpPr>
          <p:cNvPr id="19" name="Group 18">
            <a:extLst>
              <a:ext uri="{FF2B5EF4-FFF2-40B4-BE49-F238E27FC236}">
                <a16:creationId xmlns:a16="http://schemas.microsoft.com/office/drawing/2014/main" id="{FF8CCEDA-D691-A48A-BAAF-D004EBE38E55}"/>
              </a:ext>
            </a:extLst>
          </p:cNvPr>
          <p:cNvGrpSpPr/>
          <p:nvPr userDrawn="1"/>
        </p:nvGrpSpPr>
        <p:grpSpPr>
          <a:xfrm rot="16200000" flipV="1">
            <a:off x="8764091" y="3943349"/>
            <a:ext cx="5829301" cy="0"/>
            <a:chOff x="2287349" y="55407920"/>
            <a:chExt cx="11160369" cy="0"/>
          </a:xfrm>
        </p:grpSpPr>
        <p:cxnSp>
          <p:nvCxnSpPr>
            <p:cNvPr id="20" name="Straight Connector 19">
              <a:extLst>
                <a:ext uri="{FF2B5EF4-FFF2-40B4-BE49-F238E27FC236}">
                  <a16:creationId xmlns:a16="http://schemas.microsoft.com/office/drawing/2014/main" id="{5605A0EB-A31A-D2D4-5671-D1F763493E1F}"/>
                </a:ext>
              </a:extLst>
            </p:cNvPr>
            <p:cNvCxnSpPr>
              <a:cxnSpLocks/>
            </p:cNvCxnSpPr>
            <p:nvPr/>
          </p:nvCxnSpPr>
          <p:spPr>
            <a:xfrm rot="16200000">
              <a:off x="5934529" y="51760740"/>
              <a:ext cx="0" cy="7294360"/>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FEFE03D-E00E-B4FD-6765-44E55D5FA212}"/>
                </a:ext>
              </a:extLst>
            </p:cNvPr>
            <p:cNvCxnSpPr>
              <a:cxnSpLocks/>
            </p:cNvCxnSpPr>
            <p:nvPr/>
          </p:nvCxnSpPr>
          <p:spPr>
            <a:xfrm rot="16200000">
              <a:off x="11514714" y="53474916"/>
              <a:ext cx="0" cy="3866008"/>
            </a:xfrm>
            <a:prstGeom prst="line">
              <a:avLst/>
            </a:prstGeom>
            <a:ln w="44450">
              <a:solidFill>
                <a:schemeClr val="accent5"/>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0362806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hree content on the left">
    <p:bg>
      <p:bgPr>
        <a:solidFill>
          <a:schemeClr val="accent5"/>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0F5A1967-7F8F-319E-2E67-BD9E4F074B05}"/>
              </a:ext>
            </a:extLst>
          </p:cNvPr>
          <p:cNvSpPr/>
          <p:nvPr userDrawn="1"/>
        </p:nvSpPr>
        <p:spPr>
          <a:xfrm>
            <a:off x="8115301" y="0"/>
            <a:ext cx="407669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PK"/>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noProof="0">
              <a:solidFill>
                <a:schemeClr val="bg2"/>
              </a:solidFill>
            </a:endParaRPr>
          </a:p>
        </p:txBody>
      </p:sp>
      <p:grpSp>
        <p:nvGrpSpPr>
          <p:cNvPr id="19" name="Group 18">
            <a:extLst>
              <a:ext uri="{FF2B5EF4-FFF2-40B4-BE49-F238E27FC236}">
                <a16:creationId xmlns:a16="http://schemas.microsoft.com/office/drawing/2014/main" id="{52425424-7549-BE00-EA05-384DBD00F3B2}"/>
              </a:ext>
            </a:extLst>
          </p:cNvPr>
          <p:cNvGrpSpPr/>
          <p:nvPr userDrawn="1"/>
        </p:nvGrpSpPr>
        <p:grpSpPr>
          <a:xfrm>
            <a:off x="6317679" y="4564864"/>
            <a:ext cx="5858373" cy="385"/>
            <a:chOff x="5440605" y="5540787"/>
            <a:chExt cx="5858373" cy="385"/>
          </a:xfrm>
        </p:grpSpPr>
        <p:cxnSp>
          <p:nvCxnSpPr>
            <p:cNvPr id="20" name="Straight Connector 19">
              <a:extLst>
                <a:ext uri="{FF2B5EF4-FFF2-40B4-BE49-F238E27FC236}">
                  <a16:creationId xmlns:a16="http://schemas.microsoft.com/office/drawing/2014/main" id="{4D88329B-DC1A-F93F-7A3A-84FDE2989BB6}"/>
                </a:ext>
              </a:extLst>
            </p:cNvPr>
            <p:cNvCxnSpPr>
              <a:cxnSpLocks/>
            </p:cNvCxnSpPr>
            <p:nvPr/>
          </p:nvCxnSpPr>
          <p:spPr>
            <a:xfrm>
              <a:off x="5440605" y="5541172"/>
              <a:ext cx="1797621" cy="0"/>
            </a:xfrm>
            <a:prstGeom prst="line">
              <a:avLst/>
            </a:prstGeom>
            <a:ln w="571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7690B71-E252-7020-6DC7-F643767B2B78}"/>
                </a:ext>
              </a:extLst>
            </p:cNvPr>
            <p:cNvCxnSpPr>
              <a:cxnSpLocks/>
            </p:cNvCxnSpPr>
            <p:nvPr/>
          </p:nvCxnSpPr>
          <p:spPr>
            <a:xfrm>
              <a:off x="7237724" y="5540787"/>
              <a:ext cx="4061254" cy="0"/>
            </a:xfrm>
            <a:prstGeom prst="line">
              <a:avLst/>
            </a:prstGeom>
            <a:ln w="57150">
              <a:solidFill>
                <a:schemeClr val="accent5"/>
              </a:solidFill>
            </a:ln>
          </p:spPr>
          <p:style>
            <a:lnRef idx="1">
              <a:schemeClr val="accent1"/>
            </a:lnRef>
            <a:fillRef idx="0">
              <a:schemeClr val="accent1"/>
            </a:fillRef>
            <a:effectRef idx="0">
              <a:schemeClr val="accent1"/>
            </a:effectRef>
            <a:fontRef idx="minor">
              <a:schemeClr val="tx1"/>
            </a:fontRef>
          </p:style>
        </p:cxnSp>
      </p:grpSp>
      <p:sp>
        <p:nvSpPr>
          <p:cNvPr id="4" name="Footer Placeholder 3">
            <a:extLst>
              <a:ext uri="{FF2B5EF4-FFF2-40B4-BE49-F238E27FC236}">
                <a16:creationId xmlns:a16="http://schemas.microsoft.com/office/drawing/2014/main" id="{BA0C7E2C-83B2-58E9-DE90-AB1857F1A170}"/>
              </a:ext>
            </a:extLst>
          </p:cNvPr>
          <p:cNvSpPr>
            <a:spLocks noGrp="1"/>
          </p:cNvSpPr>
          <p:nvPr>
            <p:ph type="ftr" sz="quarter" idx="11"/>
          </p:nvPr>
        </p:nvSpPr>
        <p:spPr/>
        <p:txBody>
          <a:bodyPr/>
          <a:lstStyle/>
          <a:p>
            <a:r>
              <a:rPr lang="en-US" noProof="0"/>
              <a:t>Presentation title</a:t>
            </a:r>
          </a:p>
        </p:txBody>
      </p:sp>
      <p:sp>
        <p:nvSpPr>
          <p:cNvPr id="5" name="Slide Number Placeholder 4">
            <a:extLst>
              <a:ext uri="{FF2B5EF4-FFF2-40B4-BE49-F238E27FC236}">
                <a16:creationId xmlns:a16="http://schemas.microsoft.com/office/drawing/2014/main" id="{F487B4A1-AE7C-A6CC-7143-5EC918D662F7}"/>
              </a:ext>
            </a:extLst>
          </p:cNvPr>
          <p:cNvSpPr>
            <a:spLocks noGrp="1"/>
          </p:cNvSpPr>
          <p:nvPr>
            <p:ph type="sldNum" sz="quarter" idx="12"/>
          </p:nvPr>
        </p:nvSpPr>
        <p:spPr/>
        <p:txBody>
          <a:bodyPr/>
          <a:lstStyle/>
          <a:p>
            <a:fld id="{5BFCF61C-3B18-4C03-8326-CC3B32D710C9}" type="slidenum">
              <a:rPr lang="en-US" noProof="0" smtClean="0"/>
              <a:pPr/>
              <a:t>‹#›</a:t>
            </a:fld>
            <a:endParaRPr lang="en-US" noProof="0"/>
          </a:p>
        </p:txBody>
      </p:sp>
      <p:sp>
        <p:nvSpPr>
          <p:cNvPr id="9" name="Title 8">
            <a:extLst>
              <a:ext uri="{FF2B5EF4-FFF2-40B4-BE49-F238E27FC236}">
                <a16:creationId xmlns:a16="http://schemas.microsoft.com/office/drawing/2014/main" id="{A78715BA-7A66-D464-AAEF-141988B8718B}"/>
              </a:ext>
            </a:extLst>
          </p:cNvPr>
          <p:cNvSpPr>
            <a:spLocks noGrp="1"/>
          </p:cNvSpPr>
          <p:nvPr>
            <p:ph type="title"/>
          </p:nvPr>
        </p:nvSpPr>
        <p:spPr>
          <a:xfrm>
            <a:off x="6217920" y="2514600"/>
            <a:ext cx="4846320" cy="1682749"/>
          </a:xfrm>
        </p:spPr>
        <p:txBody>
          <a:bodyPr/>
          <a:lstStyle>
            <a:lvl1pPr>
              <a:lnSpc>
                <a:spcPct val="100000"/>
              </a:lnSpc>
              <a:defRPr sz="5000">
                <a:solidFill>
                  <a:schemeClr val="tx2"/>
                </a:solidFill>
              </a:defRPr>
            </a:lvl1pPr>
          </a:lstStyle>
          <a:p>
            <a:r>
              <a:rPr lang="en-GB" noProof="0"/>
              <a:t>Click to edit Master title style</a:t>
            </a:r>
            <a:endParaRPr lang="en-US" noProof="0"/>
          </a:p>
        </p:txBody>
      </p:sp>
      <p:sp>
        <p:nvSpPr>
          <p:cNvPr id="11" name="Text Placeholder 10">
            <a:extLst>
              <a:ext uri="{FF2B5EF4-FFF2-40B4-BE49-F238E27FC236}">
                <a16:creationId xmlns:a16="http://schemas.microsoft.com/office/drawing/2014/main" id="{3D0BF4BF-3C7C-C67F-B6EE-805EC95EF8CA}"/>
              </a:ext>
            </a:extLst>
          </p:cNvPr>
          <p:cNvSpPr>
            <a:spLocks noGrp="1"/>
          </p:cNvSpPr>
          <p:nvPr>
            <p:ph type="body" sz="quarter" idx="13"/>
          </p:nvPr>
        </p:nvSpPr>
        <p:spPr>
          <a:xfrm>
            <a:off x="630936" y="1252728"/>
            <a:ext cx="4828032" cy="490538"/>
          </a:xfrm>
        </p:spPr>
        <p:txBody>
          <a:bodyPr/>
          <a:lstStyle>
            <a:lvl1pPr marL="0" indent="0">
              <a:lnSpc>
                <a:spcPct val="15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p:txBody>
      </p:sp>
      <p:sp>
        <p:nvSpPr>
          <p:cNvPr id="12" name="Text Placeholder 10">
            <a:extLst>
              <a:ext uri="{FF2B5EF4-FFF2-40B4-BE49-F238E27FC236}">
                <a16:creationId xmlns:a16="http://schemas.microsoft.com/office/drawing/2014/main" id="{BA37E40B-957E-C00E-3B34-1B67D341A771}"/>
              </a:ext>
            </a:extLst>
          </p:cNvPr>
          <p:cNvSpPr>
            <a:spLocks noGrp="1"/>
          </p:cNvSpPr>
          <p:nvPr>
            <p:ph type="body" sz="quarter" idx="14"/>
          </p:nvPr>
        </p:nvSpPr>
        <p:spPr>
          <a:xfrm>
            <a:off x="630936" y="3584448"/>
            <a:ext cx="4828032" cy="490538"/>
          </a:xfrm>
        </p:spPr>
        <p:txBody>
          <a:bodyPr/>
          <a:lstStyle>
            <a:lvl1pPr marL="0" indent="0">
              <a:lnSpc>
                <a:spcPct val="15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p:txBody>
      </p:sp>
      <p:sp>
        <p:nvSpPr>
          <p:cNvPr id="14" name="Text Placeholder 13">
            <a:extLst>
              <a:ext uri="{FF2B5EF4-FFF2-40B4-BE49-F238E27FC236}">
                <a16:creationId xmlns:a16="http://schemas.microsoft.com/office/drawing/2014/main" id="{EF15CD76-2DD5-DB8A-37D3-6098A50870D0}"/>
              </a:ext>
            </a:extLst>
          </p:cNvPr>
          <p:cNvSpPr>
            <a:spLocks noGrp="1"/>
          </p:cNvSpPr>
          <p:nvPr>
            <p:ph type="body" sz="quarter" idx="15"/>
          </p:nvPr>
        </p:nvSpPr>
        <p:spPr>
          <a:xfrm>
            <a:off x="365760" y="1792224"/>
            <a:ext cx="4754880" cy="1682750"/>
          </a:xfrm>
        </p:spPr>
        <p:txBody>
          <a:bodyPr/>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GB" noProof="0"/>
              <a:t>Click to edit Master text styles</a:t>
            </a:r>
          </a:p>
          <a:p>
            <a:pPr lvl="1"/>
            <a:r>
              <a:rPr lang="en-GB" noProof="0"/>
              <a:t>Second level</a:t>
            </a:r>
          </a:p>
          <a:p>
            <a:pPr lvl="2"/>
            <a:r>
              <a:rPr lang="en-GB" noProof="0"/>
              <a:t>Third level</a:t>
            </a:r>
          </a:p>
        </p:txBody>
      </p:sp>
      <p:sp>
        <p:nvSpPr>
          <p:cNvPr id="15" name="Text Placeholder 13">
            <a:extLst>
              <a:ext uri="{FF2B5EF4-FFF2-40B4-BE49-F238E27FC236}">
                <a16:creationId xmlns:a16="http://schemas.microsoft.com/office/drawing/2014/main" id="{57A044E0-660B-4002-E13C-F00498E49782}"/>
              </a:ext>
            </a:extLst>
          </p:cNvPr>
          <p:cNvSpPr>
            <a:spLocks noGrp="1"/>
          </p:cNvSpPr>
          <p:nvPr>
            <p:ph type="body" sz="quarter" idx="16"/>
          </p:nvPr>
        </p:nvSpPr>
        <p:spPr>
          <a:xfrm>
            <a:off x="365760" y="4123944"/>
            <a:ext cx="4754880" cy="941831"/>
          </a:xfrm>
        </p:spPr>
        <p:txBody>
          <a:bodyPr/>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GB" noProof="0"/>
              <a:t>Click to edit Master text styles</a:t>
            </a:r>
          </a:p>
          <a:p>
            <a:pPr lvl="1"/>
            <a:r>
              <a:rPr lang="en-GB" noProof="0"/>
              <a:t>Second level</a:t>
            </a:r>
          </a:p>
          <a:p>
            <a:pPr lvl="2"/>
            <a:r>
              <a:rPr lang="en-GB" noProof="0"/>
              <a:t>Third level</a:t>
            </a:r>
          </a:p>
        </p:txBody>
      </p:sp>
      <p:sp>
        <p:nvSpPr>
          <p:cNvPr id="22" name="Text Placeholder 10">
            <a:extLst>
              <a:ext uri="{FF2B5EF4-FFF2-40B4-BE49-F238E27FC236}">
                <a16:creationId xmlns:a16="http://schemas.microsoft.com/office/drawing/2014/main" id="{93287C28-1CA8-AEA5-1E16-BC0B1E99CD24}"/>
              </a:ext>
            </a:extLst>
          </p:cNvPr>
          <p:cNvSpPr>
            <a:spLocks noGrp="1"/>
          </p:cNvSpPr>
          <p:nvPr>
            <p:ph type="body" sz="quarter" idx="17"/>
          </p:nvPr>
        </p:nvSpPr>
        <p:spPr>
          <a:xfrm>
            <a:off x="630936" y="5065776"/>
            <a:ext cx="4828032" cy="490538"/>
          </a:xfrm>
        </p:spPr>
        <p:txBody>
          <a:bodyPr/>
          <a:lstStyle>
            <a:lvl1pPr marL="0" indent="0">
              <a:lnSpc>
                <a:spcPct val="15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p:txBody>
      </p:sp>
      <p:sp>
        <p:nvSpPr>
          <p:cNvPr id="23" name="Text Placeholder 13">
            <a:extLst>
              <a:ext uri="{FF2B5EF4-FFF2-40B4-BE49-F238E27FC236}">
                <a16:creationId xmlns:a16="http://schemas.microsoft.com/office/drawing/2014/main" id="{19920C32-5167-72B1-7B9E-709723F907CE}"/>
              </a:ext>
            </a:extLst>
          </p:cNvPr>
          <p:cNvSpPr>
            <a:spLocks noGrp="1"/>
          </p:cNvSpPr>
          <p:nvPr>
            <p:ph type="body" sz="quarter" idx="18"/>
          </p:nvPr>
        </p:nvSpPr>
        <p:spPr>
          <a:xfrm>
            <a:off x="365760" y="5605272"/>
            <a:ext cx="4754880" cy="1143254"/>
          </a:xfrm>
        </p:spPr>
        <p:txBody>
          <a:bodyPr/>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GB" noProof="0"/>
              <a:t>Click to edit Master text styles</a:t>
            </a:r>
          </a:p>
          <a:p>
            <a:pPr lvl="1"/>
            <a:r>
              <a:rPr lang="en-GB" noProof="0"/>
              <a:t>Second level</a:t>
            </a:r>
          </a:p>
          <a:p>
            <a:pPr lvl="2"/>
            <a:r>
              <a:rPr lang="en-GB" noProof="0"/>
              <a:t>Third level</a:t>
            </a:r>
          </a:p>
        </p:txBody>
      </p:sp>
    </p:spTree>
    <p:extLst>
      <p:ext uri="{BB962C8B-B14F-4D97-AF65-F5344CB8AC3E}">
        <p14:creationId xmlns:p14="http://schemas.microsoft.com/office/powerpoint/2010/main" val="37759829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on the right">
    <p:bg>
      <p:bgPr>
        <a:solidFill>
          <a:schemeClr val="bg2"/>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F5F7D9D8-A960-E038-84D2-764C7A50F698}"/>
              </a:ext>
            </a:extLst>
          </p:cNvPr>
          <p:cNvSpPr/>
          <p:nvPr userDrawn="1"/>
        </p:nvSpPr>
        <p:spPr>
          <a:xfrm>
            <a:off x="-12700" y="858"/>
            <a:ext cx="3060700" cy="6857142"/>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solidFill>
                <a:schemeClr val="bg1"/>
              </a:solidFill>
            </a:endParaRPr>
          </a:p>
        </p:txBody>
      </p:sp>
      <p:sp>
        <p:nvSpPr>
          <p:cNvPr id="4" name="Footer Placeholder 3">
            <a:extLst>
              <a:ext uri="{FF2B5EF4-FFF2-40B4-BE49-F238E27FC236}">
                <a16:creationId xmlns:a16="http://schemas.microsoft.com/office/drawing/2014/main" id="{BA0C7E2C-83B2-58E9-DE90-AB1857F1A170}"/>
              </a:ext>
            </a:extLst>
          </p:cNvPr>
          <p:cNvSpPr>
            <a:spLocks noGrp="1"/>
          </p:cNvSpPr>
          <p:nvPr>
            <p:ph type="ftr" sz="quarter" idx="11"/>
          </p:nvPr>
        </p:nvSpPr>
        <p:spPr/>
        <p:txBody>
          <a:bodyPr/>
          <a:lstStyle/>
          <a:p>
            <a:r>
              <a:rPr lang="en-US" noProof="0"/>
              <a:t>Presentation title</a:t>
            </a:r>
          </a:p>
        </p:txBody>
      </p:sp>
      <p:sp>
        <p:nvSpPr>
          <p:cNvPr id="5" name="Slide Number Placeholder 4">
            <a:extLst>
              <a:ext uri="{FF2B5EF4-FFF2-40B4-BE49-F238E27FC236}">
                <a16:creationId xmlns:a16="http://schemas.microsoft.com/office/drawing/2014/main" id="{F487B4A1-AE7C-A6CC-7143-5EC918D662F7}"/>
              </a:ext>
            </a:extLst>
          </p:cNvPr>
          <p:cNvSpPr>
            <a:spLocks noGrp="1"/>
          </p:cNvSpPr>
          <p:nvPr>
            <p:ph type="sldNum" sz="quarter" idx="12"/>
          </p:nvPr>
        </p:nvSpPr>
        <p:spPr/>
        <p:txBody>
          <a:bodyPr/>
          <a:lstStyle/>
          <a:p>
            <a:fld id="{5BFCF61C-3B18-4C03-8326-CC3B32D710C9}" type="slidenum">
              <a:rPr lang="en-US" noProof="0" smtClean="0"/>
              <a:pPr/>
              <a:t>‹#›</a:t>
            </a:fld>
            <a:endParaRPr lang="en-US" noProof="0"/>
          </a:p>
        </p:txBody>
      </p:sp>
      <p:sp>
        <p:nvSpPr>
          <p:cNvPr id="9" name="Title 8">
            <a:extLst>
              <a:ext uri="{FF2B5EF4-FFF2-40B4-BE49-F238E27FC236}">
                <a16:creationId xmlns:a16="http://schemas.microsoft.com/office/drawing/2014/main" id="{A78715BA-7A66-D464-AAEF-141988B8718B}"/>
              </a:ext>
            </a:extLst>
          </p:cNvPr>
          <p:cNvSpPr>
            <a:spLocks noGrp="1"/>
          </p:cNvSpPr>
          <p:nvPr>
            <p:ph type="title"/>
          </p:nvPr>
        </p:nvSpPr>
        <p:spPr>
          <a:xfrm>
            <a:off x="667512" y="1399032"/>
            <a:ext cx="4846320" cy="1682749"/>
          </a:xfrm>
        </p:spPr>
        <p:txBody>
          <a:bodyPr/>
          <a:lstStyle>
            <a:lvl1pPr>
              <a:lnSpc>
                <a:spcPct val="80000"/>
              </a:lnSpc>
              <a:defRPr sz="5000">
                <a:solidFill>
                  <a:schemeClr val="tx2"/>
                </a:solidFill>
              </a:defRPr>
            </a:lvl1pPr>
          </a:lstStyle>
          <a:p>
            <a:r>
              <a:rPr lang="en-GB" noProof="0"/>
              <a:t>Click to edit Master title style</a:t>
            </a:r>
            <a:endParaRPr lang="en-US" noProof="0"/>
          </a:p>
        </p:txBody>
      </p:sp>
      <p:sp>
        <p:nvSpPr>
          <p:cNvPr id="11" name="Text Placeholder 10">
            <a:extLst>
              <a:ext uri="{FF2B5EF4-FFF2-40B4-BE49-F238E27FC236}">
                <a16:creationId xmlns:a16="http://schemas.microsoft.com/office/drawing/2014/main" id="{3D0BF4BF-3C7C-C67F-B6EE-805EC95EF8CA}"/>
              </a:ext>
            </a:extLst>
          </p:cNvPr>
          <p:cNvSpPr>
            <a:spLocks noGrp="1"/>
          </p:cNvSpPr>
          <p:nvPr>
            <p:ph type="body" sz="quarter" idx="13"/>
          </p:nvPr>
        </p:nvSpPr>
        <p:spPr>
          <a:xfrm>
            <a:off x="6245352" y="1252728"/>
            <a:ext cx="4828032" cy="490538"/>
          </a:xfrm>
        </p:spPr>
        <p:txBody>
          <a:bodyPr/>
          <a:lstStyle>
            <a:lvl1pPr marL="0" indent="0">
              <a:lnSpc>
                <a:spcPct val="15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p:txBody>
      </p:sp>
      <p:sp>
        <p:nvSpPr>
          <p:cNvPr id="12" name="Text Placeholder 10">
            <a:extLst>
              <a:ext uri="{FF2B5EF4-FFF2-40B4-BE49-F238E27FC236}">
                <a16:creationId xmlns:a16="http://schemas.microsoft.com/office/drawing/2014/main" id="{BA37E40B-957E-C00E-3B34-1B67D341A771}"/>
              </a:ext>
            </a:extLst>
          </p:cNvPr>
          <p:cNvSpPr>
            <a:spLocks noGrp="1"/>
          </p:cNvSpPr>
          <p:nvPr>
            <p:ph type="body" sz="quarter" idx="14"/>
          </p:nvPr>
        </p:nvSpPr>
        <p:spPr>
          <a:xfrm>
            <a:off x="6245352" y="3502152"/>
            <a:ext cx="4828032" cy="490538"/>
          </a:xfrm>
        </p:spPr>
        <p:txBody>
          <a:bodyPr/>
          <a:lstStyle>
            <a:lvl1pPr marL="0" indent="0">
              <a:lnSpc>
                <a:spcPct val="10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p:txBody>
      </p:sp>
      <p:sp>
        <p:nvSpPr>
          <p:cNvPr id="14" name="Text Placeholder 13">
            <a:extLst>
              <a:ext uri="{FF2B5EF4-FFF2-40B4-BE49-F238E27FC236}">
                <a16:creationId xmlns:a16="http://schemas.microsoft.com/office/drawing/2014/main" id="{EF15CD76-2DD5-DB8A-37D3-6098A50870D0}"/>
              </a:ext>
            </a:extLst>
          </p:cNvPr>
          <p:cNvSpPr>
            <a:spLocks noGrp="1"/>
          </p:cNvSpPr>
          <p:nvPr>
            <p:ph type="body" sz="quarter" idx="15"/>
          </p:nvPr>
        </p:nvSpPr>
        <p:spPr>
          <a:xfrm>
            <a:off x="5989320" y="1792224"/>
            <a:ext cx="4754880" cy="1682750"/>
          </a:xfrm>
        </p:spPr>
        <p:txBody>
          <a:bodyPr/>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p:txBody>
      </p:sp>
      <p:sp>
        <p:nvSpPr>
          <p:cNvPr id="15" name="Text Placeholder 13">
            <a:extLst>
              <a:ext uri="{FF2B5EF4-FFF2-40B4-BE49-F238E27FC236}">
                <a16:creationId xmlns:a16="http://schemas.microsoft.com/office/drawing/2014/main" id="{57A044E0-660B-4002-E13C-F00498E49782}"/>
              </a:ext>
            </a:extLst>
          </p:cNvPr>
          <p:cNvSpPr>
            <a:spLocks noGrp="1"/>
          </p:cNvSpPr>
          <p:nvPr>
            <p:ph type="body" sz="quarter" idx="16"/>
          </p:nvPr>
        </p:nvSpPr>
        <p:spPr>
          <a:xfrm>
            <a:off x="5989320" y="3941064"/>
            <a:ext cx="4754880" cy="1682750"/>
          </a:xfrm>
        </p:spPr>
        <p:txBody>
          <a:bodyPr/>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p:txBody>
      </p:sp>
      <p:grpSp>
        <p:nvGrpSpPr>
          <p:cNvPr id="17" name="Group 16">
            <a:extLst>
              <a:ext uri="{FF2B5EF4-FFF2-40B4-BE49-F238E27FC236}">
                <a16:creationId xmlns:a16="http://schemas.microsoft.com/office/drawing/2014/main" id="{40DF3371-342F-C17D-5A7F-EF76E89A55C5}"/>
              </a:ext>
            </a:extLst>
          </p:cNvPr>
          <p:cNvGrpSpPr/>
          <p:nvPr userDrawn="1"/>
        </p:nvGrpSpPr>
        <p:grpSpPr>
          <a:xfrm>
            <a:off x="-11882" y="3045007"/>
            <a:ext cx="4279082" cy="364"/>
            <a:chOff x="5475479" y="5537794"/>
            <a:chExt cx="4279082" cy="364"/>
          </a:xfrm>
        </p:grpSpPr>
        <p:cxnSp>
          <p:nvCxnSpPr>
            <p:cNvPr id="24" name="Straight Connector 23">
              <a:extLst>
                <a:ext uri="{FF2B5EF4-FFF2-40B4-BE49-F238E27FC236}">
                  <a16:creationId xmlns:a16="http://schemas.microsoft.com/office/drawing/2014/main" id="{84369914-5489-3EA1-5419-F83F6C7A150D}"/>
                </a:ext>
              </a:extLst>
            </p:cNvPr>
            <p:cNvCxnSpPr>
              <a:cxnSpLocks/>
            </p:cNvCxnSpPr>
            <p:nvPr/>
          </p:nvCxnSpPr>
          <p:spPr>
            <a:xfrm>
              <a:off x="5475479" y="5537976"/>
              <a:ext cx="3060700" cy="0"/>
            </a:xfrm>
            <a:prstGeom prst="line">
              <a:avLst/>
            </a:prstGeom>
            <a:ln w="57150">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0BDE23CC-0B75-F3A6-1882-265BF90D4AA1}"/>
                </a:ext>
              </a:extLst>
            </p:cNvPr>
            <p:cNvCxnSpPr>
              <a:cxnSpLocks/>
            </p:cNvCxnSpPr>
            <p:nvPr/>
          </p:nvCxnSpPr>
          <p:spPr>
            <a:xfrm flipV="1">
              <a:off x="8537690" y="5537794"/>
              <a:ext cx="1216871" cy="364"/>
            </a:xfrm>
            <a:prstGeom prst="line">
              <a:avLst/>
            </a:prstGeom>
            <a:ln w="57150">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290977289"/>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wo content on the right dark">
    <p:bg>
      <p:bgPr>
        <a:solidFill>
          <a:schemeClr val="accent5"/>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5749AEB6-4539-A203-D085-8EBE329C08E0}"/>
              </a:ext>
            </a:extLst>
          </p:cNvPr>
          <p:cNvSpPr/>
          <p:nvPr userDrawn="1"/>
        </p:nvSpPr>
        <p:spPr>
          <a:xfrm>
            <a:off x="3962399" y="858"/>
            <a:ext cx="8271641" cy="685714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solidFill>
                <a:schemeClr val="tx2"/>
              </a:solidFill>
            </a:endParaRPr>
          </a:p>
        </p:txBody>
      </p:sp>
      <p:sp>
        <p:nvSpPr>
          <p:cNvPr id="4" name="Footer Placeholder 3">
            <a:extLst>
              <a:ext uri="{FF2B5EF4-FFF2-40B4-BE49-F238E27FC236}">
                <a16:creationId xmlns:a16="http://schemas.microsoft.com/office/drawing/2014/main" id="{BA0C7E2C-83B2-58E9-DE90-AB1857F1A170}"/>
              </a:ext>
            </a:extLst>
          </p:cNvPr>
          <p:cNvSpPr>
            <a:spLocks noGrp="1"/>
          </p:cNvSpPr>
          <p:nvPr>
            <p:ph type="ftr" sz="quarter" idx="11"/>
          </p:nvPr>
        </p:nvSpPr>
        <p:spPr/>
        <p:txBody>
          <a:bodyPr/>
          <a:lstStyle/>
          <a:p>
            <a:r>
              <a:rPr lang="en-US" noProof="0"/>
              <a:t>Presentation title</a:t>
            </a:r>
          </a:p>
        </p:txBody>
      </p:sp>
      <p:sp>
        <p:nvSpPr>
          <p:cNvPr id="5" name="Slide Number Placeholder 4">
            <a:extLst>
              <a:ext uri="{FF2B5EF4-FFF2-40B4-BE49-F238E27FC236}">
                <a16:creationId xmlns:a16="http://schemas.microsoft.com/office/drawing/2014/main" id="{F487B4A1-AE7C-A6CC-7143-5EC918D662F7}"/>
              </a:ext>
            </a:extLst>
          </p:cNvPr>
          <p:cNvSpPr>
            <a:spLocks noGrp="1"/>
          </p:cNvSpPr>
          <p:nvPr>
            <p:ph type="sldNum" sz="quarter" idx="12"/>
          </p:nvPr>
        </p:nvSpPr>
        <p:spPr/>
        <p:txBody>
          <a:bodyPr/>
          <a:lstStyle>
            <a:lvl1pPr>
              <a:defRPr>
                <a:solidFill>
                  <a:schemeClr val="bg1"/>
                </a:solidFill>
              </a:defRPr>
            </a:lvl1pPr>
          </a:lstStyle>
          <a:p>
            <a:fld id="{5BFCF61C-3B18-4C03-8326-CC3B32D710C9}" type="slidenum">
              <a:rPr lang="en-US" noProof="0" smtClean="0"/>
              <a:pPr/>
              <a:t>‹#›</a:t>
            </a:fld>
            <a:endParaRPr lang="en-US" noProof="0"/>
          </a:p>
        </p:txBody>
      </p:sp>
      <p:sp>
        <p:nvSpPr>
          <p:cNvPr id="9" name="Title 8">
            <a:extLst>
              <a:ext uri="{FF2B5EF4-FFF2-40B4-BE49-F238E27FC236}">
                <a16:creationId xmlns:a16="http://schemas.microsoft.com/office/drawing/2014/main" id="{A78715BA-7A66-D464-AAEF-141988B8718B}"/>
              </a:ext>
            </a:extLst>
          </p:cNvPr>
          <p:cNvSpPr>
            <a:spLocks noGrp="1"/>
          </p:cNvSpPr>
          <p:nvPr>
            <p:ph type="title"/>
          </p:nvPr>
        </p:nvSpPr>
        <p:spPr>
          <a:xfrm>
            <a:off x="667512" y="1399032"/>
            <a:ext cx="4846320" cy="1682749"/>
          </a:xfrm>
        </p:spPr>
        <p:txBody>
          <a:bodyPr/>
          <a:lstStyle>
            <a:lvl1pPr>
              <a:lnSpc>
                <a:spcPct val="80000"/>
              </a:lnSpc>
              <a:defRPr sz="5000">
                <a:solidFill>
                  <a:schemeClr val="accent4"/>
                </a:solidFill>
              </a:defRPr>
            </a:lvl1pPr>
          </a:lstStyle>
          <a:p>
            <a:r>
              <a:rPr lang="en-GB" noProof="0"/>
              <a:t>Click to edit Master title style</a:t>
            </a:r>
            <a:endParaRPr lang="en-US" noProof="0"/>
          </a:p>
        </p:txBody>
      </p:sp>
      <p:sp>
        <p:nvSpPr>
          <p:cNvPr id="11" name="Text Placeholder 10">
            <a:extLst>
              <a:ext uri="{FF2B5EF4-FFF2-40B4-BE49-F238E27FC236}">
                <a16:creationId xmlns:a16="http://schemas.microsoft.com/office/drawing/2014/main" id="{3D0BF4BF-3C7C-C67F-B6EE-805EC95EF8CA}"/>
              </a:ext>
            </a:extLst>
          </p:cNvPr>
          <p:cNvSpPr>
            <a:spLocks noGrp="1"/>
          </p:cNvSpPr>
          <p:nvPr>
            <p:ph type="body" sz="quarter" idx="13"/>
          </p:nvPr>
        </p:nvSpPr>
        <p:spPr>
          <a:xfrm>
            <a:off x="6245352" y="1353312"/>
            <a:ext cx="4828032" cy="490538"/>
          </a:xfrm>
        </p:spPr>
        <p:txBody>
          <a:bodyPr/>
          <a:lstStyle>
            <a:lvl1pPr marL="0" indent="0">
              <a:lnSpc>
                <a:spcPct val="100000"/>
              </a:lnSpc>
              <a:spcBef>
                <a:spcPts val="0"/>
              </a:spcBef>
              <a:buNone/>
              <a:defRPr sz="2200" b="1">
                <a:solidFill>
                  <a:schemeClr val="accent5"/>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p:txBody>
      </p:sp>
      <p:sp>
        <p:nvSpPr>
          <p:cNvPr id="12" name="Text Placeholder 10">
            <a:extLst>
              <a:ext uri="{FF2B5EF4-FFF2-40B4-BE49-F238E27FC236}">
                <a16:creationId xmlns:a16="http://schemas.microsoft.com/office/drawing/2014/main" id="{BA37E40B-957E-C00E-3B34-1B67D341A771}"/>
              </a:ext>
            </a:extLst>
          </p:cNvPr>
          <p:cNvSpPr>
            <a:spLocks noGrp="1"/>
          </p:cNvSpPr>
          <p:nvPr>
            <p:ph type="body" sz="quarter" idx="14"/>
          </p:nvPr>
        </p:nvSpPr>
        <p:spPr>
          <a:xfrm>
            <a:off x="6245352" y="3502152"/>
            <a:ext cx="4828032" cy="490538"/>
          </a:xfrm>
        </p:spPr>
        <p:txBody>
          <a:bodyPr/>
          <a:lstStyle>
            <a:lvl1pPr marL="0" indent="0">
              <a:lnSpc>
                <a:spcPct val="100000"/>
              </a:lnSpc>
              <a:spcBef>
                <a:spcPts val="0"/>
              </a:spcBef>
              <a:buNone/>
              <a:defRPr sz="2200" b="1">
                <a:solidFill>
                  <a:schemeClr val="accent5"/>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p:txBody>
      </p:sp>
      <p:sp>
        <p:nvSpPr>
          <p:cNvPr id="14" name="Text Placeholder 13">
            <a:extLst>
              <a:ext uri="{FF2B5EF4-FFF2-40B4-BE49-F238E27FC236}">
                <a16:creationId xmlns:a16="http://schemas.microsoft.com/office/drawing/2014/main" id="{EF15CD76-2DD5-DB8A-37D3-6098A50870D0}"/>
              </a:ext>
            </a:extLst>
          </p:cNvPr>
          <p:cNvSpPr>
            <a:spLocks noGrp="1"/>
          </p:cNvSpPr>
          <p:nvPr>
            <p:ph type="body" sz="quarter" idx="15"/>
          </p:nvPr>
        </p:nvSpPr>
        <p:spPr>
          <a:xfrm>
            <a:off x="5971032" y="1792224"/>
            <a:ext cx="4754880" cy="1682750"/>
          </a:xfrm>
        </p:spPr>
        <p:txBody>
          <a:bodyPr/>
          <a:lstStyle>
            <a:lvl1pPr marL="283464" indent="-283464">
              <a:lnSpc>
                <a:spcPct val="150000"/>
              </a:lnSpc>
              <a:spcBef>
                <a:spcPts val="0"/>
              </a:spcBef>
              <a:defRPr sz="1600">
                <a:solidFill>
                  <a:schemeClr val="accent5"/>
                </a:solidFill>
              </a:defRPr>
            </a:lvl1pPr>
            <a:lvl2pPr indent="-283464">
              <a:lnSpc>
                <a:spcPct val="150000"/>
              </a:lnSpc>
              <a:spcBef>
                <a:spcPts val="0"/>
              </a:spcBef>
              <a:defRPr sz="1600">
                <a:solidFill>
                  <a:schemeClr val="accent5"/>
                </a:solidFill>
              </a:defRPr>
            </a:lvl2pPr>
            <a:lvl3pPr indent="-283464">
              <a:lnSpc>
                <a:spcPct val="150000"/>
              </a:lnSpc>
              <a:spcBef>
                <a:spcPts val="0"/>
              </a:spcBef>
              <a:defRPr sz="1600">
                <a:solidFill>
                  <a:schemeClr val="accent5"/>
                </a:solidFill>
              </a:defRPr>
            </a:lvl3pPr>
            <a:lvl4pPr indent="-283464">
              <a:lnSpc>
                <a:spcPct val="150000"/>
              </a:lnSpc>
              <a:spcBef>
                <a:spcPts val="0"/>
              </a:spcBef>
              <a:defRPr sz="1600">
                <a:solidFill>
                  <a:schemeClr val="accent5"/>
                </a:solidFill>
              </a:defRPr>
            </a:lvl4pPr>
            <a:lvl5pPr indent="-283464">
              <a:lnSpc>
                <a:spcPct val="150000"/>
              </a:lnSpc>
              <a:spcBef>
                <a:spcPts val="0"/>
              </a:spcBef>
              <a:defRPr sz="1600">
                <a:solidFill>
                  <a:schemeClr val="tx2"/>
                </a:solidFill>
              </a:defRPr>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p:txBody>
      </p:sp>
      <p:sp>
        <p:nvSpPr>
          <p:cNvPr id="15" name="Text Placeholder 13">
            <a:extLst>
              <a:ext uri="{FF2B5EF4-FFF2-40B4-BE49-F238E27FC236}">
                <a16:creationId xmlns:a16="http://schemas.microsoft.com/office/drawing/2014/main" id="{57A044E0-660B-4002-E13C-F00498E49782}"/>
              </a:ext>
            </a:extLst>
          </p:cNvPr>
          <p:cNvSpPr>
            <a:spLocks noGrp="1"/>
          </p:cNvSpPr>
          <p:nvPr>
            <p:ph type="body" sz="quarter" idx="16"/>
          </p:nvPr>
        </p:nvSpPr>
        <p:spPr>
          <a:xfrm>
            <a:off x="5971032" y="3941064"/>
            <a:ext cx="4754880" cy="1682750"/>
          </a:xfrm>
        </p:spPr>
        <p:txBody>
          <a:bodyPr/>
          <a:lstStyle>
            <a:lvl1pPr marL="283464" indent="-283464">
              <a:lnSpc>
                <a:spcPct val="150000"/>
              </a:lnSpc>
              <a:spcBef>
                <a:spcPts val="0"/>
              </a:spcBef>
              <a:defRPr sz="1600">
                <a:solidFill>
                  <a:schemeClr val="accent5"/>
                </a:solidFill>
              </a:defRPr>
            </a:lvl1pPr>
            <a:lvl2pPr indent="-283464">
              <a:lnSpc>
                <a:spcPct val="150000"/>
              </a:lnSpc>
              <a:spcBef>
                <a:spcPts val="0"/>
              </a:spcBef>
              <a:defRPr sz="1600">
                <a:solidFill>
                  <a:schemeClr val="accent5"/>
                </a:solidFill>
              </a:defRPr>
            </a:lvl2pPr>
            <a:lvl3pPr indent="-283464">
              <a:lnSpc>
                <a:spcPct val="150000"/>
              </a:lnSpc>
              <a:spcBef>
                <a:spcPts val="0"/>
              </a:spcBef>
              <a:defRPr sz="1600">
                <a:solidFill>
                  <a:schemeClr val="accent5"/>
                </a:solidFill>
              </a:defRPr>
            </a:lvl3pPr>
            <a:lvl4pPr indent="-283464">
              <a:lnSpc>
                <a:spcPct val="150000"/>
              </a:lnSpc>
              <a:spcBef>
                <a:spcPts val="0"/>
              </a:spcBef>
              <a:defRPr sz="1600">
                <a:solidFill>
                  <a:schemeClr val="accent5"/>
                </a:solidFill>
              </a:defRPr>
            </a:lvl4pPr>
            <a:lvl5pPr indent="-283464">
              <a:lnSpc>
                <a:spcPct val="150000"/>
              </a:lnSpc>
              <a:spcBef>
                <a:spcPts val="0"/>
              </a:spcBef>
              <a:defRPr sz="1600">
                <a:solidFill>
                  <a:schemeClr val="tx2"/>
                </a:solidFill>
              </a:defRPr>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p:txBody>
      </p:sp>
      <p:grpSp>
        <p:nvGrpSpPr>
          <p:cNvPr id="17" name="Group 16">
            <a:extLst>
              <a:ext uri="{FF2B5EF4-FFF2-40B4-BE49-F238E27FC236}">
                <a16:creationId xmlns:a16="http://schemas.microsoft.com/office/drawing/2014/main" id="{0D78A0CF-0A37-4436-67C4-B32FD7703E96}"/>
              </a:ext>
            </a:extLst>
          </p:cNvPr>
          <p:cNvGrpSpPr/>
          <p:nvPr userDrawn="1"/>
        </p:nvGrpSpPr>
        <p:grpSpPr>
          <a:xfrm>
            <a:off x="-28308" y="2514621"/>
            <a:ext cx="5666632" cy="0"/>
            <a:chOff x="5464255" y="5541151"/>
            <a:chExt cx="5666632" cy="0"/>
          </a:xfrm>
        </p:grpSpPr>
        <p:cxnSp>
          <p:nvCxnSpPr>
            <p:cNvPr id="24" name="Straight Connector 23">
              <a:extLst>
                <a:ext uri="{FF2B5EF4-FFF2-40B4-BE49-F238E27FC236}">
                  <a16:creationId xmlns:a16="http://schemas.microsoft.com/office/drawing/2014/main" id="{8FC6D8A4-CA31-16C2-95B7-B98F65F29A69}"/>
                </a:ext>
              </a:extLst>
            </p:cNvPr>
            <p:cNvCxnSpPr>
              <a:cxnSpLocks/>
            </p:cNvCxnSpPr>
            <p:nvPr/>
          </p:nvCxnSpPr>
          <p:spPr>
            <a:xfrm>
              <a:off x="5464255" y="5541151"/>
              <a:ext cx="3991534" cy="0"/>
            </a:xfrm>
            <a:prstGeom prst="line">
              <a:avLst/>
            </a:prstGeom>
            <a:ln w="5715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02097A8D-64FC-CDBD-4497-5E32BC6AF9C2}"/>
                </a:ext>
              </a:extLst>
            </p:cNvPr>
            <p:cNvCxnSpPr>
              <a:cxnSpLocks/>
            </p:cNvCxnSpPr>
            <p:nvPr/>
          </p:nvCxnSpPr>
          <p:spPr>
            <a:xfrm>
              <a:off x="9454487" y="5541151"/>
              <a:ext cx="1676400" cy="0"/>
            </a:xfrm>
            <a:prstGeom prst="line">
              <a:avLst/>
            </a:prstGeom>
            <a:ln w="57150">
              <a:solidFill>
                <a:schemeClr val="accent5"/>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781931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Content">
    <p:bg>
      <p:bgPr>
        <a:solidFill>
          <a:schemeClr val="accent3">
            <a:lumMod val="60000"/>
            <a:lumOff val="40000"/>
          </a:schemeClr>
        </a:solidFill>
        <a:effectLst/>
      </p:bgPr>
    </p:bg>
    <p:spTree>
      <p:nvGrpSpPr>
        <p:cNvPr id="1" name=""/>
        <p:cNvGrpSpPr/>
        <p:nvPr/>
      </p:nvGrpSpPr>
      <p:grpSpPr>
        <a:xfrm>
          <a:off x="0" y="0"/>
          <a:ext cx="0" cy="0"/>
          <a:chOff x="0" y="0"/>
          <a:chExt cx="0" cy="0"/>
        </a:xfrm>
      </p:grpSpPr>
      <p:sp>
        <p:nvSpPr>
          <p:cNvPr id="6" name="Footer Placeholder 5">
            <a:extLst>
              <a:ext uri="{FF2B5EF4-FFF2-40B4-BE49-F238E27FC236}">
                <a16:creationId xmlns:a16="http://schemas.microsoft.com/office/drawing/2014/main" id="{DACF6E0F-D722-BAD9-C6AD-9A11DAE47EC0}"/>
              </a:ext>
            </a:extLst>
          </p:cNvPr>
          <p:cNvSpPr>
            <a:spLocks noGrp="1"/>
          </p:cNvSpPr>
          <p:nvPr>
            <p:ph type="ftr" sz="quarter" idx="11"/>
          </p:nvPr>
        </p:nvSpPr>
        <p:spPr/>
        <p:txBody>
          <a:bodyPr/>
          <a:lstStyle/>
          <a:p>
            <a:r>
              <a:rPr lang="en-US" noProof="0"/>
              <a:t>Presentation title</a:t>
            </a:r>
          </a:p>
        </p:txBody>
      </p:sp>
      <p:sp>
        <p:nvSpPr>
          <p:cNvPr id="7" name="Slide Number Placeholder 6">
            <a:extLst>
              <a:ext uri="{FF2B5EF4-FFF2-40B4-BE49-F238E27FC236}">
                <a16:creationId xmlns:a16="http://schemas.microsoft.com/office/drawing/2014/main" id="{61160B7A-B490-F67E-2740-38CA3A987691}"/>
              </a:ext>
            </a:extLst>
          </p:cNvPr>
          <p:cNvSpPr>
            <a:spLocks noGrp="1"/>
          </p:cNvSpPr>
          <p:nvPr>
            <p:ph type="sldNum" sz="quarter" idx="12"/>
          </p:nvPr>
        </p:nvSpPr>
        <p:spPr/>
        <p:txBody>
          <a:bodyPr/>
          <a:lstStyle/>
          <a:p>
            <a:fld id="{5BFCF61C-3B18-4C03-8326-CC3B32D710C9}" type="slidenum">
              <a:rPr lang="en-US" noProof="0" smtClean="0"/>
              <a:t>‹#›</a:t>
            </a:fld>
            <a:endParaRPr lang="en-US" noProof="0"/>
          </a:p>
        </p:txBody>
      </p:sp>
      <p:sp>
        <p:nvSpPr>
          <p:cNvPr id="8" name="Title 1">
            <a:extLst>
              <a:ext uri="{FF2B5EF4-FFF2-40B4-BE49-F238E27FC236}">
                <a16:creationId xmlns:a16="http://schemas.microsoft.com/office/drawing/2014/main" id="{814A6C9A-83F0-5E94-8A5B-89CB08282C38}"/>
              </a:ext>
            </a:extLst>
          </p:cNvPr>
          <p:cNvSpPr>
            <a:spLocks noGrp="1"/>
          </p:cNvSpPr>
          <p:nvPr>
            <p:ph type="title"/>
          </p:nvPr>
        </p:nvSpPr>
        <p:spPr>
          <a:xfrm>
            <a:off x="2295144" y="1463040"/>
            <a:ext cx="7498080" cy="704088"/>
          </a:xfrm>
        </p:spPr>
        <p:txBody>
          <a:bodyPr/>
          <a:lstStyle>
            <a:lvl1pPr>
              <a:defRPr sz="5000"/>
            </a:lvl1pPr>
          </a:lstStyle>
          <a:p>
            <a:r>
              <a:rPr lang="en-GB" noProof="0"/>
              <a:t>Click to edit Master title style</a:t>
            </a:r>
            <a:endParaRPr lang="en-US" noProof="0"/>
          </a:p>
        </p:txBody>
      </p:sp>
      <p:grpSp>
        <p:nvGrpSpPr>
          <p:cNvPr id="9" name="Group 8">
            <a:extLst>
              <a:ext uri="{FF2B5EF4-FFF2-40B4-BE49-F238E27FC236}">
                <a16:creationId xmlns:a16="http://schemas.microsoft.com/office/drawing/2014/main" id="{52784B99-8374-AA22-4161-578F9BF77E2B}"/>
              </a:ext>
            </a:extLst>
          </p:cNvPr>
          <p:cNvGrpSpPr/>
          <p:nvPr userDrawn="1"/>
        </p:nvGrpSpPr>
        <p:grpSpPr>
          <a:xfrm>
            <a:off x="2400300" y="2535841"/>
            <a:ext cx="9801127" cy="821"/>
            <a:chOff x="2286319" y="5546299"/>
            <a:chExt cx="9801127" cy="903"/>
          </a:xfrm>
        </p:grpSpPr>
        <p:cxnSp>
          <p:nvCxnSpPr>
            <p:cNvPr id="10" name="Straight Connector 9">
              <a:extLst>
                <a:ext uri="{FF2B5EF4-FFF2-40B4-BE49-F238E27FC236}">
                  <a16:creationId xmlns:a16="http://schemas.microsoft.com/office/drawing/2014/main" id="{F0F45B19-145D-7398-7A64-A88B28251AAD}"/>
                </a:ext>
              </a:extLst>
            </p:cNvPr>
            <p:cNvCxnSpPr>
              <a:cxnSpLocks/>
            </p:cNvCxnSpPr>
            <p:nvPr/>
          </p:nvCxnSpPr>
          <p:spPr>
            <a:xfrm>
              <a:off x="2286319" y="5546299"/>
              <a:ext cx="7391400" cy="0"/>
            </a:xfrm>
            <a:prstGeom prst="line">
              <a:avLst/>
            </a:prstGeom>
            <a:ln w="571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029EB3C-D7BA-1FCE-3158-8F1116C6F5BE}"/>
                </a:ext>
              </a:extLst>
            </p:cNvPr>
            <p:cNvCxnSpPr>
              <a:cxnSpLocks/>
            </p:cNvCxnSpPr>
            <p:nvPr/>
          </p:nvCxnSpPr>
          <p:spPr>
            <a:xfrm>
              <a:off x="9676016" y="5547202"/>
              <a:ext cx="2411430" cy="0"/>
            </a:xfrm>
            <a:prstGeom prst="line">
              <a:avLst/>
            </a:prstGeom>
            <a:ln w="57150">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12" name="Text Placeholder 10">
            <a:extLst>
              <a:ext uri="{FF2B5EF4-FFF2-40B4-BE49-F238E27FC236}">
                <a16:creationId xmlns:a16="http://schemas.microsoft.com/office/drawing/2014/main" id="{F8F78388-68BC-0124-C243-36D5B5DC78E6}"/>
              </a:ext>
            </a:extLst>
          </p:cNvPr>
          <p:cNvSpPr>
            <a:spLocks noGrp="1"/>
          </p:cNvSpPr>
          <p:nvPr>
            <p:ph type="body" sz="quarter" idx="13"/>
          </p:nvPr>
        </p:nvSpPr>
        <p:spPr>
          <a:xfrm>
            <a:off x="2322576" y="2971800"/>
            <a:ext cx="4828032" cy="490538"/>
          </a:xfrm>
        </p:spPr>
        <p:txBody>
          <a:bodyPr/>
          <a:lstStyle>
            <a:lvl1pPr marL="0" indent="0">
              <a:lnSpc>
                <a:spcPct val="10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p:txBody>
      </p:sp>
      <p:sp>
        <p:nvSpPr>
          <p:cNvPr id="13" name="Text Placeholder 10">
            <a:extLst>
              <a:ext uri="{FF2B5EF4-FFF2-40B4-BE49-F238E27FC236}">
                <a16:creationId xmlns:a16="http://schemas.microsoft.com/office/drawing/2014/main" id="{D7FBEF6F-7749-849E-36C5-CC056F30711F}"/>
              </a:ext>
            </a:extLst>
          </p:cNvPr>
          <p:cNvSpPr>
            <a:spLocks noGrp="1"/>
          </p:cNvSpPr>
          <p:nvPr>
            <p:ph type="body" sz="quarter" idx="14"/>
          </p:nvPr>
        </p:nvSpPr>
        <p:spPr>
          <a:xfrm>
            <a:off x="2322576" y="4443984"/>
            <a:ext cx="4828032" cy="490538"/>
          </a:xfrm>
        </p:spPr>
        <p:txBody>
          <a:bodyPr/>
          <a:lstStyle>
            <a:lvl1pPr marL="0" indent="0">
              <a:lnSpc>
                <a:spcPct val="10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p:txBody>
      </p:sp>
      <p:sp>
        <p:nvSpPr>
          <p:cNvPr id="14" name="Text Placeholder 13">
            <a:extLst>
              <a:ext uri="{FF2B5EF4-FFF2-40B4-BE49-F238E27FC236}">
                <a16:creationId xmlns:a16="http://schemas.microsoft.com/office/drawing/2014/main" id="{8A350182-DD59-73E2-C20A-4B5FE6715444}"/>
              </a:ext>
            </a:extLst>
          </p:cNvPr>
          <p:cNvSpPr>
            <a:spLocks noGrp="1"/>
          </p:cNvSpPr>
          <p:nvPr>
            <p:ph type="body" sz="quarter" idx="15"/>
          </p:nvPr>
        </p:nvSpPr>
        <p:spPr>
          <a:xfrm>
            <a:off x="2020824" y="3401568"/>
            <a:ext cx="8379220" cy="975260"/>
          </a:xfrm>
        </p:spPr>
        <p:txBody>
          <a:bodyPr numCol="2" spcCol="91440"/>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p:txBody>
      </p:sp>
      <p:sp>
        <p:nvSpPr>
          <p:cNvPr id="15" name="Text Placeholder 13">
            <a:extLst>
              <a:ext uri="{FF2B5EF4-FFF2-40B4-BE49-F238E27FC236}">
                <a16:creationId xmlns:a16="http://schemas.microsoft.com/office/drawing/2014/main" id="{5E14A588-A920-9AE0-A268-A008EAF6FCBA}"/>
              </a:ext>
            </a:extLst>
          </p:cNvPr>
          <p:cNvSpPr>
            <a:spLocks noGrp="1"/>
          </p:cNvSpPr>
          <p:nvPr>
            <p:ph type="body" sz="quarter" idx="16"/>
          </p:nvPr>
        </p:nvSpPr>
        <p:spPr>
          <a:xfrm>
            <a:off x="2020824" y="4901184"/>
            <a:ext cx="8379220" cy="975260"/>
          </a:xfrm>
        </p:spPr>
        <p:txBody>
          <a:bodyPr numCol="2" spcCol="91440"/>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p:txBody>
      </p:sp>
    </p:spTree>
    <p:extLst>
      <p:ext uri="{BB962C8B-B14F-4D97-AF65-F5344CB8AC3E}">
        <p14:creationId xmlns:p14="http://schemas.microsoft.com/office/powerpoint/2010/main" val="17890225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hree Content">
    <p:bg>
      <p:bgPr>
        <a:solidFill>
          <a:schemeClr val="accent3">
            <a:lumMod val="60000"/>
            <a:lumOff val="40000"/>
          </a:schemeClr>
        </a:solidFill>
        <a:effectLst/>
      </p:bgPr>
    </p:bg>
    <p:spTree>
      <p:nvGrpSpPr>
        <p:cNvPr id="1" name=""/>
        <p:cNvGrpSpPr/>
        <p:nvPr/>
      </p:nvGrpSpPr>
      <p:grpSpPr>
        <a:xfrm>
          <a:off x="0" y="0"/>
          <a:ext cx="0" cy="0"/>
          <a:chOff x="0" y="0"/>
          <a:chExt cx="0" cy="0"/>
        </a:xfrm>
      </p:grpSpPr>
      <p:sp>
        <p:nvSpPr>
          <p:cNvPr id="6" name="Footer Placeholder 5">
            <a:extLst>
              <a:ext uri="{FF2B5EF4-FFF2-40B4-BE49-F238E27FC236}">
                <a16:creationId xmlns:a16="http://schemas.microsoft.com/office/drawing/2014/main" id="{DACF6E0F-D722-BAD9-C6AD-9A11DAE47EC0}"/>
              </a:ext>
            </a:extLst>
          </p:cNvPr>
          <p:cNvSpPr>
            <a:spLocks noGrp="1"/>
          </p:cNvSpPr>
          <p:nvPr>
            <p:ph type="ftr" sz="quarter" idx="11"/>
          </p:nvPr>
        </p:nvSpPr>
        <p:spPr/>
        <p:txBody>
          <a:bodyPr/>
          <a:lstStyle/>
          <a:p>
            <a:r>
              <a:rPr lang="en-US" noProof="0"/>
              <a:t>Presentation title</a:t>
            </a:r>
          </a:p>
        </p:txBody>
      </p:sp>
      <p:sp>
        <p:nvSpPr>
          <p:cNvPr id="7" name="Slide Number Placeholder 6">
            <a:extLst>
              <a:ext uri="{FF2B5EF4-FFF2-40B4-BE49-F238E27FC236}">
                <a16:creationId xmlns:a16="http://schemas.microsoft.com/office/drawing/2014/main" id="{61160B7A-B490-F67E-2740-38CA3A987691}"/>
              </a:ext>
            </a:extLst>
          </p:cNvPr>
          <p:cNvSpPr>
            <a:spLocks noGrp="1"/>
          </p:cNvSpPr>
          <p:nvPr>
            <p:ph type="sldNum" sz="quarter" idx="12"/>
          </p:nvPr>
        </p:nvSpPr>
        <p:spPr/>
        <p:txBody>
          <a:bodyPr/>
          <a:lstStyle/>
          <a:p>
            <a:fld id="{5BFCF61C-3B18-4C03-8326-CC3B32D710C9}" type="slidenum">
              <a:rPr lang="en-US" noProof="0" smtClean="0"/>
              <a:t>‹#›</a:t>
            </a:fld>
            <a:endParaRPr lang="en-US" noProof="0"/>
          </a:p>
        </p:txBody>
      </p:sp>
      <p:sp>
        <p:nvSpPr>
          <p:cNvPr id="8" name="Title 1">
            <a:extLst>
              <a:ext uri="{FF2B5EF4-FFF2-40B4-BE49-F238E27FC236}">
                <a16:creationId xmlns:a16="http://schemas.microsoft.com/office/drawing/2014/main" id="{814A6C9A-83F0-5E94-8A5B-89CB08282C38}"/>
              </a:ext>
            </a:extLst>
          </p:cNvPr>
          <p:cNvSpPr>
            <a:spLocks noGrp="1"/>
          </p:cNvSpPr>
          <p:nvPr>
            <p:ph type="title"/>
          </p:nvPr>
        </p:nvSpPr>
        <p:spPr>
          <a:xfrm>
            <a:off x="603504" y="1463040"/>
            <a:ext cx="10871708" cy="704088"/>
          </a:xfrm>
        </p:spPr>
        <p:txBody>
          <a:bodyPr/>
          <a:lstStyle>
            <a:lvl1pPr>
              <a:defRPr sz="5000"/>
            </a:lvl1pPr>
          </a:lstStyle>
          <a:p>
            <a:r>
              <a:rPr lang="en-GB" noProof="0"/>
              <a:t>Click to edit Master title style</a:t>
            </a:r>
            <a:endParaRPr lang="en-US" noProof="0"/>
          </a:p>
        </p:txBody>
      </p:sp>
      <p:sp>
        <p:nvSpPr>
          <p:cNvPr id="12" name="Text Placeholder 10">
            <a:extLst>
              <a:ext uri="{FF2B5EF4-FFF2-40B4-BE49-F238E27FC236}">
                <a16:creationId xmlns:a16="http://schemas.microsoft.com/office/drawing/2014/main" id="{F8F78388-68BC-0124-C243-36D5B5DC78E6}"/>
              </a:ext>
            </a:extLst>
          </p:cNvPr>
          <p:cNvSpPr>
            <a:spLocks noGrp="1"/>
          </p:cNvSpPr>
          <p:nvPr>
            <p:ph type="body" sz="quarter" idx="13"/>
          </p:nvPr>
        </p:nvSpPr>
        <p:spPr>
          <a:xfrm>
            <a:off x="649224" y="2980944"/>
            <a:ext cx="3282696" cy="1106424"/>
          </a:xfrm>
        </p:spPr>
        <p:txBody>
          <a:bodyPr/>
          <a:lstStyle>
            <a:lvl1pPr marL="0" indent="0">
              <a:lnSpc>
                <a:spcPct val="10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p:txBody>
      </p:sp>
      <p:sp>
        <p:nvSpPr>
          <p:cNvPr id="13" name="Text Placeholder 10">
            <a:extLst>
              <a:ext uri="{FF2B5EF4-FFF2-40B4-BE49-F238E27FC236}">
                <a16:creationId xmlns:a16="http://schemas.microsoft.com/office/drawing/2014/main" id="{D7FBEF6F-7749-849E-36C5-CC056F30711F}"/>
              </a:ext>
            </a:extLst>
          </p:cNvPr>
          <p:cNvSpPr>
            <a:spLocks noGrp="1"/>
          </p:cNvSpPr>
          <p:nvPr>
            <p:ph type="body" sz="quarter" idx="14"/>
          </p:nvPr>
        </p:nvSpPr>
        <p:spPr>
          <a:xfrm>
            <a:off x="4334256" y="2980944"/>
            <a:ext cx="3282696" cy="1106424"/>
          </a:xfrm>
        </p:spPr>
        <p:txBody>
          <a:bodyPr/>
          <a:lstStyle>
            <a:lvl1pPr marL="0" indent="0">
              <a:lnSpc>
                <a:spcPct val="10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p:txBody>
      </p:sp>
      <p:sp>
        <p:nvSpPr>
          <p:cNvPr id="14" name="Text Placeholder 13">
            <a:extLst>
              <a:ext uri="{FF2B5EF4-FFF2-40B4-BE49-F238E27FC236}">
                <a16:creationId xmlns:a16="http://schemas.microsoft.com/office/drawing/2014/main" id="{8A350182-DD59-73E2-C20A-4B5FE6715444}"/>
              </a:ext>
            </a:extLst>
          </p:cNvPr>
          <p:cNvSpPr>
            <a:spLocks noGrp="1"/>
          </p:cNvSpPr>
          <p:nvPr>
            <p:ph type="body" sz="quarter" idx="15"/>
          </p:nvPr>
        </p:nvSpPr>
        <p:spPr>
          <a:xfrm>
            <a:off x="365760" y="4114800"/>
            <a:ext cx="3282696" cy="975260"/>
          </a:xfrm>
        </p:spPr>
        <p:txBody>
          <a:bodyPr numCol="1" spcCol="91440"/>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p:txBody>
      </p:sp>
      <p:sp>
        <p:nvSpPr>
          <p:cNvPr id="15" name="Text Placeholder 13">
            <a:extLst>
              <a:ext uri="{FF2B5EF4-FFF2-40B4-BE49-F238E27FC236}">
                <a16:creationId xmlns:a16="http://schemas.microsoft.com/office/drawing/2014/main" id="{5E14A588-A920-9AE0-A268-A008EAF6FCBA}"/>
              </a:ext>
            </a:extLst>
          </p:cNvPr>
          <p:cNvSpPr>
            <a:spLocks noGrp="1"/>
          </p:cNvSpPr>
          <p:nvPr>
            <p:ph type="body" sz="quarter" idx="16"/>
          </p:nvPr>
        </p:nvSpPr>
        <p:spPr>
          <a:xfrm>
            <a:off x="4005072" y="4114800"/>
            <a:ext cx="3282696" cy="975260"/>
          </a:xfrm>
        </p:spPr>
        <p:txBody>
          <a:bodyPr numCol="1" spcCol="91440"/>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p:txBody>
      </p:sp>
      <p:grpSp>
        <p:nvGrpSpPr>
          <p:cNvPr id="16" name="Group 15">
            <a:extLst>
              <a:ext uri="{FF2B5EF4-FFF2-40B4-BE49-F238E27FC236}">
                <a16:creationId xmlns:a16="http://schemas.microsoft.com/office/drawing/2014/main" id="{B8221A12-8B19-605A-2244-2D732269C955}"/>
              </a:ext>
            </a:extLst>
          </p:cNvPr>
          <p:cNvGrpSpPr/>
          <p:nvPr userDrawn="1"/>
        </p:nvGrpSpPr>
        <p:grpSpPr>
          <a:xfrm>
            <a:off x="716788" y="2527173"/>
            <a:ext cx="10758424" cy="1564"/>
            <a:chOff x="2792270" y="5541172"/>
            <a:chExt cx="11391900" cy="158"/>
          </a:xfrm>
        </p:grpSpPr>
        <p:cxnSp>
          <p:nvCxnSpPr>
            <p:cNvPr id="17" name="Straight Connector 16">
              <a:extLst>
                <a:ext uri="{FF2B5EF4-FFF2-40B4-BE49-F238E27FC236}">
                  <a16:creationId xmlns:a16="http://schemas.microsoft.com/office/drawing/2014/main" id="{A86C500B-5A93-298F-7CEF-ED445452E460}"/>
                </a:ext>
              </a:extLst>
            </p:cNvPr>
            <p:cNvCxnSpPr>
              <a:cxnSpLocks/>
            </p:cNvCxnSpPr>
            <p:nvPr/>
          </p:nvCxnSpPr>
          <p:spPr>
            <a:xfrm>
              <a:off x="2792270" y="5541172"/>
              <a:ext cx="6760464" cy="0"/>
            </a:xfrm>
            <a:prstGeom prst="line">
              <a:avLst/>
            </a:prstGeom>
            <a:ln w="57150">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D7A559BC-EF4A-29D4-CF56-6425516A5D91}"/>
                </a:ext>
              </a:extLst>
            </p:cNvPr>
            <p:cNvCxnSpPr>
              <a:cxnSpLocks/>
            </p:cNvCxnSpPr>
            <p:nvPr/>
          </p:nvCxnSpPr>
          <p:spPr>
            <a:xfrm>
              <a:off x="9552734" y="5541330"/>
              <a:ext cx="4631436" cy="0"/>
            </a:xfrm>
            <a:prstGeom prst="line">
              <a:avLst/>
            </a:prstGeom>
            <a:ln w="57150">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19" name="Text Placeholder 10">
            <a:extLst>
              <a:ext uri="{FF2B5EF4-FFF2-40B4-BE49-F238E27FC236}">
                <a16:creationId xmlns:a16="http://schemas.microsoft.com/office/drawing/2014/main" id="{D2D34186-8505-57AE-F518-0C83BF1C06C9}"/>
              </a:ext>
            </a:extLst>
          </p:cNvPr>
          <p:cNvSpPr>
            <a:spLocks noGrp="1"/>
          </p:cNvSpPr>
          <p:nvPr>
            <p:ph type="body" sz="quarter" idx="17"/>
          </p:nvPr>
        </p:nvSpPr>
        <p:spPr>
          <a:xfrm>
            <a:off x="8266176" y="2980944"/>
            <a:ext cx="3282696" cy="1106424"/>
          </a:xfrm>
        </p:spPr>
        <p:txBody>
          <a:bodyPr/>
          <a:lstStyle>
            <a:lvl1pPr marL="0" indent="0">
              <a:lnSpc>
                <a:spcPct val="10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p:txBody>
      </p:sp>
      <p:sp>
        <p:nvSpPr>
          <p:cNvPr id="20" name="Text Placeholder 13">
            <a:extLst>
              <a:ext uri="{FF2B5EF4-FFF2-40B4-BE49-F238E27FC236}">
                <a16:creationId xmlns:a16="http://schemas.microsoft.com/office/drawing/2014/main" id="{ABE767DA-9D93-94AD-D34D-2B8A51A76645}"/>
              </a:ext>
            </a:extLst>
          </p:cNvPr>
          <p:cNvSpPr>
            <a:spLocks noGrp="1"/>
          </p:cNvSpPr>
          <p:nvPr>
            <p:ph type="body" sz="quarter" idx="18"/>
          </p:nvPr>
        </p:nvSpPr>
        <p:spPr>
          <a:xfrm>
            <a:off x="7973568" y="4114800"/>
            <a:ext cx="3282696" cy="975260"/>
          </a:xfrm>
        </p:spPr>
        <p:txBody>
          <a:bodyPr numCol="1" spcCol="91440"/>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p:txBody>
      </p:sp>
    </p:spTree>
    <p:extLst>
      <p:ext uri="{BB962C8B-B14F-4D97-AF65-F5344CB8AC3E}">
        <p14:creationId xmlns:p14="http://schemas.microsoft.com/office/powerpoint/2010/main" val="31814756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chemeClr val="accent6"/>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AE86B75-C16C-C033-D27D-FF84EFB71131}"/>
              </a:ext>
            </a:extLst>
          </p:cNvPr>
          <p:cNvSpPr/>
          <p:nvPr userDrawn="1"/>
        </p:nvSpPr>
        <p:spPr>
          <a:xfrm>
            <a:off x="0" y="0"/>
            <a:ext cx="100203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a:extLst>
              <a:ext uri="{FF2B5EF4-FFF2-40B4-BE49-F238E27FC236}">
                <a16:creationId xmlns:a16="http://schemas.microsoft.com/office/drawing/2014/main" id="{CE31443F-EAC2-06D1-A3D1-D73510EAF2A3}"/>
              </a:ext>
            </a:extLst>
          </p:cNvPr>
          <p:cNvSpPr>
            <a:spLocks noGrp="1"/>
          </p:cNvSpPr>
          <p:nvPr>
            <p:ph type="title"/>
          </p:nvPr>
        </p:nvSpPr>
        <p:spPr>
          <a:xfrm>
            <a:off x="2313432" y="1426464"/>
            <a:ext cx="6675120" cy="1702816"/>
          </a:xfrm>
        </p:spPr>
        <p:txBody>
          <a:bodyPr anchor="t"/>
          <a:lstStyle>
            <a:lvl1pPr>
              <a:lnSpc>
                <a:spcPct val="80000"/>
              </a:lnSpc>
              <a:defRPr sz="7200" cap="all" baseline="0">
                <a:solidFill>
                  <a:schemeClr val="bg1"/>
                </a:solidFill>
              </a:defRPr>
            </a:lvl1pPr>
          </a:lstStyle>
          <a:p>
            <a:r>
              <a:rPr lang="en-GB" noProof="0"/>
              <a:t>Click to edit Master title style</a:t>
            </a:r>
            <a:endParaRPr lang="en-US" noProof="0"/>
          </a:p>
        </p:txBody>
      </p:sp>
      <p:grpSp>
        <p:nvGrpSpPr>
          <p:cNvPr id="7" name="Group 6">
            <a:extLst>
              <a:ext uri="{FF2B5EF4-FFF2-40B4-BE49-F238E27FC236}">
                <a16:creationId xmlns:a16="http://schemas.microsoft.com/office/drawing/2014/main" id="{D80535FC-1B0E-C4EB-FE55-190522219FEA}"/>
              </a:ext>
            </a:extLst>
          </p:cNvPr>
          <p:cNvGrpSpPr/>
          <p:nvPr userDrawn="1"/>
        </p:nvGrpSpPr>
        <p:grpSpPr>
          <a:xfrm>
            <a:off x="3979533" y="5799270"/>
            <a:ext cx="8212467" cy="0"/>
            <a:chOff x="3733800" y="5537385"/>
            <a:chExt cx="8212467" cy="0"/>
          </a:xfrm>
        </p:grpSpPr>
        <p:cxnSp>
          <p:nvCxnSpPr>
            <p:cNvPr id="8" name="Straight Connector 7">
              <a:extLst>
                <a:ext uri="{FF2B5EF4-FFF2-40B4-BE49-F238E27FC236}">
                  <a16:creationId xmlns:a16="http://schemas.microsoft.com/office/drawing/2014/main" id="{9CA6B206-18E0-06D2-958F-E859A1428A57}"/>
                </a:ext>
              </a:extLst>
            </p:cNvPr>
            <p:cNvCxnSpPr>
              <a:cxnSpLocks/>
            </p:cNvCxnSpPr>
            <p:nvPr/>
          </p:nvCxnSpPr>
          <p:spPr>
            <a:xfrm>
              <a:off x="3733800" y="5537385"/>
              <a:ext cx="6054153"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447EEA7-F856-F6C0-18DD-5D37FD51D45B}"/>
                </a:ext>
              </a:extLst>
            </p:cNvPr>
            <p:cNvCxnSpPr>
              <a:cxnSpLocks/>
            </p:cNvCxnSpPr>
            <p:nvPr/>
          </p:nvCxnSpPr>
          <p:spPr>
            <a:xfrm>
              <a:off x="9774567" y="5537385"/>
              <a:ext cx="2171700" cy="0"/>
            </a:xfrm>
            <a:prstGeom prst="line">
              <a:avLst/>
            </a:prstGeom>
            <a:ln w="57150">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11" name="Text Placeholder 10">
            <a:extLst>
              <a:ext uri="{FF2B5EF4-FFF2-40B4-BE49-F238E27FC236}">
                <a16:creationId xmlns:a16="http://schemas.microsoft.com/office/drawing/2014/main" id="{A9C909AE-4D54-F197-103E-29E9C2597F56}"/>
              </a:ext>
            </a:extLst>
          </p:cNvPr>
          <p:cNvSpPr>
            <a:spLocks noGrp="1"/>
          </p:cNvSpPr>
          <p:nvPr>
            <p:ph type="body" sz="quarter" idx="10"/>
          </p:nvPr>
        </p:nvSpPr>
        <p:spPr>
          <a:xfrm>
            <a:off x="3877056" y="3383280"/>
            <a:ext cx="4754880" cy="2057400"/>
          </a:xfrm>
        </p:spPr>
        <p:txBody>
          <a:bodyPr/>
          <a:lstStyle>
            <a:lvl1pPr marL="0" indent="0">
              <a:lnSpc>
                <a:spcPct val="150000"/>
              </a:lnSpc>
              <a:spcBef>
                <a:spcPts val="0"/>
              </a:spcBef>
              <a:buNone/>
              <a:defRPr sz="2200" b="1">
                <a:solidFill>
                  <a:schemeClr val="bg1"/>
                </a:solidFill>
              </a:defRPr>
            </a:lvl1pPr>
            <a:lvl2pPr marL="0" indent="0">
              <a:lnSpc>
                <a:spcPct val="150000"/>
              </a:lnSpc>
              <a:spcBef>
                <a:spcPts val="0"/>
              </a:spcBef>
              <a:buNone/>
              <a:defRPr sz="2200">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a:p>
            <a:pPr lvl="1"/>
            <a:r>
              <a:rPr lang="en-GB" noProof="0"/>
              <a:t>Second level</a:t>
            </a:r>
          </a:p>
        </p:txBody>
      </p:sp>
    </p:spTree>
    <p:extLst>
      <p:ext uri="{BB962C8B-B14F-4D97-AF65-F5344CB8AC3E}">
        <p14:creationId xmlns:p14="http://schemas.microsoft.com/office/powerpoint/2010/main" val="15259683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D74C5F1F-F8B7-6C5F-6A7F-5F8F6128A1C8}"/>
              </a:ext>
            </a:extLst>
          </p:cNvPr>
          <p:cNvSpPr>
            <a:spLocks noGrp="1"/>
          </p:cNvSpPr>
          <p:nvPr>
            <p:ph type="ftr" sz="quarter" idx="11"/>
          </p:nvPr>
        </p:nvSpPr>
        <p:spPr/>
        <p:txBody>
          <a:bodyPr/>
          <a:lstStyle/>
          <a:p>
            <a:r>
              <a:rPr lang="en-US" noProof="0"/>
              <a:t>Presentation title</a:t>
            </a:r>
          </a:p>
        </p:txBody>
      </p:sp>
      <p:sp>
        <p:nvSpPr>
          <p:cNvPr id="5" name="Slide Number Placeholder 4">
            <a:extLst>
              <a:ext uri="{FF2B5EF4-FFF2-40B4-BE49-F238E27FC236}">
                <a16:creationId xmlns:a16="http://schemas.microsoft.com/office/drawing/2014/main" id="{EFD9287E-E726-E0E6-2871-FE77159B5E01}"/>
              </a:ext>
            </a:extLst>
          </p:cNvPr>
          <p:cNvSpPr>
            <a:spLocks noGrp="1"/>
          </p:cNvSpPr>
          <p:nvPr>
            <p:ph type="sldNum" sz="quarter" idx="12"/>
          </p:nvPr>
        </p:nvSpPr>
        <p:spPr/>
        <p:txBody>
          <a:bodyPr/>
          <a:lstStyle/>
          <a:p>
            <a:fld id="{5BFCF61C-3B18-4C03-8326-CC3B32D710C9}" type="slidenum">
              <a:rPr lang="en-US" noProof="0" smtClean="0"/>
              <a:t>‹#›</a:t>
            </a:fld>
            <a:endParaRPr lang="en-US" noProof="0"/>
          </a:p>
        </p:txBody>
      </p:sp>
      <p:sp>
        <p:nvSpPr>
          <p:cNvPr id="6" name="Title 5">
            <a:extLst>
              <a:ext uri="{FF2B5EF4-FFF2-40B4-BE49-F238E27FC236}">
                <a16:creationId xmlns:a16="http://schemas.microsoft.com/office/drawing/2014/main" id="{160592E8-155C-36FA-DA0A-52B23CE8AF5A}"/>
              </a:ext>
            </a:extLst>
          </p:cNvPr>
          <p:cNvSpPr>
            <a:spLocks noGrp="1"/>
          </p:cNvSpPr>
          <p:nvPr>
            <p:ph type="title"/>
          </p:nvPr>
        </p:nvSpPr>
        <p:spPr/>
        <p:txBody>
          <a:bodyPr/>
          <a:lstStyle/>
          <a:p>
            <a:r>
              <a:rPr lang="en-GB" noProof="0"/>
              <a:t>Click to edit Master title style</a:t>
            </a:r>
            <a:endParaRPr lang="en-US" noProof="0"/>
          </a:p>
        </p:txBody>
      </p:sp>
    </p:spTree>
    <p:extLst>
      <p:ext uri="{BB962C8B-B14F-4D97-AF65-F5344CB8AC3E}">
        <p14:creationId xmlns:p14="http://schemas.microsoft.com/office/powerpoint/2010/main" val="3257633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7F1F3471-B7F6-01DB-D712-136C1626DFAE}"/>
              </a:ext>
            </a:extLst>
          </p:cNvPr>
          <p:cNvSpPr>
            <a:spLocks noGrp="1"/>
          </p:cNvSpPr>
          <p:nvPr>
            <p:ph type="ftr" sz="quarter" idx="11"/>
          </p:nvPr>
        </p:nvSpPr>
        <p:spPr/>
        <p:txBody>
          <a:bodyPr/>
          <a:lstStyle/>
          <a:p>
            <a:r>
              <a:rPr lang="en-US" noProof="0"/>
              <a:t>Presentation title</a:t>
            </a:r>
          </a:p>
        </p:txBody>
      </p:sp>
      <p:sp>
        <p:nvSpPr>
          <p:cNvPr id="4" name="Slide Number Placeholder 3">
            <a:extLst>
              <a:ext uri="{FF2B5EF4-FFF2-40B4-BE49-F238E27FC236}">
                <a16:creationId xmlns:a16="http://schemas.microsoft.com/office/drawing/2014/main" id="{32C05956-4CA5-988F-7C93-317A88D1202C}"/>
              </a:ext>
            </a:extLst>
          </p:cNvPr>
          <p:cNvSpPr>
            <a:spLocks noGrp="1"/>
          </p:cNvSpPr>
          <p:nvPr>
            <p:ph type="sldNum" sz="quarter" idx="12"/>
          </p:nvPr>
        </p:nvSpPr>
        <p:spPr/>
        <p:txBody>
          <a:bodyPr/>
          <a:lstStyle/>
          <a:p>
            <a:fld id="{5BFCF61C-3B18-4C03-8326-CC3B32D710C9}" type="slidenum">
              <a:rPr lang="en-US" noProof="0" smtClean="0"/>
              <a:t>‹#›</a:t>
            </a:fld>
            <a:endParaRPr lang="en-US" noProof="0"/>
          </a:p>
        </p:txBody>
      </p:sp>
    </p:spTree>
    <p:extLst>
      <p:ext uri="{BB962C8B-B14F-4D97-AF65-F5344CB8AC3E}">
        <p14:creationId xmlns:p14="http://schemas.microsoft.com/office/powerpoint/2010/main" val="18561461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B670E-478C-D301-FCE5-E83002469725}"/>
              </a:ext>
            </a:extLst>
          </p:cNvPr>
          <p:cNvSpPr>
            <a:spLocks noGrp="1"/>
          </p:cNvSpPr>
          <p:nvPr>
            <p:ph type="title"/>
          </p:nvPr>
        </p:nvSpPr>
        <p:spPr>
          <a:xfrm>
            <a:off x="839788" y="457200"/>
            <a:ext cx="3932237" cy="1600200"/>
          </a:xfrm>
        </p:spPr>
        <p:txBody>
          <a:bodyPr anchor="b"/>
          <a:lstStyle>
            <a:lvl1pPr>
              <a:defRPr sz="3200"/>
            </a:lvl1pPr>
          </a:lstStyle>
          <a:p>
            <a:r>
              <a:rPr lang="en-GB" noProof="0"/>
              <a:t>Click to edit Master title style</a:t>
            </a:r>
            <a:endParaRPr lang="en-US" noProof="0"/>
          </a:p>
        </p:txBody>
      </p:sp>
      <p:sp>
        <p:nvSpPr>
          <p:cNvPr id="3" name="Content Placeholder 2">
            <a:extLst>
              <a:ext uri="{FF2B5EF4-FFF2-40B4-BE49-F238E27FC236}">
                <a16:creationId xmlns:a16="http://schemas.microsoft.com/office/drawing/2014/main" id="{283B16CD-30BD-156F-11B4-9CF89A06422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4" name="Text Placeholder 3">
            <a:extLst>
              <a:ext uri="{FF2B5EF4-FFF2-40B4-BE49-F238E27FC236}">
                <a16:creationId xmlns:a16="http://schemas.microsoft.com/office/drawing/2014/main" id="{0E3C54B0-9878-1911-8DE9-EC464D2027E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noProof="0"/>
              <a:t>Click to edit Master text styles</a:t>
            </a:r>
          </a:p>
        </p:txBody>
      </p:sp>
      <p:sp>
        <p:nvSpPr>
          <p:cNvPr id="6" name="Footer Placeholder 5">
            <a:extLst>
              <a:ext uri="{FF2B5EF4-FFF2-40B4-BE49-F238E27FC236}">
                <a16:creationId xmlns:a16="http://schemas.microsoft.com/office/drawing/2014/main" id="{A697EEE8-8F1E-8F14-E2ED-333A1FF24725}"/>
              </a:ext>
            </a:extLst>
          </p:cNvPr>
          <p:cNvSpPr>
            <a:spLocks noGrp="1"/>
          </p:cNvSpPr>
          <p:nvPr>
            <p:ph type="ftr" sz="quarter" idx="11"/>
          </p:nvPr>
        </p:nvSpPr>
        <p:spPr/>
        <p:txBody>
          <a:bodyPr/>
          <a:lstStyle/>
          <a:p>
            <a:r>
              <a:rPr lang="en-US" noProof="0"/>
              <a:t>Presentation title</a:t>
            </a:r>
          </a:p>
        </p:txBody>
      </p:sp>
      <p:sp>
        <p:nvSpPr>
          <p:cNvPr id="7" name="Slide Number Placeholder 6">
            <a:extLst>
              <a:ext uri="{FF2B5EF4-FFF2-40B4-BE49-F238E27FC236}">
                <a16:creationId xmlns:a16="http://schemas.microsoft.com/office/drawing/2014/main" id="{B9DFABEB-B6B7-2591-AE85-265A3F873192}"/>
              </a:ext>
            </a:extLst>
          </p:cNvPr>
          <p:cNvSpPr>
            <a:spLocks noGrp="1"/>
          </p:cNvSpPr>
          <p:nvPr>
            <p:ph type="sldNum" sz="quarter" idx="12"/>
          </p:nvPr>
        </p:nvSpPr>
        <p:spPr/>
        <p:txBody>
          <a:bodyPr/>
          <a:lstStyle/>
          <a:p>
            <a:fld id="{5BFCF61C-3B18-4C03-8326-CC3B32D710C9}" type="slidenum">
              <a:rPr lang="en-US" noProof="0" smtClean="0"/>
              <a:t>‹#›</a:t>
            </a:fld>
            <a:endParaRPr lang="en-US" noProof="0"/>
          </a:p>
        </p:txBody>
      </p:sp>
    </p:spTree>
    <p:extLst>
      <p:ext uri="{BB962C8B-B14F-4D97-AF65-F5344CB8AC3E}">
        <p14:creationId xmlns:p14="http://schemas.microsoft.com/office/powerpoint/2010/main" val="20623095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52A6A-C17E-2616-3199-C8D78E7EE7EC}"/>
              </a:ext>
            </a:extLst>
          </p:cNvPr>
          <p:cNvSpPr>
            <a:spLocks noGrp="1"/>
          </p:cNvSpPr>
          <p:nvPr>
            <p:ph type="title"/>
          </p:nvPr>
        </p:nvSpPr>
        <p:spPr>
          <a:xfrm>
            <a:off x="839788" y="457200"/>
            <a:ext cx="3932237" cy="1600200"/>
          </a:xfrm>
        </p:spPr>
        <p:txBody>
          <a:bodyPr anchor="b"/>
          <a:lstStyle>
            <a:lvl1pPr>
              <a:defRPr sz="3200"/>
            </a:lvl1pPr>
          </a:lstStyle>
          <a:p>
            <a:r>
              <a:rPr lang="en-GB" noProof="0"/>
              <a:t>Click to edit Master title style</a:t>
            </a:r>
            <a:endParaRPr lang="en-US" noProof="0"/>
          </a:p>
        </p:txBody>
      </p:sp>
      <p:sp>
        <p:nvSpPr>
          <p:cNvPr id="3" name="Picture Placeholder 2">
            <a:extLst>
              <a:ext uri="{FF2B5EF4-FFF2-40B4-BE49-F238E27FC236}">
                <a16:creationId xmlns:a16="http://schemas.microsoft.com/office/drawing/2014/main" id="{37705714-E101-08DD-6A13-D561A3EC2C8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noProof="0"/>
              <a:t>Click icon to add picture</a:t>
            </a:r>
            <a:endParaRPr lang="en-US" noProof="0"/>
          </a:p>
        </p:txBody>
      </p:sp>
      <p:sp>
        <p:nvSpPr>
          <p:cNvPr id="4" name="Text Placeholder 3">
            <a:extLst>
              <a:ext uri="{FF2B5EF4-FFF2-40B4-BE49-F238E27FC236}">
                <a16:creationId xmlns:a16="http://schemas.microsoft.com/office/drawing/2014/main" id="{B16ECB26-D659-5BC3-C669-1B45225D27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noProof="0"/>
              <a:t>Click to edit Master text styles</a:t>
            </a:r>
          </a:p>
        </p:txBody>
      </p:sp>
      <p:sp>
        <p:nvSpPr>
          <p:cNvPr id="6" name="Footer Placeholder 5">
            <a:extLst>
              <a:ext uri="{FF2B5EF4-FFF2-40B4-BE49-F238E27FC236}">
                <a16:creationId xmlns:a16="http://schemas.microsoft.com/office/drawing/2014/main" id="{1BC595AB-D292-D355-47CD-748C160B1BD3}"/>
              </a:ext>
            </a:extLst>
          </p:cNvPr>
          <p:cNvSpPr>
            <a:spLocks noGrp="1"/>
          </p:cNvSpPr>
          <p:nvPr>
            <p:ph type="ftr" sz="quarter" idx="11"/>
          </p:nvPr>
        </p:nvSpPr>
        <p:spPr/>
        <p:txBody>
          <a:bodyPr/>
          <a:lstStyle/>
          <a:p>
            <a:r>
              <a:rPr lang="en-US" noProof="0"/>
              <a:t>Presentation title</a:t>
            </a:r>
          </a:p>
        </p:txBody>
      </p:sp>
      <p:sp>
        <p:nvSpPr>
          <p:cNvPr id="7" name="Slide Number Placeholder 6">
            <a:extLst>
              <a:ext uri="{FF2B5EF4-FFF2-40B4-BE49-F238E27FC236}">
                <a16:creationId xmlns:a16="http://schemas.microsoft.com/office/drawing/2014/main" id="{CC1CEE5F-F44A-DD2C-EEC3-D4C76B69D15D}"/>
              </a:ext>
            </a:extLst>
          </p:cNvPr>
          <p:cNvSpPr>
            <a:spLocks noGrp="1"/>
          </p:cNvSpPr>
          <p:nvPr>
            <p:ph type="sldNum" sz="quarter" idx="12"/>
          </p:nvPr>
        </p:nvSpPr>
        <p:spPr/>
        <p:txBody>
          <a:bodyPr/>
          <a:lstStyle/>
          <a:p>
            <a:fld id="{5BFCF61C-3B18-4C03-8326-CC3B32D710C9}" type="slidenum">
              <a:rPr lang="en-US" noProof="0" smtClean="0"/>
              <a:t>‹#›</a:t>
            </a:fld>
            <a:endParaRPr lang="en-US" noProof="0"/>
          </a:p>
        </p:txBody>
      </p:sp>
    </p:spTree>
    <p:extLst>
      <p:ext uri="{BB962C8B-B14F-4D97-AF65-F5344CB8AC3E}">
        <p14:creationId xmlns:p14="http://schemas.microsoft.com/office/powerpoint/2010/main" val="7529389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76BC278-3A9A-4241-1DE5-469D2AB5E36B}"/>
              </a:ext>
            </a:extLst>
          </p:cNvPr>
          <p:cNvSpPr>
            <a:spLocks noGrp="1"/>
          </p:cNvSpPr>
          <p:nvPr>
            <p:ph type="title"/>
          </p:nvPr>
        </p:nvSpPr>
        <p:spPr>
          <a:xfrm>
            <a:off x="838200" y="1115367"/>
            <a:ext cx="10515600" cy="575321"/>
          </a:xfrm>
          <a:prstGeom prst="rect">
            <a:avLst/>
          </a:prstGeom>
        </p:spPr>
        <p:txBody>
          <a:bodyPr vert="horz" lIns="91440" tIns="45720" rIns="91440" bIns="45720" rtlCol="0" anchor="t">
            <a:noAutofit/>
          </a:bodyPr>
          <a:lstStyle/>
          <a:p>
            <a:r>
              <a:rPr lang="en-GB" noProof="0"/>
              <a:t>Click to edit Master title style</a:t>
            </a:r>
            <a:endParaRPr lang="en-US" noProof="0"/>
          </a:p>
        </p:txBody>
      </p:sp>
      <p:sp>
        <p:nvSpPr>
          <p:cNvPr id="3" name="Text Placeholder 2">
            <a:extLst>
              <a:ext uri="{FF2B5EF4-FFF2-40B4-BE49-F238E27FC236}">
                <a16:creationId xmlns:a16="http://schemas.microsoft.com/office/drawing/2014/main" id="{138A5E58-5605-E2B6-AEBE-7EF159AAD7E2}"/>
              </a:ext>
            </a:extLst>
          </p:cNvPr>
          <p:cNvSpPr>
            <a:spLocks noGrp="1"/>
          </p:cNvSpPr>
          <p:nvPr>
            <p:ph type="body" idx="1"/>
          </p:nvPr>
        </p:nvSpPr>
        <p:spPr>
          <a:xfrm>
            <a:off x="838200" y="1825625"/>
            <a:ext cx="10515600" cy="4351338"/>
          </a:xfrm>
          <a:prstGeom prst="rect">
            <a:avLst/>
          </a:prstGeom>
        </p:spPr>
        <p:txBody>
          <a:bodyPr vert="horz" lIns="91440" tIns="45720" rIns="91440" bIns="45720" rtlCol="0">
            <a:noAutofit/>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4" name="Date Placeholder 3">
            <a:extLst>
              <a:ext uri="{FF2B5EF4-FFF2-40B4-BE49-F238E27FC236}">
                <a16:creationId xmlns:a16="http://schemas.microsoft.com/office/drawing/2014/main" id="{B221D507-72FD-CB53-B342-C69D562AFDC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noAutofit/>
          </a:bodyPr>
          <a:lstStyle>
            <a:lvl1pPr algn="l">
              <a:defRPr sz="1200">
                <a:solidFill>
                  <a:schemeClr val="tx1">
                    <a:tint val="75000"/>
                  </a:schemeClr>
                </a:solidFill>
              </a:defRPr>
            </a:lvl1pPr>
          </a:lstStyle>
          <a:p>
            <a:endParaRPr lang="en-US" noProof="0"/>
          </a:p>
        </p:txBody>
      </p:sp>
      <p:sp>
        <p:nvSpPr>
          <p:cNvPr id="5" name="Footer Placeholder 4">
            <a:extLst>
              <a:ext uri="{FF2B5EF4-FFF2-40B4-BE49-F238E27FC236}">
                <a16:creationId xmlns:a16="http://schemas.microsoft.com/office/drawing/2014/main" id="{01A3E9A7-861F-C5C4-DD4E-37AC66D867ED}"/>
              </a:ext>
            </a:extLst>
          </p:cNvPr>
          <p:cNvSpPr>
            <a:spLocks noGrp="1"/>
          </p:cNvSpPr>
          <p:nvPr>
            <p:ph type="ftr" sz="quarter" idx="3"/>
          </p:nvPr>
        </p:nvSpPr>
        <p:spPr>
          <a:xfrm>
            <a:off x="411480" y="301752"/>
            <a:ext cx="1828800" cy="274320"/>
          </a:xfrm>
          <a:prstGeom prst="rect">
            <a:avLst/>
          </a:prstGeom>
        </p:spPr>
        <p:txBody>
          <a:bodyPr vert="horz" lIns="91440" tIns="45720" rIns="91440" bIns="45720" rtlCol="0" anchor="ctr">
            <a:noAutofit/>
          </a:bodyPr>
          <a:lstStyle>
            <a:lvl1pPr algn="l">
              <a:defRPr sz="1200">
                <a:solidFill>
                  <a:schemeClr val="tx2"/>
                </a:solidFill>
              </a:defRPr>
            </a:lvl1pPr>
          </a:lstStyle>
          <a:p>
            <a:r>
              <a:rPr lang="en-US" noProof="0"/>
              <a:t>Presentation title</a:t>
            </a:r>
          </a:p>
        </p:txBody>
      </p:sp>
      <p:sp>
        <p:nvSpPr>
          <p:cNvPr id="6" name="Slide Number Placeholder 5">
            <a:extLst>
              <a:ext uri="{FF2B5EF4-FFF2-40B4-BE49-F238E27FC236}">
                <a16:creationId xmlns:a16="http://schemas.microsoft.com/office/drawing/2014/main" id="{5877A1DC-56B8-6C78-5020-E45478D099C6}"/>
              </a:ext>
            </a:extLst>
          </p:cNvPr>
          <p:cNvSpPr>
            <a:spLocks noGrp="1"/>
          </p:cNvSpPr>
          <p:nvPr>
            <p:ph type="sldNum" sz="quarter" idx="4"/>
          </p:nvPr>
        </p:nvSpPr>
        <p:spPr>
          <a:xfrm>
            <a:off x="10122408" y="301752"/>
            <a:ext cx="1673352" cy="274320"/>
          </a:xfrm>
          <a:prstGeom prst="rect">
            <a:avLst/>
          </a:prstGeom>
        </p:spPr>
        <p:txBody>
          <a:bodyPr vert="horz" lIns="91440" tIns="45720" rIns="91440" bIns="45720" rtlCol="0" anchor="ctr">
            <a:noAutofit/>
          </a:bodyPr>
          <a:lstStyle>
            <a:lvl1pPr algn="r">
              <a:defRPr sz="1200">
                <a:solidFill>
                  <a:schemeClr val="tx2"/>
                </a:solidFill>
              </a:defRPr>
            </a:lvl1pPr>
          </a:lstStyle>
          <a:p>
            <a:fld id="{5BFCF61C-3B18-4C03-8326-CC3B32D710C9}" type="slidenum">
              <a:rPr lang="en-US" noProof="0" smtClean="0"/>
              <a:pPr/>
              <a:t>‹#›</a:t>
            </a:fld>
            <a:endParaRPr lang="en-US" noProof="0"/>
          </a:p>
        </p:txBody>
      </p:sp>
    </p:spTree>
    <p:extLst>
      <p:ext uri="{BB962C8B-B14F-4D97-AF65-F5344CB8AC3E}">
        <p14:creationId xmlns:p14="http://schemas.microsoft.com/office/powerpoint/2010/main" val="135068052"/>
      </p:ext>
    </p:extLst>
  </p:cSld>
  <p:clrMap bg1="lt1" tx1="dk1" bg2="lt2" tx2="dk2" accent1="accent1" accent2="accent2" accent3="accent3" accent4="accent4" accent5="accent5" accent6="accent6" hlink="hlink" folHlink="folHlink"/>
  <p:sldLayoutIdLst>
    <p:sldLayoutId id="2147483649" r:id="rId1"/>
    <p:sldLayoutId id="2147483659" r:id="rId2"/>
    <p:sldLayoutId id="2147483651" r:id="rId3"/>
    <p:sldLayoutId id="2147483660" r:id="rId4"/>
    <p:sldLayoutId id="2147483661" r:id="rId5"/>
    <p:sldLayoutId id="2147483665" r:id="rId6"/>
    <p:sldLayoutId id="2147483662" r:id="rId7"/>
    <p:sldLayoutId id="2147483664" r:id="rId8"/>
    <p:sldLayoutId id="2147483663" r:id="rId9"/>
    <p:sldLayoutId id="2147483652" r:id="rId10"/>
    <p:sldLayoutId id="2147483666" r:id="rId11"/>
    <p:sldLayoutId id="2147483658" r:id="rId12"/>
    <p:sldLayoutId id="2147483654" r:id="rId13"/>
    <p:sldLayoutId id="2147483655" r:id="rId14"/>
    <p:sldLayoutId id="2147483656" r:id="rId15"/>
    <p:sldLayoutId id="2147483657" r:id="rId16"/>
  </p:sldLayoutIdLst>
  <p:hf hdr="0" dt="0"/>
  <p:txStyles>
    <p:titleStyle>
      <a:lvl1pPr algn="l" defTabSz="914400" rtl="0" eaLnBrk="1" latinLnBrk="0" hangingPunct="1">
        <a:lnSpc>
          <a:spcPct val="80000"/>
        </a:lnSpc>
        <a:spcBef>
          <a:spcPct val="0"/>
        </a:spcBef>
        <a:buNone/>
        <a:defRPr sz="4400" kern="1200" cap="all" baseline="0">
          <a:solidFill>
            <a:schemeClr val="tx2"/>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P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hyperlink" Target="https://www.simplypsychology.org/bowlby.html" TargetMode="Externa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4" name="Title 23">
            <a:extLst>
              <a:ext uri="{FF2B5EF4-FFF2-40B4-BE49-F238E27FC236}">
                <a16:creationId xmlns:a16="http://schemas.microsoft.com/office/drawing/2014/main" id="{04B07C7A-8E1D-7BF7-31C8-5C68C6D2F9CF}"/>
              </a:ext>
            </a:extLst>
          </p:cNvPr>
          <p:cNvSpPr>
            <a:spLocks noGrp="1"/>
          </p:cNvSpPr>
          <p:nvPr>
            <p:ph type="ctrTitle"/>
          </p:nvPr>
        </p:nvSpPr>
        <p:spPr/>
        <p:txBody>
          <a:bodyPr>
            <a:normAutofit fontScale="90000"/>
          </a:bodyPr>
          <a:lstStyle/>
          <a:p>
            <a:br>
              <a:rPr lang="en-GB" sz="2600" dirty="0"/>
            </a:br>
            <a:r>
              <a:rPr lang="en-GB" sz="2400" dirty="0"/>
              <a:t>Module: LCHS4010</a:t>
            </a:r>
            <a:br>
              <a:rPr lang="en-GB" sz="2400" dirty="0"/>
            </a:br>
            <a:r>
              <a:rPr lang="en-GB" sz="2400" dirty="0"/>
              <a:t>Lecturer: Kennedy obohwemu</a:t>
            </a:r>
            <a:br>
              <a:rPr lang="en-GB" sz="2400" dirty="0"/>
            </a:br>
            <a:r>
              <a:rPr lang="en-GB" sz="2400" dirty="0"/>
              <a:t>component 1 </a:t>
            </a:r>
            <a:br>
              <a:rPr lang="en-GB" sz="2400" dirty="0"/>
            </a:br>
            <a:r>
              <a:rPr lang="en-GB" sz="2400" dirty="0"/>
              <a:t>Psychology in health and social care </a:t>
            </a:r>
            <a:br>
              <a:rPr lang="en-GB" sz="2600" dirty="0"/>
            </a:br>
            <a:br>
              <a:rPr lang="en-GB" sz="2600" dirty="0"/>
            </a:br>
            <a:br>
              <a:rPr lang="en-GB" sz="2600" dirty="0"/>
            </a:br>
            <a:br>
              <a:rPr lang="en-GB" sz="2600" dirty="0"/>
            </a:br>
            <a:endParaRPr lang="en-US" sz="2600" dirty="0">
              <a:ea typeface="ADLaM Display" panose="02010000000000000000" pitchFamily="2" charset="77"/>
              <a:cs typeface="ADLaM Display" panose="02010000000000000000" pitchFamily="2" charset="77"/>
            </a:endParaRPr>
          </a:p>
        </p:txBody>
      </p:sp>
      <p:sp>
        <p:nvSpPr>
          <p:cNvPr id="5" name="Subtitle 4">
            <a:extLst>
              <a:ext uri="{FF2B5EF4-FFF2-40B4-BE49-F238E27FC236}">
                <a16:creationId xmlns:a16="http://schemas.microsoft.com/office/drawing/2014/main" id="{16E26853-9F8C-836F-8BB5-EC91AF7B4DCF}"/>
              </a:ext>
            </a:extLst>
          </p:cNvPr>
          <p:cNvSpPr>
            <a:spLocks noGrp="1"/>
          </p:cNvSpPr>
          <p:nvPr>
            <p:ph type="subTitle" idx="1"/>
          </p:nvPr>
        </p:nvSpPr>
        <p:spPr/>
        <p:txBody>
          <a:bodyPr/>
          <a:lstStyle/>
          <a:p>
            <a:r>
              <a:rPr lang="en-GB" dirty="0"/>
              <a:t>Fatima Shakeel </a:t>
            </a:r>
          </a:p>
          <a:p>
            <a:r>
              <a:rPr lang="en-GB" dirty="0"/>
              <a:t>Student ID 2506115</a:t>
            </a:r>
          </a:p>
          <a:p>
            <a:endParaRPr lang="en-US" dirty="0"/>
          </a:p>
        </p:txBody>
      </p:sp>
    </p:spTree>
    <p:extLst>
      <p:ext uri="{BB962C8B-B14F-4D97-AF65-F5344CB8AC3E}">
        <p14:creationId xmlns:p14="http://schemas.microsoft.com/office/powerpoint/2010/main" val="28631039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79103A-7E0F-A503-491C-874CA2A16BC0}"/>
              </a:ext>
            </a:extLst>
          </p:cNvPr>
          <p:cNvSpPr>
            <a:spLocks noGrp="1"/>
          </p:cNvSpPr>
          <p:nvPr>
            <p:ph type="title"/>
          </p:nvPr>
        </p:nvSpPr>
        <p:spPr>
          <a:xfrm>
            <a:off x="2772964" y="576072"/>
            <a:ext cx="6456539" cy="1703624"/>
          </a:xfrm>
        </p:spPr>
        <p:txBody>
          <a:bodyPr/>
          <a:lstStyle/>
          <a:p>
            <a:r>
              <a:rPr lang="en-GB" sz="3500" dirty="0"/>
              <a:t>Understanding iscaac’s development through bowlby’s attachment theory </a:t>
            </a:r>
            <a:endParaRPr lang="en-US" sz="3500" dirty="0"/>
          </a:p>
        </p:txBody>
      </p:sp>
      <p:sp>
        <p:nvSpPr>
          <p:cNvPr id="4" name="Slide Number Placeholder 3">
            <a:extLst>
              <a:ext uri="{FF2B5EF4-FFF2-40B4-BE49-F238E27FC236}">
                <a16:creationId xmlns:a16="http://schemas.microsoft.com/office/drawing/2014/main" id="{C0B85CC1-CC9E-26A5-C05A-E64ABEDD931D}"/>
              </a:ext>
            </a:extLst>
          </p:cNvPr>
          <p:cNvSpPr>
            <a:spLocks noGrp="1"/>
          </p:cNvSpPr>
          <p:nvPr>
            <p:ph type="sldNum" sz="quarter" idx="12"/>
          </p:nvPr>
        </p:nvSpPr>
        <p:spPr/>
        <p:txBody>
          <a:bodyPr/>
          <a:lstStyle/>
          <a:p>
            <a:fld id="{5BFCF61C-3B18-4C03-8326-CC3B32D710C9}" type="slidenum">
              <a:rPr lang="en-US" smtClean="0"/>
              <a:pPr/>
              <a:t>2</a:t>
            </a:fld>
            <a:endParaRPr lang="en-US" dirty="0"/>
          </a:p>
        </p:txBody>
      </p:sp>
      <p:sp>
        <p:nvSpPr>
          <p:cNvPr id="5" name="Content Placeholder 4">
            <a:extLst>
              <a:ext uri="{FF2B5EF4-FFF2-40B4-BE49-F238E27FC236}">
                <a16:creationId xmlns:a16="http://schemas.microsoft.com/office/drawing/2014/main" id="{DA7A49E4-DCE3-62DE-B6D1-539EBFFFE689}"/>
              </a:ext>
            </a:extLst>
          </p:cNvPr>
          <p:cNvSpPr>
            <a:spLocks noGrp="1"/>
          </p:cNvSpPr>
          <p:nvPr>
            <p:ph idx="1"/>
          </p:nvPr>
        </p:nvSpPr>
        <p:spPr>
          <a:xfrm>
            <a:off x="2360676" y="3166664"/>
            <a:ext cx="7470648" cy="3296563"/>
          </a:xfrm>
        </p:spPr>
        <p:txBody>
          <a:bodyPr/>
          <a:lstStyle/>
          <a:p>
            <a:r>
              <a:rPr lang="en-GB" b="0" i="0" dirty="0">
                <a:effectLst/>
                <a:latin typeface=".SFUI-Regular"/>
              </a:rPr>
              <a:t>This presentation examines Isaac's developmental difficulties through Bowlby's Attachment Theory. It will explore how early experiences may have influenced his emotional, social and language development, consider nature and nurture influences, propose practical support strategies, and critically evaluate the theory's usefulness in early years practice.</a:t>
            </a:r>
            <a:endParaRPr lang="en-GB" dirty="0">
              <a:effectLst/>
              <a:latin typeface=".SF UI"/>
            </a:endParaRPr>
          </a:p>
          <a:p>
            <a:endParaRPr lang="en-US" dirty="0"/>
          </a:p>
        </p:txBody>
      </p:sp>
    </p:spTree>
    <p:extLst>
      <p:ext uri="{BB962C8B-B14F-4D97-AF65-F5344CB8AC3E}">
        <p14:creationId xmlns:p14="http://schemas.microsoft.com/office/powerpoint/2010/main" val="35517934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BDE3D-CB39-03D2-545F-5283024761BD}"/>
              </a:ext>
            </a:extLst>
          </p:cNvPr>
          <p:cNvSpPr>
            <a:spLocks noGrp="1"/>
          </p:cNvSpPr>
          <p:nvPr>
            <p:ph type="title"/>
          </p:nvPr>
        </p:nvSpPr>
        <p:spPr/>
        <p:txBody>
          <a:bodyPr/>
          <a:lstStyle/>
          <a:p>
            <a:r>
              <a:rPr lang="en-GB" dirty="0"/>
              <a:t>Case overview </a:t>
            </a:r>
            <a:br>
              <a:rPr lang="en-GB" dirty="0"/>
            </a:br>
            <a:r>
              <a:rPr lang="en-GB" sz="2400" dirty="0"/>
              <a:t>Isaac is a 4 year old attending A CHILDREN'S CENTRE </a:t>
            </a:r>
            <a:endParaRPr lang="en-US" dirty="0"/>
          </a:p>
        </p:txBody>
      </p:sp>
      <p:sp>
        <p:nvSpPr>
          <p:cNvPr id="3" name="Text Placeholder 2">
            <a:extLst>
              <a:ext uri="{FF2B5EF4-FFF2-40B4-BE49-F238E27FC236}">
                <a16:creationId xmlns:a16="http://schemas.microsoft.com/office/drawing/2014/main" id="{F02F894F-23A1-85D4-2713-57D743F8086A}"/>
              </a:ext>
            </a:extLst>
          </p:cNvPr>
          <p:cNvSpPr>
            <a:spLocks noGrp="1"/>
          </p:cNvSpPr>
          <p:nvPr>
            <p:ph type="body" sz="quarter" idx="13"/>
          </p:nvPr>
        </p:nvSpPr>
        <p:spPr/>
        <p:txBody>
          <a:bodyPr/>
          <a:lstStyle/>
          <a:p>
            <a:r>
              <a:rPr lang="en-GB" dirty="0"/>
              <a:t>Observed difficulties</a:t>
            </a:r>
          </a:p>
          <a:p>
            <a:endParaRPr lang="en-GB" dirty="0"/>
          </a:p>
          <a:p>
            <a:endParaRPr lang="en-GB" dirty="0"/>
          </a:p>
          <a:p>
            <a:endParaRPr lang="en-GB" dirty="0"/>
          </a:p>
          <a:p>
            <a:endParaRPr lang="en-US" dirty="0"/>
          </a:p>
        </p:txBody>
      </p:sp>
      <p:sp>
        <p:nvSpPr>
          <p:cNvPr id="4" name="Text Placeholder 3">
            <a:extLst>
              <a:ext uri="{FF2B5EF4-FFF2-40B4-BE49-F238E27FC236}">
                <a16:creationId xmlns:a16="http://schemas.microsoft.com/office/drawing/2014/main" id="{C0EF4D35-9BD6-00FC-A23D-DCE50F2F200E}"/>
              </a:ext>
            </a:extLst>
          </p:cNvPr>
          <p:cNvSpPr>
            <a:spLocks noGrp="1"/>
          </p:cNvSpPr>
          <p:nvPr>
            <p:ph type="body" sz="quarter" idx="14"/>
          </p:nvPr>
        </p:nvSpPr>
        <p:spPr/>
        <p:txBody>
          <a:bodyPr/>
          <a:lstStyle/>
          <a:p>
            <a:r>
              <a:rPr lang="en-GB" dirty="0"/>
              <a:t>Background factors </a:t>
            </a:r>
            <a:endParaRPr lang="en-US" dirty="0"/>
          </a:p>
        </p:txBody>
      </p:sp>
      <p:sp>
        <p:nvSpPr>
          <p:cNvPr id="5" name="Text Placeholder 4">
            <a:extLst>
              <a:ext uri="{FF2B5EF4-FFF2-40B4-BE49-F238E27FC236}">
                <a16:creationId xmlns:a16="http://schemas.microsoft.com/office/drawing/2014/main" id="{51683C73-2637-AC0E-5A6B-47B6C6CB9E2A}"/>
              </a:ext>
            </a:extLst>
          </p:cNvPr>
          <p:cNvSpPr>
            <a:spLocks noGrp="1"/>
          </p:cNvSpPr>
          <p:nvPr>
            <p:ph type="body" sz="quarter" idx="15"/>
          </p:nvPr>
        </p:nvSpPr>
        <p:spPr>
          <a:xfrm>
            <a:off x="365760" y="3401568"/>
            <a:ext cx="4754880" cy="2370016"/>
          </a:xfrm>
        </p:spPr>
        <p:txBody>
          <a:bodyPr/>
          <a:lstStyle/>
          <a:p>
            <a:r>
              <a:rPr lang="en-GB" dirty="0"/>
              <a:t>Withdrawn during play</a:t>
            </a:r>
          </a:p>
          <a:p>
            <a:r>
              <a:rPr lang="en-GB" dirty="0"/>
              <a:t>Distressed when separated from another </a:t>
            </a:r>
          </a:p>
          <a:p>
            <a:r>
              <a:rPr lang="en-GB" dirty="0"/>
              <a:t>Language delays </a:t>
            </a:r>
          </a:p>
          <a:p>
            <a:r>
              <a:rPr lang="en-GB" dirty="0"/>
              <a:t>Difficultly joining group activities </a:t>
            </a:r>
          </a:p>
          <a:p>
            <a:r>
              <a:rPr lang="en-GB" dirty="0"/>
              <a:t>Sleep difficulties</a:t>
            </a:r>
          </a:p>
          <a:p>
            <a:r>
              <a:rPr lang="en-GB" dirty="0"/>
              <a:t>Clingy behaviour</a:t>
            </a:r>
          </a:p>
        </p:txBody>
      </p:sp>
      <p:sp>
        <p:nvSpPr>
          <p:cNvPr id="6" name="Text Placeholder 5">
            <a:extLst>
              <a:ext uri="{FF2B5EF4-FFF2-40B4-BE49-F238E27FC236}">
                <a16:creationId xmlns:a16="http://schemas.microsoft.com/office/drawing/2014/main" id="{846865D3-E9E5-FDDD-B091-FE6F9039C6EA}"/>
              </a:ext>
            </a:extLst>
          </p:cNvPr>
          <p:cNvSpPr>
            <a:spLocks noGrp="1"/>
          </p:cNvSpPr>
          <p:nvPr>
            <p:ph type="body" sz="quarter" idx="16"/>
          </p:nvPr>
        </p:nvSpPr>
        <p:spPr/>
        <p:txBody>
          <a:bodyPr/>
          <a:lstStyle/>
          <a:p>
            <a:r>
              <a:rPr lang="en-GB" dirty="0"/>
              <a:t>Single parent family </a:t>
            </a:r>
          </a:p>
          <a:p>
            <a:r>
              <a:rPr lang="en-GB" dirty="0"/>
              <a:t>Maternal post natal depression </a:t>
            </a:r>
          </a:p>
          <a:p>
            <a:r>
              <a:rPr lang="en-GB" dirty="0"/>
              <a:t>Limited social support </a:t>
            </a:r>
          </a:p>
          <a:p>
            <a:r>
              <a:rPr lang="en-GB" dirty="0"/>
              <a:t>Frequent childcare disruptions</a:t>
            </a:r>
            <a:endParaRPr lang="en-US" dirty="0"/>
          </a:p>
          <a:p>
            <a:endParaRPr lang="en-GB" dirty="0"/>
          </a:p>
        </p:txBody>
      </p:sp>
      <p:sp>
        <p:nvSpPr>
          <p:cNvPr id="13" name="Slide Number Placeholder 12">
            <a:extLst>
              <a:ext uri="{FF2B5EF4-FFF2-40B4-BE49-F238E27FC236}">
                <a16:creationId xmlns:a16="http://schemas.microsoft.com/office/drawing/2014/main" id="{941D71DF-7225-6C66-9D2B-FAACEFF20849}"/>
              </a:ext>
            </a:extLst>
          </p:cNvPr>
          <p:cNvSpPr>
            <a:spLocks noGrp="1"/>
          </p:cNvSpPr>
          <p:nvPr>
            <p:ph type="sldNum" sz="quarter" idx="12"/>
          </p:nvPr>
        </p:nvSpPr>
        <p:spPr/>
        <p:txBody>
          <a:bodyPr/>
          <a:lstStyle/>
          <a:p>
            <a:fld id="{5BFCF61C-3B18-4C03-8326-CC3B32D710C9}" type="slidenum">
              <a:rPr lang="en-US" smtClean="0"/>
              <a:pPr/>
              <a:t>3</a:t>
            </a:fld>
            <a:endParaRPr lang="en-US"/>
          </a:p>
        </p:txBody>
      </p:sp>
    </p:spTree>
    <p:extLst>
      <p:ext uri="{BB962C8B-B14F-4D97-AF65-F5344CB8AC3E}">
        <p14:creationId xmlns:p14="http://schemas.microsoft.com/office/powerpoint/2010/main" val="39791940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393CE-9363-72CB-FD40-73A65C0DCC57}"/>
              </a:ext>
            </a:extLst>
          </p:cNvPr>
          <p:cNvSpPr>
            <a:spLocks noGrp="1"/>
          </p:cNvSpPr>
          <p:nvPr>
            <p:ph type="title"/>
          </p:nvPr>
        </p:nvSpPr>
        <p:spPr/>
        <p:txBody>
          <a:bodyPr/>
          <a:lstStyle/>
          <a:p>
            <a:r>
              <a:rPr lang="en-GB" sz="4400" dirty="0"/>
              <a:t>Bowlby’s attachment theory </a:t>
            </a:r>
            <a:br>
              <a:rPr lang="en-US" sz="4400" dirty="0"/>
            </a:br>
            <a:endParaRPr lang="en-US" sz="4400" dirty="0"/>
          </a:p>
        </p:txBody>
      </p:sp>
      <p:sp>
        <p:nvSpPr>
          <p:cNvPr id="3" name="Text Placeholder 2">
            <a:extLst>
              <a:ext uri="{FF2B5EF4-FFF2-40B4-BE49-F238E27FC236}">
                <a16:creationId xmlns:a16="http://schemas.microsoft.com/office/drawing/2014/main" id="{FACB5A03-99D2-C953-F227-3E1620258992}"/>
              </a:ext>
            </a:extLst>
          </p:cNvPr>
          <p:cNvSpPr>
            <a:spLocks noGrp="1"/>
          </p:cNvSpPr>
          <p:nvPr>
            <p:ph type="body" sz="quarter" idx="13"/>
          </p:nvPr>
        </p:nvSpPr>
        <p:spPr>
          <a:xfrm>
            <a:off x="6131052" y="1153763"/>
            <a:ext cx="4828032" cy="490538"/>
          </a:xfrm>
        </p:spPr>
        <p:txBody>
          <a:bodyPr/>
          <a:lstStyle/>
          <a:p>
            <a:r>
              <a:rPr lang="en-GB" dirty="0"/>
              <a:t>Key concepts </a:t>
            </a:r>
          </a:p>
          <a:p>
            <a:endParaRPr lang="en-GB" dirty="0"/>
          </a:p>
          <a:p>
            <a:endParaRPr lang="en-GB" dirty="0"/>
          </a:p>
          <a:p>
            <a:endParaRPr lang="en-GB" dirty="0"/>
          </a:p>
          <a:p>
            <a:endParaRPr lang="en-US" dirty="0"/>
          </a:p>
        </p:txBody>
      </p:sp>
      <p:sp>
        <p:nvSpPr>
          <p:cNvPr id="5" name="Text Placeholder 4">
            <a:extLst>
              <a:ext uri="{FF2B5EF4-FFF2-40B4-BE49-F238E27FC236}">
                <a16:creationId xmlns:a16="http://schemas.microsoft.com/office/drawing/2014/main" id="{3F16C050-0EBC-234C-AB93-E7868D85A2B0}"/>
              </a:ext>
            </a:extLst>
          </p:cNvPr>
          <p:cNvSpPr>
            <a:spLocks noGrp="1"/>
          </p:cNvSpPr>
          <p:nvPr>
            <p:ph type="body" sz="quarter" idx="15"/>
          </p:nvPr>
        </p:nvSpPr>
        <p:spPr>
          <a:xfrm>
            <a:off x="5846055" y="1786913"/>
            <a:ext cx="4754880" cy="3104623"/>
          </a:xfrm>
        </p:spPr>
        <p:txBody>
          <a:bodyPr/>
          <a:lstStyle/>
          <a:p>
            <a:r>
              <a:rPr lang="en-GB" dirty="0"/>
              <a:t>Attachment is an emotional bond between child and caregiver </a:t>
            </a:r>
          </a:p>
          <a:p>
            <a:r>
              <a:rPr lang="en-GB" dirty="0"/>
              <a:t>Secure attachment promotes healthy development </a:t>
            </a:r>
          </a:p>
          <a:p>
            <a:r>
              <a:rPr lang="en-GB" dirty="0"/>
              <a:t>Internal working model shapes future relationships </a:t>
            </a:r>
          </a:p>
          <a:p>
            <a:r>
              <a:rPr lang="en-GB" dirty="0"/>
              <a:t>Sensitive and responsive caregiving is essential </a:t>
            </a:r>
          </a:p>
          <a:p>
            <a:r>
              <a:rPr lang="en-GB" dirty="0"/>
              <a:t>Early experiences influence later development </a:t>
            </a:r>
          </a:p>
          <a:p>
            <a:endParaRPr lang="en-GB" dirty="0"/>
          </a:p>
          <a:p>
            <a:endParaRPr lang="en-US" dirty="0"/>
          </a:p>
        </p:txBody>
      </p:sp>
      <p:sp>
        <p:nvSpPr>
          <p:cNvPr id="13" name="Slide Number Placeholder 12">
            <a:extLst>
              <a:ext uri="{FF2B5EF4-FFF2-40B4-BE49-F238E27FC236}">
                <a16:creationId xmlns:a16="http://schemas.microsoft.com/office/drawing/2014/main" id="{CB0BAE21-4E4A-BE6E-EE84-D535446B94CD}"/>
              </a:ext>
            </a:extLst>
          </p:cNvPr>
          <p:cNvSpPr>
            <a:spLocks noGrp="1"/>
          </p:cNvSpPr>
          <p:nvPr>
            <p:ph type="sldNum" sz="quarter" idx="12"/>
          </p:nvPr>
        </p:nvSpPr>
        <p:spPr/>
        <p:txBody>
          <a:bodyPr/>
          <a:lstStyle/>
          <a:p>
            <a:fld id="{5BFCF61C-3B18-4C03-8326-CC3B32D710C9}" type="slidenum">
              <a:rPr lang="en-US" smtClean="0"/>
              <a:pPr/>
              <a:t>4</a:t>
            </a:fld>
            <a:endParaRPr lang="en-US"/>
          </a:p>
        </p:txBody>
      </p:sp>
    </p:spTree>
    <p:extLst>
      <p:ext uri="{BB962C8B-B14F-4D97-AF65-F5344CB8AC3E}">
        <p14:creationId xmlns:p14="http://schemas.microsoft.com/office/powerpoint/2010/main" val="41223962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91133-2B2D-CB5C-25A3-A6BBC6AC48F6}"/>
              </a:ext>
            </a:extLst>
          </p:cNvPr>
          <p:cNvSpPr>
            <a:spLocks noGrp="1"/>
          </p:cNvSpPr>
          <p:nvPr>
            <p:ph type="title"/>
          </p:nvPr>
        </p:nvSpPr>
        <p:spPr/>
        <p:txBody>
          <a:bodyPr/>
          <a:lstStyle/>
          <a:p>
            <a:r>
              <a:rPr lang="en-GB" dirty="0"/>
              <a:t>Applying attachment theory to isaac </a:t>
            </a:r>
            <a:br>
              <a:rPr lang="en-US" dirty="0"/>
            </a:br>
            <a:endParaRPr lang="en-US" dirty="0"/>
          </a:p>
        </p:txBody>
      </p:sp>
      <p:sp>
        <p:nvSpPr>
          <p:cNvPr id="3" name="Text Placeholder 2">
            <a:extLst>
              <a:ext uri="{FF2B5EF4-FFF2-40B4-BE49-F238E27FC236}">
                <a16:creationId xmlns:a16="http://schemas.microsoft.com/office/drawing/2014/main" id="{330480BD-3EF5-7A7E-9E81-E73191A1D49D}"/>
              </a:ext>
            </a:extLst>
          </p:cNvPr>
          <p:cNvSpPr>
            <a:spLocks noGrp="1"/>
          </p:cNvSpPr>
          <p:nvPr>
            <p:ph type="body" sz="quarter" idx="13"/>
          </p:nvPr>
        </p:nvSpPr>
        <p:spPr>
          <a:xfrm>
            <a:off x="649223" y="3429000"/>
            <a:ext cx="5575033" cy="545402"/>
          </a:xfrm>
        </p:spPr>
        <p:txBody>
          <a:bodyPr/>
          <a:lstStyle/>
          <a:p>
            <a:r>
              <a:rPr lang="en-GB" dirty="0"/>
              <a:t>Possible attachment related concerns </a:t>
            </a:r>
            <a:endParaRPr lang="en-US" dirty="0"/>
          </a:p>
          <a:p>
            <a:endParaRPr lang="en-US" dirty="0"/>
          </a:p>
        </p:txBody>
      </p:sp>
      <p:sp>
        <p:nvSpPr>
          <p:cNvPr id="4" name="Text Placeholder 3">
            <a:extLst>
              <a:ext uri="{FF2B5EF4-FFF2-40B4-BE49-F238E27FC236}">
                <a16:creationId xmlns:a16="http://schemas.microsoft.com/office/drawing/2014/main" id="{C86737C8-4322-77C9-4E34-94E5EE136DBC}"/>
              </a:ext>
            </a:extLst>
          </p:cNvPr>
          <p:cNvSpPr>
            <a:spLocks noGrp="1"/>
          </p:cNvSpPr>
          <p:nvPr>
            <p:ph type="body" sz="quarter" idx="15"/>
          </p:nvPr>
        </p:nvSpPr>
        <p:spPr>
          <a:xfrm>
            <a:off x="365760" y="3931920"/>
            <a:ext cx="10649290" cy="2624328"/>
          </a:xfrm>
        </p:spPr>
        <p:txBody>
          <a:bodyPr/>
          <a:lstStyle/>
          <a:p>
            <a:r>
              <a:rPr lang="en-GB" dirty="0"/>
              <a:t>Separation distress may indicate attachment insecurity </a:t>
            </a:r>
          </a:p>
          <a:p>
            <a:r>
              <a:rPr lang="en-GB" dirty="0"/>
              <a:t>Maternal depression my reduce emotional availability </a:t>
            </a:r>
          </a:p>
          <a:p>
            <a:r>
              <a:rPr lang="en-GB" dirty="0"/>
              <a:t>Frequent childcare changes may disrupt attachment formation </a:t>
            </a:r>
          </a:p>
          <a:p>
            <a:r>
              <a:rPr lang="en-GB" dirty="0"/>
              <a:t>Limited confidence exploring independently </a:t>
            </a:r>
          </a:p>
          <a:p>
            <a:r>
              <a:rPr lang="en-GB" dirty="0"/>
              <a:t>Social withdrawal from peers</a:t>
            </a:r>
          </a:p>
        </p:txBody>
      </p:sp>
      <p:sp>
        <p:nvSpPr>
          <p:cNvPr id="11" name="Slide Number Placeholder 10">
            <a:extLst>
              <a:ext uri="{FF2B5EF4-FFF2-40B4-BE49-F238E27FC236}">
                <a16:creationId xmlns:a16="http://schemas.microsoft.com/office/drawing/2014/main" id="{F8FC4DAD-8F22-40DC-8133-22BF52217FB8}"/>
              </a:ext>
            </a:extLst>
          </p:cNvPr>
          <p:cNvSpPr>
            <a:spLocks noGrp="1"/>
          </p:cNvSpPr>
          <p:nvPr>
            <p:ph type="sldNum" sz="quarter" idx="12"/>
          </p:nvPr>
        </p:nvSpPr>
        <p:spPr/>
        <p:txBody>
          <a:bodyPr/>
          <a:lstStyle/>
          <a:p>
            <a:fld id="{5BFCF61C-3B18-4C03-8326-CC3B32D710C9}" type="slidenum">
              <a:rPr lang="en-US" smtClean="0"/>
              <a:pPr/>
              <a:t>5</a:t>
            </a:fld>
            <a:endParaRPr lang="en-US"/>
          </a:p>
        </p:txBody>
      </p:sp>
    </p:spTree>
    <p:extLst>
      <p:ext uri="{BB962C8B-B14F-4D97-AF65-F5344CB8AC3E}">
        <p14:creationId xmlns:p14="http://schemas.microsoft.com/office/powerpoint/2010/main" val="9015262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62C4D-3F97-1652-3A4A-C989986D9B65}"/>
              </a:ext>
            </a:extLst>
          </p:cNvPr>
          <p:cNvSpPr>
            <a:spLocks noGrp="1"/>
          </p:cNvSpPr>
          <p:nvPr>
            <p:ph type="title"/>
          </p:nvPr>
        </p:nvSpPr>
        <p:spPr>
          <a:xfrm>
            <a:off x="0" y="1285733"/>
            <a:ext cx="4846320" cy="1682749"/>
          </a:xfrm>
        </p:spPr>
        <p:txBody>
          <a:bodyPr/>
          <a:lstStyle/>
          <a:p>
            <a:r>
              <a:rPr lang="en-GB" sz="3700" dirty="0"/>
              <a:t>Impact on development</a:t>
            </a:r>
            <a:r>
              <a:rPr lang="en-GB" sz="4700" dirty="0"/>
              <a:t> </a:t>
            </a:r>
            <a:endParaRPr lang="en-US" sz="4700" dirty="0"/>
          </a:p>
        </p:txBody>
      </p:sp>
      <p:sp>
        <p:nvSpPr>
          <p:cNvPr id="3" name="Text Placeholder 2">
            <a:extLst>
              <a:ext uri="{FF2B5EF4-FFF2-40B4-BE49-F238E27FC236}">
                <a16:creationId xmlns:a16="http://schemas.microsoft.com/office/drawing/2014/main" id="{B9136911-B582-CB5C-914D-58A0AE6AB75A}"/>
              </a:ext>
            </a:extLst>
          </p:cNvPr>
          <p:cNvSpPr>
            <a:spLocks noGrp="1"/>
          </p:cNvSpPr>
          <p:nvPr>
            <p:ph type="body" sz="quarter" idx="13"/>
          </p:nvPr>
        </p:nvSpPr>
        <p:spPr>
          <a:xfrm>
            <a:off x="5993867" y="422817"/>
            <a:ext cx="4828032" cy="490538"/>
          </a:xfrm>
        </p:spPr>
        <p:txBody>
          <a:bodyPr/>
          <a:lstStyle/>
          <a:p>
            <a:r>
              <a:rPr lang="en-GB" dirty="0"/>
              <a:t>Emotional development </a:t>
            </a:r>
            <a:endParaRPr lang="en-US" dirty="0"/>
          </a:p>
        </p:txBody>
      </p:sp>
      <p:sp>
        <p:nvSpPr>
          <p:cNvPr id="5" name="Text Placeholder 4">
            <a:extLst>
              <a:ext uri="{FF2B5EF4-FFF2-40B4-BE49-F238E27FC236}">
                <a16:creationId xmlns:a16="http://schemas.microsoft.com/office/drawing/2014/main" id="{E194D589-C330-607E-B446-0DA52AACC4E4}"/>
              </a:ext>
            </a:extLst>
          </p:cNvPr>
          <p:cNvSpPr>
            <a:spLocks noGrp="1"/>
          </p:cNvSpPr>
          <p:nvPr>
            <p:ph type="body" sz="quarter" idx="15"/>
          </p:nvPr>
        </p:nvSpPr>
        <p:spPr>
          <a:xfrm>
            <a:off x="5971032" y="951113"/>
            <a:ext cx="4754880" cy="919915"/>
          </a:xfrm>
        </p:spPr>
        <p:txBody>
          <a:bodyPr/>
          <a:lstStyle/>
          <a:p>
            <a:r>
              <a:rPr lang="en-GB" dirty="0"/>
              <a:t>Anxiety and dependency </a:t>
            </a:r>
          </a:p>
          <a:p>
            <a:r>
              <a:rPr lang="en-GB" dirty="0"/>
              <a:t>Reduced emotional regulation </a:t>
            </a:r>
            <a:endParaRPr lang="en-US" dirty="0"/>
          </a:p>
        </p:txBody>
      </p:sp>
      <p:sp>
        <p:nvSpPr>
          <p:cNvPr id="4" name="Text Placeholder 3">
            <a:extLst>
              <a:ext uri="{FF2B5EF4-FFF2-40B4-BE49-F238E27FC236}">
                <a16:creationId xmlns:a16="http://schemas.microsoft.com/office/drawing/2014/main" id="{5AB49C3E-AD51-081C-CB26-BA65EB17C0A7}"/>
              </a:ext>
            </a:extLst>
          </p:cNvPr>
          <p:cNvSpPr>
            <a:spLocks noGrp="1"/>
          </p:cNvSpPr>
          <p:nvPr>
            <p:ph type="body" sz="quarter" idx="14"/>
          </p:nvPr>
        </p:nvSpPr>
        <p:spPr>
          <a:xfrm>
            <a:off x="5971032" y="1917796"/>
            <a:ext cx="4828032" cy="490538"/>
          </a:xfrm>
        </p:spPr>
        <p:txBody>
          <a:bodyPr/>
          <a:lstStyle/>
          <a:p>
            <a:r>
              <a:rPr lang="en-GB" dirty="0"/>
              <a:t>Social development </a:t>
            </a:r>
          </a:p>
        </p:txBody>
      </p:sp>
      <p:sp>
        <p:nvSpPr>
          <p:cNvPr id="6" name="Text Placeholder 5">
            <a:extLst>
              <a:ext uri="{FF2B5EF4-FFF2-40B4-BE49-F238E27FC236}">
                <a16:creationId xmlns:a16="http://schemas.microsoft.com/office/drawing/2014/main" id="{7F8B4CE7-99C9-BD2D-17D0-2B34D13B367F}"/>
              </a:ext>
            </a:extLst>
          </p:cNvPr>
          <p:cNvSpPr>
            <a:spLocks noGrp="1"/>
          </p:cNvSpPr>
          <p:nvPr>
            <p:ph type="body" sz="quarter" idx="16"/>
          </p:nvPr>
        </p:nvSpPr>
        <p:spPr>
          <a:xfrm>
            <a:off x="6067019" y="2455102"/>
            <a:ext cx="4754880" cy="1204007"/>
          </a:xfrm>
        </p:spPr>
        <p:txBody>
          <a:bodyPr/>
          <a:lstStyle/>
          <a:p>
            <a:r>
              <a:rPr lang="en-GB" dirty="0"/>
              <a:t>Difficulty engaging with peers </a:t>
            </a:r>
          </a:p>
          <a:p>
            <a:r>
              <a:rPr lang="en-GB" dirty="0"/>
              <a:t>Reduced confidence in groups</a:t>
            </a:r>
          </a:p>
        </p:txBody>
      </p:sp>
      <p:sp>
        <p:nvSpPr>
          <p:cNvPr id="13" name="Slide Number Placeholder 12">
            <a:extLst>
              <a:ext uri="{FF2B5EF4-FFF2-40B4-BE49-F238E27FC236}">
                <a16:creationId xmlns:a16="http://schemas.microsoft.com/office/drawing/2014/main" id="{208378E4-1369-B8BE-D097-D0A68C992F75}"/>
              </a:ext>
            </a:extLst>
          </p:cNvPr>
          <p:cNvSpPr>
            <a:spLocks noGrp="1"/>
          </p:cNvSpPr>
          <p:nvPr>
            <p:ph type="sldNum" sz="quarter" idx="12"/>
          </p:nvPr>
        </p:nvSpPr>
        <p:spPr/>
        <p:txBody>
          <a:bodyPr/>
          <a:lstStyle/>
          <a:p>
            <a:fld id="{5BFCF61C-3B18-4C03-8326-CC3B32D710C9}" type="slidenum">
              <a:rPr lang="en-US" smtClean="0"/>
              <a:pPr/>
              <a:t>6</a:t>
            </a:fld>
            <a:endParaRPr lang="en-US"/>
          </a:p>
        </p:txBody>
      </p:sp>
      <p:sp>
        <p:nvSpPr>
          <p:cNvPr id="7" name="TextBox 6">
            <a:extLst>
              <a:ext uri="{FF2B5EF4-FFF2-40B4-BE49-F238E27FC236}">
                <a16:creationId xmlns:a16="http://schemas.microsoft.com/office/drawing/2014/main" id="{0E5CBB4A-0DFB-D867-F8EC-5D44D72B65A4}"/>
              </a:ext>
            </a:extLst>
          </p:cNvPr>
          <p:cNvSpPr txBox="1"/>
          <p:nvPr/>
        </p:nvSpPr>
        <p:spPr>
          <a:xfrm>
            <a:off x="5102382" y="2518372"/>
            <a:ext cx="1828800" cy="1828800"/>
          </a:xfrm>
          <a:prstGeom prst="rect">
            <a:avLst/>
          </a:prstGeom>
          <a:noFill/>
        </p:spPr>
        <p:txBody>
          <a:bodyPr wrap="square" rtlCol="0">
            <a:spAutoFit/>
          </a:bodyPr>
          <a:lstStyle/>
          <a:p>
            <a:pPr algn="l"/>
            <a:endParaRPr lang="en-US" dirty="0"/>
          </a:p>
        </p:txBody>
      </p:sp>
      <p:sp>
        <p:nvSpPr>
          <p:cNvPr id="10" name="Text Placeholder 2">
            <a:extLst>
              <a:ext uri="{FF2B5EF4-FFF2-40B4-BE49-F238E27FC236}">
                <a16:creationId xmlns:a16="http://schemas.microsoft.com/office/drawing/2014/main" id="{CFE50C4C-6A34-5E04-0599-CC607B2384E7}"/>
              </a:ext>
            </a:extLst>
          </p:cNvPr>
          <p:cNvSpPr>
            <a:spLocks noGrp="1"/>
          </p:cNvSpPr>
          <p:nvPr>
            <p:ph type="body" sz="quarter" idx="13"/>
          </p:nvPr>
        </p:nvSpPr>
        <p:spPr>
          <a:xfrm>
            <a:off x="5897880" y="3413840"/>
            <a:ext cx="4828032" cy="490538"/>
          </a:xfrm>
        </p:spPr>
        <p:txBody>
          <a:bodyPr/>
          <a:lstStyle/>
          <a:p>
            <a:r>
              <a:rPr lang="en-GB" dirty="0"/>
              <a:t>Language development </a:t>
            </a:r>
            <a:endParaRPr lang="en-US" dirty="0"/>
          </a:p>
        </p:txBody>
      </p:sp>
      <p:sp>
        <p:nvSpPr>
          <p:cNvPr id="12" name="Text Placeholder 5">
            <a:extLst>
              <a:ext uri="{FF2B5EF4-FFF2-40B4-BE49-F238E27FC236}">
                <a16:creationId xmlns:a16="http://schemas.microsoft.com/office/drawing/2014/main" id="{682515B4-687E-C0A8-1CC7-306164DE3400}"/>
              </a:ext>
            </a:extLst>
          </p:cNvPr>
          <p:cNvSpPr>
            <a:spLocks noGrp="1"/>
          </p:cNvSpPr>
          <p:nvPr>
            <p:ph type="body" sz="quarter" idx="16"/>
          </p:nvPr>
        </p:nvSpPr>
        <p:spPr>
          <a:xfrm>
            <a:off x="5993083" y="4005903"/>
            <a:ext cx="4754880" cy="1204007"/>
          </a:xfrm>
        </p:spPr>
        <p:txBody>
          <a:bodyPr/>
          <a:lstStyle/>
          <a:p>
            <a:r>
              <a:rPr lang="en-GB" dirty="0"/>
              <a:t>Fewer social communication opportunities </a:t>
            </a:r>
          </a:p>
          <a:p>
            <a:r>
              <a:rPr lang="en-GB" dirty="0"/>
              <a:t>Delayed expressive language </a:t>
            </a:r>
          </a:p>
        </p:txBody>
      </p:sp>
    </p:spTree>
    <p:extLst>
      <p:ext uri="{BB962C8B-B14F-4D97-AF65-F5344CB8AC3E}">
        <p14:creationId xmlns:p14="http://schemas.microsoft.com/office/powerpoint/2010/main" val="6163551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5010AA-DDBA-D5A2-A34D-69E21671333A}"/>
              </a:ext>
            </a:extLst>
          </p:cNvPr>
          <p:cNvSpPr>
            <a:spLocks noGrp="1"/>
          </p:cNvSpPr>
          <p:nvPr>
            <p:ph type="title"/>
          </p:nvPr>
        </p:nvSpPr>
        <p:spPr>
          <a:xfrm>
            <a:off x="2346960" y="949023"/>
            <a:ext cx="7498080" cy="108742"/>
          </a:xfrm>
        </p:spPr>
        <p:txBody>
          <a:bodyPr/>
          <a:lstStyle/>
          <a:p>
            <a:r>
              <a:rPr lang="en-GB" dirty="0"/>
              <a:t>Nature and nurture influences </a:t>
            </a:r>
            <a:endParaRPr lang="en-US" dirty="0"/>
          </a:p>
        </p:txBody>
      </p:sp>
      <p:sp>
        <p:nvSpPr>
          <p:cNvPr id="4" name="Text Placeholder 3">
            <a:extLst>
              <a:ext uri="{FF2B5EF4-FFF2-40B4-BE49-F238E27FC236}">
                <a16:creationId xmlns:a16="http://schemas.microsoft.com/office/drawing/2014/main" id="{EF31757D-D960-563E-13D7-10BC6A04122D}"/>
              </a:ext>
            </a:extLst>
          </p:cNvPr>
          <p:cNvSpPr>
            <a:spLocks noGrp="1"/>
          </p:cNvSpPr>
          <p:nvPr>
            <p:ph type="body" sz="quarter" idx="13"/>
          </p:nvPr>
        </p:nvSpPr>
        <p:spPr/>
        <p:txBody>
          <a:bodyPr/>
          <a:lstStyle/>
          <a:p>
            <a:r>
              <a:rPr lang="en-GB" dirty="0"/>
              <a:t>Nature (biological factors )</a:t>
            </a:r>
            <a:endParaRPr lang="en-US" dirty="0"/>
          </a:p>
        </p:txBody>
      </p:sp>
      <p:sp>
        <p:nvSpPr>
          <p:cNvPr id="6" name="Text Placeholder 5">
            <a:extLst>
              <a:ext uri="{FF2B5EF4-FFF2-40B4-BE49-F238E27FC236}">
                <a16:creationId xmlns:a16="http://schemas.microsoft.com/office/drawing/2014/main" id="{BFE1F326-65DA-D1D2-BADE-C228E0696D1C}"/>
              </a:ext>
            </a:extLst>
          </p:cNvPr>
          <p:cNvSpPr>
            <a:spLocks noGrp="1"/>
          </p:cNvSpPr>
          <p:nvPr>
            <p:ph type="body" sz="quarter" idx="15"/>
          </p:nvPr>
        </p:nvSpPr>
        <p:spPr/>
        <p:txBody>
          <a:bodyPr/>
          <a:lstStyle/>
          <a:p>
            <a:r>
              <a:rPr lang="en-GB" dirty="0"/>
              <a:t>Temperament </a:t>
            </a:r>
          </a:p>
          <a:p>
            <a:r>
              <a:rPr lang="en-GB" dirty="0"/>
              <a:t>Early brain development </a:t>
            </a:r>
          </a:p>
          <a:p>
            <a:r>
              <a:rPr lang="en-GB" dirty="0"/>
              <a:t>Genetic vulnerability to anxiety </a:t>
            </a:r>
            <a:endParaRPr lang="en-US" dirty="0"/>
          </a:p>
        </p:txBody>
      </p:sp>
      <p:sp>
        <p:nvSpPr>
          <p:cNvPr id="5" name="Text Placeholder 4">
            <a:extLst>
              <a:ext uri="{FF2B5EF4-FFF2-40B4-BE49-F238E27FC236}">
                <a16:creationId xmlns:a16="http://schemas.microsoft.com/office/drawing/2014/main" id="{11D7CDBE-3B02-5AB5-E827-307839805592}"/>
              </a:ext>
            </a:extLst>
          </p:cNvPr>
          <p:cNvSpPr>
            <a:spLocks noGrp="1"/>
          </p:cNvSpPr>
          <p:nvPr>
            <p:ph type="body" sz="quarter" idx="14"/>
          </p:nvPr>
        </p:nvSpPr>
        <p:spPr/>
        <p:txBody>
          <a:bodyPr/>
          <a:lstStyle/>
          <a:p>
            <a:r>
              <a:rPr lang="en-GB" dirty="0"/>
              <a:t>Nurture ( environmental factors )</a:t>
            </a:r>
          </a:p>
        </p:txBody>
      </p:sp>
      <p:sp>
        <p:nvSpPr>
          <p:cNvPr id="7" name="Text Placeholder 6">
            <a:extLst>
              <a:ext uri="{FF2B5EF4-FFF2-40B4-BE49-F238E27FC236}">
                <a16:creationId xmlns:a16="http://schemas.microsoft.com/office/drawing/2014/main" id="{3F33DEEB-3296-0AFB-2C98-5D37AC21B10C}"/>
              </a:ext>
            </a:extLst>
          </p:cNvPr>
          <p:cNvSpPr>
            <a:spLocks noGrp="1"/>
          </p:cNvSpPr>
          <p:nvPr>
            <p:ph type="body" sz="quarter" idx="16"/>
          </p:nvPr>
        </p:nvSpPr>
        <p:spPr/>
        <p:txBody>
          <a:bodyPr/>
          <a:lstStyle/>
          <a:p>
            <a:r>
              <a:rPr lang="en-GB" dirty="0"/>
              <a:t>Maternal mental health </a:t>
            </a:r>
          </a:p>
          <a:p>
            <a:r>
              <a:rPr lang="en-GB" dirty="0"/>
              <a:t>Quality of care giving </a:t>
            </a:r>
          </a:p>
          <a:p>
            <a:r>
              <a:rPr lang="en-GB" dirty="0"/>
              <a:t>Social isolation </a:t>
            </a:r>
          </a:p>
          <a:p>
            <a:r>
              <a:rPr lang="en-GB" dirty="0"/>
              <a:t>Relocation and disrupted routines </a:t>
            </a:r>
          </a:p>
          <a:p>
            <a:r>
              <a:rPr lang="en-GB" dirty="0"/>
              <a:t>Limited peer interaction </a:t>
            </a:r>
            <a:endParaRPr lang="en-US" dirty="0"/>
          </a:p>
        </p:txBody>
      </p:sp>
      <p:sp>
        <p:nvSpPr>
          <p:cNvPr id="13" name="Slide Number Placeholder 12">
            <a:extLst>
              <a:ext uri="{FF2B5EF4-FFF2-40B4-BE49-F238E27FC236}">
                <a16:creationId xmlns:a16="http://schemas.microsoft.com/office/drawing/2014/main" id="{89804E48-D44D-C8A3-0944-D89136753D97}"/>
              </a:ext>
            </a:extLst>
          </p:cNvPr>
          <p:cNvSpPr>
            <a:spLocks noGrp="1"/>
          </p:cNvSpPr>
          <p:nvPr>
            <p:ph type="sldNum" sz="quarter" idx="12"/>
          </p:nvPr>
        </p:nvSpPr>
        <p:spPr/>
        <p:txBody>
          <a:bodyPr/>
          <a:lstStyle/>
          <a:p>
            <a:fld id="{5BFCF61C-3B18-4C03-8326-CC3B32D710C9}" type="slidenum">
              <a:rPr lang="en-US" smtClean="0"/>
              <a:t>7</a:t>
            </a:fld>
            <a:endParaRPr lang="en-US"/>
          </a:p>
        </p:txBody>
      </p:sp>
    </p:spTree>
    <p:extLst>
      <p:ext uri="{BB962C8B-B14F-4D97-AF65-F5344CB8AC3E}">
        <p14:creationId xmlns:p14="http://schemas.microsoft.com/office/powerpoint/2010/main" val="11250545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2C85805-79DB-07ED-6BDE-11B8962D463A}"/>
              </a:ext>
            </a:extLst>
          </p:cNvPr>
          <p:cNvSpPr>
            <a:spLocks noGrp="1"/>
          </p:cNvSpPr>
          <p:nvPr>
            <p:ph type="title"/>
          </p:nvPr>
        </p:nvSpPr>
        <p:spPr>
          <a:xfrm>
            <a:off x="691524" y="1085813"/>
            <a:ext cx="10871708" cy="704088"/>
          </a:xfrm>
        </p:spPr>
        <p:txBody>
          <a:bodyPr/>
          <a:lstStyle/>
          <a:p>
            <a:r>
              <a:rPr lang="en-GB" sz="4700" dirty="0">
                <a:latin typeface="Arial" panose="020B0604020202020204" pitchFamily="34" charset="0"/>
                <a:cs typeface="Arial" panose="020B0604020202020204" pitchFamily="34" charset="0"/>
              </a:rPr>
              <a:t>Theory informed support plan</a:t>
            </a:r>
            <a:br>
              <a:rPr lang="en-US" sz="5000" dirty="0">
                <a:solidFill>
                  <a:schemeClr val="tx2"/>
                </a:solidFill>
                <a:latin typeface="Arial" panose="020B0604020202020204" pitchFamily="34" charset="0"/>
                <a:cs typeface="Arial" panose="020B0604020202020204" pitchFamily="34" charset="0"/>
              </a:rPr>
            </a:br>
            <a:endParaRPr lang="en-US" dirty="0"/>
          </a:p>
        </p:txBody>
      </p:sp>
      <p:sp>
        <p:nvSpPr>
          <p:cNvPr id="3" name="Slide Number Placeholder 2">
            <a:extLst>
              <a:ext uri="{FF2B5EF4-FFF2-40B4-BE49-F238E27FC236}">
                <a16:creationId xmlns:a16="http://schemas.microsoft.com/office/drawing/2014/main" id="{583E68DE-3756-7E72-3F5A-34338BB312B3}"/>
              </a:ext>
            </a:extLst>
          </p:cNvPr>
          <p:cNvSpPr>
            <a:spLocks noGrp="1"/>
          </p:cNvSpPr>
          <p:nvPr>
            <p:ph type="sldNum" sz="quarter" idx="12"/>
          </p:nvPr>
        </p:nvSpPr>
        <p:spPr/>
        <p:txBody>
          <a:bodyPr/>
          <a:lstStyle/>
          <a:p>
            <a:fld id="{5BFCF61C-3B18-4C03-8326-CC3B32D710C9}" type="slidenum">
              <a:rPr lang="en-US" smtClean="0"/>
              <a:t>8</a:t>
            </a:fld>
            <a:endParaRPr lang="en-US" dirty="0"/>
          </a:p>
        </p:txBody>
      </p:sp>
      <p:sp>
        <p:nvSpPr>
          <p:cNvPr id="5" name="Text Placeholder 4">
            <a:extLst>
              <a:ext uri="{FF2B5EF4-FFF2-40B4-BE49-F238E27FC236}">
                <a16:creationId xmlns:a16="http://schemas.microsoft.com/office/drawing/2014/main" id="{6D4C7CBA-BE77-048A-DED3-BCCB5936C564}"/>
              </a:ext>
            </a:extLst>
          </p:cNvPr>
          <p:cNvSpPr>
            <a:spLocks noGrp="1"/>
          </p:cNvSpPr>
          <p:nvPr>
            <p:ph type="body" sz="quarter" idx="13"/>
          </p:nvPr>
        </p:nvSpPr>
        <p:spPr/>
        <p:txBody>
          <a:bodyPr/>
          <a:lstStyle/>
          <a:p>
            <a:r>
              <a:rPr lang="en-GB" sz="2200" b="1" dirty="0">
                <a:solidFill>
                  <a:schemeClr val="tx2"/>
                </a:solidFill>
                <a:latin typeface="Arial" panose="020B0604020202020204" pitchFamily="34" charset="0"/>
                <a:cs typeface="Arial" panose="020B0604020202020204" pitchFamily="34" charset="0"/>
              </a:rPr>
              <a:t>Attachment based approaches </a:t>
            </a:r>
            <a:endParaRPr lang="en-US" sz="2200" b="1" dirty="0">
              <a:solidFill>
                <a:schemeClr val="tx2"/>
              </a:solidFill>
              <a:latin typeface="Arial" panose="020B0604020202020204" pitchFamily="34" charset="0"/>
              <a:cs typeface="Arial" panose="020B0604020202020204" pitchFamily="34" charset="0"/>
            </a:endParaRPr>
          </a:p>
          <a:p>
            <a:endParaRPr lang="en-US" dirty="0"/>
          </a:p>
        </p:txBody>
      </p:sp>
      <p:sp>
        <p:nvSpPr>
          <p:cNvPr id="7" name="Text Placeholder 6">
            <a:extLst>
              <a:ext uri="{FF2B5EF4-FFF2-40B4-BE49-F238E27FC236}">
                <a16:creationId xmlns:a16="http://schemas.microsoft.com/office/drawing/2014/main" id="{2749D3A3-A012-454F-EFFD-30D72C9C8AE7}"/>
              </a:ext>
            </a:extLst>
          </p:cNvPr>
          <p:cNvSpPr>
            <a:spLocks noGrp="1"/>
          </p:cNvSpPr>
          <p:nvPr>
            <p:ph type="body" sz="quarter" idx="15"/>
          </p:nvPr>
        </p:nvSpPr>
        <p:spPr/>
        <p:txBody>
          <a:bodyPr/>
          <a:lstStyle/>
          <a:p>
            <a:pPr marL="342900" indent="-342900">
              <a:lnSpc>
                <a:spcPct val="150000"/>
              </a:lnSpc>
              <a:buFont typeface="Arial" panose="020B0604020202020204" pitchFamily="34" charset="0"/>
              <a:buChar char="•"/>
            </a:pPr>
            <a:r>
              <a:rPr lang="en-GB" sz="1600" dirty="0">
                <a:solidFill>
                  <a:schemeClr val="tx2"/>
                </a:solidFill>
                <a:latin typeface="Arial" panose="020B0604020202020204" pitchFamily="34" charset="0"/>
                <a:cs typeface="Arial" panose="020B0604020202020204" pitchFamily="34" charset="0"/>
              </a:rPr>
              <a:t>Key person system </a:t>
            </a:r>
          </a:p>
          <a:p>
            <a:pPr marL="342900" indent="-34290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Consistent routines</a:t>
            </a:r>
          </a:p>
          <a:p>
            <a:pPr marL="342900" indent="-34290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Predictable transitions</a:t>
            </a:r>
          </a:p>
        </p:txBody>
      </p:sp>
      <p:sp>
        <p:nvSpPr>
          <p:cNvPr id="6" name="Text Placeholder 5">
            <a:extLst>
              <a:ext uri="{FF2B5EF4-FFF2-40B4-BE49-F238E27FC236}">
                <a16:creationId xmlns:a16="http://schemas.microsoft.com/office/drawing/2014/main" id="{19E02B69-8EDA-C137-FEEF-12D4F89D01CD}"/>
              </a:ext>
            </a:extLst>
          </p:cNvPr>
          <p:cNvSpPr>
            <a:spLocks noGrp="1"/>
          </p:cNvSpPr>
          <p:nvPr>
            <p:ph type="body" sz="quarter" idx="14"/>
          </p:nvPr>
        </p:nvSpPr>
        <p:spPr/>
        <p:txBody>
          <a:bodyPr/>
          <a:lstStyle/>
          <a:p>
            <a:r>
              <a:rPr lang="en-GB" sz="2200" b="1" dirty="0">
                <a:solidFill>
                  <a:schemeClr val="tx2"/>
                </a:solidFill>
                <a:latin typeface="Arial" panose="020B0604020202020204" pitchFamily="34" charset="0"/>
                <a:cs typeface="Arial" panose="020B0604020202020204" pitchFamily="34" charset="0"/>
              </a:rPr>
              <a:t>Language support </a:t>
            </a:r>
            <a:endParaRPr lang="en-US" sz="2200" b="1" dirty="0">
              <a:solidFill>
                <a:schemeClr val="tx2"/>
              </a:solidFill>
              <a:latin typeface="Arial" panose="020B0604020202020204" pitchFamily="34" charset="0"/>
              <a:cs typeface="Arial" panose="020B0604020202020204" pitchFamily="34" charset="0"/>
            </a:endParaRPr>
          </a:p>
          <a:p>
            <a:endParaRPr lang="en-US" dirty="0"/>
          </a:p>
        </p:txBody>
      </p:sp>
      <p:sp>
        <p:nvSpPr>
          <p:cNvPr id="8" name="Text Placeholder 7">
            <a:extLst>
              <a:ext uri="{FF2B5EF4-FFF2-40B4-BE49-F238E27FC236}">
                <a16:creationId xmlns:a16="http://schemas.microsoft.com/office/drawing/2014/main" id="{D89074EA-C6FF-2A59-04ED-55D899CA3454}"/>
              </a:ext>
            </a:extLst>
          </p:cNvPr>
          <p:cNvSpPr>
            <a:spLocks noGrp="1"/>
          </p:cNvSpPr>
          <p:nvPr>
            <p:ph type="body" sz="quarter" idx="16"/>
          </p:nvPr>
        </p:nvSpPr>
        <p:spPr/>
        <p:txBody>
          <a:bodyPr/>
          <a:lstStyle/>
          <a:p>
            <a:pPr marL="342900" indent="-342900">
              <a:lnSpc>
                <a:spcPct val="150000"/>
              </a:lnSpc>
              <a:buFont typeface="Arial" panose="020B0604020202020204" pitchFamily="34" charset="0"/>
              <a:buChar char="•"/>
            </a:pPr>
            <a:r>
              <a:rPr lang="en-GB" sz="1600" dirty="0">
                <a:solidFill>
                  <a:schemeClr val="tx2"/>
                </a:solidFill>
                <a:latin typeface="Arial" panose="020B0604020202020204" pitchFamily="34" charset="0"/>
                <a:cs typeface="Arial" panose="020B0604020202020204" pitchFamily="34" charset="0"/>
              </a:rPr>
              <a:t>Story telling </a:t>
            </a:r>
          </a:p>
          <a:p>
            <a:pPr marL="342900" indent="-34290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Small group conversations </a:t>
            </a:r>
          </a:p>
          <a:p>
            <a:pPr marL="342900" indent="-342900">
              <a:lnSpc>
                <a:spcPct val="150000"/>
              </a:lnSpc>
              <a:buFont typeface="Arial" panose="020B0604020202020204" pitchFamily="34" charset="0"/>
              <a:buChar char="•"/>
            </a:pPr>
            <a:r>
              <a:rPr lang="en-GB" sz="1600" dirty="0">
                <a:solidFill>
                  <a:schemeClr val="tx2"/>
                </a:solidFill>
                <a:latin typeface="Arial" panose="020B0604020202020204" pitchFamily="34" charset="0"/>
                <a:cs typeface="Arial" panose="020B0604020202020204" pitchFamily="34" charset="0"/>
              </a:rPr>
              <a:t>L</a:t>
            </a:r>
            <a:r>
              <a:rPr lang="en-GB" dirty="0">
                <a:latin typeface="Arial" panose="020B0604020202020204" pitchFamily="34" charset="0"/>
                <a:cs typeface="Arial" panose="020B0604020202020204" pitchFamily="34" charset="0"/>
              </a:rPr>
              <a:t>anguage rich play</a:t>
            </a:r>
            <a:endParaRPr lang="en-US" sz="1600" dirty="0">
              <a:solidFill>
                <a:schemeClr val="tx2"/>
              </a:solidFill>
            </a:endParaRPr>
          </a:p>
          <a:p>
            <a:endParaRPr lang="en-US" dirty="0"/>
          </a:p>
        </p:txBody>
      </p:sp>
      <p:sp>
        <p:nvSpPr>
          <p:cNvPr id="9" name="Text Placeholder 8">
            <a:extLst>
              <a:ext uri="{FF2B5EF4-FFF2-40B4-BE49-F238E27FC236}">
                <a16:creationId xmlns:a16="http://schemas.microsoft.com/office/drawing/2014/main" id="{2F6D1492-6808-B064-1F4E-6B49A77CEAE9}"/>
              </a:ext>
            </a:extLst>
          </p:cNvPr>
          <p:cNvSpPr>
            <a:spLocks noGrp="1"/>
          </p:cNvSpPr>
          <p:nvPr>
            <p:ph type="body" sz="quarter" idx="17"/>
          </p:nvPr>
        </p:nvSpPr>
        <p:spPr/>
        <p:txBody>
          <a:bodyPr/>
          <a:lstStyle/>
          <a:p>
            <a:r>
              <a:rPr lang="en-GB" dirty="0"/>
              <a:t>Emotional support </a:t>
            </a:r>
            <a:endParaRPr lang="en-US" dirty="0"/>
          </a:p>
        </p:txBody>
      </p:sp>
      <p:sp>
        <p:nvSpPr>
          <p:cNvPr id="10" name="Text Placeholder 9">
            <a:extLst>
              <a:ext uri="{FF2B5EF4-FFF2-40B4-BE49-F238E27FC236}">
                <a16:creationId xmlns:a16="http://schemas.microsoft.com/office/drawing/2014/main" id="{A4B14CB4-1193-ED18-7BAA-87DF524040D5}"/>
              </a:ext>
            </a:extLst>
          </p:cNvPr>
          <p:cNvSpPr>
            <a:spLocks noGrp="1"/>
          </p:cNvSpPr>
          <p:nvPr>
            <p:ph type="body" sz="quarter" idx="18"/>
          </p:nvPr>
        </p:nvSpPr>
        <p:spPr/>
        <p:txBody>
          <a:bodyPr/>
          <a:lstStyle/>
          <a:p>
            <a:r>
              <a:rPr lang="en-GB" sz="1600" noProof="1">
                <a:solidFill>
                  <a:schemeClr val="tx2"/>
                </a:solidFill>
                <a:latin typeface="Arial" panose="020B0604020202020204" pitchFamily="34" charset="0"/>
                <a:cs typeface="Arial" panose="020B0604020202020204" pitchFamily="34" charset="0"/>
              </a:rPr>
              <a:t>Emotional coaching </a:t>
            </a:r>
          </a:p>
          <a:p>
            <a:r>
              <a:rPr lang="en-GB" noProof="1">
                <a:latin typeface="Arial" panose="020B0604020202020204" pitchFamily="34" charset="0"/>
                <a:cs typeface="Arial" panose="020B0604020202020204" pitchFamily="34" charset="0"/>
              </a:rPr>
              <a:t>Visual emotion cards</a:t>
            </a:r>
          </a:p>
          <a:p>
            <a:r>
              <a:rPr lang="en-GB" sz="1600" noProof="1">
                <a:solidFill>
                  <a:schemeClr val="tx2"/>
                </a:solidFill>
                <a:latin typeface="Arial" panose="020B0604020202020204" pitchFamily="34" charset="0"/>
                <a:cs typeface="Arial" panose="020B0604020202020204" pitchFamily="34" charset="0"/>
              </a:rPr>
              <a:t>Safe spaces </a:t>
            </a:r>
            <a:endParaRPr lang="en-US" sz="1600" noProof="1">
              <a:solidFill>
                <a:schemeClr val="tx2"/>
              </a:solidFill>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4766149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A65C01-2837-2D71-254F-BAEEC669F389}"/>
              </a:ext>
            </a:extLst>
          </p:cNvPr>
          <p:cNvSpPr>
            <a:spLocks noGrp="1"/>
          </p:cNvSpPr>
          <p:nvPr>
            <p:ph type="title"/>
          </p:nvPr>
        </p:nvSpPr>
        <p:spPr/>
        <p:txBody>
          <a:bodyPr/>
          <a:lstStyle/>
          <a:p>
            <a:r>
              <a:rPr lang="en-GB" dirty="0"/>
              <a:t> Multi agency support </a:t>
            </a:r>
            <a:endParaRPr lang="en-US" dirty="0"/>
          </a:p>
        </p:txBody>
      </p:sp>
      <p:sp>
        <p:nvSpPr>
          <p:cNvPr id="12" name="Footer Placeholder 11">
            <a:extLst>
              <a:ext uri="{FF2B5EF4-FFF2-40B4-BE49-F238E27FC236}">
                <a16:creationId xmlns:a16="http://schemas.microsoft.com/office/drawing/2014/main" id="{CEED6286-6851-6DDB-6D9B-9B02A607B361}"/>
              </a:ext>
            </a:extLst>
          </p:cNvPr>
          <p:cNvSpPr>
            <a:spLocks noGrp="1"/>
          </p:cNvSpPr>
          <p:nvPr>
            <p:ph type="ftr" sz="quarter" idx="11"/>
          </p:nvPr>
        </p:nvSpPr>
        <p:spPr/>
        <p:txBody>
          <a:bodyPr/>
          <a:lstStyle/>
          <a:p>
            <a:r>
              <a:rPr lang="en-US"/>
              <a:t>Presentation title</a:t>
            </a:r>
          </a:p>
        </p:txBody>
      </p:sp>
      <p:sp>
        <p:nvSpPr>
          <p:cNvPr id="13" name="Slide Number Placeholder 12">
            <a:extLst>
              <a:ext uri="{FF2B5EF4-FFF2-40B4-BE49-F238E27FC236}">
                <a16:creationId xmlns:a16="http://schemas.microsoft.com/office/drawing/2014/main" id="{A783BE29-9226-E728-BAD0-B02DEADFB9C6}"/>
              </a:ext>
            </a:extLst>
          </p:cNvPr>
          <p:cNvSpPr>
            <a:spLocks noGrp="1"/>
          </p:cNvSpPr>
          <p:nvPr>
            <p:ph type="sldNum" sz="quarter" idx="12"/>
          </p:nvPr>
        </p:nvSpPr>
        <p:spPr/>
        <p:txBody>
          <a:bodyPr/>
          <a:lstStyle/>
          <a:p>
            <a:fld id="{5BFCF61C-3B18-4C03-8326-CC3B32D710C9}" type="slidenum">
              <a:rPr lang="en-US" smtClean="0"/>
              <a:pPr/>
              <a:t>9</a:t>
            </a:fld>
            <a:endParaRPr lang="en-US"/>
          </a:p>
        </p:txBody>
      </p:sp>
      <p:sp>
        <p:nvSpPr>
          <p:cNvPr id="5" name="Text Placeholder 4">
            <a:extLst>
              <a:ext uri="{FF2B5EF4-FFF2-40B4-BE49-F238E27FC236}">
                <a16:creationId xmlns:a16="http://schemas.microsoft.com/office/drawing/2014/main" id="{43DF41ED-5729-1B31-0C04-21385523D7E1}"/>
              </a:ext>
            </a:extLst>
          </p:cNvPr>
          <p:cNvSpPr>
            <a:spLocks noGrp="1"/>
          </p:cNvSpPr>
          <p:nvPr>
            <p:ph type="body" sz="quarter" idx="15"/>
          </p:nvPr>
        </p:nvSpPr>
        <p:spPr>
          <a:xfrm>
            <a:off x="340611" y="2709984"/>
            <a:ext cx="5111496" cy="1682750"/>
          </a:xfrm>
        </p:spPr>
        <p:txBody>
          <a:bodyPr/>
          <a:lstStyle/>
          <a:p>
            <a:r>
              <a:rPr lang="en-GB" dirty="0"/>
              <a:t>Children's centre staff – daily emotional support </a:t>
            </a:r>
          </a:p>
          <a:p>
            <a:r>
              <a:rPr lang="en-GB" dirty="0"/>
              <a:t>Speech and language therapist – assessment and intervention  </a:t>
            </a:r>
            <a:endParaRPr lang="en-US" dirty="0"/>
          </a:p>
        </p:txBody>
      </p:sp>
      <p:sp>
        <p:nvSpPr>
          <p:cNvPr id="6" name="Text Placeholder 5">
            <a:extLst>
              <a:ext uri="{FF2B5EF4-FFF2-40B4-BE49-F238E27FC236}">
                <a16:creationId xmlns:a16="http://schemas.microsoft.com/office/drawing/2014/main" id="{D180BD75-0796-C71E-07C4-224B63C0CEEF}"/>
              </a:ext>
            </a:extLst>
          </p:cNvPr>
          <p:cNvSpPr>
            <a:spLocks noGrp="1"/>
          </p:cNvSpPr>
          <p:nvPr>
            <p:ph type="body" sz="quarter" idx="16"/>
          </p:nvPr>
        </p:nvSpPr>
        <p:spPr>
          <a:xfrm>
            <a:off x="6007608" y="2709984"/>
            <a:ext cx="5111496" cy="1682750"/>
          </a:xfrm>
        </p:spPr>
        <p:txBody>
          <a:bodyPr/>
          <a:lstStyle/>
          <a:p>
            <a:r>
              <a:rPr lang="en-GB" dirty="0"/>
              <a:t>Health visitor – development monitoring</a:t>
            </a:r>
          </a:p>
          <a:p>
            <a:r>
              <a:rPr lang="en-GB" dirty="0"/>
              <a:t>Family support services- reduce social isolation </a:t>
            </a:r>
            <a:endParaRPr lang="en-US" dirty="0"/>
          </a:p>
        </p:txBody>
      </p:sp>
    </p:spTree>
    <p:extLst>
      <p:ext uri="{BB962C8B-B14F-4D97-AF65-F5344CB8AC3E}">
        <p14:creationId xmlns:p14="http://schemas.microsoft.com/office/powerpoint/2010/main" val="32746471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52E563-D2B2-A0AD-3574-E8C8FDCE3DAC}"/>
              </a:ext>
            </a:extLst>
          </p:cNvPr>
          <p:cNvSpPr>
            <a:spLocks noGrp="1"/>
          </p:cNvSpPr>
          <p:nvPr>
            <p:ph type="title"/>
          </p:nvPr>
        </p:nvSpPr>
        <p:spPr>
          <a:xfrm>
            <a:off x="6645445" y="-30647"/>
            <a:ext cx="4828032" cy="490538"/>
          </a:xfrm>
        </p:spPr>
        <p:txBody>
          <a:bodyPr/>
          <a:lstStyle/>
          <a:p>
            <a:r>
              <a:rPr lang="en-GB" sz="2100" dirty="0"/>
              <a:t>Conclusion</a:t>
            </a:r>
            <a:r>
              <a:rPr lang="en-GB" dirty="0"/>
              <a:t> </a:t>
            </a:r>
            <a:endParaRPr lang="en-US" dirty="0"/>
          </a:p>
        </p:txBody>
      </p:sp>
      <p:sp>
        <p:nvSpPr>
          <p:cNvPr id="3" name="Text Placeholder 2">
            <a:extLst>
              <a:ext uri="{FF2B5EF4-FFF2-40B4-BE49-F238E27FC236}">
                <a16:creationId xmlns:a16="http://schemas.microsoft.com/office/drawing/2014/main" id="{0E2A819C-8720-05AC-589D-CCF280D381A0}"/>
              </a:ext>
            </a:extLst>
          </p:cNvPr>
          <p:cNvSpPr>
            <a:spLocks noGrp="1"/>
          </p:cNvSpPr>
          <p:nvPr>
            <p:ph type="body" sz="quarter" idx="13"/>
          </p:nvPr>
        </p:nvSpPr>
        <p:spPr>
          <a:xfrm>
            <a:off x="605787" y="435400"/>
            <a:ext cx="4828032" cy="1247349"/>
          </a:xfrm>
        </p:spPr>
        <p:txBody>
          <a:bodyPr/>
          <a:lstStyle/>
          <a:p>
            <a:r>
              <a:rPr lang="en-GB" dirty="0"/>
              <a:t>Critical evaluation of Bowlby’s theory </a:t>
            </a:r>
            <a:endParaRPr lang="en-US" dirty="0"/>
          </a:p>
        </p:txBody>
      </p:sp>
      <p:sp>
        <p:nvSpPr>
          <p:cNvPr id="12" name="Text Placeholder 11">
            <a:extLst>
              <a:ext uri="{FF2B5EF4-FFF2-40B4-BE49-F238E27FC236}">
                <a16:creationId xmlns:a16="http://schemas.microsoft.com/office/drawing/2014/main" id="{0D775342-B398-D058-62EA-D657A2192D69}"/>
              </a:ext>
            </a:extLst>
          </p:cNvPr>
          <p:cNvSpPr>
            <a:spLocks noGrp="1"/>
          </p:cNvSpPr>
          <p:nvPr>
            <p:ph type="body" sz="quarter" idx="15"/>
          </p:nvPr>
        </p:nvSpPr>
        <p:spPr/>
        <p:txBody>
          <a:bodyPr/>
          <a:lstStyle/>
          <a:p>
            <a:r>
              <a:rPr lang="en-GB" dirty="0"/>
              <a:t>Strengths such as ..</a:t>
            </a:r>
          </a:p>
          <a:p>
            <a:r>
              <a:rPr lang="en-GB" dirty="0"/>
              <a:t>Explaining impact of early relationships </a:t>
            </a:r>
          </a:p>
          <a:p>
            <a:r>
              <a:rPr lang="en-GB" dirty="0"/>
              <a:t>Supported by attachment research </a:t>
            </a:r>
          </a:p>
          <a:p>
            <a:r>
              <a:rPr lang="en-GB" dirty="0"/>
              <a:t>Widely applied in early years practice </a:t>
            </a:r>
          </a:p>
        </p:txBody>
      </p:sp>
      <p:sp>
        <p:nvSpPr>
          <p:cNvPr id="20" name="Text Placeholder 19">
            <a:extLst>
              <a:ext uri="{FF2B5EF4-FFF2-40B4-BE49-F238E27FC236}">
                <a16:creationId xmlns:a16="http://schemas.microsoft.com/office/drawing/2014/main" id="{E954CCA8-9E58-39CC-C428-F4B19348692D}"/>
              </a:ext>
            </a:extLst>
          </p:cNvPr>
          <p:cNvSpPr>
            <a:spLocks noGrp="1"/>
          </p:cNvSpPr>
          <p:nvPr>
            <p:ph type="body" sz="quarter" idx="16"/>
          </p:nvPr>
        </p:nvSpPr>
        <p:spPr>
          <a:xfrm>
            <a:off x="365760" y="3584449"/>
            <a:ext cx="4754880" cy="2891293"/>
          </a:xfrm>
        </p:spPr>
        <p:txBody>
          <a:bodyPr/>
          <a:lstStyle/>
          <a:p>
            <a:r>
              <a:rPr lang="en-GB" dirty="0"/>
              <a:t>Limitations </a:t>
            </a:r>
          </a:p>
          <a:p>
            <a:r>
              <a:rPr lang="en-GB" dirty="0"/>
              <a:t>May overwhelm the mother – child relationship </a:t>
            </a:r>
          </a:p>
          <a:p>
            <a:r>
              <a:rPr lang="en-GB" dirty="0"/>
              <a:t>Less attention to wider social factors </a:t>
            </a:r>
          </a:p>
          <a:p>
            <a:r>
              <a:rPr lang="en-GB" dirty="0"/>
              <a:t>Cultural differences in attachment patterns </a:t>
            </a:r>
          </a:p>
          <a:p>
            <a:r>
              <a:rPr lang="en-GB" dirty="0"/>
              <a:t>Deterministic interpretation possible </a:t>
            </a:r>
          </a:p>
          <a:p>
            <a:endParaRPr lang="en-GB" dirty="0"/>
          </a:p>
          <a:p>
            <a:endParaRPr lang="en-GB" dirty="0"/>
          </a:p>
          <a:p>
            <a:endParaRPr lang="en-GB" dirty="0"/>
          </a:p>
          <a:p>
            <a:endParaRPr lang="en-GB" dirty="0"/>
          </a:p>
          <a:p>
            <a:endParaRPr lang="en-GB" dirty="0"/>
          </a:p>
          <a:p>
            <a:endParaRPr lang="en-US" dirty="0"/>
          </a:p>
          <a:p>
            <a:endParaRPr lang="en-US" dirty="0"/>
          </a:p>
        </p:txBody>
      </p:sp>
      <p:sp>
        <p:nvSpPr>
          <p:cNvPr id="14" name="Slide Number Placeholder 13">
            <a:extLst>
              <a:ext uri="{FF2B5EF4-FFF2-40B4-BE49-F238E27FC236}">
                <a16:creationId xmlns:a16="http://schemas.microsoft.com/office/drawing/2014/main" id="{CB66A1BD-2500-AB18-9DCA-0585F33C2410}"/>
              </a:ext>
            </a:extLst>
          </p:cNvPr>
          <p:cNvSpPr>
            <a:spLocks noGrp="1"/>
          </p:cNvSpPr>
          <p:nvPr>
            <p:ph type="sldNum" sz="quarter" idx="12"/>
          </p:nvPr>
        </p:nvSpPr>
        <p:spPr/>
        <p:txBody>
          <a:bodyPr/>
          <a:lstStyle/>
          <a:p>
            <a:fld id="{5BFCF61C-3B18-4C03-8326-CC3B32D710C9}" type="slidenum">
              <a:rPr lang="en-US" smtClean="0"/>
              <a:pPr/>
              <a:t>10</a:t>
            </a:fld>
            <a:endParaRPr lang="en-US"/>
          </a:p>
        </p:txBody>
      </p:sp>
      <p:sp>
        <p:nvSpPr>
          <p:cNvPr id="7" name="Text Placeholder 6">
            <a:extLst>
              <a:ext uri="{FF2B5EF4-FFF2-40B4-BE49-F238E27FC236}">
                <a16:creationId xmlns:a16="http://schemas.microsoft.com/office/drawing/2014/main" id="{84811C2E-8343-B935-0789-F65FFE5A0087}"/>
              </a:ext>
            </a:extLst>
          </p:cNvPr>
          <p:cNvSpPr>
            <a:spLocks noGrp="1"/>
          </p:cNvSpPr>
          <p:nvPr>
            <p:ph type="body" sz="quarter" idx="17"/>
          </p:nvPr>
        </p:nvSpPr>
        <p:spPr>
          <a:xfrm>
            <a:off x="6261008" y="821736"/>
            <a:ext cx="4828032" cy="3735925"/>
          </a:xfrm>
        </p:spPr>
        <p:txBody>
          <a:bodyPr/>
          <a:lstStyle/>
          <a:p>
            <a:r>
              <a:rPr lang="en-GB" sz="1400" b="0" i="0" dirty="0">
                <a:effectLst/>
                <a:latin typeface="Helvetica" pitchFamily="2" charset="0"/>
              </a:rPr>
              <a:t>In conclusion, Bowlby's Attachment Theory helps explain how Isaac's early experiences may have contributed to his emotional, social and language difficulties. Factors such as maternal post-natal depression, limited support and disruptions in caregiving may have affected his sense of security and attachment formation. Although attachment theory has limitations, it remains valuable for understanding Isaac's behaviour and identifying strategies that can promote positive developmental outcomes</a:t>
            </a:r>
            <a:r>
              <a:rPr lang="en-GB" b="0" i="0" dirty="0">
                <a:effectLst/>
                <a:latin typeface="Helvetica" pitchFamily="2" charset="0"/>
              </a:rPr>
              <a:t>.</a:t>
            </a:r>
            <a:endParaRPr lang="en-GB" dirty="0">
              <a:effectLst/>
              <a:latin typeface="Helvetica" pitchFamily="2" charset="0"/>
            </a:endParaRPr>
          </a:p>
          <a:p>
            <a:endParaRPr lang="en-US" dirty="0"/>
          </a:p>
        </p:txBody>
      </p:sp>
    </p:spTree>
    <p:extLst>
      <p:ext uri="{BB962C8B-B14F-4D97-AF65-F5344CB8AC3E}">
        <p14:creationId xmlns:p14="http://schemas.microsoft.com/office/powerpoint/2010/main" val="738484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464AE1-C6FD-2EFB-79A7-7C9A6C853EF8}"/>
              </a:ext>
            </a:extLst>
          </p:cNvPr>
          <p:cNvSpPr>
            <a:spLocks noGrp="1"/>
          </p:cNvSpPr>
          <p:nvPr>
            <p:ph type="title"/>
          </p:nvPr>
        </p:nvSpPr>
        <p:spPr>
          <a:xfrm>
            <a:off x="226105" y="269632"/>
            <a:ext cx="6675120" cy="937496"/>
          </a:xfrm>
        </p:spPr>
        <p:txBody>
          <a:bodyPr/>
          <a:lstStyle/>
          <a:p>
            <a:r>
              <a:rPr lang="en-GB" sz="4900" dirty="0"/>
              <a:t>Reference list </a:t>
            </a:r>
            <a:endParaRPr lang="en-US" sz="4900" dirty="0"/>
          </a:p>
        </p:txBody>
      </p:sp>
      <p:sp>
        <p:nvSpPr>
          <p:cNvPr id="3" name="Text Placeholder 2">
            <a:extLst>
              <a:ext uri="{FF2B5EF4-FFF2-40B4-BE49-F238E27FC236}">
                <a16:creationId xmlns:a16="http://schemas.microsoft.com/office/drawing/2014/main" id="{33FB47C1-128E-60DF-5281-30C3EFCAB395}"/>
              </a:ext>
            </a:extLst>
          </p:cNvPr>
          <p:cNvSpPr>
            <a:spLocks noGrp="1"/>
          </p:cNvSpPr>
          <p:nvPr>
            <p:ph type="body" sz="quarter" idx="10"/>
          </p:nvPr>
        </p:nvSpPr>
        <p:spPr>
          <a:xfrm>
            <a:off x="469430" y="1003561"/>
            <a:ext cx="7376905" cy="4051290"/>
          </a:xfrm>
        </p:spPr>
        <p:txBody>
          <a:bodyPr/>
          <a:lstStyle/>
          <a:p>
            <a:r>
              <a:rPr lang="en-GB" sz="1100" b="0" i="0" dirty="0">
                <a:solidFill>
                  <a:srgbClr val="E7E6E6"/>
                </a:solidFill>
                <a:effectLst/>
                <a:latin typeface="Calibri" panose="020F0502020204030204" pitchFamily="34" charset="0"/>
              </a:rPr>
              <a:t>Belsky, J. and de Haan , M. (2010). Annual Research Review: Parenting and children’s brain development: the end of the beginning. </a:t>
            </a:r>
            <a:r>
              <a:rPr lang="en-GB" sz="1100" b="0" i="1" dirty="0">
                <a:solidFill>
                  <a:srgbClr val="E7E6E6"/>
                </a:solidFill>
                <a:effectLst/>
                <a:latin typeface="Calibri" panose="020F0502020204030204" pitchFamily="34" charset="0"/>
              </a:rPr>
              <a:t>Journal of Child Psychology and Psychiatry</a:t>
            </a:r>
            <a:r>
              <a:rPr lang="en-GB" sz="1100" b="0" i="0" dirty="0">
                <a:solidFill>
                  <a:srgbClr val="E7E6E6"/>
                </a:solidFill>
                <a:effectLst/>
                <a:latin typeface="Calibri" panose="020F0502020204030204" pitchFamily="34" charset="0"/>
              </a:rPr>
              <a:t>, [online] 52(4), pp.409–428. doi:https://doi.org/10.1111/j.1469-7610.2010.02281.x. </a:t>
            </a:r>
          </a:p>
          <a:p>
            <a:r>
              <a:rPr lang="en-GB" sz="1100" b="0" i="0" dirty="0">
                <a:solidFill>
                  <a:srgbClr val="E7E6E6"/>
                </a:solidFill>
                <a:effectLst/>
                <a:latin typeface="Calibri" panose="020F0502020204030204" pitchFamily="34" charset="0"/>
              </a:rPr>
              <a:t>‌</a:t>
            </a:r>
          </a:p>
          <a:p>
            <a:r>
              <a:rPr lang="en-GB" sz="1000" b="0" i="0" dirty="0">
                <a:solidFill>
                  <a:srgbClr val="E7E6E6"/>
                </a:solidFill>
                <a:effectLst/>
                <a:latin typeface="Calibri" panose="020F0502020204030204" pitchFamily="34" charset="0"/>
              </a:rPr>
              <a:t>McLeod, S. (2025). </a:t>
            </a:r>
            <a:r>
              <a:rPr lang="en-GB" sz="1000" b="0" i="1" dirty="0">
                <a:solidFill>
                  <a:srgbClr val="E7E6E6"/>
                </a:solidFill>
                <a:effectLst/>
                <a:latin typeface="Calibri" panose="020F0502020204030204" pitchFamily="34" charset="0"/>
              </a:rPr>
              <a:t>John Bowlby’s Attachment Theory</a:t>
            </a:r>
            <a:r>
              <a:rPr lang="en-GB" sz="1000" b="0" i="0" dirty="0">
                <a:solidFill>
                  <a:srgbClr val="E7E6E6"/>
                </a:solidFill>
                <a:effectLst/>
                <a:latin typeface="Calibri" panose="020F0502020204030204" pitchFamily="34" charset="0"/>
              </a:rPr>
              <a:t>. [online] Simply Psychology. Available at: </a:t>
            </a:r>
            <a:r>
              <a:rPr lang="en-GB" sz="1000" b="0" i="0" dirty="0">
                <a:solidFill>
                  <a:srgbClr val="E7E6E6"/>
                </a:solidFill>
                <a:effectLst/>
                <a:latin typeface="Calibri" panose="020F0502020204030204" pitchFamily="34" charset="0"/>
                <a:hlinkClick r:id="rId2">
                  <a:extLst>
                    <a:ext uri="{A12FA001-AC4F-418D-AE19-62706E023703}">
                      <ahyp:hlinkClr xmlns:ahyp="http://schemas.microsoft.com/office/drawing/2018/hyperlinkcolor" val="tx"/>
                    </a:ext>
                  </a:extLst>
                </a:hlinkClick>
              </a:rPr>
              <a:t>https://www.simplypsychology.org/</a:t>
            </a:r>
            <a:r>
              <a:rPr lang="en-GB" sz="1000" b="0" i="0" dirty="0" err="1">
                <a:solidFill>
                  <a:srgbClr val="E7E6E6"/>
                </a:solidFill>
                <a:effectLst/>
                <a:latin typeface="Calibri" panose="020F0502020204030204" pitchFamily="34" charset="0"/>
                <a:hlinkClick r:id="rId2">
                  <a:extLst>
                    <a:ext uri="{A12FA001-AC4F-418D-AE19-62706E023703}">
                      <ahyp:hlinkClr xmlns:ahyp="http://schemas.microsoft.com/office/drawing/2018/hyperlinkcolor" val="tx"/>
                    </a:ext>
                  </a:extLst>
                </a:hlinkClick>
              </a:rPr>
              <a:t>bowlby.html</a:t>
            </a:r>
            <a:r>
              <a:rPr lang="en-GB" sz="1000" b="0" i="0" dirty="0">
                <a:solidFill>
                  <a:srgbClr val="E7E6E6"/>
                </a:solidFill>
                <a:effectLst/>
                <a:latin typeface="Calibri" panose="020F0502020204030204" pitchFamily="34" charset="0"/>
              </a:rPr>
              <a:t>. </a:t>
            </a:r>
          </a:p>
          <a:p>
            <a:r>
              <a:rPr lang="en-GB" sz="1000" b="0" i="0" dirty="0">
                <a:solidFill>
                  <a:srgbClr val="E7E6E6"/>
                </a:solidFill>
                <a:effectLst/>
                <a:latin typeface="Calibri" panose="020F0502020204030204" pitchFamily="34" charset="0"/>
              </a:rPr>
              <a:t>‌</a:t>
            </a:r>
            <a:endParaRPr lang="en-GB" sz="1100" b="0" i="0" dirty="0">
              <a:solidFill>
                <a:srgbClr val="E7E6E6"/>
              </a:solidFill>
              <a:effectLst/>
              <a:latin typeface="Calibri" panose="020F0502020204030204" pitchFamily="34" charset="0"/>
            </a:endParaRPr>
          </a:p>
          <a:p>
            <a:r>
              <a:rPr lang="en-GB" sz="1100" b="0" i="0" dirty="0" err="1">
                <a:solidFill>
                  <a:srgbClr val="E7E6E6"/>
                </a:solidFill>
                <a:effectLst/>
                <a:latin typeface="Calibri" panose="020F0502020204030204" pitchFamily="34" charset="0"/>
              </a:rPr>
              <a:t>Ecdpeace.org</a:t>
            </a:r>
            <a:r>
              <a:rPr lang="en-GB" sz="1100" b="0" i="0" dirty="0">
                <a:solidFill>
                  <a:srgbClr val="E7E6E6"/>
                </a:solidFill>
                <a:effectLst/>
                <a:latin typeface="Calibri" panose="020F0502020204030204" pitchFamily="34" charset="0"/>
              </a:rPr>
              <a:t>. (2025). </a:t>
            </a:r>
            <a:r>
              <a:rPr lang="en-GB" sz="1100" b="0" i="1" dirty="0">
                <a:solidFill>
                  <a:srgbClr val="E7E6E6"/>
                </a:solidFill>
                <a:effectLst/>
                <a:latin typeface="Calibri" panose="020F0502020204030204" pitchFamily="34" charset="0"/>
              </a:rPr>
              <a:t>The Nature of the Child’s Ties | Early Childhood Peace Consortium</a:t>
            </a:r>
            <a:r>
              <a:rPr lang="en-GB" sz="1100" b="0" i="0" dirty="0">
                <a:solidFill>
                  <a:srgbClr val="E7E6E6"/>
                </a:solidFill>
                <a:effectLst/>
                <a:latin typeface="Calibri" panose="020F0502020204030204" pitchFamily="34" charset="0"/>
              </a:rPr>
              <a:t>. [online] Available at: https://</a:t>
            </a:r>
            <a:r>
              <a:rPr lang="en-GB" sz="1100" b="0" i="0" dirty="0" err="1">
                <a:solidFill>
                  <a:srgbClr val="E7E6E6"/>
                </a:solidFill>
                <a:effectLst/>
                <a:latin typeface="Calibri" panose="020F0502020204030204" pitchFamily="34" charset="0"/>
              </a:rPr>
              <a:t>ecdpeace.org</a:t>
            </a:r>
            <a:r>
              <a:rPr lang="en-GB" sz="1100" b="0" i="0" dirty="0">
                <a:solidFill>
                  <a:srgbClr val="E7E6E6"/>
                </a:solidFill>
                <a:effectLst/>
                <a:latin typeface="Calibri" panose="020F0502020204030204" pitchFamily="34" charset="0"/>
              </a:rPr>
              <a:t>/</a:t>
            </a:r>
            <a:r>
              <a:rPr lang="en-GB" sz="1100" b="0" i="0" dirty="0" err="1">
                <a:solidFill>
                  <a:srgbClr val="E7E6E6"/>
                </a:solidFill>
                <a:effectLst/>
                <a:latin typeface="Calibri" panose="020F0502020204030204" pitchFamily="34" charset="0"/>
              </a:rPr>
              <a:t>nature-childs-ties</a:t>
            </a:r>
            <a:r>
              <a:rPr lang="en-GB" sz="1100" b="0" i="0" dirty="0">
                <a:solidFill>
                  <a:srgbClr val="E7E6E6"/>
                </a:solidFill>
                <a:effectLst/>
                <a:latin typeface="Calibri" panose="020F0502020204030204" pitchFamily="34" charset="0"/>
              </a:rPr>
              <a:t> [Accessed 12 Jun. 2026]. </a:t>
            </a:r>
          </a:p>
          <a:p>
            <a:endParaRPr lang="en-GB" sz="1100" b="0" i="0" dirty="0">
              <a:solidFill>
                <a:srgbClr val="E7E6E6"/>
              </a:solidFill>
              <a:effectLst/>
              <a:latin typeface="Calibri" panose="020F0502020204030204" pitchFamily="34" charset="0"/>
            </a:endParaRPr>
          </a:p>
          <a:p>
            <a:r>
              <a:rPr lang="en-GB" sz="1100" b="0" i="0" dirty="0">
                <a:solidFill>
                  <a:srgbClr val="E7E6E6"/>
                </a:solidFill>
                <a:effectLst/>
                <a:latin typeface="Calibri" panose="020F0502020204030204" pitchFamily="34" charset="0"/>
              </a:rPr>
              <a:t>‌</a:t>
            </a:r>
          </a:p>
          <a:p>
            <a:endParaRPr lang="en-US" sz="1100" dirty="0"/>
          </a:p>
        </p:txBody>
      </p:sp>
    </p:spTree>
    <p:extLst>
      <p:ext uri="{BB962C8B-B14F-4D97-AF65-F5344CB8AC3E}">
        <p14:creationId xmlns:p14="http://schemas.microsoft.com/office/powerpoint/2010/main" val="226236345"/>
      </p:ext>
    </p:extLst>
  </p:cSld>
  <p:clrMapOvr>
    <a:masterClrMapping/>
  </p:clrMapOvr>
</p:sld>
</file>

<file path=ppt/theme/theme1.xml><?xml version="1.0" encoding="utf-8"?>
<a:theme xmlns:a="http://schemas.openxmlformats.org/drawingml/2006/main" name="Office Theme">
  <a:themeElements>
    <a:clrScheme name="Custom 10">
      <a:dk1>
        <a:srgbClr val="000000"/>
      </a:dk1>
      <a:lt1>
        <a:srgbClr val="FFFFFF"/>
      </a:lt1>
      <a:dk2>
        <a:srgbClr val="3B4546"/>
      </a:dk2>
      <a:lt2>
        <a:srgbClr val="E7E6E6"/>
      </a:lt2>
      <a:accent1>
        <a:srgbClr val="753F2C"/>
      </a:accent1>
      <a:accent2>
        <a:srgbClr val="637376"/>
      </a:accent2>
      <a:accent3>
        <a:srgbClr val="BE937E"/>
      </a:accent3>
      <a:accent4>
        <a:srgbClr val="576853"/>
      </a:accent4>
      <a:accent5>
        <a:srgbClr val="EDE9E6"/>
      </a:accent5>
      <a:accent6>
        <a:srgbClr val="D0CDC5"/>
      </a:accent6>
      <a:hlink>
        <a:srgbClr val="4F4F4F"/>
      </a:hlink>
      <a:folHlink>
        <a:srgbClr val="BE937E"/>
      </a:folHlink>
    </a:clrScheme>
    <a:fontScheme name="Custom 13">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oject_Status_Report_Win32_jx_v13" id="{548E155F-A436-4869-AA06-37335B2050B4}" vid="{0EDDC63E-FF1F-4E31-B8F2-45C944B9CE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2CF51A7-9108-45AF-AF64-7A03A8DEEF80}">
  <ds:schemaRefs>
    <ds:schemaRef ds:uri="http://schemas.microsoft.com/office/2006/metadata/properties"/>
    <ds:schemaRef ds:uri="http://www.w3.org/2000/xmlns/"/>
    <ds:schemaRef ds:uri="http://schemas.microsoft.com/sharepoint/v3"/>
    <ds:schemaRef ds:uri="http://www.w3.org/2001/XMLSchema-instance"/>
    <ds:schemaRef ds:uri="71af3243-3dd4-4a8d-8c0d-dd76da1f02a5"/>
    <ds:schemaRef ds:uri="http://schemas.microsoft.com/office/infopath/2007/PartnerControls"/>
    <ds:schemaRef ds:uri="230e9df3-be65-4c73-a93b-d1236ebd677e"/>
  </ds:schemaRefs>
</ds:datastoreItem>
</file>

<file path=customXml/itemProps2.xml><?xml version="1.0" encoding="utf-8"?>
<ds:datastoreItem xmlns:ds="http://schemas.openxmlformats.org/officeDocument/2006/customXml" ds:itemID="{A66A1098-79A7-47E8-8A61-8CB2B72760B2}">
  <ds:schemaRefs>
    <ds:schemaRef ds:uri="http://schemas.microsoft.com/sharepoint/v3/contenttype/forms"/>
  </ds:schemaRefs>
</ds:datastoreItem>
</file>

<file path=customXml/itemProps3.xml><?xml version="1.0" encoding="utf-8"?>
<ds:datastoreItem xmlns:ds="http://schemas.openxmlformats.org/officeDocument/2006/customXml" ds:itemID="{5D5FA367-1CF2-4EC2-949E-D7EB334E593C}">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418</Words>
  <Application>Microsoft Office PowerPoint</Application>
  <PresentationFormat>Widescreen</PresentationFormat>
  <Paragraphs>92</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 Module: LCHS4010 Lecturer: Kennedy obohwemu component 1  Psychology in health and social care     </vt:lpstr>
      <vt:lpstr>Understanding iscaac’s development through bowlby’s attachment theory </vt:lpstr>
      <vt:lpstr>Case overview  Isaac is a 4 year old attending A CHILDREN'S CENTRE </vt:lpstr>
      <vt:lpstr>Bowlby’s attachment theory  </vt:lpstr>
      <vt:lpstr>Applying attachment theory to isaac  </vt:lpstr>
      <vt:lpstr>Impact on development </vt:lpstr>
      <vt:lpstr>Nature and nurture influences </vt:lpstr>
      <vt:lpstr>Theory informed support plan </vt:lpstr>
      <vt:lpstr> Multi agency support </vt:lpstr>
      <vt:lpstr>Conclusion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Fatima Shakeel  Module: LCHS4010 Lecturer: Kennedy Obohwemu</dc:title>
  <dc:creator>Fatima Shakeel (2506115)</dc:creator>
  <cp:lastModifiedBy>Fatima Shakeel (2506115)</cp:lastModifiedBy>
  <cp:revision>6</cp:revision>
  <dcterms:created xsi:type="dcterms:W3CDTF">2026-06-07T20:02:40Z</dcterms:created>
  <dcterms:modified xsi:type="dcterms:W3CDTF">2026-06-12T21:37:40Z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