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6" r:id="rId2"/>
    <p:sldId id="275" r:id="rId3"/>
    <p:sldId id="276" r:id="rId4"/>
    <p:sldId id="273" r:id="rId5"/>
    <p:sldId id="274" r:id="rId6"/>
    <p:sldId id="277" r:id="rId7"/>
    <p:sldId id="26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D933D7-79AE-4A58-B5CB-4BC0CBEE47E7}" v="56" dt="2019-12-03T11:43:28.516"/>
    <p1510:client id="{1F045D01-86AD-F8E1-E9E5-97C0F5D62221}" v="12" dt="2019-12-03T11:41:53.615"/>
    <p1510:client id="{29B5EE5A-D4E9-2681-2DB1-BAEB26F0DCD7}" v="1318" dt="2019-12-03T19:29:52.571"/>
    <p1510:client id="{37209C2A-1D29-E23E-1EB3-8C4498A2120B}" v="111" dt="2019-12-04T09:04:15.832"/>
    <p1510:client id="{386B5037-4848-D70F-7E69-0E118A5C0BBA}" v="107" dt="2019-12-03T18:17:52.049"/>
    <p1510:client id="{77E0C984-E9C2-C162-43B5-FE258D611257}" v="39" dt="2019-12-02T22:42:28.032"/>
    <p1510:client id="{7FFB76E2-6C96-4C7F-3FC1-E92B08A0276F}" v="34" dt="2019-12-03T11:09:37.651"/>
    <p1510:client id="{8CA3D5E4-2A0C-449D-9062-41A2EDA84B8E}" v="173" dt="2019-12-03T13:56:36.573"/>
    <p1510:client id="{92661251-7DA7-476A-9366-502E1CA6E6CD}" v="18" dt="2019-12-03T19:31:59.930"/>
    <p1510:client id="{C721E060-29DC-3611-600B-9DD43535A7AC}" v="7" dt="2019-12-04T22:49:44.518"/>
    <p1510:client id="{D459AA91-A13D-4209-81C2-0072067E3C5C}" v="1166" dt="2019-12-03T14:04:38.007"/>
    <p1510:client id="{DD58C73F-44A2-1174-D6A8-6853770FC2B6}" v="520" dt="2019-12-02T22:34:13.240"/>
    <p1510:client id="{FBAE38C7-7EBD-78A7-FDF8-7038E7E7DAD5}" v="1658" dt="2019-12-03T21:00:59.7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81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ones (1803767)" userId="36245e18-4fc7-46e2-b91a-c434a7123c8a" providerId="ADAL" clId="{92661251-7DA7-476A-9366-502E1CA6E6CD}"/>
    <pc:docChg chg="custSel modSld">
      <pc:chgData name="Scott Jones (1803767)" userId="36245e18-4fc7-46e2-b91a-c434a7123c8a" providerId="ADAL" clId="{92661251-7DA7-476A-9366-502E1CA6E6CD}" dt="2019-12-03T19:31:59.930" v="18"/>
      <pc:docMkLst>
        <pc:docMk/>
      </pc:docMkLst>
      <pc:sldChg chg="modSp">
        <pc:chgData name="Scott Jones (1803767)" userId="36245e18-4fc7-46e2-b91a-c434a7123c8a" providerId="ADAL" clId="{92661251-7DA7-476A-9366-502E1CA6E6CD}" dt="2019-12-03T19:31:21.798" v="7" actId="313"/>
        <pc:sldMkLst>
          <pc:docMk/>
          <pc:sldMk cId="1714589804" sldId="265"/>
        </pc:sldMkLst>
        <pc:spChg chg="mod">
          <ac:chgData name="Scott Jones (1803767)" userId="36245e18-4fc7-46e2-b91a-c434a7123c8a" providerId="ADAL" clId="{92661251-7DA7-476A-9366-502E1CA6E6CD}" dt="2019-12-03T19:31:21.798" v="7" actId="313"/>
          <ac:spMkLst>
            <pc:docMk/>
            <pc:sldMk cId="1714589804" sldId="265"/>
            <ac:spMk id="3" creationId="{D18B3CED-1EF4-49E1-A39E-68310C3D1418}"/>
          </ac:spMkLst>
        </pc:spChg>
      </pc:sldChg>
      <pc:sldChg chg="addSp modSp">
        <pc:chgData name="Scott Jones (1803767)" userId="36245e18-4fc7-46e2-b91a-c434a7123c8a" providerId="ADAL" clId="{92661251-7DA7-476A-9366-502E1CA6E6CD}" dt="2019-12-03T19:31:59.930" v="18"/>
        <pc:sldMkLst>
          <pc:docMk/>
          <pc:sldMk cId="4196337481" sldId="269"/>
        </pc:sldMkLst>
        <pc:spChg chg="add mod">
          <ac:chgData name="Scott Jones (1803767)" userId="36245e18-4fc7-46e2-b91a-c434a7123c8a" providerId="ADAL" clId="{92661251-7DA7-476A-9366-502E1CA6E6CD}" dt="2019-12-03T19:31:59.930" v="18"/>
          <ac:spMkLst>
            <pc:docMk/>
            <pc:sldMk cId="4196337481" sldId="269"/>
            <ac:spMk id="3" creationId="{831E24C8-5FDE-4489-AFF4-83D440115859}"/>
          </ac:spMkLst>
        </pc:spChg>
      </pc:sldChg>
    </pc:docChg>
  </pc:docChgLst>
  <pc:docChgLst>
    <pc:chgData name="Guest User" userId="S::urn:spo:anon#74d7a57d810b4bb956e2a96822ef5f43f2ef18773ce31c43a0d523da395a2d21::" providerId="AD" clId="Web-{2CB76D9A-8021-43FB-93C0-CC7D32820DC7}"/>
    <pc:docChg chg="addSld modSld">
      <pc:chgData name="Guest User" userId="S::urn:spo:anon#74d7a57d810b4bb956e2a96822ef5f43f2ef18773ce31c43a0d523da395a2d21::" providerId="AD" clId="Web-{2CB76D9A-8021-43FB-93C0-CC7D32820DC7}" dt="2019-11-27T12:28:04.925" v="28" actId="20577"/>
      <pc:docMkLst>
        <pc:docMk/>
      </pc:docMkLst>
      <pc:sldChg chg="modSp">
        <pc:chgData name="Guest User" userId="S::urn:spo:anon#74d7a57d810b4bb956e2a96822ef5f43f2ef18773ce31c43a0d523da395a2d21::" providerId="AD" clId="Web-{2CB76D9A-8021-43FB-93C0-CC7D32820DC7}" dt="2019-11-27T12:06:25.137" v="2" actId="20577"/>
        <pc:sldMkLst>
          <pc:docMk/>
          <pc:sldMk cId="1822977134" sldId="266"/>
        </pc:sldMkLst>
        <pc:spChg chg="mod">
          <ac:chgData name="Guest User" userId="S::urn:spo:anon#74d7a57d810b4bb956e2a96822ef5f43f2ef18773ce31c43a0d523da395a2d21::" providerId="AD" clId="Web-{2CB76D9A-8021-43FB-93C0-CC7D32820DC7}" dt="2019-11-27T12:06:25.137" v="2" actId="20577"/>
          <ac:spMkLst>
            <pc:docMk/>
            <pc:sldMk cId="1822977134" sldId="266"/>
            <ac:spMk id="2" creationId="{5EB3A095-07CA-405D-AD8B-7C460BA29AE7}"/>
          </ac:spMkLst>
        </pc:spChg>
      </pc:sldChg>
      <pc:sldChg chg="modSp">
        <pc:chgData name="Guest User" userId="S::urn:spo:anon#74d7a57d810b4bb956e2a96822ef5f43f2ef18773ce31c43a0d523da395a2d21::" providerId="AD" clId="Web-{2CB76D9A-8021-43FB-93C0-CC7D32820DC7}" dt="2019-11-27T12:28:03.206" v="26" actId="20577"/>
        <pc:sldMkLst>
          <pc:docMk/>
          <pc:sldMk cId="27771139" sldId="273"/>
        </pc:sldMkLst>
        <pc:spChg chg="mod">
          <ac:chgData name="Guest User" userId="S::urn:spo:anon#74d7a57d810b4bb956e2a96822ef5f43f2ef18773ce31c43a0d523da395a2d21::" providerId="AD" clId="Web-{2CB76D9A-8021-43FB-93C0-CC7D32820DC7}" dt="2019-11-27T12:28:03.206" v="26" actId="20577"/>
          <ac:spMkLst>
            <pc:docMk/>
            <pc:sldMk cId="27771139" sldId="273"/>
            <ac:spMk id="2" creationId="{5B851785-429A-4C3E-94E2-9C166A08501E}"/>
          </ac:spMkLst>
        </pc:spChg>
      </pc:sldChg>
      <pc:sldChg chg="modSp new">
        <pc:chgData name="Guest User" userId="S::urn:spo:anon#74d7a57d810b4bb956e2a96822ef5f43f2ef18773ce31c43a0d523da395a2d21::" providerId="AD" clId="Web-{2CB76D9A-8021-43FB-93C0-CC7D32820DC7}" dt="2019-11-27T12:25:57.081" v="15" actId="20577"/>
        <pc:sldMkLst>
          <pc:docMk/>
          <pc:sldMk cId="4222780399" sldId="274"/>
        </pc:sldMkLst>
        <pc:spChg chg="mod">
          <ac:chgData name="Guest User" userId="S::urn:spo:anon#74d7a57d810b4bb956e2a96822ef5f43f2ef18773ce31c43a0d523da395a2d21::" providerId="AD" clId="Web-{2CB76D9A-8021-43FB-93C0-CC7D32820DC7}" dt="2019-11-27T12:25:57.081" v="15" actId="20577"/>
          <ac:spMkLst>
            <pc:docMk/>
            <pc:sldMk cId="4222780399" sldId="274"/>
            <ac:spMk id="2" creationId="{79B9EDEE-271A-4542-82B7-A0B553CB183B}"/>
          </ac:spMkLst>
        </pc:spChg>
      </pc:sldChg>
    </pc:docChg>
  </pc:docChgLst>
  <pc:docChgLst>
    <pc:chgData name="Scott Jones (1803767)" userId="S::1803767@student.uwtsd.ac.uk::36245e18-4fc7-46e2-b91a-c434a7123c8a" providerId="AD" clId="Web-{FBAE38C7-7EBD-78A7-FDF8-7038E7E7DAD5}"/>
    <pc:docChg chg="addSld delSld modSld sldOrd">
      <pc:chgData name="Scott Jones (1803767)" userId="S::1803767@student.uwtsd.ac.uk::36245e18-4fc7-46e2-b91a-c434a7123c8a" providerId="AD" clId="Web-{FBAE38C7-7EBD-78A7-FDF8-7038E7E7DAD5}" dt="2019-12-03T21:00:59.726" v="1631" actId="20577"/>
      <pc:docMkLst>
        <pc:docMk/>
      </pc:docMkLst>
      <pc:sldChg chg="del">
        <pc:chgData name="Scott Jones (1803767)" userId="S::1803767@student.uwtsd.ac.uk::36245e18-4fc7-46e2-b91a-c434a7123c8a" providerId="AD" clId="Web-{FBAE38C7-7EBD-78A7-FDF8-7038E7E7DAD5}" dt="2019-12-03T19:48:42.114" v="269"/>
        <pc:sldMkLst>
          <pc:docMk/>
          <pc:sldMk cId="76812798" sldId="258"/>
        </pc:sldMkLst>
      </pc:sldChg>
      <pc:sldChg chg="addSp modSp">
        <pc:chgData name="Scott Jones (1803767)" userId="S::1803767@student.uwtsd.ac.uk::36245e18-4fc7-46e2-b91a-c434a7123c8a" providerId="AD" clId="Web-{FBAE38C7-7EBD-78A7-FDF8-7038E7E7DAD5}" dt="2019-12-03T20:21:58.293" v="1089" actId="1076"/>
        <pc:sldMkLst>
          <pc:docMk/>
          <pc:sldMk cId="2839026573" sldId="260"/>
        </pc:sldMkLst>
        <pc:spChg chg="add mod">
          <ac:chgData name="Scott Jones (1803767)" userId="S::1803767@student.uwtsd.ac.uk::36245e18-4fc7-46e2-b91a-c434a7123c8a" providerId="AD" clId="Web-{FBAE38C7-7EBD-78A7-FDF8-7038E7E7DAD5}" dt="2019-12-03T20:21:58.293" v="1089" actId="1076"/>
          <ac:spMkLst>
            <pc:docMk/>
            <pc:sldMk cId="2839026573" sldId="260"/>
            <ac:spMk id="3" creationId="{5C4D63AA-69DE-45F1-8C8E-C1F7B5C1649E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44:55.723" v="193" actId="20577"/>
        <pc:sldMkLst>
          <pc:docMk/>
          <pc:sldMk cId="257294525" sldId="261"/>
        </pc:sldMkLst>
        <pc:spChg chg="mod">
          <ac:chgData name="Scott Jones (1803767)" userId="S::1803767@student.uwtsd.ac.uk::36245e18-4fc7-46e2-b91a-c434a7123c8a" providerId="AD" clId="Web-{FBAE38C7-7EBD-78A7-FDF8-7038E7E7DAD5}" dt="2019-12-03T19:44:55.723" v="193" actId="20577"/>
          <ac:spMkLst>
            <pc:docMk/>
            <pc:sldMk cId="257294525" sldId="261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46:33.660" v="239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FBAE38C7-7EBD-78A7-FDF8-7038E7E7DAD5}" dt="2019-12-03T19:46:33.660" v="239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56:23.678" v="562" actId="20577"/>
        <pc:sldMkLst>
          <pc:docMk/>
          <pc:sldMk cId="3984231445" sldId="263"/>
        </pc:sldMkLst>
        <pc:spChg chg="mod">
          <ac:chgData name="Scott Jones (1803767)" userId="S::1803767@student.uwtsd.ac.uk::36245e18-4fc7-46e2-b91a-c434a7123c8a" providerId="AD" clId="Web-{FBAE38C7-7EBD-78A7-FDF8-7038E7E7DAD5}" dt="2019-12-03T19:56:23.678" v="562" actId="20577"/>
          <ac:spMkLst>
            <pc:docMk/>
            <pc:sldMk cId="3984231445" sldId="263"/>
            <ac:spMk id="3" creationId="{00000000-0000-0000-0000-000000000000}"/>
          </ac:spMkLst>
        </pc:spChg>
      </pc:sldChg>
      <pc:sldChg chg="addSp modSp">
        <pc:chgData name="Scott Jones (1803767)" userId="S::1803767@student.uwtsd.ac.uk::36245e18-4fc7-46e2-b91a-c434a7123c8a" providerId="AD" clId="Web-{FBAE38C7-7EBD-78A7-FDF8-7038E7E7DAD5}" dt="2019-12-03T20:24:20.434" v="1195" actId="1076"/>
        <pc:sldMkLst>
          <pc:docMk/>
          <pc:sldMk cId="1714589804" sldId="265"/>
        </pc:sldMkLst>
        <pc:spChg chg="add mod">
          <ac:chgData name="Scott Jones (1803767)" userId="S::1803767@student.uwtsd.ac.uk::36245e18-4fc7-46e2-b91a-c434a7123c8a" providerId="AD" clId="Web-{FBAE38C7-7EBD-78A7-FDF8-7038E7E7DAD5}" dt="2019-12-03T20:24:20.434" v="1195" actId="1076"/>
          <ac:spMkLst>
            <pc:docMk/>
            <pc:sldMk cId="1714589804" sldId="265"/>
            <ac:spMk id="4" creationId="{423A8FD2-E05C-47D1-986B-10F1044229AA}"/>
          </ac:spMkLst>
        </pc:spChg>
      </pc:sldChg>
      <pc:sldChg chg="addSp modSp">
        <pc:chgData name="Scott Jones (1803767)" userId="S::1803767@student.uwtsd.ac.uk::36245e18-4fc7-46e2-b91a-c434a7123c8a" providerId="AD" clId="Web-{FBAE38C7-7EBD-78A7-FDF8-7038E7E7DAD5}" dt="2019-12-03T20:23:48.574" v="1152" actId="1076"/>
        <pc:sldMkLst>
          <pc:docMk/>
          <pc:sldMk cId="1822977134" sldId="266"/>
        </pc:sldMkLst>
        <pc:spChg chg="mod">
          <ac:chgData name="Scott Jones (1803767)" userId="S::1803767@student.uwtsd.ac.uk::36245e18-4fc7-46e2-b91a-c434a7123c8a" providerId="AD" clId="Web-{FBAE38C7-7EBD-78A7-FDF8-7038E7E7DAD5}" dt="2019-12-03T19:39:31.155" v="134" actId="20577"/>
          <ac:spMkLst>
            <pc:docMk/>
            <pc:sldMk cId="1822977134" sldId="266"/>
            <ac:spMk id="3" creationId="{4CB58CCA-70A1-4F72-AF41-CD0B01874AAE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3:48.574" v="1152" actId="1076"/>
          <ac:spMkLst>
            <pc:docMk/>
            <pc:sldMk cId="1822977134" sldId="266"/>
            <ac:spMk id="4" creationId="{1438E83F-5263-4FEA-B548-4F7C00EC722E}"/>
          </ac:spMkLst>
        </pc:spChg>
      </pc:sldChg>
      <pc:sldChg chg="addSp modSp">
        <pc:chgData name="Scott Jones (1803767)" userId="S::1803767@student.uwtsd.ac.uk::36245e18-4fc7-46e2-b91a-c434a7123c8a" providerId="AD" clId="Web-{FBAE38C7-7EBD-78A7-FDF8-7038E7E7DAD5}" dt="2019-12-03T20:22:21.824" v="1097" actId="1076"/>
        <pc:sldMkLst>
          <pc:docMk/>
          <pc:sldMk cId="3854507642" sldId="267"/>
        </pc:sldMkLst>
        <pc:spChg chg="mod">
          <ac:chgData name="Scott Jones (1803767)" userId="S::1803767@student.uwtsd.ac.uk::36245e18-4fc7-46e2-b91a-c434a7123c8a" providerId="AD" clId="Web-{FBAE38C7-7EBD-78A7-FDF8-7038E7E7DAD5}" dt="2019-12-03T20:20:52.731" v="1076" actId="20577"/>
          <ac:spMkLst>
            <pc:docMk/>
            <pc:sldMk cId="3854507642" sldId="267"/>
            <ac:spMk id="3" creationId="{7EB370FB-6424-47BA-89AC-C4486F84A09A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2:21.824" v="1097" actId="1076"/>
          <ac:spMkLst>
            <pc:docMk/>
            <pc:sldMk cId="3854507642" sldId="267"/>
            <ac:spMk id="4" creationId="{6C390C93-9685-4C36-BBFD-98112E48E821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20:15:28.729" v="983" actId="1076"/>
        <pc:sldMkLst>
          <pc:docMk/>
          <pc:sldMk cId="1229371820" sldId="268"/>
        </pc:sldMkLst>
        <pc:spChg chg="mod">
          <ac:chgData name="Scott Jones (1803767)" userId="S::1803767@student.uwtsd.ac.uk::36245e18-4fc7-46e2-b91a-c434a7123c8a" providerId="AD" clId="Web-{FBAE38C7-7EBD-78A7-FDF8-7038E7E7DAD5}" dt="2019-12-03T20:13:01.056" v="815" actId="20577"/>
          <ac:spMkLst>
            <pc:docMk/>
            <pc:sldMk cId="1229371820" sldId="268"/>
            <ac:spMk id="2" creationId="{381CB139-4960-4154-BEEC-B44D702AF6B0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20:15:28.729" v="983" actId="1076"/>
          <ac:spMkLst>
            <pc:docMk/>
            <pc:sldMk cId="1229371820" sldId="268"/>
            <ac:spMk id="3" creationId="{25FC5F29-80C2-4C94-91AA-66B7D566E83B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20:07:44.055" v="750" actId="20577"/>
        <pc:sldMkLst>
          <pc:docMk/>
          <pc:sldMk cId="4196337481" sldId="269"/>
        </pc:sldMkLst>
        <pc:spChg chg="mod">
          <ac:chgData name="Scott Jones (1803767)" userId="S::1803767@student.uwtsd.ac.uk::36245e18-4fc7-46e2-b91a-c434a7123c8a" providerId="AD" clId="Web-{FBAE38C7-7EBD-78A7-FDF8-7038E7E7DAD5}" dt="2019-12-03T20:07:44.055" v="750" actId="20577"/>
          <ac:spMkLst>
            <pc:docMk/>
            <pc:sldMk cId="4196337481" sldId="269"/>
            <ac:spMk id="3" creationId="{831E24C8-5FDE-4489-AFF4-83D440115859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19:49:18.802" v="352" actId="20577"/>
        <pc:sldMkLst>
          <pc:docMk/>
          <pc:sldMk cId="1984932194" sldId="270"/>
        </pc:sldMkLst>
        <pc:spChg chg="mod">
          <ac:chgData name="Scott Jones (1803767)" userId="S::1803767@student.uwtsd.ac.uk::36245e18-4fc7-46e2-b91a-c434a7123c8a" providerId="AD" clId="Web-{FBAE38C7-7EBD-78A7-FDF8-7038E7E7DAD5}" dt="2019-12-03T19:49:18.802" v="352" actId="20577"/>
          <ac:spMkLst>
            <pc:docMk/>
            <pc:sldMk cId="1984932194" sldId="270"/>
            <ac:spMk id="2" creationId="{47AAB4DA-6611-4875-8B7F-4C4EEDF45921}"/>
          </ac:spMkLst>
        </pc:spChg>
      </pc:sldChg>
      <pc:sldChg chg="del">
        <pc:chgData name="Scott Jones (1803767)" userId="S::1803767@student.uwtsd.ac.uk::36245e18-4fc7-46e2-b91a-c434a7123c8a" providerId="AD" clId="Web-{FBAE38C7-7EBD-78A7-FDF8-7038E7E7DAD5}" dt="2019-12-03T19:49:30.708" v="355"/>
        <pc:sldMkLst>
          <pc:docMk/>
          <pc:sldMk cId="3027967338" sldId="271"/>
        </pc:sldMkLst>
      </pc:sldChg>
      <pc:sldChg chg="addSp modSp">
        <pc:chgData name="Scott Jones (1803767)" userId="S::1803767@student.uwtsd.ac.uk::36245e18-4fc7-46e2-b91a-c434a7123c8a" providerId="AD" clId="Web-{FBAE38C7-7EBD-78A7-FDF8-7038E7E7DAD5}" dt="2019-12-03T20:23:16.574" v="1146" actId="1076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FBAE38C7-7EBD-78A7-FDF8-7038E7E7DAD5}" dt="2019-12-03T20:20:00.245" v="1003" actId="20577"/>
          <ac:spMkLst>
            <pc:docMk/>
            <pc:sldMk cId="111517512" sldId="272"/>
            <ac:spMk id="2" creationId="{92BAD5E7-22FC-4858-9D28-361C2865443D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19:39:35.483" v="138" actId="20577"/>
          <ac:spMkLst>
            <pc:docMk/>
            <pc:sldMk cId="111517512" sldId="272"/>
            <ac:spMk id="3" creationId="{1B82F0EC-46B1-40C4-BE7D-4A4633E29071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3:16.574" v="1146" actId="1076"/>
          <ac:spMkLst>
            <pc:docMk/>
            <pc:sldMk cId="111517512" sldId="272"/>
            <ac:spMk id="4" creationId="{EB56C3AB-0D80-411B-B144-C756CB1A41F7}"/>
          </ac:spMkLst>
        </pc:spChg>
      </pc:sldChg>
      <pc:sldChg chg="modSp">
        <pc:chgData name="Scott Jones (1803767)" userId="S::1803767@student.uwtsd.ac.uk::36245e18-4fc7-46e2-b91a-c434a7123c8a" providerId="AD" clId="Web-{FBAE38C7-7EBD-78A7-FDF8-7038E7E7DAD5}" dt="2019-12-03T21:00:59.726" v="1630" actId="20577"/>
        <pc:sldMkLst>
          <pc:docMk/>
          <pc:sldMk cId="27771139" sldId="273"/>
        </pc:sldMkLst>
        <pc:spChg chg="mod">
          <ac:chgData name="Scott Jones (1803767)" userId="S::1803767@student.uwtsd.ac.uk::36245e18-4fc7-46e2-b91a-c434a7123c8a" providerId="AD" clId="Web-{FBAE38C7-7EBD-78A7-FDF8-7038E7E7DAD5}" dt="2019-12-03T21:00:46.116" v="1623" actId="20577"/>
          <ac:spMkLst>
            <pc:docMk/>
            <pc:sldMk cId="27771139" sldId="273"/>
            <ac:spMk id="2" creationId="{5B851785-429A-4C3E-94E2-9C166A08501E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21:00:59.726" v="1630" actId="20577"/>
          <ac:spMkLst>
            <pc:docMk/>
            <pc:sldMk cId="27771139" sldId="273"/>
            <ac:spMk id="3" creationId="{6CBBBD93-E6D3-4BB7-A4B3-1D7DBF403425}"/>
          </ac:spMkLst>
        </pc:spChg>
      </pc:sldChg>
      <pc:sldChg chg="delSp modSp">
        <pc:chgData name="Scott Jones (1803767)" userId="S::1803767@student.uwtsd.ac.uk::36245e18-4fc7-46e2-b91a-c434a7123c8a" providerId="AD" clId="Web-{FBAE38C7-7EBD-78A7-FDF8-7038E7E7DAD5}" dt="2019-12-03T19:55:57.553" v="555"/>
        <pc:sldMkLst>
          <pc:docMk/>
          <pc:sldMk cId="698974317" sldId="277"/>
        </pc:sldMkLst>
        <pc:spChg chg="mod">
          <ac:chgData name="Scott Jones (1803767)" userId="S::1803767@student.uwtsd.ac.uk::36245e18-4fc7-46e2-b91a-c434a7123c8a" providerId="AD" clId="Web-{FBAE38C7-7EBD-78A7-FDF8-7038E7E7DAD5}" dt="2019-12-03T19:53:06.006" v="434" actId="20577"/>
          <ac:spMkLst>
            <pc:docMk/>
            <pc:sldMk cId="698974317" sldId="277"/>
            <ac:spMk id="2" creationId="{F05B14A7-6FB3-492B-967E-B6CCA07F7E68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33.037" v="541"/>
          <ac:spMkLst>
            <pc:docMk/>
            <pc:sldMk cId="698974317" sldId="277"/>
            <ac:spMk id="4" creationId="{8225F0F5-2C70-4F0E-A1A1-FC6332EDE311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19:55:52.319" v="550" actId="20577"/>
          <ac:spMkLst>
            <pc:docMk/>
            <pc:sldMk cId="698974317" sldId="277"/>
            <ac:spMk id="7" creationId="{575F57E1-3627-4145-B62A-C10A43F230FE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3.365" v="552"/>
          <ac:spMkLst>
            <pc:docMk/>
            <pc:sldMk cId="698974317" sldId="277"/>
            <ac:spMk id="8" creationId="{CA3E090E-EAEC-4E39-B12C-B8492A2521D4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4.506" v="554"/>
          <ac:spMkLst>
            <pc:docMk/>
            <pc:sldMk cId="698974317" sldId="277"/>
            <ac:spMk id="9" creationId="{15D1456C-9DAD-4FFE-8346-2CB7E3963091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3.772" v="553"/>
          <ac:spMkLst>
            <pc:docMk/>
            <pc:sldMk cId="698974317" sldId="277"/>
            <ac:spMk id="10" creationId="{A3C1DCB3-D595-453B-A602-CC2A31165FDE}"/>
          </ac:spMkLst>
        </pc:spChg>
        <pc:spChg chg="del mod">
          <ac:chgData name="Scott Jones (1803767)" userId="S::1803767@student.uwtsd.ac.uk::36245e18-4fc7-46e2-b91a-c434a7123c8a" providerId="AD" clId="Web-{FBAE38C7-7EBD-78A7-FDF8-7038E7E7DAD5}" dt="2019-12-03T19:55:57.553" v="555"/>
          <ac:spMkLst>
            <pc:docMk/>
            <pc:sldMk cId="698974317" sldId="277"/>
            <ac:spMk id="11" creationId="{0F03C75E-746D-4785-886E-01CBA3EC44DF}"/>
          </ac:spMkLst>
        </pc:spChg>
      </pc:sldChg>
      <pc:sldChg chg="addSp modSp new ord">
        <pc:chgData name="Scott Jones (1803767)" userId="S::1803767@student.uwtsd.ac.uk::36245e18-4fc7-46e2-b91a-c434a7123c8a" providerId="AD" clId="Web-{FBAE38C7-7EBD-78A7-FDF8-7038E7E7DAD5}" dt="2019-12-03T20:54:57.802" v="1622" actId="1076"/>
        <pc:sldMkLst>
          <pc:docMk/>
          <pc:sldMk cId="3021699905" sldId="281"/>
        </pc:sldMkLst>
        <pc:spChg chg="mod">
          <ac:chgData name="Scott Jones (1803767)" userId="S::1803767@student.uwtsd.ac.uk::36245e18-4fc7-46e2-b91a-c434a7123c8a" providerId="AD" clId="Web-{FBAE38C7-7EBD-78A7-FDF8-7038E7E7DAD5}" dt="2019-12-03T20:19:51.183" v="1000" actId="20577"/>
          <ac:spMkLst>
            <pc:docMk/>
            <pc:sldMk cId="3021699905" sldId="281"/>
            <ac:spMk id="2" creationId="{5B8D4C9E-32CA-4C44-9970-BC1D3CB3371A}"/>
          </ac:spMkLst>
        </pc:spChg>
        <pc:spChg chg="mod">
          <ac:chgData name="Scott Jones (1803767)" userId="S::1803767@student.uwtsd.ac.uk::36245e18-4fc7-46e2-b91a-c434a7123c8a" providerId="AD" clId="Web-{FBAE38C7-7EBD-78A7-FDF8-7038E7E7DAD5}" dt="2019-12-03T20:54:57.802" v="1622" actId="1076"/>
          <ac:spMkLst>
            <pc:docMk/>
            <pc:sldMk cId="3021699905" sldId="281"/>
            <ac:spMk id="3" creationId="{DA04E5C4-87BB-49C3-B822-042C6B40A932}"/>
          </ac:spMkLst>
        </pc:spChg>
        <pc:spChg chg="add mod">
          <ac:chgData name="Scott Jones (1803767)" userId="S::1803767@student.uwtsd.ac.uk::36245e18-4fc7-46e2-b91a-c434a7123c8a" providerId="AD" clId="Web-{FBAE38C7-7EBD-78A7-FDF8-7038E7E7DAD5}" dt="2019-12-03T20:20:45.480" v="1075" actId="1076"/>
          <ac:spMkLst>
            <pc:docMk/>
            <pc:sldMk cId="3021699905" sldId="281"/>
            <ac:spMk id="4" creationId="{0FBA07E2-9F7E-453A-A827-7F9DDCD19654}"/>
          </ac:spMkLst>
        </pc:spChg>
      </pc:sldChg>
    </pc:docChg>
  </pc:docChgLst>
  <pc:docChgLst>
    <pc:chgData name="Lloyd Johnson (1802820)" userId="S::1802820@student.uwtsd.ac.uk::7414099f-eabb-46dd-b8bc-a9751e04037f" providerId="AD" clId="Web-{4635DF4F-BEE3-47ED-B170-39F5A114076B}"/>
    <pc:docChg chg="modSld">
      <pc:chgData name="Lloyd Johnson (1802820)" userId="S::1802820@student.uwtsd.ac.uk::7414099f-eabb-46dd-b8bc-a9751e04037f" providerId="AD" clId="Web-{4635DF4F-BEE3-47ED-B170-39F5A114076B}" dt="2019-11-27T11:23:20.361" v="210" actId="20577"/>
      <pc:docMkLst>
        <pc:docMk/>
      </pc:docMkLst>
      <pc:sldChg chg="modSp">
        <pc:chgData name="Lloyd Johnson (1802820)" userId="S::1802820@student.uwtsd.ac.uk::7414099f-eabb-46dd-b8bc-a9751e04037f" providerId="AD" clId="Web-{4635DF4F-BEE3-47ED-B170-39F5A114076B}" dt="2019-11-27T11:15:37.054" v="113" actId="20577"/>
        <pc:sldMkLst>
          <pc:docMk/>
          <pc:sldMk cId="2839026573" sldId="260"/>
        </pc:sldMkLst>
        <pc:spChg chg="mod">
          <ac:chgData name="Lloyd Johnson (1802820)" userId="S::1802820@student.uwtsd.ac.uk::7414099f-eabb-46dd-b8bc-a9751e04037f" providerId="AD" clId="Web-{4635DF4F-BEE3-47ED-B170-39F5A114076B}" dt="2019-11-27T11:12:59.759" v="21" actId="20577"/>
          <ac:spMkLst>
            <pc:docMk/>
            <pc:sldMk cId="2839026573" sldId="260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635DF4F-BEE3-47ED-B170-39F5A114076B}" dt="2019-11-27T11:15:37.054" v="113" actId="20577"/>
          <ac:spMkLst>
            <pc:docMk/>
            <pc:sldMk cId="2839026573" sldId="260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635DF4F-BEE3-47ED-B170-39F5A114076B}" dt="2019-11-27T11:18:45.770" v="149" actId="20577"/>
        <pc:sldMkLst>
          <pc:docMk/>
          <pc:sldMk cId="257294525" sldId="261"/>
        </pc:sldMkLst>
        <pc:spChg chg="mod">
          <ac:chgData name="Lloyd Johnson (1802820)" userId="S::1802820@student.uwtsd.ac.uk::7414099f-eabb-46dd-b8bc-a9751e04037f" providerId="AD" clId="Web-{4635DF4F-BEE3-47ED-B170-39F5A114076B}" dt="2019-11-27T11:18:45.770" v="149" actId="20577"/>
          <ac:spMkLst>
            <pc:docMk/>
            <pc:sldMk cId="257294525" sldId="261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635DF4F-BEE3-47ED-B170-39F5A114076B}" dt="2019-11-27T11:22:30.643" v="195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4635DF4F-BEE3-47ED-B170-39F5A114076B}" dt="2019-11-27T11:22:30.643" v="195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635DF4F-BEE3-47ED-B170-39F5A114076B}" dt="2019-11-27T11:23:17.017" v="209" actId="20577"/>
        <pc:sldMkLst>
          <pc:docMk/>
          <pc:sldMk cId="3984231445" sldId="263"/>
        </pc:sldMkLst>
        <pc:spChg chg="mod">
          <ac:chgData name="Lloyd Johnson (1802820)" userId="S::1802820@student.uwtsd.ac.uk::7414099f-eabb-46dd-b8bc-a9751e04037f" providerId="AD" clId="Web-{4635DF4F-BEE3-47ED-B170-39F5A114076B}" dt="2019-11-27T11:23:17.017" v="209" actId="20577"/>
          <ac:spMkLst>
            <pc:docMk/>
            <pc:sldMk cId="3984231445" sldId="263"/>
            <ac:spMk id="3" creationId="{00000000-0000-0000-0000-000000000000}"/>
          </ac:spMkLst>
        </pc:spChg>
      </pc:sldChg>
    </pc:docChg>
  </pc:docChgLst>
  <pc:docChgLst>
    <pc:chgData name="Lloyd Johnson (1802820)" userId="S::1802820@student.uwtsd.ac.uk::7414099f-eabb-46dd-b8bc-a9751e04037f" providerId="AD" clId="Web-{7FFB76E2-6C96-4C7F-3FC1-E92B08A0276F}"/>
    <pc:docChg chg="modSld">
      <pc:chgData name="Lloyd Johnson (1802820)" userId="S::1802820@student.uwtsd.ac.uk::7414099f-eabb-46dd-b8bc-a9751e04037f" providerId="AD" clId="Web-{7FFB76E2-6C96-4C7F-3FC1-E92B08A0276F}" dt="2019-12-03T11:09:37.651" v="33" actId="20577"/>
      <pc:docMkLst>
        <pc:docMk/>
      </pc:docMkLst>
      <pc:sldChg chg="delSp modSp">
        <pc:chgData name="Lloyd Johnson (1802820)" userId="S::1802820@student.uwtsd.ac.uk::7414099f-eabb-46dd-b8bc-a9751e04037f" providerId="AD" clId="Web-{7FFB76E2-6C96-4C7F-3FC1-E92B08A0276F}" dt="2019-12-03T11:09:11.511" v="1"/>
        <pc:sldMkLst>
          <pc:docMk/>
          <pc:sldMk cId="2839026573" sldId="260"/>
        </pc:sldMkLst>
        <pc:spChg chg="del mod">
          <ac:chgData name="Lloyd Johnson (1802820)" userId="S::1802820@student.uwtsd.ac.uk::7414099f-eabb-46dd-b8bc-a9751e04037f" providerId="AD" clId="Web-{7FFB76E2-6C96-4C7F-3FC1-E92B08A0276F}" dt="2019-12-03T11:09:11.511" v="1"/>
          <ac:spMkLst>
            <pc:docMk/>
            <pc:sldMk cId="2839026573" sldId="260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7FFB76E2-6C96-4C7F-3FC1-E92B08A0276F}" dt="2019-12-03T11:09:37.651" v="32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7FFB76E2-6C96-4C7F-3FC1-E92B08A0276F}" dt="2019-12-03T11:09:37.651" v="32" actId="20577"/>
          <ac:spMkLst>
            <pc:docMk/>
            <pc:sldMk cId="722416912" sldId="262"/>
            <ac:spMk id="3" creationId="{00000000-0000-0000-0000-000000000000}"/>
          </ac:spMkLst>
        </pc:spChg>
      </pc:sldChg>
    </pc:docChg>
  </pc:docChgLst>
  <pc:docChgLst>
    <pc:chgData name="Scott Jones (1803767)" userId="S::1803767@student.uwtsd.ac.uk::36245e18-4fc7-46e2-b91a-c434a7123c8a" providerId="AD" clId="Web-{D459AA91-A13D-4209-81C2-0072067E3C5C}"/>
    <pc:docChg chg="modSld">
      <pc:chgData name="Scott Jones (1803767)" userId="S::1803767@student.uwtsd.ac.uk::36245e18-4fc7-46e2-b91a-c434a7123c8a" providerId="AD" clId="Web-{D459AA91-A13D-4209-81C2-0072067E3C5C}" dt="2019-12-03T14:04:38.007" v="1159" actId="20577"/>
      <pc:docMkLst>
        <pc:docMk/>
      </pc:docMkLst>
      <pc:sldChg chg="modSp">
        <pc:chgData name="Scott Jones (1803767)" userId="S::1803767@student.uwtsd.ac.uk::36245e18-4fc7-46e2-b91a-c434a7123c8a" providerId="AD" clId="Web-{D459AA91-A13D-4209-81C2-0072067E3C5C}" dt="2019-12-03T14:03:52.554" v="1157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D459AA91-A13D-4209-81C2-0072067E3C5C}" dt="2019-12-03T14:03:52.554" v="1157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addSp delSp modSp">
        <pc:chgData name="Scott Jones (1803767)" userId="S::1803767@student.uwtsd.ac.uk::36245e18-4fc7-46e2-b91a-c434a7123c8a" providerId="AD" clId="Web-{D459AA91-A13D-4209-81C2-0072067E3C5C}" dt="2019-12-03T13:44:41.441" v="867" actId="20577"/>
        <pc:sldMkLst>
          <pc:docMk/>
          <pc:sldMk cId="2839026573" sldId="260"/>
        </pc:sldMkLst>
        <pc:spChg chg="add del mod">
          <ac:chgData name="Scott Jones (1803767)" userId="S::1803767@student.uwtsd.ac.uk::36245e18-4fc7-46e2-b91a-c434a7123c8a" providerId="AD" clId="Web-{D459AA91-A13D-4209-81C2-0072067E3C5C}" dt="2019-12-03T13:21:41.437" v="45"/>
          <ac:spMkLst>
            <pc:docMk/>
            <pc:sldMk cId="2839026573" sldId="260"/>
            <ac:spMk id="3" creationId="{AF093041-8F35-4FE8-81B7-AEBEB60DA54D}"/>
          </ac:spMkLst>
        </pc:spChg>
        <pc:spChg chg="add del mod">
          <ac:chgData name="Scott Jones (1803767)" userId="S::1803767@student.uwtsd.ac.uk::36245e18-4fc7-46e2-b91a-c434a7123c8a" providerId="AD" clId="Web-{D459AA91-A13D-4209-81C2-0072067E3C5C}" dt="2019-12-03T13:22:17.546" v="53"/>
          <ac:spMkLst>
            <pc:docMk/>
            <pc:sldMk cId="2839026573" sldId="260"/>
            <ac:spMk id="5" creationId="{B39277D4-99AA-4369-B3E7-3200AAE7F004}"/>
          </ac:spMkLst>
        </pc:spChg>
        <pc:spChg chg="add del">
          <ac:chgData name="Scott Jones (1803767)" userId="S::1803767@student.uwtsd.ac.uk::36245e18-4fc7-46e2-b91a-c434a7123c8a" providerId="AD" clId="Web-{D459AA91-A13D-4209-81C2-0072067E3C5C}" dt="2019-12-03T13:22:12.125" v="52"/>
          <ac:spMkLst>
            <pc:docMk/>
            <pc:sldMk cId="2839026573" sldId="260"/>
            <ac:spMk id="7" creationId="{A0D90A04-B73D-423A-BCF4-CFC7DB6FC4C3}"/>
          </ac:spMkLst>
        </pc:spChg>
        <pc:spChg chg="add mod">
          <ac:chgData name="Scott Jones (1803767)" userId="S::1803767@student.uwtsd.ac.uk::36245e18-4fc7-46e2-b91a-c434a7123c8a" providerId="AD" clId="Web-{D459AA91-A13D-4209-81C2-0072067E3C5C}" dt="2019-12-03T13:44:41.441" v="867" actId="20577"/>
          <ac:spMkLst>
            <pc:docMk/>
            <pc:sldMk cId="2839026573" sldId="260"/>
            <ac:spMk id="9" creationId="{22F2FF96-389F-4CF0-B202-51BFC99CA3D1}"/>
          </ac:spMkLst>
        </pc:spChg>
        <pc:spChg chg="add del mod">
          <ac:chgData name="Scott Jones (1803767)" userId="S::1803767@student.uwtsd.ac.uk::36245e18-4fc7-46e2-b91a-c434a7123c8a" providerId="AD" clId="Web-{D459AA91-A13D-4209-81C2-0072067E3C5C}" dt="2019-12-03T13:23:13.250" v="63"/>
          <ac:spMkLst>
            <pc:docMk/>
            <pc:sldMk cId="2839026573" sldId="260"/>
            <ac:spMk id="10" creationId="{E324C741-BD50-4275-B9B8-68F8E82C44DB}"/>
          </ac:spMkLst>
        </pc:spChg>
      </pc:sldChg>
      <pc:sldChg chg="modSp">
        <pc:chgData name="Scott Jones (1803767)" userId="S::1803767@student.uwtsd.ac.uk::36245e18-4fc7-46e2-b91a-c434a7123c8a" providerId="AD" clId="Web-{D459AA91-A13D-4209-81C2-0072067E3C5C}" dt="2019-12-03T13:08:08.747" v="14" actId="20577"/>
        <pc:sldMkLst>
          <pc:docMk/>
          <pc:sldMk cId="4196337481" sldId="269"/>
        </pc:sldMkLst>
        <pc:spChg chg="mod">
          <ac:chgData name="Scott Jones (1803767)" userId="S::1803767@student.uwtsd.ac.uk::36245e18-4fc7-46e2-b91a-c434a7123c8a" providerId="AD" clId="Web-{D459AA91-A13D-4209-81C2-0072067E3C5C}" dt="2019-12-03T13:08:08.747" v="14" actId="20577"/>
          <ac:spMkLst>
            <pc:docMk/>
            <pc:sldMk cId="4196337481" sldId="269"/>
            <ac:spMk id="2" creationId="{79C7C230-96AF-4C93-8120-EA0D54B1DECF}"/>
          </ac:spMkLst>
        </pc:spChg>
      </pc:sldChg>
      <pc:sldChg chg="modSp">
        <pc:chgData name="Scott Jones (1803767)" userId="S::1803767@student.uwtsd.ac.uk::36245e18-4fc7-46e2-b91a-c434a7123c8a" providerId="AD" clId="Web-{D459AA91-A13D-4209-81C2-0072067E3C5C}" dt="2019-12-03T13:22:56.109" v="56" actId="1076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D459AA91-A13D-4209-81C2-0072067E3C5C}" dt="2019-12-03T13:22:56.109" v="56" actId="1076"/>
          <ac:spMkLst>
            <pc:docMk/>
            <pc:sldMk cId="111517512" sldId="272"/>
            <ac:spMk id="3" creationId="{1B82F0EC-46B1-40C4-BE7D-4A4633E29071}"/>
          </ac:spMkLst>
        </pc:spChg>
      </pc:sldChg>
      <pc:sldChg chg="modSp">
        <pc:chgData name="Scott Jones (1803767)" userId="S::1803767@student.uwtsd.ac.uk::36245e18-4fc7-46e2-b91a-c434a7123c8a" providerId="AD" clId="Web-{D459AA91-A13D-4209-81C2-0072067E3C5C}" dt="2019-12-03T13:57:53.412" v="899" actId="1076"/>
        <pc:sldMkLst>
          <pc:docMk/>
          <pc:sldMk cId="964298875" sldId="280"/>
        </pc:sldMkLst>
        <pc:spChg chg="mod">
          <ac:chgData name="Scott Jones (1803767)" userId="S::1803767@student.uwtsd.ac.uk::36245e18-4fc7-46e2-b91a-c434a7123c8a" providerId="AD" clId="Web-{D459AA91-A13D-4209-81C2-0072067E3C5C}" dt="2019-12-03T13:54:04.958" v="891" actId="20577"/>
          <ac:spMkLst>
            <pc:docMk/>
            <pc:sldMk cId="964298875" sldId="280"/>
            <ac:spMk id="2" creationId="{6008F6CA-05C2-4705-BD63-1DF13C5F3FFB}"/>
          </ac:spMkLst>
        </pc:spChg>
        <pc:picChg chg="mod">
          <ac:chgData name="Scott Jones (1803767)" userId="S::1803767@student.uwtsd.ac.uk::36245e18-4fc7-46e2-b91a-c434a7123c8a" providerId="AD" clId="Web-{D459AA91-A13D-4209-81C2-0072067E3C5C}" dt="2019-12-03T13:57:53.412" v="899" actId="1076"/>
          <ac:picMkLst>
            <pc:docMk/>
            <pc:sldMk cId="964298875" sldId="280"/>
            <ac:picMk id="4" creationId="{6642BF1D-9B01-4A40-9A6E-A0B1CD158DB6}"/>
          </ac:picMkLst>
        </pc:picChg>
        <pc:picChg chg="mod">
          <ac:chgData name="Scott Jones (1803767)" userId="S::1803767@student.uwtsd.ac.uk::36245e18-4fc7-46e2-b91a-c434a7123c8a" providerId="AD" clId="Web-{D459AA91-A13D-4209-81C2-0072067E3C5C}" dt="2019-12-03T13:57:37.678" v="895" actId="14100"/>
          <ac:picMkLst>
            <pc:docMk/>
            <pc:sldMk cId="964298875" sldId="280"/>
            <ac:picMk id="6" creationId="{5DC0F448-E4FB-4769-B432-3C314E36B29E}"/>
          </ac:picMkLst>
        </pc:picChg>
      </pc:sldChg>
    </pc:docChg>
  </pc:docChgLst>
  <pc:docChgLst>
    <pc:chgData name="Scott Jones (1803767)" userId="S::1803767@student.uwtsd.ac.uk::36245e18-4fc7-46e2-b91a-c434a7123c8a" providerId="AD" clId="Web-{DD58C73F-44A2-1174-D6A8-6853770FC2B6}"/>
    <pc:docChg chg="addSld delSld modSld">
      <pc:chgData name="Scott Jones (1803767)" userId="S::1803767@student.uwtsd.ac.uk::36245e18-4fc7-46e2-b91a-c434a7123c8a" providerId="AD" clId="Web-{DD58C73F-44A2-1174-D6A8-6853770FC2B6}" dt="2019-12-02T22:34:13.240" v="502" actId="20577"/>
      <pc:docMkLst>
        <pc:docMk/>
      </pc:docMkLst>
      <pc:sldChg chg="modSp">
        <pc:chgData name="Scott Jones (1803767)" userId="S::1803767@student.uwtsd.ac.uk::36245e18-4fc7-46e2-b91a-c434a7123c8a" providerId="AD" clId="Web-{DD58C73F-44A2-1174-D6A8-6853770FC2B6}" dt="2019-12-02T21:34:05.433" v="69"/>
        <pc:sldMkLst>
          <pc:docMk/>
          <pc:sldMk cId="27771139" sldId="273"/>
        </pc:sldMkLst>
        <pc:picChg chg="mod">
          <ac:chgData name="Scott Jones (1803767)" userId="S::1803767@student.uwtsd.ac.uk::36245e18-4fc7-46e2-b91a-c434a7123c8a" providerId="AD" clId="Web-{DD58C73F-44A2-1174-D6A8-6853770FC2B6}" dt="2019-12-02T21:34:05.433" v="69"/>
          <ac:picMkLst>
            <pc:docMk/>
            <pc:sldMk cId="27771139" sldId="273"/>
            <ac:picMk id="4" creationId="{BF0062A8-DA5C-4E58-9BEA-C02F6968668F}"/>
          </ac:picMkLst>
        </pc:picChg>
      </pc:sldChg>
      <pc:sldChg chg="modSp">
        <pc:chgData name="Scott Jones (1803767)" userId="S::1803767@student.uwtsd.ac.uk::36245e18-4fc7-46e2-b91a-c434a7123c8a" providerId="AD" clId="Web-{DD58C73F-44A2-1174-D6A8-6853770FC2B6}" dt="2019-12-02T21:34:15.136" v="70"/>
        <pc:sldMkLst>
          <pc:docMk/>
          <pc:sldMk cId="4222780399" sldId="274"/>
        </pc:sldMkLst>
        <pc:picChg chg="mod">
          <ac:chgData name="Scott Jones (1803767)" userId="S::1803767@student.uwtsd.ac.uk::36245e18-4fc7-46e2-b91a-c434a7123c8a" providerId="AD" clId="Web-{DD58C73F-44A2-1174-D6A8-6853770FC2B6}" dt="2019-12-02T21:34:15.136" v="70"/>
          <ac:picMkLst>
            <pc:docMk/>
            <pc:sldMk cId="4222780399" sldId="274"/>
            <ac:picMk id="4" creationId="{E901E481-CBB1-491F-AFF8-A4AE58DF1DF3}"/>
          </ac:picMkLst>
        </pc:picChg>
      </pc:sldChg>
      <pc:sldChg chg="modSp">
        <pc:chgData name="Scott Jones (1803767)" userId="S::1803767@student.uwtsd.ac.uk::36245e18-4fc7-46e2-b91a-c434a7123c8a" providerId="AD" clId="Web-{DD58C73F-44A2-1174-D6A8-6853770FC2B6}" dt="2019-12-02T22:26:19.384" v="273" actId="20577"/>
        <pc:sldMkLst>
          <pc:docMk/>
          <pc:sldMk cId="1218614337" sldId="275"/>
        </pc:sldMkLst>
        <pc:spChg chg="mod">
          <ac:chgData name="Scott Jones (1803767)" userId="S::1803767@student.uwtsd.ac.uk::36245e18-4fc7-46e2-b91a-c434a7123c8a" providerId="AD" clId="Web-{DD58C73F-44A2-1174-D6A8-6853770FC2B6}" dt="2019-12-02T22:26:19.384" v="273" actId="20577"/>
          <ac:spMkLst>
            <pc:docMk/>
            <pc:sldMk cId="1218614337" sldId="275"/>
            <ac:spMk id="2" creationId="{4E995F94-EB56-47E5-90E0-5FCCBFDE21E8}"/>
          </ac:spMkLst>
        </pc:spChg>
      </pc:sldChg>
      <pc:sldChg chg="modSp">
        <pc:chgData name="Scott Jones (1803767)" userId="S::1803767@student.uwtsd.ac.uk::36245e18-4fc7-46e2-b91a-c434a7123c8a" providerId="AD" clId="Web-{DD58C73F-44A2-1174-D6A8-6853770FC2B6}" dt="2019-12-02T22:34:12.693" v="500" actId="20577"/>
        <pc:sldMkLst>
          <pc:docMk/>
          <pc:sldMk cId="55783931" sldId="276"/>
        </pc:sldMkLst>
        <pc:spChg chg="mod">
          <ac:chgData name="Scott Jones (1803767)" userId="S::1803767@student.uwtsd.ac.uk::36245e18-4fc7-46e2-b91a-c434a7123c8a" providerId="AD" clId="Web-{DD58C73F-44A2-1174-D6A8-6853770FC2B6}" dt="2019-12-02T22:34:12.693" v="500" actId="20577"/>
          <ac:spMkLst>
            <pc:docMk/>
            <pc:sldMk cId="55783931" sldId="276"/>
            <ac:spMk id="3" creationId="{4904E69E-3621-4C09-8A94-13B510D1CAD2}"/>
          </ac:spMkLst>
        </pc:spChg>
      </pc:sldChg>
      <pc:sldChg chg="addSp delSp modSp">
        <pc:chgData name="Scott Jones (1803767)" userId="S::1803767@student.uwtsd.ac.uk::36245e18-4fc7-46e2-b91a-c434a7123c8a" providerId="AD" clId="Web-{DD58C73F-44A2-1174-D6A8-6853770FC2B6}" dt="2019-12-02T22:32:30.600" v="499"/>
        <pc:sldMkLst>
          <pc:docMk/>
          <pc:sldMk cId="423810195" sldId="278"/>
        </pc:sldMkLst>
        <pc:spChg chg="del mod">
          <ac:chgData name="Scott Jones (1803767)" userId="S::1803767@student.uwtsd.ac.uk::36245e18-4fc7-46e2-b91a-c434a7123c8a" providerId="AD" clId="Web-{DD58C73F-44A2-1174-D6A8-6853770FC2B6}" dt="2019-12-02T21:28:02.373" v="3"/>
          <ac:spMkLst>
            <pc:docMk/>
            <pc:sldMk cId="423810195" sldId="278"/>
            <ac:spMk id="3" creationId="{8F0C9A79-AD13-424A-B364-D3170047819A}"/>
          </ac:spMkLst>
        </pc:spChg>
        <pc:spChg chg="add del mod">
          <ac:chgData name="Scott Jones (1803767)" userId="S::1803767@student.uwtsd.ac.uk::36245e18-4fc7-46e2-b91a-c434a7123c8a" providerId="AD" clId="Web-{DD58C73F-44A2-1174-D6A8-6853770FC2B6}" dt="2019-12-02T21:31:06.965" v="61"/>
          <ac:spMkLst>
            <pc:docMk/>
            <pc:sldMk cId="423810195" sldId="278"/>
            <ac:spMk id="16" creationId="{21B4F98C-4586-4ECD-8BB4-A2130B41A809}"/>
          </ac:spMkLst>
        </pc:spChg>
        <pc:spChg chg="add del mod">
          <ac:chgData name="Scott Jones (1803767)" userId="S::1803767@student.uwtsd.ac.uk::36245e18-4fc7-46e2-b91a-c434a7123c8a" providerId="AD" clId="Web-{DD58C73F-44A2-1174-D6A8-6853770FC2B6}" dt="2019-12-02T21:31:01.309" v="59"/>
          <ac:spMkLst>
            <pc:docMk/>
            <pc:sldMk cId="423810195" sldId="278"/>
            <ac:spMk id="17" creationId="{524CF16D-0750-429A-9F1F-157D8BB45C46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3:59.549" v="185" actId="20577"/>
          <ac:spMkLst>
            <pc:docMk/>
            <pc:sldMk cId="423810195" sldId="278"/>
            <ac:spMk id="18" creationId="{1FA2C13F-F9DC-4285-907E-4225971AD39F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3:55.252" v="183" actId="20577"/>
          <ac:spMkLst>
            <pc:docMk/>
            <pc:sldMk cId="423810195" sldId="278"/>
            <ac:spMk id="19" creationId="{8A7D45B6-F1C4-4762-A9B1-D8ABF8A4E6B4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2:57.299" v="144" actId="1076"/>
          <ac:spMkLst>
            <pc:docMk/>
            <pc:sldMk cId="423810195" sldId="278"/>
            <ac:spMk id="20" creationId="{313B68EC-EF9A-4A30-A87A-24564B3D2F3D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5:04.751" v="236" actId="20577"/>
          <ac:spMkLst>
            <pc:docMk/>
            <pc:sldMk cId="423810195" sldId="278"/>
            <ac:spMk id="21" creationId="{90D5D720-071D-4561-B874-E38B72B4E26B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3:23.565" v="164" actId="1076"/>
          <ac:spMkLst>
            <pc:docMk/>
            <pc:sldMk cId="423810195" sldId="278"/>
            <ac:spMk id="22" creationId="{E70E5D2D-84EA-4717-87E2-9E6FE8BFF583}"/>
          </ac:spMkLst>
        </pc:spChg>
        <pc:spChg chg="add del mod">
          <ac:chgData name="Scott Jones (1803767)" userId="S::1803767@student.uwtsd.ac.uk::36245e18-4fc7-46e2-b91a-c434a7123c8a" providerId="AD" clId="Web-{DD58C73F-44A2-1174-D6A8-6853770FC2B6}" dt="2019-12-02T21:52:18.284" v="130"/>
          <ac:spMkLst>
            <pc:docMk/>
            <pc:sldMk cId="423810195" sldId="278"/>
            <ac:spMk id="23" creationId="{EC4FB36A-C9B5-46CA-93C5-71CBE3E33250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1:55:08.017" v="239" actId="20577"/>
          <ac:spMkLst>
            <pc:docMk/>
            <pc:sldMk cId="423810195" sldId="278"/>
            <ac:spMk id="24" creationId="{BC8F5579-1C7E-42EE-AB58-20EBF00D11A8}"/>
          </ac:spMkLst>
        </pc:spChg>
        <pc:spChg chg="add mod">
          <ac:chgData name="Scott Jones (1803767)" userId="S::1803767@student.uwtsd.ac.uk::36245e18-4fc7-46e2-b91a-c434a7123c8a" providerId="AD" clId="Web-{DD58C73F-44A2-1174-D6A8-6853770FC2B6}" dt="2019-12-02T22:31:25.319" v="495" actId="20577"/>
          <ac:spMkLst>
            <pc:docMk/>
            <pc:sldMk cId="423810195" sldId="278"/>
            <ac:spMk id="25" creationId="{E8E51157-25AB-40F6-87C2-F601C774E779}"/>
          </ac:spMkLst>
        </pc:spChg>
        <pc:picChg chg="add mod ord">
          <ac:chgData name="Scott Jones (1803767)" userId="S::1803767@student.uwtsd.ac.uk::36245e18-4fc7-46e2-b91a-c434a7123c8a" providerId="AD" clId="Web-{DD58C73F-44A2-1174-D6A8-6853770FC2B6}" dt="2019-12-02T22:32:30.600" v="499"/>
          <ac:picMkLst>
            <pc:docMk/>
            <pc:sldMk cId="423810195" sldId="278"/>
            <ac:picMk id="4" creationId="{0907E96A-13A2-47E3-A9A7-AFB5CF6E007B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34.465" v="68"/>
          <ac:picMkLst>
            <pc:docMk/>
            <pc:sldMk cId="423810195" sldId="278"/>
            <ac:picMk id="6" creationId="{4212AB70-FE69-44DC-8C34-8E5C7612CBF3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16.934" v="63"/>
          <ac:picMkLst>
            <pc:docMk/>
            <pc:sldMk cId="423810195" sldId="278"/>
            <ac:picMk id="8" creationId="{F31DEEBA-ABCA-414B-8F49-E13DFCE2E68F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29.293" v="66"/>
          <ac:picMkLst>
            <pc:docMk/>
            <pc:sldMk cId="423810195" sldId="278"/>
            <ac:picMk id="10" creationId="{52ED2495-A68D-4303-9881-C12680BB44C9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26.199" v="65"/>
          <ac:picMkLst>
            <pc:docMk/>
            <pc:sldMk cId="423810195" sldId="278"/>
            <ac:picMk id="12" creationId="{5A94A0EA-6273-4AB8-AB37-C9149A850312}"/>
          </ac:picMkLst>
        </pc:picChg>
        <pc:picChg chg="add mod">
          <ac:chgData name="Scott Jones (1803767)" userId="S::1803767@student.uwtsd.ac.uk::36245e18-4fc7-46e2-b91a-c434a7123c8a" providerId="AD" clId="Web-{DD58C73F-44A2-1174-D6A8-6853770FC2B6}" dt="2019-12-02T21:31:31.824" v="67"/>
          <ac:picMkLst>
            <pc:docMk/>
            <pc:sldMk cId="423810195" sldId="278"/>
            <ac:picMk id="14" creationId="{7A28C656-3B6A-48E2-8168-4FD8F4EB8834}"/>
          </ac:picMkLst>
        </pc:picChg>
      </pc:sldChg>
      <pc:sldChg chg="del">
        <pc:chgData name="Scott Jones (1803767)" userId="S::1803767@student.uwtsd.ac.uk::36245e18-4fc7-46e2-b91a-c434a7123c8a" providerId="AD" clId="Web-{DD58C73F-44A2-1174-D6A8-6853770FC2B6}" dt="2019-12-02T22:24:11.932" v="267"/>
        <pc:sldMkLst>
          <pc:docMk/>
          <pc:sldMk cId="1546568728" sldId="279"/>
        </pc:sldMkLst>
      </pc:sldChg>
      <pc:sldChg chg="modSp new">
        <pc:chgData name="Scott Jones (1803767)" userId="S::1803767@student.uwtsd.ac.uk::36245e18-4fc7-46e2-b91a-c434a7123c8a" providerId="AD" clId="Web-{DD58C73F-44A2-1174-D6A8-6853770FC2B6}" dt="2019-12-02T22:23:14.448" v="264" actId="20577"/>
        <pc:sldMkLst>
          <pc:docMk/>
          <pc:sldMk cId="964298875" sldId="280"/>
        </pc:sldMkLst>
        <pc:spChg chg="mod">
          <ac:chgData name="Scott Jones (1803767)" userId="S::1803767@student.uwtsd.ac.uk::36245e18-4fc7-46e2-b91a-c434a7123c8a" providerId="AD" clId="Web-{DD58C73F-44A2-1174-D6A8-6853770FC2B6}" dt="2019-12-02T22:23:14.448" v="264" actId="20577"/>
          <ac:spMkLst>
            <pc:docMk/>
            <pc:sldMk cId="964298875" sldId="280"/>
            <ac:spMk id="2" creationId="{6008F6CA-05C2-4705-BD63-1DF13C5F3FFB}"/>
          </ac:spMkLst>
        </pc:spChg>
      </pc:sldChg>
    </pc:docChg>
  </pc:docChgLst>
  <pc:docChgLst>
    <pc:chgData name="Lowri Jones (1801539)" userId="S::1801539@student.uwtsd.ac.uk::ec713038-ee2c-4b07-b031-39e4efb0a9be" providerId="AD" clId="Web-{1F045D01-86AD-F8E1-E9E5-97C0F5D62221}"/>
    <pc:docChg chg="modSld">
      <pc:chgData name="Lowri Jones (1801539)" userId="S::1801539@student.uwtsd.ac.uk::ec713038-ee2c-4b07-b031-39e4efb0a9be" providerId="AD" clId="Web-{1F045D01-86AD-F8E1-E9E5-97C0F5D62221}" dt="2019-12-03T11:41:53.615" v="11" actId="20577"/>
      <pc:docMkLst>
        <pc:docMk/>
      </pc:docMkLst>
      <pc:sldChg chg="modSp">
        <pc:chgData name="Lowri Jones (1801539)" userId="S::1801539@student.uwtsd.ac.uk::ec713038-ee2c-4b07-b031-39e4efb0a9be" providerId="AD" clId="Web-{1F045D01-86AD-F8E1-E9E5-97C0F5D62221}" dt="2019-12-03T11:41:53.615" v="10" actId="20577"/>
        <pc:sldMkLst>
          <pc:docMk/>
          <pc:sldMk cId="1984932194" sldId="270"/>
        </pc:sldMkLst>
        <pc:spChg chg="mod">
          <ac:chgData name="Lowri Jones (1801539)" userId="S::1801539@student.uwtsd.ac.uk::ec713038-ee2c-4b07-b031-39e4efb0a9be" providerId="AD" clId="Web-{1F045D01-86AD-F8E1-E9E5-97C0F5D62221}" dt="2019-12-03T11:41:53.615" v="10" actId="20577"/>
          <ac:spMkLst>
            <pc:docMk/>
            <pc:sldMk cId="1984932194" sldId="270"/>
            <ac:spMk id="3" creationId="{BA9EE0B1-7DF8-4D96-A6A7-454BEAAFF25F}"/>
          </ac:spMkLst>
        </pc:spChg>
      </pc:sldChg>
    </pc:docChg>
  </pc:docChgLst>
  <pc:docChgLst>
    <pc:chgData name="Lowri Jones (1801539)" userId="S::1801539@student.uwtsd.ac.uk::ec713038-ee2c-4b07-b031-39e4efb0a9be" providerId="AD" clId="Web-{62AD5481-C17D-1055-38CB-0B81DB281293}"/>
    <pc:docChg chg="modSld">
      <pc:chgData name="Lowri Jones (1801539)" userId="S::1801539@student.uwtsd.ac.uk::ec713038-ee2c-4b07-b031-39e4efb0a9be" providerId="AD" clId="Web-{62AD5481-C17D-1055-38CB-0B81DB281293}" dt="2019-11-27T11:42:53.525" v="46" actId="20577"/>
      <pc:docMkLst>
        <pc:docMk/>
      </pc:docMkLst>
      <pc:sldChg chg="modSp">
        <pc:chgData name="Lowri Jones (1801539)" userId="S::1801539@student.uwtsd.ac.uk::ec713038-ee2c-4b07-b031-39e4efb0a9be" providerId="AD" clId="Web-{62AD5481-C17D-1055-38CB-0B81DB281293}" dt="2019-11-27T11:28:39.391" v="44" actId="20577"/>
        <pc:sldMkLst>
          <pc:docMk/>
          <pc:sldMk cId="1714589804" sldId="265"/>
        </pc:sldMkLst>
        <pc:spChg chg="mod">
          <ac:chgData name="Lowri Jones (1801539)" userId="S::1801539@student.uwtsd.ac.uk::ec713038-ee2c-4b07-b031-39e4efb0a9be" providerId="AD" clId="Web-{62AD5481-C17D-1055-38CB-0B81DB281293}" dt="2019-11-27T11:28:39.391" v="44" actId="20577"/>
          <ac:spMkLst>
            <pc:docMk/>
            <pc:sldMk cId="1714589804" sldId="265"/>
            <ac:spMk id="3" creationId="{D18B3CED-1EF4-49E1-A39E-68310C3D1418}"/>
          </ac:spMkLst>
        </pc:spChg>
      </pc:sldChg>
    </pc:docChg>
  </pc:docChgLst>
  <pc:docChgLst>
    <pc:chgData name="Scott Jones (1803767)" userId="S::1803767@student.uwtsd.ac.uk::36245e18-4fc7-46e2-b91a-c434a7123c8a" providerId="AD" clId="Web-{3CCCDB2A-B22C-2A1B-9205-EC14D6EE0882}"/>
    <pc:docChg chg="modSld">
      <pc:chgData name="Scott Jones (1803767)" userId="S::1803767@student.uwtsd.ac.uk::36245e18-4fc7-46e2-b91a-c434a7123c8a" providerId="AD" clId="Web-{3CCCDB2A-B22C-2A1B-9205-EC14D6EE0882}" dt="2019-11-27T11:25:50.873" v="40" actId="20577"/>
      <pc:docMkLst>
        <pc:docMk/>
      </pc:docMkLst>
      <pc:sldChg chg="modSp">
        <pc:chgData name="Scott Jones (1803767)" userId="S::1803767@student.uwtsd.ac.uk::36245e18-4fc7-46e2-b91a-c434a7123c8a" providerId="AD" clId="Web-{3CCCDB2A-B22C-2A1B-9205-EC14D6EE0882}" dt="2019-11-27T11:25:50.873" v="39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3CCCDB2A-B22C-2A1B-9205-EC14D6EE0882}" dt="2019-11-27T11:25:50.873" v="39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3CCCDB2A-B22C-2A1B-9205-EC14D6EE0882}" dt="2019-11-27T11:25:35.623" v="19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3CCCDB2A-B22C-2A1B-9205-EC14D6EE0882}" dt="2019-11-27T11:25:35.623" v="19" actId="20577"/>
          <ac:spMkLst>
            <pc:docMk/>
            <pc:sldMk cId="3103778000" sldId="264"/>
            <ac:spMk id="3" creationId="{00000000-0000-0000-0000-000000000000}"/>
          </ac:spMkLst>
        </pc:spChg>
      </pc:sldChg>
    </pc:docChg>
  </pc:docChgLst>
  <pc:docChgLst>
    <pc:chgData name="Guest User" userId="S::urn:spo:anon#74d7a57d810b4bb956e2a96822ef5f43f2ef18773ce31c43a0d523da395a2d21::" providerId="AD" clId="Web-{28A655AA-39B1-4CFE-AD12-9DE0952C06A7}"/>
    <pc:docChg chg="modSld">
      <pc:chgData name="Guest User" userId="S::urn:spo:anon#74d7a57d810b4bb956e2a96822ef5f43f2ef18773ce31c43a0d523da395a2d21::" providerId="AD" clId="Web-{28A655AA-39B1-4CFE-AD12-9DE0952C06A7}" dt="2019-11-28T20:07:28.219" v="465" actId="20577"/>
      <pc:docMkLst>
        <pc:docMk/>
      </pc:docMkLst>
      <pc:sldChg chg="modSp">
        <pc:chgData name="Guest User" userId="S::urn:spo:anon#74d7a57d810b4bb956e2a96822ef5f43f2ef18773ce31c43a0d523da395a2d21::" providerId="AD" clId="Web-{28A655AA-39B1-4CFE-AD12-9DE0952C06A7}" dt="2019-11-28T20:03:17.265" v="454" actId="20577"/>
        <pc:sldMkLst>
          <pc:docMk/>
          <pc:sldMk cId="1822977134" sldId="266"/>
        </pc:sldMkLst>
        <pc:spChg chg="mod">
          <ac:chgData name="Guest User" userId="S::urn:spo:anon#74d7a57d810b4bb956e2a96822ef5f43f2ef18773ce31c43a0d523da395a2d21::" providerId="AD" clId="Web-{28A655AA-39B1-4CFE-AD12-9DE0952C06A7}" dt="2019-11-28T19:42:38.808" v="47" actId="20577"/>
          <ac:spMkLst>
            <pc:docMk/>
            <pc:sldMk cId="1822977134" sldId="266"/>
            <ac:spMk id="2" creationId="{5EB3A095-07CA-405D-AD8B-7C460BA29AE7}"/>
          </ac:spMkLst>
        </pc:spChg>
        <pc:spChg chg="mod">
          <ac:chgData name="Guest User" userId="S::urn:spo:anon#74d7a57d810b4bb956e2a96822ef5f43f2ef18773ce31c43a0d523da395a2d21::" providerId="AD" clId="Web-{28A655AA-39B1-4CFE-AD12-9DE0952C06A7}" dt="2019-11-28T20:03:17.265" v="454" actId="20577"/>
          <ac:spMkLst>
            <pc:docMk/>
            <pc:sldMk cId="1822977134" sldId="266"/>
            <ac:spMk id="3" creationId="{4CB58CCA-70A1-4F72-AF41-CD0B01874AAE}"/>
          </ac:spMkLst>
        </pc:spChg>
      </pc:sldChg>
      <pc:sldChg chg="addSp delSp modSp">
        <pc:chgData name="Guest User" userId="S::urn:spo:anon#74d7a57d810b4bb956e2a96822ef5f43f2ef18773ce31c43a0d523da395a2d21::" providerId="AD" clId="Web-{28A655AA-39B1-4CFE-AD12-9DE0952C06A7}" dt="2019-11-28T20:04:54.750" v="459" actId="20577"/>
        <pc:sldMkLst>
          <pc:docMk/>
          <pc:sldMk cId="27771139" sldId="273"/>
        </pc:sldMkLst>
        <pc:spChg chg="mod">
          <ac:chgData name="Guest User" userId="S::urn:spo:anon#74d7a57d810b4bb956e2a96822ef5f43f2ef18773ce31c43a0d523da395a2d21::" providerId="AD" clId="Web-{28A655AA-39B1-4CFE-AD12-9DE0952C06A7}" dt="2019-11-28T20:04:54.750" v="459" actId="20577"/>
          <ac:spMkLst>
            <pc:docMk/>
            <pc:sldMk cId="27771139" sldId="273"/>
            <ac:spMk id="2" creationId="{5B851785-429A-4C3E-94E2-9C166A08501E}"/>
          </ac:spMkLst>
        </pc:spChg>
        <pc:spChg chg="del mod">
          <ac:chgData name="Guest User" userId="S::urn:spo:anon#74d7a57d810b4bb956e2a96822ef5f43f2ef18773ce31c43a0d523da395a2d21::" providerId="AD" clId="Web-{28A655AA-39B1-4CFE-AD12-9DE0952C06A7}" dt="2019-11-28T19:43:18.058" v="55"/>
          <ac:spMkLst>
            <pc:docMk/>
            <pc:sldMk cId="27771139" sldId="273"/>
            <ac:spMk id="3" creationId="{9749AAF5-D93E-4DE2-B059-41180EE88AC9}"/>
          </ac:spMkLst>
        </pc:spChg>
        <pc:spChg chg="add mod">
          <ac:chgData name="Guest User" userId="S::urn:spo:anon#74d7a57d810b4bb956e2a96822ef5f43f2ef18773ce31c43a0d523da395a2d21::" providerId="AD" clId="Web-{28A655AA-39B1-4CFE-AD12-9DE0952C06A7}" dt="2019-11-28T20:01:36.077" v="393" actId="20577"/>
          <ac:spMkLst>
            <pc:docMk/>
            <pc:sldMk cId="27771139" sldId="273"/>
            <ac:spMk id="6" creationId="{DC7907B2-7FFA-4174-8FD4-D07D18387737}"/>
          </ac:spMkLst>
        </pc:spChg>
        <pc:picChg chg="add mod ord">
          <ac:chgData name="Guest User" userId="S::urn:spo:anon#74d7a57d810b4bb956e2a96822ef5f43f2ef18773ce31c43a0d523da395a2d21::" providerId="AD" clId="Web-{28A655AA-39B1-4CFE-AD12-9DE0952C06A7}" dt="2019-11-28T19:43:32.511" v="58" actId="1076"/>
          <ac:picMkLst>
            <pc:docMk/>
            <pc:sldMk cId="27771139" sldId="273"/>
            <ac:picMk id="4" creationId="{BF0062A8-DA5C-4E58-9BEA-C02F6968668F}"/>
          </ac:picMkLst>
        </pc:picChg>
      </pc:sldChg>
      <pc:sldChg chg="addSp delSp modSp">
        <pc:chgData name="Guest User" userId="S::urn:spo:anon#74d7a57d810b4bb956e2a96822ef5f43f2ef18773ce31c43a0d523da395a2d21::" providerId="AD" clId="Web-{28A655AA-39B1-4CFE-AD12-9DE0952C06A7}" dt="2019-11-28T20:07:28.219" v="464" actId="20577"/>
        <pc:sldMkLst>
          <pc:docMk/>
          <pc:sldMk cId="4222780399" sldId="274"/>
        </pc:sldMkLst>
        <pc:spChg chg="mod">
          <ac:chgData name="Guest User" userId="S::urn:spo:anon#74d7a57d810b4bb956e2a96822ef5f43f2ef18773ce31c43a0d523da395a2d21::" providerId="AD" clId="Web-{28A655AA-39B1-4CFE-AD12-9DE0952C06A7}" dt="2019-11-28T19:50:48.278" v="231" actId="20577"/>
          <ac:spMkLst>
            <pc:docMk/>
            <pc:sldMk cId="4222780399" sldId="274"/>
            <ac:spMk id="2" creationId="{79B9EDEE-271A-4542-82B7-A0B553CB183B}"/>
          </ac:spMkLst>
        </pc:spChg>
        <pc:spChg chg="del">
          <ac:chgData name="Guest User" userId="S::urn:spo:anon#74d7a57d810b4bb956e2a96822ef5f43f2ef18773ce31c43a0d523da395a2d21::" providerId="AD" clId="Web-{28A655AA-39B1-4CFE-AD12-9DE0952C06A7}" dt="2019-11-28T19:51:01.169" v="234"/>
          <ac:spMkLst>
            <pc:docMk/>
            <pc:sldMk cId="4222780399" sldId="274"/>
            <ac:spMk id="3" creationId="{5654E37F-BE45-4AB2-93D0-66D58AB780D3}"/>
          </ac:spMkLst>
        </pc:spChg>
        <pc:spChg chg="add mod">
          <ac:chgData name="Guest User" userId="S::urn:spo:anon#74d7a57d810b4bb956e2a96822ef5f43f2ef18773ce31c43a0d523da395a2d21::" providerId="AD" clId="Web-{28A655AA-39B1-4CFE-AD12-9DE0952C06A7}" dt="2019-11-28T20:07:28.219" v="464" actId="20577"/>
          <ac:spMkLst>
            <pc:docMk/>
            <pc:sldMk cId="4222780399" sldId="274"/>
            <ac:spMk id="6" creationId="{6824B171-1D8F-43BB-9F65-A2A50086CEB6}"/>
          </ac:spMkLst>
        </pc:spChg>
        <pc:picChg chg="add mod ord">
          <ac:chgData name="Guest User" userId="S::urn:spo:anon#74d7a57d810b4bb956e2a96822ef5f43f2ef18773ce31c43a0d523da395a2d21::" providerId="AD" clId="Web-{28A655AA-39B1-4CFE-AD12-9DE0952C06A7}" dt="2019-11-28T19:51:29.091" v="237" actId="1076"/>
          <ac:picMkLst>
            <pc:docMk/>
            <pc:sldMk cId="4222780399" sldId="274"/>
            <ac:picMk id="4" creationId="{E901E481-CBB1-491F-AFF8-A4AE58DF1DF3}"/>
          </ac:picMkLst>
        </pc:picChg>
        <pc:picChg chg="add mod">
          <ac:chgData name="Guest User" userId="S::urn:spo:anon#74d7a57d810b4bb956e2a96822ef5f43f2ef18773ce31c43a0d523da395a2d21::" providerId="AD" clId="Web-{28A655AA-39B1-4CFE-AD12-9DE0952C06A7}" dt="2019-11-28T19:53:11.388" v="242" actId="1076"/>
          <ac:picMkLst>
            <pc:docMk/>
            <pc:sldMk cId="4222780399" sldId="274"/>
            <ac:picMk id="7" creationId="{942074EB-7503-4F5A-87B0-FF6CDCF97A56}"/>
          </ac:picMkLst>
        </pc:picChg>
      </pc:sldChg>
    </pc:docChg>
  </pc:docChgLst>
  <pc:docChgLst>
    <pc:chgData name="Guest User" userId="S::urn:spo:anon#74d7a57d810b4bb956e2a96822ef5f43f2ef18773ce31c43a0d523da395a2d21::" providerId="AD" clId="Web-{060EADCF-2B8F-4EE0-BB42-BA0E421C6F2A}"/>
    <pc:docChg chg="addSld delSld modSld sldOrd">
      <pc:chgData name="Guest User" userId="S::urn:spo:anon#74d7a57d810b4bb956e2a96822ef5f43f2ef18773ce31c43a0d523da395a2d21::" providerId="AD" clId="Web-{060EADCF-2B8F-4EE0-BB42-BA0E421C6F2A}" dt="2019-11-28T19:08:09.938" v="349" actId="1076"/>
      <pc:docMkLst>
        <pc:docMk/>
      </pc:docMkLst>
      <pc:sldChg chg="del">
        <pc:chgData name="Guest User" userId="S::urn:spo:anon#74d7a57d810b4bb956e2a96822ef5f43f2ef18773ce31c43a0d523da395a2d21::" providerId="AD" clId="Web-{060EADCF-2B8F-4EE0-BB42-BA0E421C6F2A}" dt="2019-11-28T18:48:20.688" v="0"/>
        <pc:sldMkLst>
          <pc:docMk/>
          <pc:sldMk cId="2735734361" sldId="259"/>
        </pc:sldMkLst>
      </pc:sldChg>
      <pc:sldChg chg="modSp">
        <pc:chgData name="Guest User" userId="S::urn:spo:anon#74d7a57d810b4bb956e2a96822ef5f43f2ef18773ce31c43a0d523da395a2d21::" providerId="AD" clId="Web-{060EADCF-2B8F-4EE0-BB42-BA0E421C6F2A}" dt="2019-11-28T18:51:39.251" v="35" actId="20577"/>
        <pc:sldMkLst>
          <pc:docMk/>
          <pc:sldMk cId="111517512" sldId="272"/>
        </pc:sldMkLst>
        <pc:spChg chg="mod">
          <ac:chgData name="Guest User" userId="S::urn:spo:anon#74d7a57d810b4bb956e2a96822ef5f43f2ef18773ce31c43a0d523da395a2d21::" providerId="AD" clId="Web-{060EADCF-2B8F-4EE0-BB42-BA0E421C6F2A}" dt="2019-11-28T18:50:43.813" v="17" actId="20577"/>
          <ac:spMkLst>
            <pc:docMk/>
            <pc:sldMk cId="111517512" sldId="272"/>
            <ac:spMk id="2" creationId="{92BAD5E7-22FC-4858-9D28-361C2865443D}"/>
          </ac:spMkLst>
        </pc:spChg>
        <pc:spChg chg="mod">
          <ac:chgData name="Guest User" userId="S::urn:spo:anon#74d7a57d810b4bb956e2a96822ef5f43f2ef18773ce31c43a0d523da395a2d21::" providerId="AD" clId="Web-{060EADCF-2B8F-4EE0-BB42-BA0E421C6F2A}" dt="2019-11-28T18:51:39.251" v="35" actId="20577"/>
          <ac:spMkLst>
            <pc:docMk/>
            <pc:sldMk cId="111517512" sldId="272"/>
            <ac:spMk id="3" creationId="{1B82F0EC-46B1-40C4-BE7D-4A4633E29071}"/>
          </ac:spMkLst>
        </pc:spChg>
      </pc:sldChg>
      <pc:sldChg chg="addSp modSp new">
        <pc:chgData name="Guest User" userId="S::urn:spo:anon#74d7a57d810b4bb956e2a96822ef5f43f2ef18773ce31c43a0d523da395a2d21::" providerId="AD" clId="Web-{060EADCF-2B8F-4EE0-BB42-BA0E421C6F2A}" dt="2019-11-28T18:55:57.579" v="81" actId="1076"/>
        <pc:sldMkLst>
          <pc:docMk/>
          <pc:sldMk cId="1218614337" sldId="275"/>
        </pc:sldMkLst>
        <pc:spChg chg="mod">
          <ac:chgData name="Guest User" userId="S::urn:spo:anon#74d7a57d810b4bb956e2a96822ef5f43f2ef18773ce31c43a0d523da395a2d21::" providerId="AD" clId="Web-{060EADCF-2B8F-4EE0-BB42-BA0E421C6F2A}" dt="2019-11-28T18:53:46.141" v="70" actId="1076"/>
          <ac:spMkLst>
            <pc:docMk/>
            <pc:sldMk cId="1218614337" sldId="275"/>
            <ac:spMk id="2" creationId="{4E995F94-EB56-47E5-90E0-5FCCBFDE21E8}"/>
          </ac:spMkLst>
        </pc:spChg>
        <pc:spChg chg="mod">
          <ac:chgData name="Guest User" userId="S::urn:spo:anon#74d7a57d810b4bb956e2a96822ef5f43f2ef18773ce31c43a0d523da395a2d21::" providerId="AD" clId="Web-{060EADCF-2B8F-4EE0-BB42-BA0E421C6F2A}" dt="2019-11-28T18:53:42.533" v="69" actId="14100"/>
          <ac:spMkLst>
            <pc:docMk/>
            <pc:sldMk cId="1218614337" sldId="275"/>
            <ac:spMk id="3" creationId="{43D5843B-21C8-4438-890D-5E4AC6C47FF9}"/>
          </ac:spMkLst>
        </pc:spChg>
        <pc:picChg chg="add mod">
          <ac:chgData name="Guest User" userId="S::urn:spo:anon#74d7a57d810b4bb956e2a96822ef5f43f2ef18773ce31c43a0d523da395a2d21::" providerId="AD" clId="Web-{060EADCF-2B8F-4EE0-BB42-BA0E421C6F2A}" dt="2019-11-28T18:55:57.579" v="81" actId="1076"/>
          <ac:picMkLst>
            <pc:docMk/>
            <pc:sldMk cId="1218614337" sldId="275"/>
            <ac:picMk id="4" creationId="{31B7E18D-EB00-471E-8417-D296F760DA90}"/>
          </ac:picMkLst>
        </pc:picChg>
        <pc:picChg chg="add mod">
          <ac:chgData name="Guest User" userId="S::urn:spo:anon#74d7a57d810b4bb956e2a96822ef5f43f2ef18773ce31c43a0d523da395a2d21::" providerId="AD" clId="Web-{060EADCF-2B8F-4EE0-BB42-BA0E421C6F2A}" dt="2019-11-28T18:55:09.829" v="76" actId="1076"/>
          <ac:picMkLst>
            <pc:docMk/>
            <pc:sldMk cId="1218614337" sldId="275"/>
            <ac:picMk id="6" creationId="{008A6943-4A50-4A45-8CAE-B0ECB818C028}"/>
          </ac:picMkLst>
        </pc:picChg>
        <pc:picChg chg="add mod">
          <ac:chgData name="Guest User" userId="S::urn:spo:anon#74d7a57d810b4bb956e2a96822ef5f43f2ef18773ce31c43a0d523da395a2d21::" providerId="AD" clId="Web-{060EADCF-2B8F-4EE0-BB42-BA0E421C6F2A}" dt="2019-11-28T18:55:53.766" v="80" actId="1076"/>
          <ac:picMkLst>
            <pc:docMk/>
            <pc:sldMk cId="1218614337" sldId="275"/>
            <ac:picMk id="8" creationId="{5510449A-AB0B-4383-B521-C7D7E84F1FD3}"/>
          </ac:picMkLst>
        </pc:picChg>
      </pc:sldChg>
      <pc:sldChg chg="modSp new ord">
        <pc:chgData name="Guest User" userId="S::urn:spo:anon#74d7a57d810b4bb956e2a96822ef5f43f2ef18773ce31c43a0d523da395a2d21::" providerId="AD" clId="Web-{060EADCF-2B8F-4EE0-BB42-BA0E421C6F2A}" dt="2019-11-28T19:08:09.938" v="349" actId="1076"/>
        <pc:sldMkLst>
          <pc:docMk/>
          <pc:sldMk cId="55783931" sldId="276"/>
        </pc:sldMkLst>
        <pc:spChg chg="mod">
          <ac:chgData name="Guest User" userId="S::urn:spo:anon#74d7a57d810b4bb956e2a96822ef5f43f2ef18773ce31c43a0d523da395a2d21::" providerId="AD" clId="Web-{060EADCF-2B8F-4EE0-BB42-BA0E421C6F2A}" dt="2019-11-28T18:51:52.438" v="39" actId="20577"/>
          <ac:spMkLst>
            <pc:docMk/>
            <pc:sldMk cId="55783931" sldId="276"/>
            <ac:spMk id="2" creationId="{72CA5251-5108-4533-806B-FAA311AC4C44}"/>
          </ac:spMkLst>
        </pc:spChg>
        <pc:spChg chg="mod">
          <ac:chgData name="Guest User" userId="S::urn:spo:anon#74d7a57d810b4bb956e2a96822ef5f43f2ef18773ce31c43a0d523da395a2d21::" providerId="AD" clId="Web-{060EADCF-2B8F-4EE0-BB42-BA0E421C6F2A}" dt="2019-11-28T19:08:09.938" v="349" actId="1076"/>
          <ac:spMkLst>
            <pc:docMk/>
            <pc:sldMk cId="55783931" sldId="276"/>
            <ac:spMk id="3" creationId="{4904E69E-3621-4C09-8A94-13B510D1CAD2}"/>
          </ac:spMkLst>
        </pc:spChg>
      </pc:sldChg>
      <pc:sldChg chg="addSp delSp modSp new">
        <pc:chgData name="Guest User" userId="S::urn:spo:anon#74d7a57d810b4bb956e2a96822ef5f43f2ef18773ce31c43a0d523da395a2d21::" providerId="AD" clId="Web-{060EADCF-2B8F-4EE0-BB42-BA0E421C6F2A}" dt="2019-11-28T19:08:01.501" v="347" actId="20577"/>
        <pc:sldMkLst>
          <pc:docMk/>
          <pc:sldMk cId="698974317" sldId="277"/>
        </pc:sldMkLst>
        <pc:spChg chg="mod">
          <ac:chgData name="Guest User" userId="S::urn:spo:anon#74d7a57d810b4bb956e2a96822ef5f43f2ef18773ce31c43a0d523da395a2d21::" providerId="AD" clId="Web-{060EADCF-2B8F-4EE0-BB42-BA0E421C6F2A}" dt="2019-11-28T19:08:01.501" v="347" actId="20577"/>
          <ac:spMkLst>
            <pc:docMk/>
            <pc:sldMk cId="698974317" sldId="277"/>
            <ac:spMk id="2" creationId="{F05B14A7-6FB3-492B-967E-B6CCA07F7E68}"/>
          </ac:spMkLst>
        </pc:spChg>
        <pc:spChg chg="del mod">
          <ac:chgData name="Guest User" userId="S::urn:spo:anon#74d7a57d810b4bb956e2a96822ef5f43f2ef18773ce31c43a0d523da395a2d21::" providerId="AD" clId="Web-{060EADCF-2B8F-4EE0-BB42-BA0E421C6F2A}" dt="2019-11-28T19:01:43.829" v="160"/>
          <ac:spMkLst>
            <pc:docMk/>
            <pc:sldMk cId="698974317" sldId="277"/>
            <ac:spMk id="3" creationId="{494AE626-8A91-4770-B230-58DD52F4FF8B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7:44.532" v="343" actId="20577"/>
          <ac:spMkLst>
            <pc:docMk/>
            <pc:sldMk cId="698974317" sldId="277"/>
            <ac:spMk id="4" creationId="{8225F0F5-2C70-4F0E-A1A1-FC6332EDE311}"/>
          </ac:spMkLst>
        </pc:spChg>
        <pc:spChg chg="add del mod">
          <ac:chgData name="Guest User" userId="S::urn:spo:anon#74d7a57d810b4bb956e2a96822ef5f43f2ef18773ce31c43a0d523da395a2d21::" providerId="AD" clId="Web-{060EADCF-2B8F-4EE0-BB42-BA0E421C6F2A}" dt="2019-11-28T19:01:54.032" v="162"/>
          <ac:spMkLst>
            <pc:docMk/>
            <pc:sldMk cId="698974317" sldId="277"/>
            <ac:spMk id="6" creationId="{29926475-7B21-421E-8636-921A4F904779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3:24.720" v="199" actId="20577"/>
          <ac:spMkLst>
            <pc:docMk/>
            <pc:sldMk cId="698974317" sldId="277"/>
            <ac:spMk id="7" creationId="{575F57E1-3627-4145-B62A-C10A43F230FE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33.516" v="305" actId="1076"/>
          <ac:spMkLst>
            <pc:docMk/>
            <pc:sldMk cId="698974317" sldId="277"/>
            <ac:spMk id="8" creationId="{CA3E090E-EAEC-4E39-B12C-B8492A2521D4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31.345" v="304" actId="1076"/>
          <ac:spMkLst>
            <pc:docMk/>
            <pc:sldMk cId="698974317" sldId="277"/>
            <ac:spMk id="9" creationId="{15D1456C-9DAD-4FFE-8346-2CB7E3963091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29.377" v="303" actId="1076"/>
          <ac:spMkLst>
            <pc:docMk/>
            <pc:sldMk cId="698974317" sldId="277"/>
            <ac:spMk id="10" creationId="{A3C1DCB3-D595-453B-A602-CC2A31165FDE}"/>
          </ac:spMkLst>
        </pc:spChg>
        <pc:spChg chg="add mod">
          <ac:chgData name="Guest User" userId="S::urn:spo:anon#74d7a57d810b4bb956e2a96822ef5f43f2ef18773ce31c43a0d523da395a2d21::" providerId="AD" clId="Web-{060EADCF-2B8F-4EE0-BB42-BA0E421C6F2A}" dt="2019-11-28T19:06:26.048" v="302" actId="1076"/>
          <ac:spMkLst>
            <pc:docMk/>
            <pc:sldMk cId="698974317" sldId="277"/>
            <ac:spMk id="11" creationId="{0F03C75E-746D-4785-886E-01CBA3EC44DF}"/>
          </ac:spMkLst>
        </pc:spChg>
      </pc:sldChg>
    </pc:docChg>
  </pc:docChgLst>
  <pc:docChgLst>
    <pc:chgData name="Lloyd Johnson (1802820)" userId="S::1802820@student.uwtsd.ac.uk::7414099f-eabb-46dd-b8bc-a9751e04037f" providerId="AD" clId="Web-{48C95CCC-8F56-E0F7-1F34-2334E6754D7A}"/>
    <pc:docChg chg="modSld">
      <pc:chgData name="Lloyd Johnson (1802820)" userId="S::1802820@student.uwtsd.ac.uk::7414099f-eabb-46dd-b8bc-a9751e04037f" providerId="AD" clId="Web-{48C95CCC-8F56-E0F7-1F34-2334E6754D7A}" dt="2019-11-27T10:42:28.959" v="20" actId="20577"/>
      <pc:docMkLst>
        <pc:docMk/>
      </pc:docMkLst>
      <pc:sldChg chg="modSp">
        <pc:chgData name="Lloyd Johnson (1802820)" userId="S::1802820@student.uwtsd.ac.uk::7414099f-eabb-46dd-b8bc-a9751e04037f" providerId="AD" clId="Web-{48C95CCC-8F56-E0F7-1F34-2334E6754D7A}" dt="2019-11-27T10:41:33.444" v="4" actId="20577"/>
        <pc:sldMkLst>
          <pc:docMk/>
          <pc:sldMk cId="257294525" sldId="261"/>
        </pc:sldMkLst>
        <pc:spChg chg="mod">
          <ac:chgData name="Lloyd Johnson (1802820)" userId="S::1802820@student.uwtsd.ac.uk::7414099f-eabb-46dd-b8bc-a9751e04037f" providerId="AD" clId="Web-{48C95CCC-8F56-E0F7-1F34-2334E6754D7A}" dt="2019-11-27T10:41:33.444" v="4" actId="20577"/>
          <ac:spMkLst>
            <pc:docMk/>
            <pc:sldMk cId="257294525" sldId="261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8C95CCC-8F56-E0F7-1F34-2334E6754D7A}" dt="2019-11-27T10:41:24.616" v="2" actId="20577"/>
          <ac:spMkLst>
            <pc:docMk/>
            <pc:sldMk cId="257294525" sldId="261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8C95CCC-8F56-E0F7-1F34-2334E6754D7A}" dt="2019-11-27T10:42:16.506" v="15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48C95CCC-8F56-E0F7-1F34-2334E6754D7A}" dt="2019-11-27T10:42:16.506" v="15" actId="20577"/>
          <ac:spMkLst>
            <pc:docMk/>
            <pc:sldMk cId="722416912" sldId="262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8C95CCC-8F56-E0F7-1F34-2334E6754D7A}" dt="2019-11-27T10:42:00.413" v="9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Lloyd Johnson (1802820)" userId="S::1802820@student.uwtsd.ac.uk::7414099f-eabb-46dd-b8bc-a9751e04037f" providerId="AD" clId="Web-{48C95CCC-8F56-E0F7-1F34-2334E6754D7A}" dt="2019-11-27T10:42:26.850" v="18" actId="20577"/>
        <pc:sldMkLst>
          <pc:docMk/>
          <pc:sldMk cId="3984231445" sldId="263"/>
        </pc:sldMkLst>
        <pc:spChg chg="mod">
          <ac:chgData name="Lloyd Johnson (1802820)" userId="S::1802820@student.uwtsd.ac.uk::7414099f-eabb-46dd-b8bc-a9751e04037f" providerId="AD" clId="Web-{48C95CCC-8F56-E0F7-1F34-2334E6754D7A}" dt="2019-11-27T10:42:26.850" v="18" actId="20577"/>
          <ac:spMkLst>
            <pc:docMk/>
            <pc:sldMk cId="3984231445" sldId="263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48C95CCC-8F56-E0F7-1F34-2334E6754D7A}" dt="2019-11-27T10:42:06.444" v="13" actId="20577"/>
          <ac:spMkLst>
            <pc:docMk/>
            <pc:sldMk cId="3984231445" sldId="263"/>
            <ac:spMk id="3" creationId="{00000000-0000-0000-0000-000000000000}"/>
          </ac:spMkLst>
        </pc:spChg>
      </pc:sldChg>
    </pc:docChg>
  </pc:docChgLst>
  <pc:docChgLst>
    <pc:chgData name="Guest User" userId="S::urn:spo:anon#74d7a57d810b4bb956e2a96822ef5f43f2ef18773ce31c43a0d523da395a2d21::" providerId="AD" clId="Web-{C721E060-29DC-3611-600B-9DD43535A7AC}"/>
    <pc:docChg chg="modSld">
      <pc:chgData name="Guest User" userId="S::urn:spo:anon#74d7a57d810b4bb956e2a96822ef5f43f2ef18773ce31c43a0d523da395a2d21::" providerId="AD" clId="Web-{C721E060-29DC-3611-600B-9DD43535A7AC}" dt="2019-12-04T22:49:44.518" v="5" actId="1076"/>
      <pc:docMkLst>
        <pc:docMk/>
      </pc:docMkLst>
      <pc:sldChg chg="modSp">
        <pc:chgData name="Guest User" userId="S::urn:spo:anon#74d7a57d810b4bb956e2a96822ef5f43f2ef18773ce31c43a0d523da395a2d21::" providerId="AD" clId="Web-{C721E060-29DC-3611-600B-9DD43535A7AC}" dt="2019-12-04T22:49:44.518" v="5" actId="1076"/>
        <pc:sldMkLst>
          <pc:docMk/>
          <pc:sldMk cId="4196337481" sldId="269"/>
        </pc:sldMkLst>
        <pc:spChg chg="mod">
          <ac:chgData name="Guest User" userId="S::urn:spo:anon#74d7a57d810b4bb956e2a96822ef5f43f2ef18773ce31c43a0d523da395a2d21::" providerId="AD" clId="Web-{C721E060-29DC-3611-600B-9DD43535A7AC}" dt="2019-12-04T22:49:44.518" v="5" actId="1076"/>
          <ac:spMkLst>
            <pc:docMk/>
            <pc:sldMk cId="4196337481" sldId="269"/>
            <ac:spMk id="3" creationId="{831E24C8-5FDE-4489-AFF4-83D440115859}"/>
          </ac:spMkLst>
        </pc:spChg>
      </pc:sldChg>
      <pc:sldChg chg="modSp">
        <pc:chgData name="Guest User" userId="S::urn:spo:anon#74d7a57d810b4bb956e2a96822ef5f43f2ef18773ce31c43a0d523da395a2d21::" providerId="AD" clId="Web-{C721E060-29DC-3611-600B-9DD43535A7AC}" dt="2019-12-04T22:49:14.721" v="2" actId="20577"/>
        <pc:sldMkLst>
          <pc:docMk/>
          <pc:sldMk cId="111517512" sldId="272"/>
        </pc:sldMkLst>
        <pc:spChg chg="mod">
          <ac:chgData name="Guest User" userId="S::urn:spo:anon#74d7a57d810b4bb956e2a96822ef5f43f2ef18773ce31c43a0d523da395a2d21::" providerId="AD" clId="Web-{C721E060-29DC-3611-600B-9DD43535A7AC}" dt="2019-12-04T22:49:14.721" v="2" actId="20577"/>
          <ac:spMkLst>
            <pc:docMk/>
            <pc:sldMk cId="111517512" sldId="272"/>
            <ac:spMk id="4" creationId="{EB56C3AB-0D80-411B-B144-C756CB1A41F7}"/>
          </ac:spMkLst>
        </pc:spChg>
      </pc:sldChg>
    </pc:docChg>
  </pc:docChgLst>
  <pc:docChgLst>
    <pc:chgData name="Scott Jones (1803767)" userId="S::1803767@student.uwtsd.ac.uk::36245e18-4fc7-46e2-b91a-c434a7123c8a" providerId="AD" clId="Web-{16D933D7-79AE-4A58-B5CB-4BC0CBEE47E7}"/>
    <pc:docChg chg="modSld">
      <pc:chgData name="Scott Jones (1803767)" userId="S::1803767@student.uwtsd.ac.uk::36245e18-4fc7-46e2-b91a-c434a7123c8a" providerId="AD" clId="Web-{16D933D7-79AE-4A58-B5CB-4BC0CBEE47E7}" dt="2019-12-03T11:43:28.516" v="55" actId="20577"/>
      <pc:docMkLst>
        <pc:docMk/>
      </pc:docMkLst>
      <pc:sldChg chg="modSp">
        <pc:chgData name="Scott Jones (1803767)" userId="S::1803767@student.uwtsd.ac.uk::36245e18-4fc7-46e2-b91a-c434a7123c8a" providerId="AD" clId="Web-{16D933D7-79AE-4A58-B5CB-4BC0CBEE47E7}" dt="2019-12-03T11:43:28.219" v="53" actId="20577"/>
        <pc:sldMkLst>
          <pc:docMk/>
          <pc:sldMk cId="1984932194" sldId="270"/>
        </pc:sldMkLst>
        <pc:spChg chg="mod">
          <ac:chgData name="Scott Jones (1803767)" userId="S::1803767@student.uwtsd.ac.uk::36245e18-4fc7-46e2-b91a-c434a7123c8a" providerId="AD" clId="Web-{16D933D7-79AE-4A58-B5CB-4BC0CBEE47E7}" dt="2019-12-03T11:42:22.359" v="46" actId="20577"/>
          <ac:spMkLst>
            <pc:docMk/>
            <pc:sldMk cId="1984932194" sldId="270"/>
            <ac:spMk id="2" creationId="{47AAB4DA-6611-4875-8B7F-4C4EEDF45921}"/>
          </ac:spMkLst>
        </pc:spChg>
        <pc:spChg chg="mod">
          <ac:chgData name="Scott Jones (1803767)" userId="S::1803767@student.uwtsd.ac.uk::36245e18-4fc7-46e2-b91a-c434a7123c8a" providerId="AD" clId="Web-{16D933D7-79AE-4A58-B5CB-4BC0CBEE47E7}" dt="2019-12-03T11:43:28.219" v="53" actId="20577"/>
          <ac:spMkLst>
            <pc:docMk/>
            <pc:sldMk cId="1984932194" sldId="270"/>
            <ac:spMk id="3" creationId="{BA9EE0B1-7DF8-4D96-A6A7-454BEAAFF25F}"/>
          </ac:spMkLst>
        </pc:spChg>
      </pc:sldChg>
    </pc:docChg>
  </pc:docChgLst>
  <pc:docChgLst>
    <pc:chgData name="Lowri Jones (1801539)" userId="S::1801539@student.uwtsd.ac.uk::ec713038-ee2c-4b07-b031-39e4efb0a9be" providerId="AD" clId="Web-{E737D312-BB81-6B80-73BC-E186E479F23F}"/>
    <pc:docChg chg="addSld modSld">
      <pc:chgData name="Lowri Jones (1801539)" userId="S::1801539@student.uwtsd.ac.uk::ec713038-ee2c-4b07-b031-39e4efb0a9be" providerId="AD" clId="Web-{E737D312-BB81-6B80-73BC-E186E479F23F}" dt="2019-11-27T11:24:51.652" v="83" actId="20577"/>
      <pc:docMkLst>
        <pc:docMk/>
      </pc:docMkLst>
      <pc:sldChg chg="modSp">
        <pc:chgData name="Lowri Jones (1801539)" userId="S::1801539@student.uwtsd.ac.uk::ec713038-ee2c-4b07-b031-39e4efb0a9be" providerId="AD" clId="Web-{E737D312-BB81-6B80-73BC-E186E479F23F}" dt="2019-11-27T11:24:43.684" v="63" actId="20577"/>
        <pc:sldMkLst>
          <pc:docMk/>
          <pc:sldMk cId="1403762370" sldId="257"/>
        </pc:sldMkLst>
        <pc:spChg chg="mod">
          <ac:chgData name="Lowri Jones (1801539)" userId="S::1801539@student.uwtsd.ac.uk::ec713038-ee2c-4b07-b031-39e4efb0a9be" providerId="AD" clId="Web-{E737D312-BB81-6B80-73BC-E186E479F23F}" dt="2019-11-27T11:24:43.684" v="63" actId="20577"/>
          <ac:spMkLst>
            <pc:docMk/>
            <pc:sldMk cId="1403762370" sldId="257"/>
            <ac:spMk id="2" creationId="{00000000-0000-0000-0000-000000000000}"/>
          </ac:spMkLst>
        </pc:spChg>
        <pc:spChg chg="mod">
          <ac:chgData name="Lowri Jones (1801539)" userId="S::1801539@student.uwtsd.ac.uk::ec713038-ee2c-4b07-b031-39e4efb0a9be" providerId="AD" clId="Web-{E737D312-BB81-6B80-73BC-E186E479F23F}" dt="2019-11-27T11:24:40.606" v="53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modSp">
        <pc:chgData name="Lowri Jones (1801539)" userId="S::1801539@student.uwtsd.ac.uk::ec713038-ee2c-4b07-b031-39e4efb0a9be" providerId="AD" clId="Web-{E737D312-BB81-6B80-73BC-E186E479F23F}" dt="2019-11-27T11:24:24.153" v="48" actId="20577"/>
        <pc:sldMkLst>
          <pc:docMk/>
          <pc:sldMk cId="3103778000" sldId="264"/>
        </pc:sldMkLst>
        <pc:spChg chg="mod">
          <ac:chgData name="Lowri Jones (1801539)" userId="S::1801539@student.uwtsd.ac.uk::ec713038-ee2c-4b07-b031-39e4efb0a9be" providerId="AD" clId="Web-{E737D312-BB81-6B80-73BC-E186E479F23F}" dt="2019-11-27T11:24:24.153" v="48" actId="20577"/>
          <ac:spMkLst>
            <pc:docMk/>
            <pc:sldMk cId="3103778000" sldId="264"/>
            <ac:spMk id="2" creationId="{00000000-0000-0000-0000-000000000000}"/>
          </ac:spMkLst>
        </pc:spChg>
        <pc:spChg chg="mod">
          <ac:chgData name="Lowri Jones (1801539)" userId="S::1801539@student.uwtsd.ac.uk::ec713038-ee2c-4b07-b031-39e4efb0a9be" providerId="AD" clId="Web-{E737D312-BB81-6B80-73BC-E186E479F23F}" dt="2019-11-27T11:24:13.340" v="6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 new">
        <pc:chgData name="Lowri Jones (1801539)" userId="S::1801539@student.uwtsd.ac.uk::ec713038-ee2c-4b07-b031-39e4efb0a9be" providerId="AD" clId="Web-{E737D312-BB81-6B80-73BC-E186E479F23F}" dt="2019-11-27T11:24:51.652" v="82" actId="20577"/>
        <pc:sldMkLst>
          <pc:docMk/>
          <pc:sldMk cId="1714589804" sldId="265"/>
        </pc:sldMkLst>
        <pc:spChg chg="mod">
          <ac:chgData name="Lowri Jones (1801539)" userId="S::1801539@student.uwtsd.ac.uk::ec713038-ee2c-4b07-b031-39e4efb0a9be" providerId="AD" clId="Web-{E737D312-BB81-6B80-73BC-E186E479F23F}" dt="2019-11-27T11:24:51.652" v="82" actId="20577"/>
          <ac:spMkLst>
            <pc:docMk/>
            <pc:sldMk cId="1714589804" sldId="265"/>
            <ac:spMk id="2" creationId="{1C9EB4FF-A87F-470E-A843-A4D7FDF613EF}"/>
          </ac:spMkLst>
        </pc:spChg>
      </pc:sldChg>
    </pc:docChg>
  </pc:docChgLst>
  <pc:docChgLst>
    <pc:chgData name="Lowri Jones (1801539)" userId="S::1801539@student.uwtsd.ac.uk::ec713038-ee2c-4b07-b031-39e4efb0a9be" providerId="AD" clId="Web-{D139BF27-6F75-6624-7E90-9AF164A1D13F}"/>
    <pc:docChg chg="addSld delSld modSld">
      <pc:chgData name="Lowri Jones (1801539)" userId="S::1801539@student.uwtsd.ac.uk::ec713038-ee2c-4b07-b031-39e4efb0a9be" providerId="AD" clId="Web-{D139BF27-6F75-6624-7E90-9AF164A1D13F}" dt="2019-11-30T21:32:30.482" v="181" actId="20577"/>
      <pc:docMkLst>
        <pc:docMk/>
      </pc:docMkLst>
      <pc:sldChg chg="modSp">
        <pc:chgData name="Lowri Jones (1801539)" userId="S::1801539@student.uwtsd.ac.uk::ec713038-ee2c-4b07-b031-39e4efb0a9be" providerId="AD" clId="Web-{D139BF27-6F75-6624-7E90-9AF164A1D13F}" dt="2019-11-30T21:32:30.482" v="180" actId="20577"/>
        <pc:sldMkLst>
          <pc:docMk/>
          <pc:sldMk cId="3103778000" sldId="264"/>
        </pc:sldMkLst>
        <pc:spChg chg="mod">
          <ac:chgData name="Lowri Jones (1801539)" userId="S::1801539@student.uwtsd.ac.uk::ec713038-ee2c-4b07-b031-39e4efb0a9be" providerId="AD" clId="Web-{D139BF27-6F75-6624-7E90-9AF164A1D13F}" dt="2019-11-30T21:32:30.482" v="180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 new del">
        <pc:chgData name="Lowri Jones (1801539)" userId="S::1801539@student.uwtsd.ac.uk::ec713038-ee2c-4b07-b031-39e4efb0a9be" providerId="AD" clId="Web-{D139BF27-6F75-6624-7E90-9AF164A1D13F}" dt="2019-11-30T21:21:51.091" v="6"/>
        <pc:sldMkLst>
          <pc:docMk/>
          <pc:sldMk cId="279707896" sldId="279"/>
        </pc:sldMkLst>
        <pc:spChg chg="mod">
          <ac:chgData name="Lowri Jones (1801539)" userId="S::1801539@student.uwtsd.ac.uk::ec713038-ee2c-4b07-b031-39e4efb0a9be" providerId="AD" clId="Web-{D139BF27-6F75-6624-7E90-9AF164A1D13F}" dt="2019-11-30T21:20:45.259" v="3" actId="20577"/>
          <ac:spMkLst>
            <pc:docMk/>
            <pc:sldMk cId="279707896" sldId="279"/>
            <ac:spMk id="2" creationId="{92EA39CA-DCE5-4170-B144-9C5E84C52731}"/>
          </ac:spMkLst>
        </pc:spChg>
      </pc:sldChg>
      <pc:sldChg chg="modSp new">
        <pc:chgData name="Lowri Jones (1801539)" userId="S::1801539@student.uwtsd.ac.uk::ec713038-ee2c-4b07-b031-39e4efb0a9be" providerId="AD" clId="Web-{D139BF27-6F75-6624-7E90-9AF164A1D13F}" dt="2019-11-30T21:31:26.228" v="173" actId="1076"/>
        <pc:sldMkLst>
          <pc:docMk/>
          <pc:sldMk cId="1546568728" sldId="279"/>
        </pc:sldMkLst>
        <pc:spChg chg="mod">
          <ac:chgData name="Lowri Jones (1801539)" userId="S::1801539@student.uwtsd.ac.uk::ec713038-ee2c-4b07-b031-39e4efb0a9be" providerId="AD" clId="Web-{D139BF27-6F75-6624-7E90-9AF164A1D13F}" dt="2019-11-30T21:25:09.277" v="22" actId="20577"/>
          <ac:spMkLst>
            <pc:docMk/>
            <pc:sldMk cId="1546568728" sldId="279"/>
            <ac:spMk id="2" creationId="{E527FEE5-B78C-4E2C-A153-CC4E7772B914}"/>
          </ac:spMkLst>
        </pc:spChg>
        <pc:spChg chg="mod">
          <ac:chgData name="Lowri Jones (1801539)" userId="S::1801539@student.uwtsd.ac.uk::ec713038-ee2c-4b07-b031-39e4efb0a9be" providerId="AD" clId="Web-{D139BF27-6F75-6624-7E90-9AF164A1D13F}" dt="2019-11-30T21:31:26.228" v="173" actId="1076"/>
          <ac:spMkLst>
            <pc:docMk/>
            <pc:sldMk cId="1546568728" sldId="279"/>
            <ac:spMk id="3" creationId="{0CBD347F-B4D2-48E4-94DA-0CB9D74A9CB9}"/>
          </ac:spMkLst>
        </pc:spChg>
      </pc:sldChg>
    </pc:docChg>
  </pc:docChgLst>
  <pc:docChgLst>
    <pc:chgData name="Lloyd Johnson (1802820)" userId="S::1802820@student.uwtsd.ac.uk::7414099f-eabb-46dd-b8bc-a9751e04037f" providerId="AD" clId="Web-{386B5037-4848-D70F-7E69-0E118A5C0BBA}"/>
    <pc:docChg chg="modSld">
      <pc:chgData name="Lloyd Johnson (1802820)" userId="S::1802820@student.uwtsd.ac.uk::7414099f-eabb-46dd-b8bc-a9751e04037f" providerId="AD" clId="Web-{386B5037-4848-D70F-7E69-0E118A5C0BBA}" dt="2019-12-03T18:17:52.049" v="105" actId="20577"/>
      <pc:docMkLst>
        <pc:docMk/>
      </pc:docMkLst>
      <pc:sldChg chg="modSp">
        <pc:chgData name="Lloyd Johnson (1802820)" userId="S::1802820@student.uwtsd.ac.uk::7414099f-eabb-46dd-b8bc-a9751e04037f" providerId="AD" clId="Web-{386B5037-4848-D70F-7E69-0E118A5C0BBA}" dt="2019-12-03T18:17:52.049" v="104" actId="20577"/>
        <pc:sldMkLst>
          <pc:docMk/>
          <pc:sldMk cId="722416912" sldId="262"/>
        </pc:sldMkLst>
        <pc:spChg chg="mod">
          <ac:chgData name="Lloyd Johnson (1802820)" userId="S::1802820@student.uwtsd.ac.uk::7414099f-eabb-46dd-b8bc-a9751e04037f" providerId="AD" clId="Web-{386B5037-4848-D70F-7E69-0E118A5C0BBA}" dt="2019-12-03T17:15:09.273" v="12" actId="20577"/>
          <ac:spMkLst>
            <pc:docMk/>
            <pc:sldMk cId="722416912" sldId="262"/>
            <ac:spMk id="2" creationId="{00000000-0000-0000-0000-000000000000}"/>
          </ac:spMkLst>
        </pc:spChg>
        <pc:spChg chg="mod">
          <ac:chgData name="Lloyd Johnson (1802820)" userId="S::1802820@student.uwtsd.ac.uk::7414099f-eabb-46dd-b8bc-a9751e04037f" providerId="AD" clId="Web-{386B5037-4848-D70F-7E69-0E118A5C0BBA}" dt="2019-12-03T18:17:52.049" v="104" actId="20577"/>
          <ac:spMkLst>
            <pc:docMk/>
            <pc:sldMk cId="722416912" sldId="262"/>
            <ac:spMk id="3" creationId="{00000000-0000-0000-0000-000000000000}"/>
          </ac:spMkLst>
        </pc:spChg>
      </pc:sldChg>
    </pc:docChg>
  </pc:docChgLst>
  <pc:docChgLst>
    <pc:chgData name="Scott Jones (1803767)" userId="S::1803767@student.uwtsd.ac.uk::36245e18-4fc7-46e2-b91a-c434a7123c8a" providerId="AD" clId="Web-{29B5EE5A-D4E9-2681-2DB1-BAEB26F0DCD7}"/>
    <pc:docChg chg="modSld">
      <pc:chgData name="Scott Jones (1803767)" userId="S::1803767@student.uwtsd.ac.uk::36245e18-4fc7-46e2-b91a-c434a7123c8a" providerId="AD" clId="Web-{29B5EE5A-D4E9-2681-2DB1-BAEB26F0DCD7}" dt="2019-12-03T19:29:52.571" v="1313" actId="20577"/>
      <pc:docMkLst>
        <pc:docMk/>
      </pc:docMkLst>
      <pc:sldChg chg="modSp">
        <pc:chgData name="Scott Jones (1803767)" userId="S::1803767@student.uwtsd.ac.uk::36245e18-4fc7-46e2-b91a-c434a7123c8a" providerId="AD" clId="Web-{29B5EE5A-D4E9-2681-2DB1-BAEB26F0DCD7}" dt="2019-12-03T19:03:38.626" v="1093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29B5EE5A-D4E9-2681-2DB1-BAEB26F0DCD7}" dt="2019-12-03T19:03:38.626" v="1093" actId="20577"/>
          <ac:spMkLst>
            <pc:docMk/>
            <pc:sldMk cId="1403762370" sldId="257"/>
            <ac:spMk id="5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8:45:20.291" v="11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29B5EE5A-D4E9-2681-2DB1-BAEB26F0DCD7}" dt="2019-12-03T18:45:00.838" v="0" actId="20577"/>
          <ac:spMkLst>
            <pc:docMk/>
            <pc:sldMk cId="722416912" sldId="262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29B5EE5A-D4E9-2681-2DB1-BAEB26F0DCD7}" dt="2019-12-03T18:45:20.291" v="11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21:57.006" v="1300" actId="20577"/>
        <pc:sldMkLst>
          <pc:docMk/>
          <pc:sldMk cId="3984231445" sldId="263"/>
        </pc:sldMkLst>
        <pc:spChg chg="mod">
          <ac:chgData name="Scott Jones (1803767)" userId="S::1803767@student.uwtsd.ac.uk::36245e18-4fc7-46e2-b91a-c434a7123c8a" providerId="AD" clId="Web-{29B5EE5A-D4E9-2681-2DB1-BAEB26F0DCD7}" dt="2019-12-03T19:21:57.006" v="1300" actId="20577"/>
          <ac:spMkLst>
            <pc:docMk/>
            <pc:sldMk cId="3984231445" sldId="263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15:37.521" v="1286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29B5EE5A-D4E9-2681-2DB1-BAEB26F0DCD7}" dt="2019-12-03T19:15:37.521" v="1286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29:52.571" v="1312" actId="20577"/>
        <pc:sldMkLst>
          <pc:docMk/>
          <pc:sldMk cId="1714589804" sldId="265"/>
        </pc:sldMkLst>
        <pc:spChg chg="mod">
          <ac:chgData name="Scott Jones (1803767)" userId="S::1803767@student.uwtsd.ac.uk::36245e18-4fc7-46e2-b91a-c434a7123c8a" providerId="AD" clId="Web-{29B5EE5A-D4E9-2681-2DB1-BAEB26F0DCD7}" dt="2019-12-03T19:29:52.571" v="1312" actId="20577"/>
          <ac:spMkLst>
            <pc:docMk/>
            <pc:sldMk cId="1714589804" sldId="265"/>
            <ac:spMk id="3" creationId="{D18B3CED-1EF4-49E1-A39E-68310C3D1418}"/>
          </ac:spMkLst>
        </pc:spChg>
      </pc:sldChg>
      <pc:sldChg chg="modSp">
        <pc:chgData name="Scott Jones (1803767)" userId="S::1803767@student.uwtsd.ac.uk::36245e18-4fc7-46e2-b91a-c434a7123c8a" providerId="AD" clId="Web-{29B5EE5A-D4E9-2681-2DB1-BAEB26F0DCD7}" dt="2019-12-03T19:12:01.926" v="1108" actId="1076"/>
        <pc:sldMkLst>
          <pc:docMk/>
          <pc:sldMk cId="4196337481" sldId="269"/>
        </pc:sldMkLst>
        <pc:spChg chg="mod">
          <ac:chgData name="Scott Jones (1803767)" userId="S::1803767@student.uwtsd.ac.uk::36245e18-4fc7-46e2-b91a-c434a7123c8a" providerId="AD" clId="Web-{29B5EE5A-D4E9-2681-2DB1-BAEB26F0DCD7}" dt="2019-12-03T19:12:01.926" v="1108" actId="1076"/>
          <ac:spMkLst>
            <pc:docMk/>
            <pc:sldMk cId="4196337481" sldId="269"/>
            <ac:spMk id="13" creationId="{165C0871-77A8-4EB8-AAAA-65020BE41C25}"/>
          </ac:spMkLst>
        </pc:spChg>
      </pc:sldChg>
      <pc:sldChg chg="addSp delSp modSp">
        <pc:chgData name="Scott Jones (1803767)" userId="S::1803767@student.uwtsd.ac.uk::36245e18-4fc7-46e2-b91a-c434a7123c8a" providerId="AD" clId="Web-{29B5EE5A-D4E9-2681-2DB1-BAEB26F0DCD7}" dt="2019-12-03T19:20:15.725" v="1295" actId="14100"/>
        <pc:sldMkLst>
          <pc:docMk/>
          <pc:sldMk cId="27771139" sldId="273"/>
        </pc:sldMkLst>
        <pc:spChg chg="add mod">
          <ac:chgData name="Scott Jones (1803767)" userId="S::1803767@student.uwtsd.ac.uk::36245e18-4fc7-46e2-b91a-c434a7123c8a" providerId="AD" clId="Web-{29B5EE5A-D4E9-2681-2DB1-BAEB26F0DCD7}" dt="2019-12-03T19:20:15.725" v="1295" actId="14100"/>
          <ac:spMkLst>
            <pc:docMk/>
            <pc:sldMk cId="27771139" sldId="273"/>
            <ac:spMk id="3" creationId="{6CBBBD93-E6D3-4BB7-A4B3-1D7DBF403425}"/>
          </ac:spMkLst>
        </pc:spChg>
        <pc:spChg chg="del mod">
          <ac:chgData name="Scott Jones (1803767)" userId="S::1803767@student.uwtsd.ac.uk::36245e18-4fc7-46e2-b91a-c434a7123c8a" providerId="AD" clId="Web-{29B5EE5A-D4E9-2681-2DB1-BAEB26F0DCD7}" dt="2019-12-03T18:54:36.343" v="632"/>
          <ac:spMkLst>
            <pc:docMk/>
            <pc:sldMk cId="27771139" sldId="273"/>
            <ac:spMk id="6" creationId="{DC7907B2-7FFA-4174-8FD4-D07D18387737}"/>
          </ac:spMkLst>
        </pc:spChg>
        <pc:picChg chg="mod">
          <ac:chgData name="Scott Jones (1803767)" userId="S::1803767@student.uwtsd.ac.uk::36245e18-4fc7-46e2-b91a-c434a7123c8a" providerId="AD" clId="Web-{29B5EE5A-D4E9-2681-2DB1-BAEB26F0DCD7}" dt="2019-12-03T18:53:53.389" v="630" actId="1076"/>
          <ac:picMkLst>
            <pc:docMk/>
            <pc:sldMk cId="27771139" sldId="273"/>
            <ac:picMk id="4" creationId="{BF0062A8-DA5C-4E58-9BEA-C02F6968668F}"/>
          </ac:picMkLst>
        </pc:picChg>
      </pc:sldChg>
      <pc:sldChg chg="modSp">
        <pc:chgData name="Scott Jones (1803767)" userId="S::1803767@student.uwtsd.ac.uk::36245e18-4fc7-46e2-b91a-c434a7123c8a" providerId="AD" clId="Web-{29B5EE5A-D4E9-2681-2DB1-BAEB26F0DCD7}" dt="2019-12-03T18:46:53.700" v="67" actId="20577"/>
        <pc:sldMkLst>
          <pc:docMk/>
          <pc:sldMk cId="4222780399" sldId="274"/>
        </pc:sldMkLst>
        <pc:spChg chg="mod">
          <ac:chgData name="Scott Jones (1803767)" userId="S::1803767@student.uwtsd.ac.uk::36245e18-4fc7-46e2-b91a-c434a7123c8a" providerId="AD" clId="Web-{29B5EE5A-D4E9-2681-2DB1-BAEB26F0DCD7}" dt="2019-12-03T18:46:53.700" v="67" actId="20577"/>
          <ac:spMkLst>
            <pc:docMk/>
            <pc:sldMk cId="4222780399" sldId="274"/>
            <ac:spMk id="6" creationId="{6824B171-1D8F-43BB-9F65-A2A50086CEB6}"/>
          </ac:spMkLst>
        </pc:spChg>
        <pc:picChg chg="mod">
          <ac:chgData name="Scott Jones (1803767)" userId="S::1803767@student.uwtsd.ac.uk::36245e18-4fc7-46e2-b91a-c434a7123c8a" providerId="AD" clId="Web-{29B5EE5A-D4E9-2681-2DB1-BAEB26F0DCD7}" dt="2019-12-03T18:46:31.904" v="48" actId="1076"/>
          <ac:picMkLst>
            <pc:docMk/>
            <pc:sldMk cId="4222780399" sldId="274"/>
            <ac:picMk id="4" creationId="{E901E481-CBB1-491F-AFF8-A4AE58DF1DF3}"/>
          </ac:picMkLst>
        </pc:picChg>
        <pc:picChg chg="mod">
          <ac:chgData name="Scott Jones (1803767)" userId="S::1803767@student.uwtsd.ac.uk::36245e18-4fc7-46e2-b91a-c434a7123c8a" providerId="AD" clId="Web-{29B5EE5A-D4E9-2681-2DB1-BAEB26F0DCD7}" dt="2019-12-03T18:45:50.700" v="13" actId="1076"/>
          <ac:picMkLst>
            <pc:docMk/>
            <pc:sldMk cId="4222780399" sldId="274"/>
            <ac:picMk id="7" creationId="{942074EB-7503-4F5A-87B0-FF6CDCF97A56}"/>
          </ac:picMkLst>
        </pc:picChg>
      </pc:sldChg>
      <pc:sldChg chg="modSp">
        <pc:chgData name="Scott Jones (1803767)" userId="S::1803767@student.uwtsd.ac.uk::36245e18-4fc7-46e2-b91a-c434a7123c8a" providerId="AD" clId="Web-{29B5EE5A-D4E9-2681-2DB1-BAEB26F0DCD7}" dt="2019-12-03T19:11:33.205" v="1104" actId="20577"/>
        <pc:sldMkLst>
          <pc:docMk/>
          <pc:sldMk cId="1218614337" sldId="275"/>
        </pc:sldMkLst>
        <pc:spChg chg="mod">
          <ac:chgData name="Scott Jones (1803767)" userId="S::1803767@student.uwtsd.ac.uk::36245e18-4fc7-46e2-b91a-c434a7123c8a" providerId="AD" clId="Web-{29B5EE5A-D4E9-2681-2DB1-BAEB26F0DCD7}" dt="2019-12-03T19:11:33.205" v="1104" actId="20577"/>
          <ac:spMkLst>
            <pc:docMk/>
            <pc:sldMk cId="1218614337" sldId="275"/>
            <ac:spMk id="3" creationId="{43D5843B-21C8-4438-890D-5E4AC6C47FF9}"/>
          </ac:spMkLst>
        </pc:spChg>
      </pc:sldChg>
    </pc:docChg>
  </pc:docChgLst>
  <pc:docChgLst>
    <pc:chgData name="Scott Jones (1803767)" userId="S::1803767@student.uwtsd.ac.uk::36245e18-4fc7-46e2-b91a-c434a7123c8a" providerId="AD" clId="Web-{A4547347-0721-F348-F10A-6DC57D928CCC}"/>
    <pc:docChg chg="addSld modSld sldOrd">
      <pc:chgData name="Scott Jones (1803767)" userId="S::1803767@student.uwtsd.ac.uk::36245e18-4fc7-46e2-b91a-c434a7123c8a" providerId="AD" clId="Web-{A4547347-0721-F348-F10A-6DC57D928CCC}" dt="2019-11-27T11:50:30.329" v="90"/>
      <pc:docMkLst>
        <pc:docMk/>
      </pc:docMkLst>
      <pc:sldChg chg="ord">
        <pc:chgData name="Scott Jones (1803767)" userId="S::1803767@student.uwtsd.ac.uk::36245e18-4fc7-46e2-b91a-c434a7123c8a" providerId="AD" clId="Web-{A4547347-0721-F348-F10A-6DC57D928CCC}" dt="2019-11-27T11:42:03.406" v="3"/>
        <pc:sldMkLst>
          <pc:docMk/>
          <pc:sldMk cId="1403762370" sldId="257"/>
        </pc:sldMkLst>
      </pc:sldChg>
      <pc:sldChg chg="ord">
        <pc:chgData name="Scott Jones (1803767)" userId="S::1803767@student.uwtsd.ac.uk::36245e18-4fc7-46e2-b91a-c434a7123c8a" providerId="AD" clId="Web-{A4547347-0721-F348-F10A-6DC57D928CCC}" dt="2019-11-27T11:41:44.656" v="1"/>
        <pc:sldMkLst>
          <pc:docMk/>
          <pc:sldMk cId="3103778000" sldId="264"/>
        </pc:sldMkLst>
      </pc:sldChg>
      <pc:sldChg chg="ord">
        <pc:chgData name="Scott Jones (1803767)" userId="S::1803767@student.uwtsd.ac.uk::36245e18-4fc7-46e2-b91a-c434a7123c8a" providerId="AD" clId="Web-{A4547347-0721-F348-F10A-6DC57D928CCC}" dt="2019-11-27T11:41:34.406" v="0"/>
        <pc:sldMkLst>
          <pc:docMk/>
          <pc:sldMk cId="1714589804" sldId="265"/>
        </pc:sldMkLst>
      </pc:sldChg>
      <pc:sldChg chg="modSp new">
        <pc:chgData name="Scott Jones (1803767)" userId="S::1803767@student.uwtsd.ac.uk::36245e18-4fc7-46e2-b91a-c434a7123c8a" providerId="AD" clId="Web-{A4547347-0721-F348-F10A-6DC57D928CCC}" dt="2019-11-27T11:49:49.828" v="57" actId="20577"/>
        <pc:sldMkLst>
          <pc:docMk/>
          <pc:sldMk cId="1822977134" sldId="266"/>
        </pc:sldMkLst>
        <pc:spChg chg="mod">
          <ac:chgData name="Scott Jones (1803767)" userId="S::1803767@student.uwtsd.ac.uk::36245e18-4fc7-46e2-b91a-c434a7123c8a" providerId="AD" clId="Web-{A4547347-0721-F348-F10A-6DC57D928CCC}" dt="2019-11-27T11:49:49.828" v="57" actId="20577"/>
          <ac:spMkLst>
            <pc:docMk/>
            <pc:sldMk cId="1822977134" sldId="266"/>
            <ac:spMk id="2" creationId="{5EB3A095-07CA-405D-AD8B-7C460BA29AE7}"/>
          </ac:spMkLst>
        </pc:spChg>
      </pc:sldChg>
      <pc:sldChg chg="modSp new">
        <pc:chgData name="Scott Jones (1803767)" userId="S::1803767@student.uwtsd.ac.uk::36245e18-4fc7-46e2-b91a-c434a7123c8a" providerId="AD" clId="Web-{A4547347-0721-F348-F10A-6DC57D928CCC}" dt="2019-11-27T11:48:47.516" v="29" actId="20577"/>
        <pc:sldMkLst>
          <pc:docMk/>
          <pc:sldMk cId="3854507642" sldId="267"/>
        </pc:sldMkLst>
        <pc:spChg chg="mod">
          <ac:chgData name="Scott Jones (1803767)" userId="S::1803767@student.uwtsd.ac.uk::36245e18-4fc7-46e2-b91a-c434a7123c8a" providerId="AD" clId="Web-{A4547347-0721-F348-F10A-6DC57D928CCC}" dt="2019-11-27T11:48:47.516" v="29" actId="20577"/>
          <ac:spMkLst>
            <pc:docMk/>
            <pc:sldMk cId="3854507642" sldId="267"/>
            <ac:spMk id="2" creationId="{6E6AE396-87B7-45F0-8285-106C03E8E1FA}"/>
          </ac:spMkLst>
        </pc:spChg>
      </pc:sldChg>
      <pc:sldChg chg="new">
        <pc:chgData name="Scott Jones (1803767)" userId="S::1803767@student.uwtsd.ac.uk::36245e18-4fc7-46e2-b91a-c434a7123c8a" providerId="AD" clId="Web-{A4547347-0721-F348-F10A-6DC57D928CCC}" dt="2019-11-27T11:48:47.797" v="31"/>
        <pc:sldMkLst>
          <pc:docMk/>
          <pc:sldMk cId="1229371820" sldId="268"/>
        </pc:sldMkLst>
      </pc:sldChg>
      <pc:sldChg chg="new">
        <pc:chgData name="Scott Jones (1803767)" userId="S::1803767@student.uwtsd.ac.uk::36245e18-4fc7-46e2-b91a-c434a7123c8a" providerId="AD" clId="Web-{A4547347-0721-F348-F10A-6DC57D928CCC}" dt="2019-11-27T11:48:50.625" v="32"/>
        <pc:sldMkLst>
          <pc:docMk/>
          <pc:sldMk cId="4196337481" sldId="269"/>
        </pc:sldMkLst>
      </pc:sldChg>
      <pc:sldChg chg="new">
        <pc:chgData name="Scott Jones (1803767)" userId="S::1803767@student.uwtsd.ac.uk::36245e18-4fc7-46e2-b91a-c434a7123c8a" providerId="AD" clId="Web-{A4547347-0721-F348-F10A-6DC57D928CCC}" dt="2019-11-27T11:49:02.516" v="33"/>
        <pc:sldMkLst>
          <pc:docMk/>
          <pc:sldMk cId="1984932194" sldId="270"/>
        </pc:sldMkLst>
      </pc:sldChg>
      <pc:sldChg chg="new">
        <pc:chgData name="Scott Jones (1803767)" userId="S::1803767@student.uwtsd.ac.uk::36245e18-4fc7-46e2-b91a-c434a7123c8a" providerId="AD" clId="Web-{A4547347-0721-F348-F10A-6DC57D928CCC}" dt="2019-11-27T11:49:07.250" v="34"/>
        <pc:sldMkLst>
          <pc:docMk/>
          <pc:sldMk cId="3027967338" sldId="271"/>
        </pc:sldMkLst>
      </pc:sldChg>
      <pc:sldChg chg="modSp new">
        <pc:chgData name="Scott Jones (1803767)" userId="S::1803767@student.uwtsd.ac.uk::36245e18-4fc7-46e2-b91a-c434a7123c8a" providerId="AD" clId="Web-{A4547347-0721-F348-F10A-6DC57D928CCC}" dt="2019-11-27T11:50:24.532" v="88" actId="20577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A4547347-0721-F348-F10A-6DC57D928CCC}" dt="2019-11-27T11:50:24.532" v="88" actId="20577"/>
          <ac:spMkLst>
            <pc:docMk/>
            <pc:sldMk cId="111517512" sldId="272"/>
            <ac:spMk id="2" creationId="{92BAD5E7-22FC-4858-9D28-361C2865443D}"/>
          </ac:spMkLst>
        </pc:spChg>
      </pc:sldChg>
      <pc:sldChg chg="new">
        <pc:chgData name="Scott Jones (1803767)" userId="S::1803767@student.uwtsd.ac.uk::36245e18-4fc7-46e2-b91a-c434a7123c8a" providerId="AD" clId="Web-{A4547347-0721-F348-F10A-6DC57D928CCC}" dt="2019-11-27T11:50:30.329" v="90"/>
        <pc:sldMkLst>
          <pc:docMk/>
          <pc:sldMk cId="27771139" sldId="273"/>
        </pc:sldMkLst>
      </pc:sldChg>
    </pc:docChg>
  </pc:docChgLst>
  <pc:docChgLst>
    <pc:chgData name="Scott Jones (1803767)" userId="S::1803767@student.uwtsd.ac.uk::36245e18-4fc7-46e2-b91a-c434a7123c8a" providerId="AD" clId="Web-{77E0C984-E9C2-C162-43B5-FE258D611257}"/>
    <pc:docChg chg="modSld">
      <pc:chgData name="Scott Jones (1803767)" userId="S::1803767@student.uwtsd.ac.uk::36245e18-4fc7-46e2-b91a-c434a7123c8a" providerId="AD" clId="Web-{77E0C984-E9C2-C162-43B5-FE258D611257}" dt="2019-12-02T22:42:28.032" v="38" actId="20577"/>
      <pc:docMkLst>
        <pc:docMk/>
      </pc:docMkLst>
      <pc:sldChg chg="modSp">
        <pc:chgData name="Scott Jones (1803767)" userId="S::1803767@student.uwtsd.ac.uk::36245e18-4fc7-46e2-b91a-c434a7123c8a" providerId="AD" clId="Web-{77E0C984-E9C2-C162-43B5-FE258D611257}" dt="2019-12-02T22:35:49.825" v="8" actId="20577"/>
        <pc:sldMkLst>
          <pc:docMk/>
          <pc:sldMk cId="1251568637" sldId="256"/>
        </pc:sldMkLst>
        <pc:spChg chg="mod">
          <ac:chgData name="Scott Jones (1803767)" userId="S::1803767@student.uwtsd.ac.uk::36245e18-4fc7-46e2-b91a-c434a7123c8a" providerId="AD" clId="Web-{77E0C984-E9C2-C162-43B5-FE258D611257}" dt="2019-12-02T22:35:49.825" v="8" actId="20577"/>
          <ac:spMkLst>
            <pc:docMk/>
            <pc:sldMk cId="1251568637" sldId="256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77E0C984-E9C2-C162-43B5-FE258D611257}" dt="2019-12-02T22:42:28.032" v="37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77E0C984-E9C2-C162-43B5-FE258D611257}" dt="2019-12-02T22:42:28.032" v="37" actId="20577"/>
          <ac:spMkLst>
            <pc:docMk/>
            <pc:sldMk cId="722416912" sldId="262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77E0C984-E9C2-C162-43B5-FE258D611257}" dt="2019-12-02T22:42:02.532" v="27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77E0C984-E9C2-C162-43B5-FE258D611257}" dt="2019-12-02T22:42:02.532" v="27" actId="20577"/>
          <ac:spMkLst>
            <pc:docMk/>
            <pc:sldMk cId="3103778000" sldId="264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77E0C984-E9C2-C162-43B5-FE258D611257}" dt="2019-12-02T22:38:38.999" v="14" actId="20577"/>
        <pc:sldMkLst>
          <pc:docMk/>
          <pc:sldMk cId="423810195" sldId="278"/>
        </pc:sldMkLst>
        <pc:spChg chg="mod">
          <ac:chgData name="Scott Jones (1803767)" userId="S::1803767@student.uwtsd.ac.uk::36245e18-4fc7-46e2-b91a-c434a7123c8a" providerId="AD" clId="Web-{77E0C984-E9C2-C162-43B5-FE258D611257}" dt="2019-12-02T22:38:38.999" v="14" actId="20577"/>
          <ac:spMkLst>
            <pc:docMk/>
            <pc:sldMk cId="423810195" sldId="278"/>
            <ac:spMk id="25" creationId="{E8E51157-25AB-40F6-87C2-F601C774E779}"/>
          </ac:spMkLst>
        </pc:spChg>
        <pc:picChg chg="mod">
          <ac:chgData name="Scott Jones (1803767)" userId="S::1803767@student.uwtsd.ac.uk::36245e18-4fc7-46e2-b91a-c434a7123c8a" providerId="AD" clId="Web-{77E0C984-E9C2-C162-43B5-FE258D611257}" dt="2019-12-02T22:36:01.091" v="9" actId="14100"/>
          <ac:picMkLst>
            <pc:docMk/>
            <pc:sldMk cId="423810195" sldId="278"/>
            <ac:picMk id="4" creationId="{0907E96A-13A2-47E3-A9A7-AFB5CF6E007B}"/>
          </ac:picMkLst>
        </pc:picChg>
      </pc:sldChg>
    </pc:docChg>
  </pc:docChgLst>
  <pc:docChgLst>
    <pc:chgData name="Scott Jones (1803767)" userId="S::1803767@student.uwtsd.ac.uk::36245e18-4fc7-46e2-b91a-c434a7123c8a" providerId="AD" clId="Web-{AF289BED-733B-1D14-A2D3-CD3C0A02AA5A}"/>
    <pc:docChg chg="modSld">
      <pc:chgData name="Scott Jones (1803767)" userId="S::1803767@student.uwtsd.ac.uk::36245e18-4fc7-46e2-b91a-c434a7123c8a" providerId="AD" clId="Web-{AF289BED-733B-1D14-A2D3-CD3C0A02AA5A}" dt="2019-11-27T11:27:42.660" v="3" actId="20577"/>
      <pc:docMkLst>
        <pc:docMk/>
      </pc:docMkLst>
      <pc:sldChg chg="modSp">
        <pc:chgData name="Scott Jones (1803767)" userId="S::1803767@student.uwtsd.ac.uk::36245e18-4fc7-46e2-b91a-c434a7123c8a" providerId="AD" clId="Web-{AF289BED-733B-1D14-A2D3-CD3C0A02AA5A}" dt="2019-11-27T11:27:42.644" v="2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AF289BED-733B-1D14-A2D3-CD3C0A02AA5A}" dt="2019-11-27T11:27:42.644" v="2" actId="20577"/>
          <ac:spMkLst>
            <pc:docMk/>
            <pc:sldMk cId="722416912" sldId="262"/>
            <ac:spMk id="3" creationId="{00000000-0000-0000-0000-000000000000}"/>
          </ac:spMkLst>
        </pc:spChg>
      </pc:sldChg>
    </pc:docChg>
  </pc:docChgLst>
  <pc:docChgLst>
    <pc:chgData name="Scott Jones (1803767)" userId="S::1803767@student.uwtsd.ac.uk::36245e18-4fc7-46e2-b91a-c434a7123c8a" providerId="AD" clId="Web-{D571CA0A-AEDA-B458-4967-4A8AE35F229F}"/>
    <pc:docChg chg="addSld modSld">
      <pc:chgData name="Scott Jones (1803767)" userId="S::1803767@student.uwtsd.ac.uk::36245e18-4fc7-46e2-b91a-c434a7123c8a" providerId="AD" clId="Web-{D571CA0A-AEDA-B458-4967-4A8AE35F229F}" dt="2019-11-29T15:08:54.107" v="1163" actId="20577"/>
      <pc:docMkLst>
        <pc:docMk/>
      </pc:docMkLst>
      <pc:sldChg chg="modSp">
        <pc:chgData name="Scott Jones (1803767)" userId="S::1803767@student.uwtsd.ac.uk::36245e18-4fc7-46e2-b91a-c434a7123c8a" providerId="AD" clId="Web-{D571CA0A-AEDA-B458-4967-4A8AE35F229F}" dt="2019-11-29T14:33:38.687" v="295" actId="20577"/>
        <pc:sldMkLst>
          <pc:docMk/>
          <pc:sldMk cId="1251568637" sldId="256"/>
        </pc:sldMkLst>
        <pc:spChg chg="mod">
          <ac:chgData name="Scott Jones (1803767)" userId="S::1803767@student.uwtsd.ac.uk::36245e18-4fc7-46e2-b91a-c434a7123c8a" providerId="AD" clId="Web-{D571CA0A-AEDA-B458-4967-4A8AE35F229F}" dt="2019-11-29T14:33:00.733" v="277" actId="20577"/>
          <ac:spMkLst>
            <pc:docMk/>
            <pc:sldMk cId="1251568637" sldId="256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4:33:38.687" v="295" actId="20577"/>
          <ac:spMkLst>
            <pc:docMk/>
            <pc:sldMk cId="1251568637" sldId="256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7:51.057" v="181" actId="20577"/>
        <pc:sldMkLst>
          <pc:docMk/>
          <pc:sldMk cId="1403762370" sldId="257"/>
        </pc:sldMkLst>
        <pc:spChg chg="mod">
          <ac:chgData name="Scott Jones (1803767)" userId="S::1803767@student.uwtsd.ac.uk::36245e18-4fc7-46e2-b91a-c434a7123c8a" providerId="AD" clId="Web-{D571CA0A-AEDA-B458-4967-4A8AE35F229F}" dt="2019-11-29T14:27:51.057" v="181" actId="20577"/>
          <ac:spMkLst>
            <pc:docMk/>
            <pc:sldMk cId="1403762370" sldId="257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44:00.258" v="541" actId="20577"/>
        <pc:sldMkLst>
          <pc:docMk/>
          <pc:sldMk cId="2839026573" sldId="260"/>
        </pc:sldMkLst>
        <pc:spChg chg="mod">
          <ac:chgData name="Scott Jones (1803767)" userId="S::1803767@student.uwtsd.ac.uk::36245e18-4fc7-46e2-b91a-c434a7123c8a" providerId="AD" clId="Web-{D571CA0A-AEDA-B458-4967-4A8AE35F229F}" dt="2019-11-29T14:39:08.957" v="505" actId="20577"/>
          <ac:spMkLst>
            <pc:docMk/>
            <pc:sldMk cId="2839026573" sldId="260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4:44:00.258" v="541" actId="20577"/>
          <ac:spMkLst>
            <pc:docMk/>
            <pc:sldMk cId="2839026573" sldId="260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31:15.810" v="274" actId="20577"/>
        <pc:sldMkLst>
          <pc:docMk/>
          <pc:sldMk cId="257294525" sldId="261"/>
        </pc:sldMkLst>
        <pc:spChg chg="mod">
          <ac:chgData name="Scott Jones (1803767)" userId="S::1803767@student.uwtsd.ac.uk::36245e18-4fc7-46e2-b91a-c434a7123c8a" providerId="AD" clId="Web-{D571CA0A-AEDA-B458-4967-4A8AE35F229F}" dt="2019-11-29T14:31:15.810" v="274" actId="20577"/>
          <ac:spMkLst>
            <pc:docMk/>
            <pc:sldMk cId="257294525" sldId="261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31:02.341" v="268" actId="20577"/>
        <pc:sldMkLst>
          <pc:docMk/>
          <pc:sldMk cId="722416912" sldId="262"/>
        </pc:sldMkLst>
        <pc:spChg chg="mod">
          <ac:chgData name="Scott Jones (1803767)" userId="S::1803767@student.uwtsd.ac.uk::36245e18-4fc7-46e2-b91a-c434a7123c8a" providerId="AD" clId="Web-{D571CA0A-AEDA-B458-4967-4A8AE35F229F}" dt="2019-11-29T14:31:02.341" v="268" actId="20577"/>
          <ac:spMkLst>
            <pc:docMk/>
            <pc:sldMk cId="722416912" sldId="262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30:34.434" v="255" actId="20577"/>
        <pc:sldMkLst>
          <pc:docMk/>
          <pc:sldMk cId="3984231445" sldId="263"/>
        </pc:sldMkLst>
        <pc:spChg chg="mod">
          <ac:chgData name="Scott Jones (1803767)" userId="S::1803767@student.uwtsd.ac.uk::36245e18-4fc7-46e2-b91a-c434a7123c8a" providerId="AD" clId="Web-{D571CA0A-AEDA-B458-4967-4A8AE35F229F}" dt="2019-11-29T14:30:34.434" v="255" actId="20577"/>
          <ac:spMkLst>
            <pc:docMk/>
            <pc:sldMk cId="3984231445" sldId="263"/>
            <ac:spMk id="2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7:01.619" v="97" actId="20577"/>
        <pc:sldMkLst>
          <pc:docMk/>
          <pc:sldMk cId="3103778000" sldId="264"/>
        </pc:sldMkLst>
        <pc:spChg chg="mod">
          <ac:chgData name="Scott Jones (1803767)" userId="S::1803767@student.uwtsd.ac.uk::36245e18-4fc7-46e2-b91a-c434a7123c8a" providerId="AD" clId="Web-{D571CA0A-AEDA-B458-4967-4A8AE35F229F}" dt="2019-11-29T14:27:01.619" v="97" actId="20577"/>
          <ac:spMkLst>
            <pc:docMk/>
            <pc:sldMk cId="3103778000" sldId="264"/>
            <ac:spMk id="2" creationId="{00000000-0000-0000-0000-000000000000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4:25:25.680" v="45" actId="1076"/>
          <ac:spMkLst>
            <pc:docMk/>
            <pc:sldMk cId="3103778000" sldId="264"/>
            <ac:spMk id="3" creationId="{00000000-0000-0000-0000-000000000000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5:04:56.354" v="1101" actId="20577"/>
        <pc:sldMkLst>
          <pc:docMk/>
          <pc:sldMk cId="1714589804" sldId="265"/>
        </pc:sldMkLst>
        <pc:spChg chg="mod">
          <ac:chgData name="Scott Jones (1803767)" userId="S::1803767@student.uwtsd.ac.uk::36245e18-4fc7-46e2-b91a-c434a7123c8a" providerId="AD" clId="Web-{D571CA0A-AEDA-B458-4967-4A8AE35F229F}" dt="2019-11-29T15:00:17.616" v="943" actId="20577"/>
          <ac:spMkLst>
            <pc:docMk/>
            <pc:sldMk cId="1714589804" sldId="265"/>
            <ac:spMk id="2" creationId="{1C9EB4FF-A87F-470E-A843-A4D7FDF613EF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5:04:56.354" v="1101" actId="20577"/>
          <ac:spMkLst>
            <pc:docMk/>
            <pc:sldMk cId="1714589804" sldId="265"/>
            <ac:spMk id="3" creationId="{D18B3CED-1EF4-49E1-A39E-68310C3D1418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5:08:54.107" v="1162" actId="20577"/>
        <pc:sldMkLst>
          <pc:docMk/>
          <pc:sldMk cId="1822977134" sldId="266"/>
        </pc:sldMkLst>
        <pc:spChg chg="mod">
          <ac:chgData name="Scott Jones (1803767)" userId="S::1803767@student.uwtsd.ac.uk::36245e18-4fc7-46e2-b91a-c434a7123c8a" providerId="AD" clId="Web-{D571CA0A-AEDA-B458-4967-4A8AE35F229F}" dt="2019-11-29T14:37:48.878" v="446" actId="1076"/>
          <ac:spMkLst>
            <pc:docMk/>
            <pc:sldMk cId="1822977134" sldId="266"/>
            <ac:spMk id="2" creationId="{5EB3A095-07CA-405D-AD8B-7C460BA29AE7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5:08:54.107" v="1162" actId="20577"/>
          <ac:spMkLst>
            <pc:docMk/>
            <pc:sldMk cId="1822977134" sldId="266"/>
            <ac:spMk id="3" creationId="{4CB58CCA-70A1-4F72-AF41-CD0B01874AAE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40:51.412" v="518" actId="20577"/>
        <pc:sldMkLst>
          <pc:docMk/>
          <pc:sldMk cId="3854507642" sldId="267"/>
        </pc:sldMkLst>
        <pc:spChg chg="mod">
          <ac:chgData name="Scott Jones (1803767)" userId="S::1803767@student.uwtsd.ac.uk::36245e18-4fc7-46e2-b91a-c434a7123c8a" providerId="AD" clId="Web-{D571CA0A-AEDA-B458-4967-4A8AE35F229F}" dt="2019-11-29T14:40:51.412" v="518" actId="20577"/>
          <ac:spMkLst>
            <pc:docMk/>
            <pc:sldMk cId="3854507642" sldId="267"/>
            <ac:spMk id="2" creationId="{6E6AE396-87B7-45F0-8285-106C03E8E1FA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5:00:58.226" v="950" actId="20577"/>
        <pc:sldMkLst>
          <pc:docMk/>
          <pc:sldMk cId="111517512" sldId="272"/>
        </pc:sldMkLst>
        <pc:spChg chg="mod">
          <ac:chgData name="Scott Jones (1803767)" userId="S::1803767@student.uwtsd.ac.uk::36245e18-4fc7-46e2-b91a-c434a7123c8a" providerId="AD" clId="Web-{D571CA0A-AEDA-B458-4967-4A8AE35F229F}" dt="2019-11-29T14:47:28.964" v="599" actId="1076"/>
          <ac:spMkLst>
            <pc:docMk/>
            <pc:sldMk cId="111517512" sldId="272"/>
            <ac:spMk id="2" creationId="{92BAD5E7-22FC-4858-9D28-361C2865443D}"/>
          </ac:spMkLst>
        </pc:spChg>
        <pc:spChg chg="mod">
          <ac:chgData name="Scott Jones (1803767)" userId="S::1803767@student.uwtsd.ac.uk::36245e18-4fc7-46e2-b91a-c434a7123c8a" providerId="AD" clId="Web-{D571CA0A-AEDA-B458-4967-4A8AE35F229F}" dt="2019-11-29T15:00:58.226" v="950" actId="20577"/>
          <ac:spMkLst>
            <pc:docMk/>
            <pc:sldMk cId="111517512" sldId="272"/>
            <ac:spMk id="3" creationId="{1B82F0EC-46B1-40C4-BE7D-4A4633E29071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43:07.070" v="535" actId="20577"/>
        <pc:sldMkLst>
          <pc:docMk/>
          <pc:sldMk cId="27771139" sldId="273"/>
        </pc:sldMkLst>
        <pc:spChg chg="mod">
          <ac:chgData name="Scott Jones (1803767)" userId="S::1803767@student.uwtsd.ac.uk::36245e18-4fc7-46e2-b91a-c434a7123c8a" providerId="AD" clId="Web-{D571CA0A-AEDA-B458-4967-4A8AE35F229F}" dt="2019-11-29T14:43:07.070" v="535" actId="20577"/>
          <ac:spMkLst>
            <pc:docMk/>
            <pc:sldMk cId="27771139" sldId="273"/>
            <ac:spMk id="2" creationId="{5B851785-429A-4C3E-94E2-9C166A08501E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9:38.261" v="217" actId="1076"/>
        <pc:sldMkLst>
          <pc:docMk/>
          <pc:sldMk cId="4222780399" sldId="274"/>
        </pc:sldMkLst>
        <pc:spChg chg="mod">
          <ac:chgData name="Scott Jones (1803767)" userId="S::1803767@student.uwtsd.ac.uk::36245e18-4fc7-46e2-b91a-c434a7123c8a" providerId="AD" clId="Web-{D571CA0A-AEDA-B458-4967-4A8AE35F229F}" dt="2019-11-29T14:29:35.215" v="214" actId="20577"/>
          <ac:spMkLst>
            <pc:docMk/>
            <pc:sldMk cId="4222780399" sldId="274"/>
            <ac:spMk id="2" creationId="{79B9EDEE-271A-4542-82B7-A0B553CB183B}"/>
          </ac:spMkLst>
        </pc:spChg>
        <pc:picChg chg="mod">
          <ac:chgData name="Scott Jones (1803767)" userId="S::1803767@student.uwtsd.ac.uk::36245e18-4fc7-46e2-b91a-c434a7123c8a" providerId="AD" clId="Web-{D571CA0A-AEDA-B458-4967-4A8AE35F229F}" dt="2019-11-29T14:29:38.261" v="217" actId="1076"/>
          <ac:picMkLst>
            <pc:docMk/>
            <pc:sldMk cId="4222780399" sldId="274"/>
            <ac:picMk id="7" creationId="{942074EB-7503-4F5A-87B0-FF6CDCF97A56}"/>
          </ac:picMkLst>
        </pc:picChg>
      </pc:sldChg>
      <pc:sldChg chg="modSp">
        <pc:chgData name="Scott Jones (1803767)" userId="S::1803767@student.uwtsd.ac.uk::36245e18-4fc7-46e2-b91a-c434a7123c8a" providerId="AD" clId="Web-{D571CA0A-AEDA-B458-4967-4A8AE35F229F}" dt="2019-11-29T14:30:05.043" v="248" actId="20577"/>
        <pc:sldMkLst>
          <pc:docMk/>
          <pc:sldMk cId="1218614337" sldId="275"/>
        </pc:sldMkLst>
        <pc:spChg chg="mod">
          <ac:chgData name="Scott Jones (1803767)" userId="S::1803767@student.uwtsd.ac.uk::36245e18-4fc7-46e2-b91a-c434a7123c8a" providerId="AD" clId="Web-{D571CA0A-AEDA-B458-4967-4A8AE35F229F}" dt="2019-11-29T14:30:05.043" v="248" actId="20577"/>
          <ac:spMkLst>
            <pc:docMk/>
            <pc:sldMk cId="1218614337" sldId="275"/>
            <ac:spMk id="2" creationId="{4E995F94-EB56-47E5-90E0-5FCCBFDE21E8}"/>
          </ac:spMkLst>
        </pc:spChg>
      </pc:sldChg>
      <pc:sldChg chg="modSp">
        <pc:chgData name="Scott Jones (1803767)" userId="S::1803767@student.uwtsd.ac.uk::36245e18-4fc7-46e2-b91a-c434a7123c8a" providerId="AD" clId="Web-{D571CA0A-AEDA-B458-4967-4A8AE35F229F}" dt="2019-11-29T14:29:24.746" v="209" actId="20577"/>
        <pc:sldMkLst>
          <pc:docMk/>
          <pc:sldMk cId="55783931" sldId="276"/>
        </pc:sldMkLst>
        <pc:spChg chg="mod">
          <ac:chgData name="Scott Jones (1803767)" userId="S::1803767@student.uwtsd.ac.uk::36245e18-4fc7-46e2-b91a-c434a7123c8a" providerId="AD" clId="Web-{D571CA0A-AEDA-B458-4967-4A8AE35F229F}" dt="2019-11-29T14:29:24.746" v="209" actId="20577"/>
          <ac:spMkLst>
            <pc:docMk/>
            <pc:sldMk cId="55783931" sldId="276"/>
            <ac:spMk id="2" creationId="{72CA5251-5108-4533-806B-FAA311AC4C44}"/>
          </ac:spMkLst>
        </pc:spChg>
      </pc:sldChg>
      <pc:sldChg chg="modSp new">
        <pc:chgData name="Scott Jones (1803767)" userId="S::1803767@student.uwtsd.ac.uk::36245e18-4fc7-46e2-b91a-c434a7123c8a" providerId="AD" clId="Web-{D571CA0A-AEDA-B458-4967-4A8AE35F229F}" dt="2019-11-29T14:41:54.725" v="532" actId="20577"/>
        <pc:sldMkLst>
          <pc:docMk/>
          <pc:sldMk cId="423810195" sldId="278"/>
        </pc:sldMkLst>
        <pc:spChg chg="mod">
          <ac:chgData name="Scott Jones (1803767)" userId="S::1803767@student.uwtsd.ac.uk::36245e18-4fc7-46e2-b91a-c434a7123c8a" providerId="AD" clId="Web-{D571CA0A-AEDA-B458-4967-4A8AE35F229F}" dt="2019-11-29T14:41:54.725" v="532" actId="20577"/>
          <ac:spMkLst>
            <pc:docMk/>
            <pc:sldMk cId="423810195" sldId="278"/>
            <ac:spMk id="2" creationId="{38586D34-B3C3-4D39-8790-09DDF7F7FD2B}"/>
          </ac:spMkLst>
        </pc:spChg>
      </pc:sldChg>
    </pc:docChg>
  </pc:docChgLst>
  <pc:docChgLst>
    <pc:chgData name="Lloyd Johnson (1802820)" userId="S::1802820@student.uwtsd.ac.uk::7414099f-eabb-46dd-b8bc-a9751e04037f" providerId="AD" clId="Web-{8CA3D5E4-2A0C-449D-9062-41A2EDA84B8E}"/>
    <pc:docChg chg="modSld">
      <pc:chgData name="Lloyd Johnson (1802820)" userId="S::1802820@student.uwtsd.ac.uk::7414099f-eabb-46dd-b8bc-a9751e04037f" providerId="AD" clId="Web-{8CA3D5E4-2A0C-449D-9062-41A2EDA84B8E}" dt="2019-12-03T13:56:36.573" v="148" actId="14100"/>
      <pc:docMkLst>
        <pc:docMk/>
      </pc:docMkLst>
      <pc:sldChg chg="addSp delSp modSp mod setBg">
        <pc:chgData name="Lloyd Johnson (1802820)" userId="S::1802820@student.uwtsd.ac.uk::7414099f-eabb-46dd-b8bc-a9751e04037f" providerId="AD" clId="Web-{8CA3D5E4-2A0C-449D-9062-41A2EDA84B8E}" dt="2019-12-03T13:35:15.186" v="126"/>
        <pc:sldMkLst>
          <pc:docMk/>
          <pc:sldMk cId="4196337481" sldId="269"/>
        </pc:sldMkLst>
        <pc:spChg chg="mod">
          <ac:chgData name="Lloyd Johnson (1802820)" userId="S::1802820@student.uwtsd.ac.uk::7414099f-eabb-46dd-b8bc-a9751e04037f" providerId="AD" clId="Web-{8CA3D5E4-2A0C-449D-9062-41A2EDA84B8E}" dt="2019-12-03T13:35:13.421" v="125"/>
          <ac:spMkLst>
            <pc:docMk/>
            <pc:sldMk cId="4196337481" sldId="269"/>
            <ac:spMk id="2" creationId="{79C7C230-96AF-4C93-8120-EA0D54B1DECF}"/>
          </ac:spMkLst>
        </pc:spChg>
        <pc:spChg chg="add del mod">
          <ac:chgData name="Lloyd Johnson (1802820)" userId="S::1802820@student.uwtsd.ac.uk::7414099f-eabb-46dd-b8bc-a9751e04037f" providerId="AD" clId="Web-{8CA3D5E4-2A0C-449D-9062-41A2EDA84B8E}" dt="2019-12-03T13:30:15.059" v="41"/>
          <ac:spMkLst>
            <pc:docMk/>
            <pc:sldMk cId="4196337481" sldId="269"/>
            <ac:spMk id="3" creationId="{5D93A9EA-82A4-40B2-9ADE-4EAF201BB96D}"/>
          </ac:spMkLst>
        </pc:spChg>
        <pc:spChg chg="add del mod">
          <ac:chgData name="Lloyd Johnson (1802820)" userId="S::1802820@student.uwtsd.ac.uk::7414099f-eabb-46dd-b8bc-a9751e04037f" providerId="AD" clId="Web-{8CA3D5E4-2A0C-449D-9062-41A2EDA84B8E}" dt="2019-12-03T13:30:48.622" v="55"/>
          <ac:spMkLst>
            <pc:docMk/>
            <pc:sldMk cId="4196337481" sldId="269"/>
            <ac:spMk id="8" creationId="{A54175CE-3696-44F5-9B19-C6F84E23FD9D}"/>
          </ac:spMkLst>
        </pc:spChg>
        <pc:spChg chg="add del mod">
          <ac:chgData name="Lloyd Johnson (1802820)" userId="S::1802820@student.uwtsd.ac.uk::7414099f-eabb-46dd-b8bc-a9751e04037f" providerId="AD" clId="Web-{8CA3D5E4-2A0C-449D-9062-41A2EDA84B8E}" dt="2019-12-03T13:30:46.325" v="54"/>
          <ac:spMkLst>
            <pc:docMk/>
            <pc:sldMk cId="4196337481" sldId="269"/>
            <ac:spMk id="10" creationId="{03444B14-6E94-4D25-81AB-2AB34DD839D5}"/>
          </ac:spMkLst>
        </pc:spChg>
        <pc:spChg chg="add mod">
          <ac:chgData name="Lloyd Johnson (1802820)" userId="S::1802820@student.uwtsd.ac.uk::7414099f-eabb-46dd-b8bc-a9751e04037f" providerId="AD" clId="Web-{8CA3D5E4-2A0C-449D-9062-41A2EDA84B8E}" dt="2019-12-03T13:31:39.091" v="86" actId="20577"/>
          <ac:spMkLst>
            <pc:docMk/>
            <pc:sldMk cId="4196337481" sldId="269"/>
            <ac:spMk id="13" creationId="{165C0871-77A8-4EB8-AAAA-65020BE41C25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25.732" v="99"/>
          <ac:spMkLst>
            <pc:docMk/>
            <pc:sldMk cId="4196337481" sldId="269"/>
            <ac:spMk id="25" creationId="{6C686317-9C96-4A02-88CE-7319FF590580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04.076" v="95"/>
          <ac:spMkLst>
            <pc:docMk/>
            <pc:sldMk cId="4196337481" sldId="269"/>
            <ac:spMk id="32" creationId="{A6073935-E043-4801-AF06-06093A9145F7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34.014" v="101"/>
          <ac:spMkLst>
            <pc:docMk/>
            <pc:sldMk cId="4196337481" sldId="269"/>
            <ac:spMk id="35" creationId="{A6073935-E043-4801-AF06-06093A9145F7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04.076" v="95"/>
          <ac:spMkLst>
            <pc:docMk/>
            <pc:sldMk cId="4196337481" sldId="269"/>
            <ac:spMk id="42" creationId="{8D6B9972-4A81-4223-9901-0E559A1D5E59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25.732" v="99"/>
          <ac:spMkLst>
            <pc:docMk/>
            <pc:sldMk cId="4196337481" sldId="269"/>
            <ac:spMk id="44" creationId="{EB9A9756-A5DB-460E-A867-A2AE77834D3A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3:34.014" v="101"/>
          <ac:spMkLst>
            <pc:docMk/>
            <pc:sldMk cId="4196337481" sldId="269"/>
            <ac:spMk id="46" creationId="{8D6B9972-4A81-4223-9901-0E559A1D5E59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4:19.327" v="121"/>
          <ac:spMkLst>
            <pc:docMk/>
            <pc:sldMk cId="4196337481" sldId="269"/>
            <ac:spMk id="47" creationId="{6C686317-9C96-4A02-88CE-7319FF590580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4:19.327" v="121"/>
          <ac:spMkLst>
            <pc:docMk/>
            <pc:sldMk cId="4196337481" sldId="269"/>
            <ac:spMk id="50" creationId="{EB9A9756-A5DB-460E-A867-A2AE77834D3A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5:13.421" v="125"/>
          <ac:spMkLst>
            <pc:docMk/>
            <pc:sldMk cId="4196337481" sldId="269"/>
            <ac:spMk id="64" creationId="{6C686317-9C96-4A02-88CE-7319FF590580}"/>
          </ac:spMkLst>
        </pc:spChg>
        <pc:spChg chg="add del">
          <ac:chgData name="Lloyd Johnson (1802820)" userId="S::1802820@student.uwtsd.ac.uk::7414099f-eabb-46dd-b8bc-a9751e04037f" providerId="AD" clId="Web-{8CA3D5E4-2A0C-449D-9062-41A2EDA84B8E}" dt="2019-12-03T13:35:13.421" v="125"/>
          <ac:spMkLst>
            <pc:docMk/>
            <pc:sldMk cId="4196337481" sldId="269"/>
            <ac:spMk id="74" creationId="{EB9A9756-A5DB-460E-A867-A2AE77834D3A}"/>
          </ac:spMkLst>
        </pc:spChg>
        <pc:grpChg chg="add del">
          <ac:chgData name="Lloyd Johnson (1802820)" userId="S::1802820@student.uwtsd.ac.uk::7414099f-eabb-46dd-b8bc-a9751e04037f" providerId="AD" clId="Web-{8CA3D5E4-2A0C-449D-9062-41A2EDA84B8E}" dt="2019-12-03T13:33:34.014" v="101"/>
          <ac:grpSpMkLst>
            <pc:docMk/>
            <pc:sldMk cId="4196337481" sldId="269"/>
            <ac:grpSpMk id="23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04.076" v="95"/>
          <ac:grpSpMkLst>
            <pc:docMk/>
            <pc:sldMk cId="4196337481" sldId="269"/>
            <ac:grpSpMk id="24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25.732" v="99"/>
          <ac:grpSpMkLst>
            <pc:docMk/>
            <pc:sldMk cId="4196337481" sldId="269"/>
            <ac:grpSpMk id="26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4:19.327" v="121"/>
          <ac:grpSpMkLst>
            <pc:docMk/>
            <pc:sldMk cId="4196337481" sldId="269"/>
            <ac:grpSpMk id="33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04.076" v="95"/>
          <ac:grpSpMkLst>
            <pc:docMk/>
            <pc:sldMk cId="4196337481" sldId="269"/>
            <ac:grpSpMk id="34" creationId="{8AC26FF4-D6F9-4A94-A837-D051A101ED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25.732" v="99"/>
          <ac:grpSpMkLst>
            <pc:docMk/>
            <pc:sldMk cId="4196337481" sldId="269"/>
            <ac:grpSpMk id="36" creationId="{E0E25B5C-98A3-47D8-A4D7-10C2E1758981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3:34.014" v="101"/>
          <ac:grpSpMkLst>
            <pc:docMk/>
            <pc:sldMk cId="4196337481" sldId="269"/>
            <ac:grpSpMk id="43" creationId="{8AC26FF4-D6F9-4A94-A837-D051A101ED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4:19.327" v="121"/>
          <ac:grpSpMkLst>
            <pc:docMk/>
            <pc:sldMk cId="4196337481" sldId="269"/>
            <ac:grpSpMk id="48" creationId="{E0E25B5C-98A3-47D8-A4D7-10C2E1758981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5:13.421" v="125"/>
          <ac:grpSpMkLst>
            <pc:docMk/>
            <pc:sldMk cId="4196337481" sldId="269"/>
            <ac:grpSpMk id="56" creationId="{C616B3DC-C165-433D-9187-62DCC0E317D3}"/>
          </ac:grpSpMkLst>
        </pc:grpChg>
        <pc:grpChg chg="add del">
          <ac:chgData name="Lloyd Johnson (1802820)" userId="S::1802820@student.uwtsd.ac.uk::7414099f-eabb-46dd-b8bc-a9751e04037f" providerId="AD" clId="Web-{8CA3D5E4-2A0C-449D-9062-41A2EDA84B8E}" dt="2019-12-03T13:35:13.421" v="125"/>
          <ac:grpSpMkLst>
            <pc:docMk/>
            <pc:sldMk cId="4196337481" sldId="269"/>
            <ac:grpSpMk id="66" creationId="{E0E25B5C-98A3-47D8-A4D7-10C2E1758981}"/>
          </ac:grpSpMkLst>
        </pc:grpChg>
        <pc:graphicFrameChg chg="add del mod ord modGraphic">
          <ac:chgData name="Lloyd Johnson (1802820)" userId="S::1802820@student.uwtsd.ac.uk::7414099f-eabb-46dd-b8bc-a9751e04037f" providerId="AD" clId="Web-{8CA3D5E4-2A0C-449D-9062-41A2EDA84B8E}" dt="2019-12-03T13:29:46.449" v="40"/>
          <ac:graphicFrameMkLst>
            <pc:docMk/>
            <pc:sldMk cId="4196337481" sldId="269"/>
            <ac:graphicFrameMk id="5" creationId="{3CEF4678-1B0C-4535-8603-24A960F19A8A}"/>
          </ac:graphicFrameMkLst>
        </pc:graphicFrameChg>
        <pc:graphicFrameChg chg="add del mod ord modGraphic">
          <ac:chgData name="Lloyd Johnson (1802820)" userId="S::1802820@student.uwtsd.ac.uk::7414099f-eabb-46dd-b8bc-a9751e04037f" providerId="AD" clId="Web-{8CA3D5E4-2A0C-449D-9062-41A2EDA84B8E}" dt="2019-12-03T13:30:37.481" v="50"/>
          <ac:graphicFrameMkLst>
            <pc:docMk/>
            <pc:sldMk cId="4196337481" sldId="269"/>
            <ac:graphicFrameMk id="7" creationId="{71900F03-1291-442E-AB17-40F223103030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1:15.012" v="57"/>
          <ac:graphicFrameMkLst>
            <pc:docMk/>
            <pc:sldMk cId="4196337481" sldId="269"/>
            <ac:graphicFrameMk id="12" creationId="{5B084651-1903-4C1F-AC5B-540E5DBF4347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1:49.153" v="90"/>
          <ac:graphicFrameMkLst>
            <pc:docMk/>
            <pc:sldMk cId="4196337481" sldId="269"/>
            <ac:graphicFrameMk id="15" creationId="{46DD6733-B320-483B-8336-7C9F57E8193A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2:03.888" v="92"/>
          <ac:graphicFrameMkLst>
            <pc:docMk/>
            <pc:sldMk cId="4196337481" sldId="269"/>
            <ac:graphicFrameMk id="17" creationId="{12685CB7-1BC7-4411-A7DE-76773AB51A96}"/>
          </ac:graphicFrameMkLst>
        </pc:graphicFrameChg>
        <pc:graphicFrameChg chg="add del mod modGraphic">
          <ac:chgData name="Lloyd Johnson (1802820)" userId="S::1802820@student.uwtsd.ac.uk::7414099f-eabb-46dd-b8bc-a9751e04037f" providerId="AD" clId="Web-{8CA3D5E4-2A0C-449D-9062-41A2EDA84B8E}" dt="2019-12-03T13:33:05.373" v="96"/>
          <ac:graphicFrameMkLst>
            <pc:docMk/>
            <pc:sldMk cId="4196337481" sldId="269"/>
            <ac:graphicFrameMk id="19" creationId="{82783D2D-7658-44DC-AA37-088F15CC586C}"/>
          </ac:graphicFrameMkLst>
        </pc:graphicFrameChg>
        <pc:graphicFrameChg chg="add del mod modGraphic">
          <ac:chgData name="Lloyd Johnson (1802820)" userId="S::1802820@student.uwtsd.ac.uk::7414099f-eabb-46dd-b8bc-a9751e04037f" providerId="AD" clId="Web-{8CA3D5E4-2A0C-449D-9062-41A2EDA84B8E}" dt="2019-12-03T13:34:19.889" v="122"/>
          <ac:graphicFrameMkLst>
            <pc:docMk/>
            <pc:sldMk cId="4196337481" sldId="269"/>
            <ac:graphicFrameMk id="21" creationId="{497A61D6-2F21-4628-B4F5-6B71F934AEAF}"/>
          </ac:graphicFrameMkLst>
        </pc:graphicFrameChg>
        <pc:graphicFrameChg chg="add del mod">
          <ac:chgData name="Lloyd Johnson (1802820)" userId="S::1802820@student.uwtsd.ac.uk::7414099f-eabb-46dd-b8bc-a9751e04037f" providerId="AD" clId="Web-{8CA3D5E4-2A0C-449D-9062-41A2EDA84B8E}" dt="2019-12-03T13:35:15.186" v="126"/>
          <ac:graphicFrameMkLst>
            <pc:docMk/>
            <pc:sldMk cId="4196337481" sldId="269"/>
            <ac:graphicFrameMk id="51" creationId="{50F67913-441E-4EEC-90B4-6904C1535BAD}"/>
          </ac:graphicFrameMkLst>
        </pc:graphicFrameChg>
      </pc:sldChg>
      <pc:sldChg chg="addSp delSp modSp">
        <pc:chgData name="Lloyd Johnson (1802820)" userId="S::1802820@student.uwtsd.ac.uk::7414099f-eabb-46dd-b8bc-a9751e04037f" providerId="AD" clId="Web-{8CA3D5E4-2A0C-449D-9062-41A2EDA84B8E}" dt="2019-12-03T13:56:36.573" v="148" actId="14100"/>
        <pc:sldMkLst>
          <pc:docMk/>
          <pc:sldMk cId="964298875" sldId="280"/>
        </pc:sldMkLst>
        <pc:spChg chg="del mod">
          <ac:chgData name="Lloyd Johnson (1802820)" userId="S::1802820@student.uwtsd.ac.uk::7414099f-eabb-46dd-b8bc-a9751e04037f" providerId="AD" clId="Web-{8CA3D5E4-2A0C-449D-9062-41A2EDA84B8E}" dt="2019-12-03T13:54:10.837" v="130"/>
          <ac:spMkLst>
            <pc:docMk/>
            <pc:sldMk cId="964298875" sldId="280"/>
            <ac:spMk id="3" creationId="{01A531CD-8811-4D67-8085-A74DEC12AAA2}"/>
          </ac:spMkLst>
        </pc:spChg>
        <pc:picChg chg="add mod ord">
          <ac:chgData name="Lloyd Johnson (1802820)" userId="S::1802820@student.uwtsd.ac.uk::7414099f-eabb-46dd-b8bc-a9751e04037f" providerId="AD" clId="Web-{8CA3D5E4-2A0C-449D-9062-41A2EDA84B8E}" dt="2019-12-03T13:56:31.416" v="146" actId="1076"/>
          <ac:picMkLst>
            <pc:docMk/>
            <pc:sldMk cId="964298875" sldId="280"/>
            <ac:picMk id="4" creationId="{6642BF1D-9B01-4A40-9A6E-A0B1CD158DB6}"/>
          </ac:picMkLst>
        </pc:picChg>
        <pc:picChg chg="add mod">
          <ac:chgData name="Lloyd Johnson (1802820)" userId="S::1802820@student.uwtsd.ac.uk::7414099f-eabb-46dd-b8bc-a9751e04037f" providerId="AD" clId="Web-{8CA3D5E4-2A0C-449D-9062-41A2EDA84B8E}" dt="2019-12-03T13:56:36.573" v="148" actId="14100"/>
          <ac:picMkLst>
            <pc:docMk/>
            <pc:sldMk cId="964298875" sldId="280"/>
            <ac:picMk id="6" creationId="{5DC0F448-E4FB-4769-B432-3C314E36B29E}"/>
          </ac:picMkLst>
        </pc:picChg>
      </pc:sldChg>
    </pc:docChg>
  </pc:docChgLst>
  <pc:docChgLst>
    <pc:chgData name="Scott Jones (1803767)" userId="S::1803767@student.uwtsd.ac.uk::36245e18-4fc7-46e2-b91a-c434a7123c8a" providerId="AD" clId="Web-{37209C2A-1D29-E23E-1EB3-8C4498A2120B}"/>
    <pc:docChg chg="addSld modSld sldOrd">
      <pc:chgData name="Scott Jones (1803767)" userId="S::1803767@student.uwtsd.ac.uk::36245e18-4fc7-46e2-b91a-c434a7123c8a" providerId="AD" clId="Web-{37209C2A-1D29-E23E-1EB3-8C4498A2120B}" dt="2019-12-04T09:04:15.832" v="107" actId="20577"/>
      <pc:docMkLst>
        <pc:docMk/>
      </pc:docMkLst>
      <pc:sldChg chg="ord">
        <pc:chgData name="Scott Jones (1803767)" userId="S::1803767@student.uwtsd.ac.uk::36245e18-4fc7-46e2-b91a-c434a7123c8a" providerId="AD" clId="Web-{37209C2A-1D29-E23E-1EB3-8C4498A2120B}" dt="2019-12-04T08:38:47.342" v="1"/>
        <pc:sldMkLst>
          <pc:docMk/>
          <pc:sldMk cId="1984932194" sldId="270"/>
        </pc:sldMkLst>
      </pc:sldChg>
      <pc:sldChg chg="addSp delSp modSp new">
        <pc:chgData name="Scott Jones (1803767)" userId="S::1803767@student.uwtsd.ac.uk::36245e18-4fc7-46e2-b91a-c434a7123c8a" providerId="AD" clId="Web-{37209C2A-1D29-E23E-1EB3-8C4498A2120B}" dt="2019-12-04T09:04:14.207" v="105" actId="20577"/>
        <pc:sldMkLst>
          <pc:docMk/>
          <pc:sldMk cId="2606268415" sldId="282"/>
        </pc:sldMkLst>
        <pc:spChg chg="mod">
          <ac:chgData name="Scott Jones (1803767)" userId="S::1803767@student.uwtsd.ac.uk::36245e18-4fc7-46e2-b91a-c434a7123c8a" providerId="AD" clId="Web-{37209C2A-1D29-E23E-1EB3-8C4498A2120B}" dt="2019-12-04T08:54:45.408" v="15" actId="20577"/>
          <ac:spMkLst>
            <pc:docMk/>
            <pc:sldMk cId="2606268415" sldId="282"/>
            <ac:spMk id="2" creationId="{96C34F6B-C01D-4A00-9933-70C3EAD53E91}"/>
          </ac:spMkLst>
        </pc:spChg>
        <pc:spChg chg="del mod">
          <ac:chgData name="Scott Jones (1803767)" userId="S::1803767@student.uwtsd.ac.uk::36245e18-4fc7-46e2-b91a-c434a7123c8a" providerId="AD" clId="Web-{37209C2A-1D29-E23E-1EB3-8C4498A2120B}" dt="2019-12-04T08:57:19.159" v="21"/>
          <ac:spMkLst>
            <pc:docMk/>
            <pc:sldMk cId="2606268415" sldId="282"/>
            <ac:spMk id="3" creationId="{AA744CF0-52DD-4047-87F9-DAA45ED22E1E}"/>
          </ac:spMkLst>
        </pc:spChg>
        <pc:spChg chg="add mod">
          <ac:chgData name="Scott Jones (1803767)" userId="S::1803767@student.uwtsd.ac.uk::36245e18-4fc7-46e2-b91a-c434a7123c8a" providerId="AD" clId="Web-{37209C2A-1D29-E23E-1EB3-8C4498A2120B}" dt="2019-12-04T09:04:14.207" v="105" actId="20577"/>
          <ac:spMkLst>
            <pc:docMk/>
            <pc:sldMk cId="2606268415" sldId="282"/>
            <ac:spMk id="8" creationId="{60DFB41A-C7BB-43C7-AB3D-4E9299CF0AD2}"/>
          </ac:spMkLst>
        </pc:spChg>
        <pc:picChg chg="add mod ord">
          <ac:chgData name="Scott Jones (1803767)" userId="S::1803767@student.uwtsd.ac.uk::36245e18-4fc7-46e2-b91a-c434a7123c8a" providerId="AD" clId="Web-{37209C2A-1D29-E23E-1EB3-8C4498A2120B}" dt="2019-12-04T09:00:37.519" v="25" actId="1076"/>
          <ac:picMkLst>
            <pc:docMk/>
            <pc:sldMk cId="2606268415" sldId="282"/>
            <ac:picMk id="4" creationId="{330D6586-49CB-493B-A8D5-6D2EE79F8EDB}"/>
          </ac:picMkLst>
        </pc:picChg>
        <pc:picChg chg="add mod">
          <ac:chgData name="Scott Jones (1803767)" userId="S::1803767@student.uwtsd.ac.uk::36245e18-4fc7-46e2-b91a-c434a7123c8a" providerId="AD" clId="Web-{37209C2A-1D29-E23E-1EB3-8C4498A2120B}" dt="2019-12-04T09:02:36.113" v="30"/>
          <ac:picMkLst>
            <pc:docMk/>
            <pc:sldMk cId="2606268415" sldId="282"/>
            <ac:picMk id="6" creationId="{606AE826-825E-43C8-B09B-06CB38A6445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88515-089F-49CD-A742-8311BD8AFF2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8BC8C4-CC2A-4C76-AF20-76C4081D2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763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871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1" y="2676528"/>
            <a:ext cx="10018713" cy="312420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3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197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446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402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446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319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197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817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998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68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282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535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2301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2004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452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996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0031" y="5721531"/>
            <a:ext cx="1601969" cy="1601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985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mallbiztrends.com/2014/12/checklist-for-creating-a-website.html" TargetMode="External"/><Relationship Id="rId2" Type="http://schemas.openxmlformats.org/officeDocument/2006/relationships/hyperlink" Target="https://www.techopedia.com/definition/23889/web-developmen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ostgator.com/blog/building-successful-website-guid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3A095-07CA-405D-AD8B-7C460BA29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Habib</a:t>
            </a:r>
            <a:r>
              <a:rPr lang="en-GB"/>
              <a:t> </a:t>
            </a:r>
            <a:r>
              <a:rPr lang="en-GB" err="1">
                <a:solidFill>
                  <a:schemeClr val="accent1"/>
                </a:solidFill>
              </a:rPr>
              <a:t>Muin</a:t>
            </a:r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 – </a:t>
            </a:r>
            <a:r>
              <a:rPr lang="en-GB" i="1">
                <a:solidFill>
                  <a:schemeClr val="tx2">
                    <a:lumMod val="75000"/>
                    <a:lumOff val="25000"/>
                  </a:schemeClr>
                </a:solidFill>
              </a:rPr>
              <a:t>Website Developer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58CCA-70A1-4F72-AF41-CD0B01874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r">
              <a:buNone/>
            </a:pP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 </a:t>
            </a:r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.</a:t>
            </a:r>
          </a:p>
          <a:p>
            <a:pPr marL="0" indent="0" algn="r">
              <a:buNone/>
            </a:pP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 algn="r">
              <a:buNone/>
            </a:pP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 algn="r">
              <a:buNone/>
            </a:pP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38E83F-5263-4FEA-B548-4F7C00EC722E}"/>
              </a:ext>
            </a:extLst>
          </p:cNvPr>
          <p:cNvSpPr txBox="1"/>
          <p:nvPr/>
        </p:nvSpPr>
        <p:spPr>
          <a:xfrm>
            <a:off x="2595770" y="644718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Course: Web </a:t>
            </a:r>
            <a:r>
              <a:rPr lang="en-US">
                <a:solidFill>
                  <a:schemeClr val="accent1"/>
                </a:solidFill>
              </a:rPr>
              <a:t>Development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977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BF069-6104-4894-A5BD-071953D11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2B607-FE91-43C8-A1E4-CB76BBE745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GB" dirty="0"/>
              <a:t>Introduction</a:t>
            </a:r>
          </a:p>
          <a:p>
            <a:pPr marL="457200" indent="-457200">
              <a:buAutoNum type="arabicPeriod"/>
            </a:pPr>
            <a:r>
              <a:rPr lang="en-GB" dirty="0"/>
              <a:t>The design</a:t>
            </a:r>
          </a:p>
          <a:p>
            <a:pPr marL="457200" indent="-457200">
              <a:buAutoNum type="arabicPeriod"/>
            </a:pPr>
            <a:r>
              <a:rPr lang="en-GB" dirty="0"/>
              <a:t>Initial requirements</a:t>
            </a:r>
          </a:p>
          <a:p>
            <a:pPr marL="457200" indent="-457200">
              <a:buAutoNum type="arabicPeriod"/>
            </a:pPr>
            <a:r>
              <a:rPr lang="en-GB" dirty="0"/>
              <a:t>Conclusion</a:t>
            </a:r>
          </a:p>
          <a:p>
            <a:pPr marL="457200" indent="-457200">
              <a:buAutoNum type="arabicPeriod"/>
            </a:pPr>
            <a:r>
              <a:rPr lang="en-GB" dirty="0"/>
              <a:t>References</a:t>
            </a:r>
          </a:p>
          <a:p>
            <a:pPr marL="457200" indent="-4572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118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F8B09-A577-492B-9042-78DA7DC86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E14D9-73C1-40D4-8735-BBC3D4D24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r">
              <a:buNone/>
            </a:pP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"the work involved in </a:t>
            </a:r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developing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a web site for the </a:t>
            </a:r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Internet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or an </a:t>
            </a:r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intranet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", " the main </a:t>
            </a:r>
            <a:r>
              <a:rPr lang="en-GB" i="1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non-design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aspects of </a:t>
            </a:r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building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web sites: writing </a:t>
            </a:r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mark-up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 and </a:t>
            </a:r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coding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"[1]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 </a:t>
            </a:r>
            <a:r>
              <a:rPr lang="en-GB" sz="20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Internet</a:t>
            </a:r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is built up of hundreds of millions of web pages. </a:t>
            </a:r>
            <a:r>
              <a:rPr lang="en-GB" sz="20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Behind</a:t>
            </a:r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those web pages are </a:t>
            </a:r>
            <a:r>
              <a:rPr lang="en-GB" sz="2000" i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even more</a:t>
            </a:r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pages of code that </a:t>
            </a:r>
            <a:r>
              <a:rPr lang="en-GB" sz="2000" dirty="0">
                <a:solidFill>
                  <a:schemeClr val="accent1"/>
                </a:solidFill>
              </a:rPr>
              <a:t>determines </a:t>
            </a:r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how the</a:t>
            </a:r>
            <a:r>
              <a:rPr lang="en-GB" sz="2000" dirty="0">
                <a:solidFill>
                  <a:schemeClr val="accent1"/>
                </a:solidFill>
              </a:rPr>
              <a:t> pages are seen </a:t>
            </a:r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by the user.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6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51785-429A-4C3E-94E2-9C166A085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The </a:t>
            </a:r>
            <a:r>
              <a:rPr lang="en-GB">
                <a:solidFill>
                  <a:schemeClr val="accent1"/>
                </a:solidFill>
              </a:rPr>
              <a:t>Design</a:t>
            </a:r>
            <a:r>
              <a:rPr lang="en-GB"/>
              <a:t> </a:t>
            </a:r>
            <a:endParaRPr lang="en-US"/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F0062A8-DA5C-4E58-9BEA-C02F696866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9257" y="1215757"/>
            <a:ext cx="3031251" cy="42622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BBBD93-E6D3-4BB7-A4B3-1D7DBF403425}"/>
              </a:ext>
            </a:extLst>
          </p:cNvPr>
          <p:cNvSpPr txBox="1"/>
          <p:nvPr/>
        </p:nvSpPr>
        <p:spPr>
          <a:xfrm>
            <a:off x="4732683" y="1924878"/>
            <a:ext cx="6901069" cy="43088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 design of the website is </a:t>
            </a:r>
            <a:r>
              <a:rPr lang="en-US" sz="2000" dirty="0">
                <a:solidFill>
                  <a:schemeClr val="accent1"/>
                </a:solidFill>
              </a:rPr>
              <a:t>simple</a:t>
            </a:r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. The </a:t>
            </a:r>
            <a:r>
              <a:rPr lang="en-US" sz="20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main</a:t>
            </a:r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use of the Website will be to direct users  to their compatible application store. This will be through a </a:t>
            </a:r>
            <a:r>
              <a:rPr lang="en-US" sz="2000" dirty="0">
                <a:solidFill>
                  <a:schemeClr val="accent1"/>
                </a:solidFill>
              </a:rPr>
              <a:t>download button</a:t>
            </a:r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at the bottom of </a:t>
            </a:r>
            <a:r>
              <a:rPr lang="en-US" sz="20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every</a:t>
            </a:r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page.</a:t>
            </a:r>
          </a:p>
          <a:p>
            <a:pPr algn="r"/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 website will feature </a:t>
            </a:r>
            <a:r>
              <a:rPr lang="en-US" sz="2000" dirty="0">
                <a:solidFill>
                  <a:schemeClr val="accent1"/>
                </a:solidFill>
              </a:rPr>
              <a:t>information</a:t>
            </a:r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about the application, as well as some of the features </a:t>
            </a:r>
            <a:r>
              <a:rPr lang="en-US" sz="20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within the app</a:t>
            </a:r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.</a:t>
            </a:r>
          </a:p>
          <a:p>
            <a:pPr algn="r"/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 addition to the main page, the website will also have a '</a:t>
            </a:r>
            <a:r>
              <a:rPr lang="en-US" sz="2000" dirty="0">
                <a:solidFill>
                  <a:schemeClr val="accent1"/>
                </a:solidFill>
              </a:rPr>
              <a:t>Contact</a:t>
            </a:r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' and '</a:t>
            </a:r>
            <a:r>
              <a:rPr lang="en-US" sz="2000" dirty="0">
                <a:solidFill>
                  <a:schemeClr val="accent1"/>
                </a:solidFill>
              </a:rPr>
              <a:t>Support</a:t>
            </a:r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' page so the user will </a:t>
            </a:r>
            <a:r>
              <a:rPr lang="en-US" sz="20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easily</a:t>
            </a:r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be able to </a:t>
            </a:r>
            <a:r>
              <a:rPr lang="en-US" sz="2000" dirty="0">
                <a:solidFill>
                  <a:schemeClr val="accent1"/>
                </a:solidFill>
              </a:rPr>
              <a:t>solve</a:t>
            </a:r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any issues they may </a:t>
            </a:r>
            <a:r>
              <a:rPr lang="en-US" sz="20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encounter</a:t>
            </a:r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.</a:t>
            </a:r>
          </a:p>
          <a:p>
            <a:pPr algn="r"/>
            <a:r>
              <a:rPr lang="en-US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“</a:t>
            </a:r>
            <a:r>
              <a:rPr lang="en-GB" dirty="0"/>
              <a:t>To fully understand what works on your website with your audience, you’ll have to wait and see what they do once your website is out in the world.”</a:t>
            </a:r>
          </a:p>
          <a:p>
            <a:pPr algn="r"/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[3]</a:t>
            </a:r>
            <a:endParaRPr lang="en-US" sz="20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r"/>
            <a:endParaRPr lang="en-US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1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9EDEE-271A-4542-82B7-A0B553CB1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Initial Requirements</a:t>
            </a:r>
            <a:endParaRPr lang="en-US"/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901E481-CBB1-491F-AFF8-A4AE58DF1D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7902" y="1563327"/>
            <a:ext cx="2846829" cy="40082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24B171-1D8F-43BB-9F65-A2A50086CEB6}"/>
              </a:ext>
            </a:extLst>
          </p:cNvPr>
          <p:cNvSpPr txBox="1"/>
          <p:nvPr/>
        </p:nvSpPr>
        <p:spPr>
          <a:xfrm>
            <a:off x="4629150" y="2308514"/>
            <a:ext cx="431915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1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– Domain Name (jandjfitness.com)</a:t>
            </a:r>
            <a:endParaRPr lang="en-US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2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– Business Email Address (contact@jandjfitness.com)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3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– Logo Design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4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– High-Quality Images for Website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5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– Google Analytics</a:t>
            </a:r>
          </a:p>
          <a:p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6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– Login System</a:t>
            </a:r>
            <a:endParaRPr lang="en-US" dirty="0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7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– Friends system </a:t>
            </a:r>
            <a:endParaRPr lang="en-US" dirty="0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8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– Competition's</a:t>
            </a:r>
            <a:endParaRPr lang="en-US" dirty="0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r>
              <a:rPr lang="en-GB" dirty="0">
                <a:solidFill>
                  <a:schemeClr val="accent1"/>
                </a:solidFill>
                <a:ea typeface="+mn-lt"/>
                <a:cs typeface="+mn-lt"/>
              </a:rPr>
              <a:t>9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– Diary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endParaRPr lang="en-GB" dirty="0"/>
          </a:p>
          <a:p>
            <a:r>
              <a:rPr lang="en-GB" dirty="0"/>
              <a:t>[2]</a:t>
            </a:r>
          </a:p>
        </p:txBody>
      </p:sp>
      <p:pic>
        <p:nvPicPr>
          <p:cNvPr id="7" name="Picture 7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942074EB-7503-4F5A-87B0-FF6CDCF97A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860" y="2016138"/>
            <a:ext cx="2064168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780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EF4FC-0A89-4CC9-8B41-8B8F360B7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85A20-A0A3-44C1-A61C-EE47A26797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Creating a website allows J and J fitness to branch out , this allows the company to have a ‘24hr open business’ in a way. </a:t>
            </a:r>
          </a:p>
          <a:p>
            <a:r>
              <a:rPr lang="en-GB" dirty="0"/>
              <a:t>Customers will have a way to view the website globally at anytime, creating an account and having access to the app.</a:t>
            </a:r>
          </a:p>
          <a:p>
            <a:r>
              <a:rPr lang="en-GB" dirty="0"/>
              <a:t>It brings in new audience.</a:t>
            </a:r>
          </a:p>
          <a:p>
            <a:r>
              <a:rPr lang="en-GB" dirty="0"/>
              <a:t>It creates a platform for other fitness industries.</a:t>
            </a:r>
          </a:p>
          <a:p>
            <a:r>
              <a:rPr lang="en-GB" dirty="0"/>
              <a:t>It also helps with hiring new employees.</a:t>
            </a:r>
          </a:p>
        </p:txBody>
      </p:sp>
    </p:spTree>
    <p:extLst>
      <p:ext uri="{BB962C8B-B14F-4D97-AF65-F5344CB8AC3E}">
        <p14:creationId xmlns:p14="http://schemas.microsoft.com/office/powerpoint/2010/main" val="1593344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7C230-96AF-4C93-8120-EA0D54B1D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References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5C0871-77A8-4EB8-AAAA-65020BE41C25}"/>
              </a:ext>
            </a:extLst>
          </p:cNvPr>
          <p:cNvSpPr txBox="1"/>
          <p:nvPr/>
        </p:nvSpPr>
        <p:spPr>
          <a:xfrm>
            <a:off x="4815509" y="324181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1E24C8-5FDE-4489-AFF4-83D440115859}"/>
              </a:ext>
            </a:extLst>
          </p:cNvPr>
          <p:cNvSpPr txBox="1"/>
          <p:nvPr/>
        </p:nvSpPr>
        <p:spPr>
          <a:xfrm>
            <a:off x="1714349" y="1778000"/>
            <a:ext cx="9556222" cy="7386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[1] 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i="1" dirty="0">
                <a:ea typeface="+mn-lt"/>
                <a:cs typeface="+mn-lt"/>
                <a:hlinkClick r:id="rId2"/>
              </a:rPr>
              <a:t>"What is Web Development? - Definition from Techopedia"</a:t>
            </a:r>
            <a:r>
              <a:rPr lang="en-GB" sz="1400" i="1" dirty="0">
                <a:ea typeface="+mn-lt"/>
                <a:cs typeface="+mn-lt"/>
              </a:rPr>
              <a:t>. </a:t>
            </a:r>
            <a:r>
              <a:rPr lang="en-GB" sz="1400" i="1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Techopedia.com</a:t>
            </a:r>
          </a:p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[2] </a:t>
            </a:r>
            <a:r>
              <a:rPr lang="en-GB" sz="1400" dirty="0">
                <a:hlinkClick r:id="rId3"/>
              </a:rPr>
              <a:t>https://smallbiztrends.com/2014/12/checklist-for-creating-a-website.html</a:t>
            </a:r>
            <a:endParaRPr lang="en-GB" sz="1400" dirty="0"/>
          </a:p>
          <a:p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[3] </a:t>
            </a:r>
            <a:r>
              <a:rPr lang="en-GB" sz="1400" dirty="0">
                <a:hlinkClick r:id="rId4"/>
              </a:rPr>
              <a:t>https://www.hostgator.com/blog/building-successful-website-guide/</a:t>
            </a:r>
            <a:endParaRPr lang="en-GB" sz="1400" dirty="0">
              <a:solidFill>
                <a:schemeClr val="tx2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963374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8</TotalTime>
  <Words>394</Words>
  <Application>Microsoft Office PowerPoint</Application>
  <PresentationFormat>Widescreen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Corbel</vt:lpstr>
      <vt:lpstr>Parallax</vt:lpstr>
      <vt:lpstr>Habib Muin – Website Developer</vt:lpstr>
      <vt:lpstr>Table of contents</vt:lpstr>
      <vt:lpstr>Introduction</vt:lpstr>
      <vt:lpstr>The Design </vt:lpstr>
      <vt:lpstr>Initial Requirements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J&amp;J Fitness</dc:title>
  <dc:creator>UWTSD</dc:creator>
  <cp:lastModifiedBy>habib muin</cp:lastModifiedBy>
  <cp:revision>36</cp:revision>
  <dcterms:created xsi:type="dcterms:W3CDTF">2019-11-27T10:08:42Z</dcterms:created>
  <dcterms:modified xsi:type="dcterms:W3CDTF">2019-12-04T23:32:31Z</dcterms:modified>
</cp:coreProperties>
</file>