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handoutMasterIdLst>
    <p:handoutMasterId r:id="rId26"/>
  </p:handoutMasterIdLst>
  <p:sldIdLst>
    <p:sldId id="257" r:id="rId2"/>
    <p:sldId id="301" r:id="rId3"/>
    <p:sldId id="307" r:id="rId4"/>
    <p:sldId id="308" r:id="rId5"/>
    <p:sldId id="309" r:id="rId6"/>
    <p:sldId id="311" r:id="rId7"/>
    <p:sldId id="270" r:id="rId8"/>
    <p:sldId id="292" r:id="rId9"/>
    <p:sldId id="306" r:id="rId10"/>
    <p:sldId id="310" r:id="rId11"/>
    <p:sldId id="302" r:id="rId12"/>
    <p:sldId id="303" r:id="rId13"/>
    <p:sldId id="275" r:id="rId14"/>
    <p:sldId id="276" r:id="rId15"/>
    <p:sldId id="277" r:id="rId16"/>
    <p:sldId id="305" r:id="rId17"/>
    <p:sldId id="312" r:id="rId18"/>
    <p:sldId id="272" r:id="rId19"/>
    <p:sldId id="273" r:id="rId20"/>
    <p:sldId id="304" r:id="rId21"/>
    <p:sldId id="314" r:id="rId22"/>
    <p:sldId id="313" r:id="rId23"/>
    <p:sldId id="282" r:id="rId2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4F5982-826A-4547-9A29-BC299D84FE0D}" v="40" dt="2024-02-19T21:12:03.1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810" autoAdjust="0"/>
  </p:normalViewPr>
  <p:slideViewPr>
    <p:cSldViewPr snapToGrid="0" showGuides="1">
      <p:cViewPr varScale="1">
        <p:scale>
          <a:sx n="104" d="100"/>
          <a:sy n="104" d="100"/>
        </p:scale>
        <p:origin x="138" y="252"/>
      </p:cViewPr>
      <p:guideLst>
        <p:guide orient="horz" pos="2160"/>
        <p:guide pos="3840"/>
      </p:guideLst>
    </p:cSldViewPr>
  </p:slideViewPr>
  <p:outlineViewPr>
    <p:cViewPr>
      <p:scale>
        <a:sx n="33" d="100"/>
        <a:sy n="33" d="100"/>
      </p:scale>
      <p:origin x="0" y="-1249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Jarvis [maj52] (Staff)" userId="d937e79e-80c0-40d9-b34a-00850c5c6cc5" providerId="ADAL" clId="{7A4F5982-826A-4547-9A29-BC299D84FE0D}"/>
    <pc:docChg chg="undo custSel addSld delSld modSld">
      <pc:chgData name="Matthew Jarvis [maj52] (Staff)" userId="d937e79e-80c0-40d9-b34a-00850c5c6cc5" providerId="ADAL" clId="{7A4F5982-826A-4547-9A29-BC299D84FE0D}" dt="2024-02-19T21:12:08.909" v="1842" actId="403"/>
      <pc:docMkLst>
        <pc:docMk/>
      </pc:docMkLst>
      <pc:sldChg chg="del">
        <pc:chgData name="Matthew Jarvis [maj52] (Staff)" userId="d937e79e-80c0-40d9-b34a-00850c5c6cc5" providerId="ADAL" clId="{7A4F5982-826A-4547-9A29-BC299D84FE0D}" dt="2024-02-18T18:10:53.940" v="1135" actId="47"/>
        <pc:sldMkLst>
          <pc:docMk/>
          <pc:sldMk cId="1300311978" sldId="266"/>
        </pc:sldMkLst>
      </pc:sldChg>
      <pc:sldChg chg="modSp mod">
        <pc:chgData name="Matthew Jarvis [maj52] (Staff)" userId="d937e79e-80c0-40d9-b34a-00850c5c6cc5" providerId="ADAL" clId="{7A4F5982-826A-4547-9A29-BC299D84FE0D}" dt="2024-02-18T17:38:00.713" v="717" actId="27636"/>
        <pc:sldMkLst>
          <pc:docMk/>
          <pc:sldMk cId="1326857488" sldId="270"/>
        </pc:sldMkLst>
        <pc:spChg chg="mod">
          <ac:chgData name="Matthew Jarvis [maj52] (Staff)" userId="d937e79e-80c0-40d9-b34a-00850c5c6cc5" providerId="ADAL" clId="{7A4F5982-826A-4547-9A29-BC299D84FE0D}" dt="2024-02-18T17:38:00.713" v="717" actId="27636"/>
          <ac:spMkLst>
            <pc:docMk/>
            <pc:sldMk cId="1326857488" sldId="270"/>
            <ac:spMk id="5" creationId="{00000000-0000-0000-0000-000000000000}"/>
          </ac:spMkLst>
        </pc:spChg>
        <pc:spChg chg="mod">
          <ac:chgData name="Matthew Jarvis [maj52] (Staff)" userId="d937e79e-80c0-40d9-b34a-00850c5c6cc5" providerId="ADAL" clId="{7A4F5982-826A-4547-9A29-BC299D84FE0D}" dt="2024-02-18T17:37:52.114" v="715" actId="403"/>
          <ac:spMkLst>
            <pc:docMk/>
            <pc:sldMk cId="1326857488" sldId="270"/>
            <ac:spMk id="6" creationId="{00000000-0000-0000-0000-000000000000}"/>
          </ac:spMkLst>
        </pc:spChg>
      </pc:sldChg>
      <pc:sldChg chg="addSp delSp modSp mod modClrScheme chgLayout">
        <pc:chgData name="Matthew Jarvis [maj52] (Staff)" userId="d937e79e-80c0-40d9-b34a-00850c5c6cc5" providerId="ADAL" clId="{7A4F5982-826A-4547-9A29-BC299D84FE0D}" dt="2024-02-18T18:55:46.813" v="1815" actId="26606"/>
        <pc:sldMkLst>
          <pc:docMk/>
          <pc:sldMk cId="3462884272" sldId="272"/>
        </pc:sldMkLst>
        <pc:spChg chg="mod modVis">
          <ac:chgData name="Matthew Jarvis [maj52] (Staff)" userId="d937e79e-80c0-40d9-b34a-00850c5c6cc5" providerId="ADAL" clId="{7A4F5982-826A-4547-9A29-BC299D84FE0D}" dt="2024-02-18T18:55:46.813" v="1815" actId="26606"/>
          <ac:spMkLst>
            <pc:docMk/>
            <pc:sldMk cId="3462884272" sldId="272"/>
            <ac:spMk id="3" creationId="{C9D622C3-EE4F-4FB9-94FB-550563528286}"/>
          </ac:spMkLst>
        </pc:spChg>
        <pc:spChg chg="mod">
          <ac:chgData name="Matthew Jarvis [maj52] (Staff)" userId="d937e79e-80c0-40d9-b34a-00850c5c6cc5" providerId="ADAL" clId="{7A4F5982-826A-4547-9A29-BC299D84FE0D}" dt="2024-02-18T18:55:46.813" v="1815" actId="26606"/>
          <ac:spMkLst>
            <pc:docMk/>
            <pc:sldMk cId="3462884272" sldId="272"/>
            <ac:spMk id="5" creationId="{6F3494C0-ABDD-4C4D-8C46-49B8F20CC7E9}"/>
          </ac:spMkLst>
        </pc:spChg>
        <pc:spChg chg="add del mod">
          <ac:chgData name="Matthew Jarvis [maj52] (Staff)" userId="d937e79e-80c0-40d9-b34a-00850c5c6cc5" providerId="ADAL" clId="{7A4F5982-826A-4547-9A29-BC299D84FE0D}" dt="2024-02-18T18:55:40.699" v="1812" actId="26606"/>
          <ac:spMkLst>
            <pc:docMk/>
            <pc:sldMk cId="3462884272" sldId="272"/>
            <ac:spMk id="13" creationId="{5268A60C-5F58-2CC3-7DFA-BFB983F18E6B}"/>
          </ac:spMkLst>
        </pc:spChg>
        <pc:spChg chg="add del mod">
          <ac:chgData name="Matthew Jarvis [maj52] (Staff)" userId="d937e79e-80c0-40d9-b34a-00850c5c6cc5" providerId="ADAL" clId="{7A4F5982-826A-4547-9A29-BC299D84FE0D}" dt="2024-02-18T18:55:46.813" v="1814" actId="26606"/>
          <ac:spMkLst>
            <pc:docMk/>
            <pc:sldMk cId="3462884272" sldId="272"/>
            <ac:spMk id="15" creationId="{2CCD8100-833D-F50F-4C95-66BFF13D5DFC}"/>
          </ac:spMkLst>
        </pc:spChg>
        <pc:picChg chg="mod ord">
          <ac:chgData name="Matthew Jarvis [maj52] (Staff)" userId="d937e79e-80c0-40d9-b34a-00850c5c6cc5" providerId="ADAL" clId="{7A4F5982-826A-4547-9A29-BC299D84FE0D}" dt="2024-02-18T18:55:46.813" v="1815" actId="26606"/>
          <ac:picMkLst>
            <pc:docMk/>
            <pc:sldMk cId="3462884272" sldId="272"/>
            <ac:picMk id="8" creationId="{2DE860BC-070C-49AE-AF30-7F05D59402B6}"/>
          </ac:picMkLst>
        </pc:picChg>
      </pc:sldChg>
      <pc:sldChg chg="addSp delSp modSp mod modClrScheme chgLayout">
        <pc:chgData name="Matthew Jarvis [maj52] (Staff)" userId="d937e79e-80c0-40d9-b34a-00850c5c6cc5" providerId="ADAL" clId="{7A4F5982-826A-4547-9A29-BC299D84FE0D}" dt="2024-02-18T18:39:58.346" v="1526" actId="1076"/>
        <pc:sldMkLst>
          <pc:docMk/>
          <pc:sldMk cId="3242389936" sldId="273"/>
        </pc:sldMkLst>
        <pc:spChg chg="mod">
          <ac:chgData name="Matthew Jarvis [maj52] (Staff)" userId="d937e79e-80c0-40d9-b34a-00850c5c6cc5" providerId="ADAL" clId="{7A4F5982-826A-4547-9A29-BC299D84FE0D}" dt="2024-02-18T18:39:23.990" v="1520" actId="26606"/>
          <ac:spMkLst>
            <pc:docMk/>
            <pc:sldMk cId="3242389936" sldId="273"/>
            <ac:spMk id="3" creationId="{774AF259-0EA0-486A-A345-68549DF558C8}"/>
          </ac:spMkLst>
        </pc:spChg>
        <pc:spChg chg="add del mod">
          <ac:chgData name="Matthew Jarvis [maj52] (Staff)" userId="d937e79e-80c0-40d9-b34a-00850c5c6cc5" providerId="ADAL" clId="{7A4F5982-826A-4547-9A29-BC299D84FE0D}" dt="2024-02-18T18:39:46.498" v="1523" actId="478"/>
          <ac:spMkLst>
            <pc:docMk/>
            <pc:sldMk cId="3242389936" sldId="273"/>
            <ac:spMk id="4" creationId="{7448ADD0-F426-36A4-BBFD-06BD1E3F108B}"/>
          </ac:spMkLst>
        </pc:spChg>
        <pc:spChg chg="mod">
          <ac:chgData name="Matthew Jarvis [maj52] (Staff)" userId="d937e79e-80c0-40d9-b34a-00850c5c6cc5" providerId="ADAL" clId="{7A4F5982-826A-4547-9A29-BC299D84FE0D}" dt="2024-02-18T18:39:23.990" v="1520" actId="26606"/>
          <ac:spMkLst>
            <pc:docMk/>
            <pc:sldMk cId="3242389936" sldId="273"/>
            <ac:spMk id="5" creationId="{9151932C-7145-4FBD-B81D-9ADC42401B87}"/>
          </ac:spMkLst>
        </pc:spChg>
        <pc:spChg chg="mod ord">
          <ac:chgData name="Matthew Jarvis [maj52] (Staff)" userId="d937e79e-80c0-40d9-b34a-00850c5c6cc5" providerId="ADAL" clId="{7A4F5982-826A-4547-9A29-BC299D84FE0D}" dt="2024-02-18T18:39:23.990" v="1520" actId="26606"/>
          <ac:spMkLst>
            <pc:docMk/>
            <pc:sldMk cId="3242389936" sldId="273"/>
            <ac:spMk id="6" creationId="{33DA7B46-E592-40C7-91D7-A26B47A30C67}"/>
          </ac:spMkLst>
        </pc:spChg>
        <pc:spChg chg="mod ord">
          <ac:chgData name="Matthew Jarvis [maj52] (Staff)" userId="d937e79e-80c0-40d9-b34a-00850c5c6cc5" providerId="ADAL" clId="{7A4F5982-826A-4547-9A29-BC299D84FE0D}" dt="2024-02-18T18:39:23.990" v="1520" actId="26606"/>
          <ac:spMkLst>
            <pc:docMk/>
            <pc:sldMk cId="3242389936" sldId="273"/>
            <ac:spMk id="7" creationId="{A7F42263-DE86-44BB-AC19-CD7982D365B2}"/>
          </ac:spMkLst>
        </pc:spChg>
        <pc:spChg chg="add mod ord">
          <ac:chgData name="Matthew Jarvis [maj52] (Staff)" userId="d937e79e-80c0-40d9-b34a-00850c5c6cc5" providerId="ADAL" clId="{7A4F5982-826A-4547-9A29-BC299D84FE0D}" dt="2024-02-18T18:39:23.990" v="1520" actId="26606"/>
          <ac:spMkLst>
            <pc:docMk/>
            <pc:sldMk cId="3242389936" sldId="273"/>
            <ac:spMk id="16" creationId="{BA245093-A8A5-266C-8675-512E646EDF69}"/>
          </ac:spMkLst>
        </pc:spChg>
        <pc:spChg chg="add mod">
          <ac:chgData name="Matthew Jarvis [maj52] (Staff)" userId="d937e79e-80c0-40d9-b34a-00850c5c6cc5" providerId="ADAL" clId="{7A4F5982-826A-4547-9A29-BC299D84FE0D}" dt="2024-02-18T18:39:23.990" v="1520" actId="26606"/>
          <ac:spMkLst>
            <pc:docMk/>
            <pc:sldMk cId="3242389936" sldId="273"/>
            <ac:spMk id="18" creationId="{FB635A18-FB28-348F-A0C4-3E16BBC13DB1}"/>
          </ac:spMkLst>
        </pc:spChg>
        <pc:picChg chg="del mod">
          <ac:chgData name="Matthew Jarvis [maj52] (Staff)" userId="d937e79e-80c0-40d9-b34a-00850c5c6cc5" providerId="ADAL" clId="{7A4F5982-826A-4547-9A29-BC299D84FE0D}" dt="2024-02-18T18:39:37.797" v="1521" actId="478"/>
          <ac:picMkLst>
            <pc:docMk/>
            <pc:sldMk cId="3242389936" sldId="273"/>
            <ac:picMk id="11" creationId="{D38CA64A-11C5-4BD7-8A2D-E6D58794D6DC}"/>
          </ac:picMkLst>
        </pc:picChg>
        <pc:picChg chg="add mod">
          <ac:chgData name="Matthew Jarvis [maj52] (Staff)" userId="d937e79e-80c0-40d9-b34a-00850c5c6cc5" providerId="ADAL" clId="{7A4F5982-826A-4547-9A29-BC299D84FE0D}" dt="2024-02-18T18:39:58.346" v="1526" actId="1076"/>
          <ac:picMkLst>
            <pc:docMk/>
            <pc:sldMk cId="3242389936" sldId="273"/>
            <ac:picMk id="7170" creationId="{03BB2630-C59D-8AEA-5E17-9ECC8897FBAB}"/>
          </ac:picMkLst>
        </pc:picChg>
      </pc:sldChg>
      <pc:sldChg chg="addSp delSp modSp mod modClrScheme chgLayout">
        <pc:chgData name="Matthew Jarvis [maj52] (Staff)" userId="d937e79e-80c0-40d9-b34a-00850c5c6cc5" providerId="ADAL" clId="{7A4F5982-826A-4547-9A29-BC299D84FE0D}" dt="2024-02-19T21:12:08.909" v="1842" actId="403"/>
        <pc:sldMkLst>
          <pc:docMk/>
          <pc:sldMk cId="196070355" sldId="282"/>
        </pc:sldMkLst>
        <pc:spChg chg="add del mod ord">
          <ac:chgData name="Matthew Jarvis [maj52] (Staff)" userId="d937e79e-80c0-40d9-b34a-00850c5c6cc5" providerId="ADAL" clId="{7A4F5982-826A-4547-9A29-BC299D84FE0D}" dt="2024-02-18T18:47:20.998" v="1589" actId="26606"/>
          <ac:spMkLst>
            <pc:docMk/>
            <pc:sldMk cId="196070355" sldId="282"/>
            <ac:spMk id="2" creationId="{34B1236F-4566-D049-B115-74E626CDEF9F}"/>
          </ac:spMkLst>
        </pc:spChg>
        <pc:spChg chg="add del mod ord">
          <ac:chgData name="Matthew Jarvis [maj52] (Staff)" userId="d937e79e-80c0-40d9-b34a-00850c5c6cc5" providerId="ADAL" clId="{7A4F5982-826A-4547-9A29-BC299D84FE0D}" dt="2024-02-18T18:47:20.998" v="1589" actId="26606"/>
          <ac:spMkLst>
            <pc:docMk/>
            <pc:sldMk cId="196070355" sldId="282"/>
            <ac:spMk id="3" creationId="{80062B9A-6B83-3402-9C11-BC5C77A1C456}"/>
          </ac:spMkLst>
        </pc:spChg>
        <pc:spChg chg="add del mod">
          <ac:chgData name="Matthew Jarvis [maj52] (Staff)" userId="d937e79e-80c0-40d9-b34a-00850c5c6cc5" providerId="ADAL" clId="{7A4F5982-826A-4547-9A29-BC299D84FE0D}" dt="2024-02-18T18:48:54.358" v="1641" actId="26606"/>
          <ac:spMkLst>
            <pc:docMk/>
            <pc:sldMk cId="196070355" sldId="282"/>
            <ac:spMk id="4" creationId="{0BA0DA4C-418A-E73A-1862-D28CE2BA919C}"/>
          </ac:spMkLst>
        </pc:spChg>
        <pc:spChg chg="add mod">
          <ac:chgData name="Matthew Jarvis [maj52] (Staff)" userId="d937e79e-80c0-40d9-b34a-00850c5c6cc5" providerId="ADAL" clId="{7A4F5982-826A-4547-9A29-BC299D84FE0D}" dt="2024-02-19T21:11:56.567" v="1836" actId="26606"/>
          <ac:spMkLst>
            <pc:docMk/>
            <pc:sldMk cId="196070355" sldId="282"/>
            <ac:spMk id="22" creationId="{2D50DC8E-D3C6-97A1-6DF0-75F3F8AED424}"/>
          </ac:spMkLst>
        </pc:spChg>
        <pc:spChg chg="add mod">
          <ac:chgData name="Matthew Jarvis [maj52] (Staff)" userId="d937e79e-80c0-40d9-b34a-00850c5c6cc5" providerId="ADAL" clId="{7A4F5982-826A-4547-9A29-BC299D84FE0D}" dt="2024-02-19T21:12:08.909" v="1842" actId="403"/>
          <ac:spMkLst>
            <pc:docMk/>
            <pc:sldMk cId="196070355" sldId="282"/>
            <ac:spMk id="24" creationId="{20A345FF-9B9D-5721-3BC4-837B384F4B01}"/>
          </ac:spMkLst>
        </pc:spChg>
        <pc:picChg chg="del mod ord">
          <ac:chgData name="Matthew Jarvis [maj52] (Staff)" userId="d937e79e-80c0-40d9-b34a-00850c5c6cc5" providerId="ADAL" clId="{7A4F5982-826A-4547-9A29-BC299D84FE0D}" dt="2024-02-18T18:48:36.163" v="1637" actId="478"/>
          <ac:picMkLst>
            <pc:docMk/>
            <pc:sldMk cId="196070355" sldId="282"/>
            <ac:picMk id="17" creationId="{18B7855D-2DE6-49A4-BA98-97404403C66B}"/>
          </ac:picMkLst>
        </pc:picChg>
        <pc:picChg chg="add mod ord">
          <ac:chgData name="Matthew Jarvis [maj52] (Staff)" userId="d937e79e-80c0-40d9-b34a-00850c5c6cc5" providerId="ADAL" clId="{7A4F5982-826A-4547-9A29-BC299D84FE0D}" dt="2024-02-19T21:12:03.137" v="1837" actId="1076"/>
          <ac:picMkLst>
            <pc:docMk/>
            <pc:sldMk cId="196070355" sldId="282"/>
            <ac:picMk id="1026" creationId="{0E3E7699-C0F8-087D-251F-0D6D663118B9}"/>
          </ac:picMkLst>
        </pc:picChg>
        <pc:picChg chg="add del">
          <ac:chgData name="Matthew Jarvis [maj52] (Staff)" userId="d937e79e-80c0-40d9-b34a-00850c5c6cc5" providerId="ADAL" clId="{7A4F5982-826A-4547-9A29-BC299D84FE0D}" dt="2024-02-18T18:48:36.163" v="1637" actId="478"/>
          <ac:picMkLst>
            <pc:docMk/>
            <pc:sldMk cId="196070355" sldId="282"/>
            <ac:picMk id="8194" creationId="{58B44BA7-8252-B8CF-25FD-43F2A4ADDC25}"/>
          </ac:picMkLst>
        </pc:picChg>
        <pc:picChg chg="add del mod ord">
          <ac:chgData name="Matthew Jarvis [maj52] (Staff)" userId="d937e79e-80c0-40d9-b34a-00850c5c6cc5" providerId="ADAL" clId="{7A4F5982-826A-4547-9A29-BC299D84FE0D}" dt="2024-02-19T21:11:41.683" v="1833" actId="478"/>
          <ac:picMkLst>
            <pc:docMk/>
            <pc:sldMk cId="196070355" sldId="282"/>
            <ac:picMk id="8196" creationId="{2F24FB62-071F-64EC-5BBD-840ED60B91CB}"/>
          </ac:picMkLst>
        </pc:picChg>
      </pc:sldChg>
      <pc:sldChg chg="del">
        <pc:chgData name="Matthew Jarvis [maj52] (Staff)" userId="d937e79e-80c0-40d9-b34a-00850c5c6cc5" providerId="ADAL" clId="{7A4F5982-826A-4547-9A29-BC299D84FE0D}" dt="2024-02-18T18:35:16.382" v="1475" actId="47"/>
        <pc:sldMkLst>
          <pc:docMk/>
          <pc:sldMk cId="1154969311" sldId="286"/>
        </pc:sldMkLst>
      </pc:sldChg>
      <pc:sldChg chg="del">
        <pc:chgData name="Matthew Jarvis [maj52] (Staff)" userId="d937e79e-80c0-40d9-b34a-00850c5c6cc5" providerId="ADAL" clId="{7A4F5982-826A-4547-9A29-BC299D84FE0D}" dt="2024-02-18T18:35:17.685" v="1476" actId="47"/>
        <pc:sldMkLst>
          <pc:docMk/>
          <pc:sldMk cId="3149670743" sldId="289"/>
        </pc:sldMkLst>
      </pc:sldChg>
      <pc:sldChg chg="modSp mod">
        <pc:chgData name="Matthew Jarvis [maj52] (Staff)" userId="d937e79e-80c0-40d9-b34a-00850c5c6cc5" providerId="ADAL" clId="{7A4F5982-826A-4547-9A29-BC299D84FE0D}" dt="2024-02-18T17:40:18.411" v="746" actId="27636"/>
        <pc:sldMkLst>
          <pc:docMk/>
          <pc:sldMk cId="3204918352" sldId="292"/>
        </pc:sldMkLst>
        <pc:spChg chg="mod">
          <ac:chgData name="Matthew Jarvis [maj52] (Staff)" userId="d937e79e-80c0-40d9-b34a-00850c5c6cc5" providerId="ADAL" clId="{7A4F5982-826A-4547-9A29-BC299D84FE0D}" dt="2024-02-18T17:40:18.411" v="746" actId="27636"/>
          <ac:spMkLst>
            <pc:docMk/>
            <pc:sldMk cId="3204918352" sldId="292"/>
            <ac:spMk id="7" creationId="{C5BE79B5-9AC5-422F-82C3-FD2A6218BDC0}"/>
          </ac:spMkLst>
        </pc:spChg>
      </pc:sldChg>
      <pc:sldChg chg="del">
        <pc:chgData name="Matthew Jarvis [maj52] (Staff)" userId="d937e79e-80c0-40d9-b34a-00850c5c6cc5" providerId="ADAL" clId="{7A4F5982-826A-4547-9A29-BC299D84FE0D}" dt="2024-02-18T18:35:18.218" v="1477" actId="47"/>
        <pc:sldMkLst>
          <pc:docMk/>
          <pc:sldMk cId="1163063007" sldId="293"/>
        </pc:sldMkLst>
      </pc:sldChg>
      <pc:sldChg chg="del">
        <pc:chgData name="Matthew Jarvis [maj52] (Staff)" userId="d937e79e-80c0-40d9-b34a-00850c5c6cc5" providerId="ADAL" clId="{7A4F5982-826A-4547-9A29-BC299D84FE0D}" dt="2024-02-18T18:35:18.752" v="1478" actId="47"/>
        <pc:sldMkLst>
          <pc:docMk/>
          <pc:sldMk cId="2971040159" sldId="298"/>
        </pc:sldMkLst>
      </pc:sldChg>
      <pc:sldChg chg="del">
        <pc:chgData name="Matthew Jarvis [maj52] (Staff)" userId="d937e79e-80c0-40d9-b34a-00850c5c6cc5" providerId="ADAL" clId="{7A4F5982-826A-4547-9A29-BC299D84FE0D}" dt="2024-02-18T18:35:19.443" v="1479" actId="47"/>
        <pc:sldMkLst>
          <pc:docMk/>
          <pc:sldMk cId="2900026269" sldId="300"/>
        </pc:sldMkLst>
      </pc:sldChg>
      <pc:sldChg chg="modSp mod">
        <pc:chgData name="Matthew Jarvis [maj52] (Staff)" userId="d937e79e-80c0-40d9-b34a-00850c5c6cc5" providerId="ADAL" clId="{7A4F5982-826A-4547-9A29-BC299D84FE0D}" dt="2024-02-18T18:00:33.491" v="1058" actId="20577"/>
        <pc:sldMkLst>
          <pc:docMk/>
          <pc:sldMk cId="2430103467" sldId="301"/>
        </pc:sldMkLst>
        <pc:spChg chg="mod">
          <ac:chgData name="Matthew Jarvis [maj52] (Staff)" userId="d937e79e-80c0-40d9-b34a-00850c5c6cc5" providerId="ADAL" clId="{7A4F5982-826A-4547-9A29-BC299D84FE0D}" dt="2024-02-18T18:00:33.491" v="1058" actId="20577"/>
          <ac:spMkLst>
            <pc:docMk/>
            <pc:sldMk cId="2430103467" sldId="301"/>
            <ac:spMk id="3" creationId="{3D71C9CD-CAE8-4AC8-936D-333769D479E5}"/>
          </ac:spMkLst>
        </pc:spChg>
      </pc:sldChg>
      <pc:sldChg chg="modSp mod">
        <pc:chgData name="Matthew Jarvis [maj52] (Staff)" userId="d937e79e-80c0-40d9-b34a-00850c5c6cc5" providerId="ADAL" clId="{7A4F5982-826A-4547-9A29-BC299D84FE0D}" dt="2024-02-18T18:02:34.423" v="1064" actId="255"/>
        <pc:sldMkLst>
          <pc:docMk/>
          <pc:sldMk cId="466007740" sldId="302"/>
        </pc:sldMkLst>
        <pc:spChg chg="mod">
          <ac:chgData name="Matthew Jarvis [maj52] (Staff)" userId="d937e79e-80c0-40d9-b34a-00850c5c6cc5" providerId="ADAL" clId="{7A4F5982-826A-4547-9A29-BC299D84FE0D}" dt="2024-02-18T18:02:34.423" v="1064" actId="255"/>
          <ac:spMkLst>
            <pc:docMk/>
            <pc:sldMk cId="466007740" sldId="302"/>
            <ac:spMk id="5" creationId="{00000000-0000-0000-0000-000000000000}"/>
          </ac:spMkLst>
        </pc:spChg>
        <pc:spChg chg="mod">
          <ac:chgData name="Matthew Jarvis [maj52] (Staff)" userId="d937e79e-80c0-40d9-b34a-00850c5c6cc5" providerId="ADAL" clId="{7A4F5982-826A-4547-9A29-BC299D84FE0D}" dt="2024-02-18T18:02:24.208" v="1063" actId="255"/>
          <ac:spMkLst>
            <pc:docMk/>
            <pc:sldMk cId="466007740" sldId="302"/>
            <ac:spMk id="6" creationId="{00000000-0000-0000-0000-000000000000}"/>
          </ac:spMkLst>
        </pc:spChg>
      </pc:sldChg>
      <pc:sldChg chg="modSp mod modClrScheme chgLayout">
        <pc:chgData name="Matthew Jarvis [maj52] (Staff)" userId="d937e79e-80c0-40d9-b34a-00850c5c6cc5" providerId="ADAL" clId="{7A4F5982-826A-4547-9A29-BC299D84FE0D}" dt="2024-02-18T17:59:52.175" v="1050" actId="1076"/>
        <pc:sldMkLst>
          <pc:docMk/>
          <pc:sldMk cId="1185350738" sldId="303"/>
        </pc:sldMkLst>
        <pc:spChg chg="mod">
          <ac:chgData name="Matthew Jarvis [maj52] (Staff)" userId="d937e79e-80c0-40d9-b34a-00850c5c6cc5" providerId="ADAL" clId="{7A4F5982-826A-4547-9A29-BC299D84FE0D}" dt="2024-02-18T17:59:04.886" v="1040" actId="14100"/>
          <ac:spMkLst>
            <pc:docMk/>
            <pc:sldMk cId="1185350738" sldId="303"/>
            <ac:spMk id="2" creationId="{00000000-0000-0000-0000-000000000000}"/>
          </ac:spMkLst>
        </pc:spChg>
        <pc:spChg chg="mod">
          <ac:chgData name="Matthew Jarvis [maj52] (Staff)" userId="d937e79e-80c0-40d9-b34a-00850c5c6cc5" providerId="ADAL" clId="{7A4F5982-826A-4547-9A29-BC299D84FE0D}" dt="2024-02-18T17:59:39.231" v="1049" actId="27636"/>
          <ac:spMkLst>
            <pc:docMk/>
            <pc:sldMk cId="1185350738" sldId="303"/>
            <ac:spMk id="3" creationId="{00000000-0000-0000-0000-000000000000}"/>
          </ac:spMkLst>
        </pc:spChg>
        <pc:spChg chg="mod">
          <ac:chgData name="Matthew Jarvis [maj52] (Staff)" userId="d937e79e-80c0-40d9-b34a-00850c5c6cc5" providerId="ADAL" clId="{7A4F5982-826A-4547-9A29-BC299D84FE0D}" dt="2024-02-18T17:58:54.623" v="1037" actId="26606"/>
          <ac:spMkLst>
            <pc:docMk/>
            <pc:sldMk cId="1185350738" sldId="303"/>
            <ac:spMk id="10" creationId="{DBB435F7-BBD2-196D-B70D-3B486189AE08}"/>
          </ac:spMkLst>
        </pc:spChg>
        <pc:picChg chg="mod ord">
          <ac:chgData name="Matthew Jarvis [maj52] (Staff)" userId="d937e79e-80c0-40d9-b34a-00850c5c6cc5" providerId="ADAL" clId="{7A4F5982-826A-4547-9A29-BC299D84FE0D}" dt="2024-02-18T17:59:52.175" v="1050" actId="1076"/>
          <ac:picMkLst>
            <pc:docMk/>
            <pc:sldMk cId="1185350738" sldId="303"/>
            <ac:picMk id="5" creationId="{A2727551-B789-9632-6BD2-F4C6DFE964CB}"/>
          </ac:picMkLst>
        </pc:picChg>
      </pc:sldChg>
      <pc:sldChg chg="addSp delSp modSp add mod modClrScheme modAnim chgLayout">
        <pc:chgData name="Matthew Jarvis [maj52] (Staff)" userId="d937e79e-80c0-40d9-b34a-00850c5c6cc5" providerId="ADAL" clId="{7A4F5982-826A-4547-9A29-BC299D84FE0D}" dt="2024-02-18T18:46:45.018" v="1587" actId="404"/>
        <pc:sldMkLst>
          <pc:docMk/>
          <pc:sldMk cId="483943333" sldId="304"/>
        </pc:sldMkLst>
        <pc:spChg chg="mod ord">
          <ac:chgData name="Matthew Jarvis [maj52] (Staff)" userId="d937e79e-80c0-40d9-b34a-00850c5c6cc5" providerId="ADAL" clId="{7A4F5982-826A-4547-9A29-BC299D84FE0D}" dt="2024-02-18T18:46:07.867" v="1579" actId="14100"/>
          <ac:spMkLst>
            <pc:docMk/>
            <pc:sldMk cId="483943333" sldId="304"/>
            <ac:spMk id="2" creationId="{6A00EF18-B04A-4800-AD35-1DADBDB91130}"/>
          </ac:spMkLst>
        </pc:spChg>
        <pc:spChg chg="mod ord">
          <ac:chgData name="Matthew Jarvis [maj52] (Staff)" userId="d937e79e-80c0-40d9-b34a-00850c5c6cc5" providerId="ADAL" clId="{7A4F5982-826A-4547-9A29-BC299D84FE0D}" dt="2024-02-18T18:46:45.018" v="1587" actId="404"/>
          <ac:spMkLst>
            <pc:docMk/>
            <pc:sldMk cId="483943333" sldId="304"/>
            <ac:spMk id="3" creationId="{EB533733-C75B-4D36-BADF-A2DE4161080B}"/>
          </ac:spMkLst>
        </pc:spChg>
        <pc:spChg chg="add del mod ord">
          <ac:chgData name="Matthew Jarvis [maj52] (Staff)" userId="d937e79e-80c0-40d9-b34a-00850c5c6cc5" providerId="ADAL" clId="{7A4F5982-826A-4547-9A29-BC299D84FE0D}" dt="2024-02-18T18:29:53.398" v="1437" actId="26606"/>
          <ac:spMkLst>
            <pc:docMk/>
            <pc:sldMk cId="483943333" sldId="304"/>
            <ac:spMk id="4" creationId="{9671FADD-FFB0-E2D5-CC95-7F7F33CDE885}"/>
          </ac:spMkLst>
        </pc:spChg>
        <pc:spChg chg="add mod">
          <ac:chgData name="Matthew Jarvis [maj52] (Staff)" userId="d937e79e-80c0-40d9-b34a-00850c5c6cc5" providerId="ADAL" clId="{7A4F5982-826A-4547-9A29-BC299D84FE0D}" dt="2024-02-18T18:45:52.567" v="1574" actId="26606"/>
          <ac:spMkLst>
            <pc:docMk/>
            <pc:sldMk cId="483943333" sldId="304"/>
            <ac:spMk id="9" creationId="{0B0CE288-F36D-81B3-090C-1AA1C9D9CBD8}"/>
          </ac:spMkLst>
        </pc:spChg>
        <pc:picChg chg="add mod ord">
          <ac:chgData name="Matthew Jarvis [maj52] (Staff)" userId="d937e79e-80c0-40d9-b34a-00850c5c6cc5" providerId="ADAL" clId="{7A4F5982-826A-4547-9A29-BC299D84FE0D}" dt="2024-02-18T18:34:13.119" v="1474" actId="26606"/>
          <ac:picMkLst>
            <pc:docMk/>
            <pc:sldMk cId="483943333" sldId="304"/>
            <ac:picMk id="6146" creationId="{2AE7AF3A-2214-362A-48B6-F7F8303E40D1}"/>
          </ac:picMkLst>
        </pc:picChg>
        <pc:picChg chg="add mod ord">
          <ac:chgData name="Matthew Jarvis [maj52] (Staff)" userId="d937e79e-80c0-40d9-b34a-00850c5c6cc5" providerId="ADAL" clId="{7A4F5982-826A-4547-9A29-BC299D84FE0D}" dt="2024-02-18T18:45:56.111" v="1575" actId="1076"/>
          <ac:picMkLst>
            <pc:docMk/>
            <pc:sldMk cId="483943333" sldId="304"/>
            <ac:picMk id="6148" creationId="{826ACFF6-8156-C14F-A102-C6DDC77A9D74}"/>
          </ac:picMkLst>
        </pc:picChg>
      </pc:sldChg>
      <pc:sldChg chg="modSp mod">
        <pc:chgData name="Matthew Jarvis [maj52] (Staff)" userId="d937e79e-80c0-40d9-b34a-00850c5c6cc5" providerId="ADAL" clId="{7A4F5982-826A-4547-9A29-BC299D84FE0D}" dt="2024-02-18T18:53:43.431" v="1807" actId="20577"/>
        <pc:sldMkLst>
          <pc:docMk/>
          <pc:sldMk cId="1520764390" sldId="305"/>
        </pc:sldMkLst>
        <pc:spChg chg="mod">
          <ac:chgData name="Matthew Jarvis [maj52] (Staff)" userId="d937e79e-80c0-40d9-b34a-00850c5c6cc5" providerId="ADAL" clId="{7A4F5982-826A-4547-9A29-BC299D84FE0D}" dt="2024-02-18T18:53:43.431" v="1807" actId="20577"/>
          <ac:spMkLst>
            <pc:docMk/>
            <pc:sldMk cId="1520764390" sldId="305"/>
            <ac:spMk id="10" creationId="{00000000-0000-0000-0000-000000000000}"/>
          </ac:spMkLst>
        </pc:spChg>
        <pc:spChg chg="mod">
          <ac:chgData name="Matthew Jarvis [maj52] (Staff)" userId="d937e79e-80c0-40d9-b34a-00850c5c6cc5" providerId="ADAL" clId="{7A4F5982-826A-4547-9A29-BC299D84FE0D}" dt="2024-02-18T18:53:01.576" v="1795" actId="14100"/>
          <ac:spMkLst>
            <pc:docMk/>
            <pc:sldMk cId="1520764390" sldId="305"/>
            <ac:spMk id="11" creationId="{00000000-0000-0000-0000-000000000000}"/>
          </ac:spMkLst>
        </pc:spChg>
      </pc:sldChg>
      <pc:sldChg chg="modSp mod">
        <pc:chgData name="Matthew Jarvis [maj52] (Staff)" userId="d937e79e-80c0-40d9-b34a-00850c5c6cc5" providerId="ADAL" clId="{7A4F5982-826A-4547-9A29-BC299D84FE0D}" dt="2024-02-18T18:01:46.114" v="1060" actId="14100"/>
        <pc:sldMkLst>
          <pc:docMk/>
          <pc:sldMk cId="2273566113" sldId="306"/>
        </pc:sldMkLst>
        <pc:spChg chg="mod">
          <ac:chgData name="Matthew Jarvis [maj52] (Staff)" userId="d937e79e-80c0-40d9-b34a-00850c5c6cc5" providerId="ADAL" clId="{7A4F5982-826A-4547-9A29-BC299D84FE0D}" dt="2024-02-18T17:38:28.662" v="730" actId="20577"/>
          <ac:spMkLst>
            <pc:docMk/>
            <pc:sldMk cId="2273566113" sldId="306"/>
            <ac:spMk id="7" creationId="{B6EF9A74-972F-65FF-074C-568E8E8ECE0A}"/>
          </ac:spMkLst>
        </pc:spChg>
        <pc:spChg chg="mod">
          <ac:chgData name="Matthew Jarvis [maj52] (Staff)" userId="d937e79e-80c0-40d9-b34a-00850c5c6cc5" providerId="ADAL" clId="{7A4F5982-826A-4547-9A29-BC299D84FE0D}" dt="2024-02-18T18:01:46.114" v="1060" actId="14100"/>
          <ac:spMkLst>
            <pc:docMk/>
            <pc:sldMk cId="2273566113" sldId="306"/>
            <ac:spMk id="8" creationId="{7A4ABB3F-5C66-219F-0B01-5F8BD5E2695D}"/>
          </ac:spMkLst>
        </pc:spChg>
      </pc:sldChg>
      <pc:sldChg chg="addSp delSp modSp mod modClrScheme chgLayout">
        <pc:chgData name="Matthew Jarvis [maj52] (Staff)" userId="d937e79e-80c0-40d9-b34a-00850c5c6cc5" providerId="ADAL" clId="{7A4F5982-826A-4547-9A29-BC299D84FE0D}" dt="2024-02-18T17:36:04.867" v="710" actId="6549"/>
        <pc:sldMkLst>
          <pc:docMk/>
          <pc:sldMk cId="2953414797" sldId="307"/>
        </pc:sldMkLst>
        <pc:spChg chg="add del">
          <ac:chgData name="Matthew Jarvis [maj52] (Staff)" userId="d937e79e-80c0-40d9-b34a-00850c5c6cc5" providerId="ADAL" clId="{7A4F5982-826A-4547-9A29-BC299D84FE0D}" dt="2024-02-18T17:35:44.559" v="703"/>
          <ac:spMkLst>
            <pc:docMk/>
            <pc:sldMk cId="2953414797" sldId="307"/>
            <ac:spMk id="3" creationId="{6F2E1C13-D572-254A-A28E-D6A189216C26}"/>
          </ac:spMkLst>
        </pc:spChg>
        <pc:spChg chg="mod">
          <ac:chgData name="Matthew Jarvis [maj52] (Staff)" userId="d937e79e-80c0-40d9-b34a-00850c5c6cc5" providerId="ADAL" clId="{7A4F5982-826A-4547-9A29-BC299D84FE0D}" dt="2024-02-18T17:35:47.132" v="704" actId="26606"/>
          <ac:spMkLst>
            <pc:docMk/>
            <pc:sldMk cId="2953414797" sldId="307"/>
            <ac:spMk id="5" creationId="{16ABD212-9904-76AF-2501-BF464E114A11}"/>
          </ac:spMkLst>
        </pc:spChg>
        <pc:spChg chg="mod">
          <ac:chgData name="Matthew Jarvis [maj52] (Staff)" userId="d937e79e-80c0-40d9-b34a-00850c5c6cc5" providerId="ADAL" clId="{7A4F5982-826A-4547-9A29-BC299D84FE0D}" dt="2024-02-18T17:36:04.867" v="710" actId="6549"/>
          <ac:spMkLst>
            <pc:docMk/>
            <pc:sldMk cId="2953414797" sldId="307"/>
            <ac:spMk id="6" creationId="{17A96B29-6162-9336-F1B0-22C3BA000CA7}"/>
          </ac:spMkLst>
        </pc:spChg>
        <pc:spChg chg="add mod">
          <ac:chgData name="Matthew Jarvis [maj52] (Staff)" userId="d937e79e-80c0-40d9-b34a-00850c5c6cc5" providerId="ADAL" clId="{7A4F5982-826A-4547-9A29-BC299D84FE0D}" dt="2024-02-18T17:35:47.132" v="704" actId="26606"/>
          <ac:spMkLst>
            <pc:docMk/>
            <pc:sldMk cId="2953414797" sldId="307"/>
            <ac:spMk id="11" creationId="{35A18F07-0EA2-6821-9DC4-49E22FF996DF}"/>
          </ac:spMkLst>
        </pc:spChg>
        <pc:picChg chg="add mod">
          <ac:chgData name="Matthew Jarvis [maj52] (Staff)" userId="d937e79e-80c0-40d9-b34a-00850c5c6cc5" providerId="ADAL" clId="{7A4F5982-826A-4547-9A29-BC299D84FE0D}" dt="2024-02-18T17:35:47.132" v="704" actId="26606"/>
          <ac:picMkLst>
            <pc:docMk/>
            <pc:sldMk cId="2953414797" sldId="307"/>
            <ac:picMk id="2" creationId="{88E0458D-EC98-C838-B549-73D4DFCB1A66}"/>
          </ac:picMkLst>
        </pc:picChg>
        <pc:picChg chg="add mod">
          <ac:chgData name="Matthew Jarvis [maj52] (Staff)" userId="d937e79e-80c0-40d9-b34a-00850c5c6cc5" providerId="ADAL" clId="{7A4F5982-826A-4547-9A29-BC299D84FE0D}" dt="2024-02-18T17:35:44.549" v="702"/>
          <ac:picMkLst>
            <pc:docMk/>
            <pc:sldMk cId="2953414797" sldId="307"/>
            <ac:picMk id="2050" creationId="{3AE9BC59-98C0-8212-BC56-30850080C94C}"/>
          </ac:picMkLst>
        </pc:picChg>
      </pc:sldChg>
      <pc:sldChg chg="addSp delSp modSp mod">
        <pc:chgData name="Matthew Jarvis [maj52] (Staff)" userId="d937e79e-80c0-40d9-b34a-00850c5c6cc5" providerId="ADAL" clId="{7A4F5982-826A-4547-9A29-BC299D84FE0D}" dt="2024-02-18T18:03:08.902" v="1067" actId="207"/>
        <pc:sldMkLst>
          <pc:docMk/>
          <pc:sldMk cId="35532687" sldId="308"/>
        </pc:sldMkLst>
        <pc:spChg chg="mod">
          <ac:chgData name="Matthew Jarvis [maj52] (Staff)" userId="d937e79e-80c0-40d9-b34a-00850c5c6cc5" providerId="ADAL" clId="{7A4F5982-826A-4547-9A29-BC299D84FE0D}" dt="2024-02-18T16:56:43.228" v="0" actId="26606"/>
          <ac:spMkLst>
            <pc:docMk/>
            <pc:sldMk cId="35532687" sldId="308"/>
            <ac:spMk id="2" creationId="{DE4EE9BF-D4B9-271C-04A7-1412CC480D89}"/>
          </ac:spMkLst>
        </pc:spChg>
        <pc:spChg chg="del">
          <ac:chgData name="Matthew Jarvis [maj52] (Staff)" userId="d937e79e-80c0-40d9-b34a-00850c5c6cc5" providerId="ADAL" clId="{7A4F5982-826A-4547-9A29-BC299D84FE0D}" dt="2024-02-18T16:56:43.228" v="0" actId="26606"/>
          <ac:spMkLst>
            <pc:docMk/>
            <pc:sldMk cId="35532687" sldId="308"/>
            <ac:spMk id="3" creationId="{190739DB-45E5-4044-17E1-8E24E865CD25}"/>
          </ac:spMkLst>
        </pc:spChg>
        <pc:spChg chg="mod">
          <ac:chgData name="Matthew Jarvis [maj52] (Staff)" userId="d937e79e-80c0-40d9-b34a-00850c5c6cc5" providerId="ADAL" clId="{7A4F5982-826A-4547-9A29-BC299D84FE0D}" dt="2024-02-18T16:56:43.228" v="0" actId="26606"/>
          <ac:spMkLst>
            <pc:docMk/>
            <pc:sldMk cId="35532687" sldId="308"/>
            <ac:spMk id="4" creationId="{91C1F7D3-D9DD-8C4B-CA88-301A9071E4C9}"/>
          </ac:spMkLst>
        </pc:spChg>
        <pc:spChg chg="del">
          <ac:chgData name="Matthew Jarvis [maj52] (Staff)" userId="d937e79e-80c0-40d9-b34a-00850c5c6cc5" providerId="ADAL" clId="{7A4F5982-826A-4547-9A29-BC299D84FE0D}" dt="2024-02-18T16:56:43.228" v="0" actId="26606"/>
          <ac:spMkLst>
            <pc:docMk/>
            <pc:sldMk cId="35532687" sldId="308"/>
            <ac:spMk id="5" creationId="{BC19815F-0296-B161-04F7-BF39B0FDFF36}"/>
          </ac:spMkLst>
        </pc:spChg>
        <pc:spChg chg="add mod">
          <ac:chgData name="Matthew Jarvis [maj52] (Staff)" userId="d937e79e-80c0-40d9-b34a-00850c5c6cc5" providerId="ADAL" clId="{7A4F5982-826A-4547-9A29-BC299D84FE0D}" dt="2024-02-18T18:03:08.902" v="1067" actId="207"/>
          <ac:spMkLst>
            <pc:docMk/>
            <pc:sldMk cId="35532687" sldId="308"/>
            <ac:spMk id="13" creationId="{074DFC47-C012-78C6-78FF-4BFC44F25277}"/>
          </ac:spMkLst>
        </pc:spChg>
        <pc:picChg chg="mod">
          <ac:chgData name="Matthew Jarvis [maj52] (Staff)" userId="d937e79e-80c0-40d9-b34a-00850c5c6cc5" providerId="ADAL" clId="{7A4F5982-826A-4547-9A29-BC299D84FE0D}" dt="2024-02-18T16:56:43.228" v="0" actId="26606"/>
          <ac:picMkLst>
            <pc:docMk/>
            <pc:sldMk cId="35532687" sldId="308"/>
            <ac:picMk id="8" creationId="{B174B595-A643-A7AE-190F-5D2D5831CF13}"/>
          </ac:picMkLst>
        </pc:picChg>
      </pc:sldChg>
      <pc:sldChg chg="addSp delSp modSp new mod modClrScheme chgLayout">
        <pc:chgData name="Matthew Jarvis [maj52] (Staff)" userId="d937e79e-80c0-40d9-b34a-00850c5c6cc5" providerId="ADAL" clId="{7A4F5982-826A-4547-9A29-BC299D84FE0D}" dt="2024-02-18T18:50:38.693" v="1720" actId="20577"/>
        <pc:sldMkLst>
          <pc:docMk/>
          <pc:sldMk cId="3976925078" sldId="309"/>
        </pc:sldMkLst>
        <pc:spChg chg="mod">
          <ac:chgData name="Matthew Jarvis [maj52] (Staff)" userId="d937e79e-80c0-40d9-b34a-00850c5c6cc5" providerId="ADAL" clId="{7A4F5982-826A-4547-9A29-BC299D84FE0D}" dt="2024-02-18T17:31:06.704" v="700" actId="26606"/>
          <ac:spMkLst>
            <pc:docMk/>
            <pc:sldMk cId="3976925078" sldId="309"/>
            <ac:spMk id="2" creationId="{0F0B03EB-4A20-6453-67E3-6587CA0B33A1}"/>
          </ac:spMkLst>
        </pc:spChg>
        <pc:spChg chg="mod">
          <ac:chgData name="Matthew Jarvis [maj52] (Staff)" userId="d937e79e-80c0-40d9-b34a-00850c5c6cc5" providerId="ADAL" clId="{7A4F5982-826A-4547-9A29-BC299D84FE0D}" dt="2024-02-18T18:50:38.693" v="1720" actId="20577"/>
          <ac:spMkLst>
            <pc:docMk/>
            <pc:sldMk cId="3976925078" sldId="309"/>
            <ac:spMk id="3" creationId="{2C871826-D5BA-A473-0AD4-697C7C9AA3F0}"/>
          </ac:spMkLst>
        </pc:spChg>
        <pc:spChg chg="mod">
          <ac:chgData name="Matthew Jarvis [maj52] (Staff)" userId="d937e79e-80c0-40d9-b34a-00850c5c6cc5" providerId="ADAL" clId="{7A4F5982-826A-4547-9A29-BC299D84FE0D}" dt="2024-02-18T17:31:06.704" v="700" actId="26606"/>
          <ac:spMkLst>
            <pc:docMk/>
            <pc:sldMk cId="3976925078" sldId="309"/>
            <ac:spMk id="4" creationId="{C2D25B2E-2171-CE88-2DFC-0307BF096C56}"/>
          </ac:spMkLst>
        </pc:spChg>
        <pc:spChg chg="del">
          <ac:chgData name="Matthew Jarvis [maj52] (Staff)" userId="d937e79e-80c0-40d9-b34a-00850c5c6cc5" providerId="ADAL" clId="{7A4F5982-826A-4547-9A29-BC299D84FE0D}" dt="2024-02-18T17:31:03.579" v="699"/>
          <ac:spMkLst>
            <pc:docMk/>
            <pc:sldMk cId="3976925078" sldId="309"/>
            <ac:spMk id="5" creationId="{24E0AF38-5ADC-1A7F-B549-01BE3E780BC3}"/>
          </ac:spMkLst>
        </pc:spChg>
        <pc:picChg chg="add mod">
          <ac:chgData name="Matthew Jarvis [maj52] (Staff)" userId="d937e79e-80c0-40d9-b34a-00850c5c6cc5" providerId="ADAL" clId="{7A4F5982-826A-4547-9A29-BC299D84FE0D}" dt="2024-02-18T17:31:06.704" v="700" actId="26606"/>
          <ac:picMkLst>
            <pc:docMk/>
            <pc:sldMk cId="3976925078" sldId="309"/>
            <ac:picMk id="1026" creationId="{812D0431-6E19-6110-8C27-4037BCED84D2}"/>
          </ac:picMkLst>
        </pc:picChg>
      </pc:sldChg>
      <pc:sldChg chg="modSp add mod">
        <pc:chgData name="Matthew Jarvis [maj52] (Staff)" userId="d937e79e-80c0-40d9-b34a-00850c5c6cc5" providerId="ADAL" clId="{7A4F5982-826A-4547-9A29-BC299D84FE0D}" dt="2024-02-18T18:01:56.443" v="1062" actId="14100"/>
        <pc:sldMkLst>
          <pc:docMk/>
          <pc:sldMk cId="3651552541" sldId="310"/>
        </pc:sldMkLst>
        <pc:spChg chg="mod">
          <ac:chgData name="Matthew Jarvis [maj52] (Staff)" userId="d937e79e-80c0-40d9-b34a-00850c5c6cc5" providerId="ADAL" clId="{7A4F5982-826A-4547-9A29-BC299D84FE0D}" dt="2024-02-18T17:38:51.554" v="739" actId="20577"/>
          <ac:spMkLst>
            <pc:docMk/>
            <pc:sldMk cId="3651552541" sldId="310"/>
            <ac:spMk id="7" creationId="{B6EF9A74-972F-65FF-074C-568E8E8ECE0A}"/>
          </ac:spMkLst>
        </pc:spChg>
        <pc:spChg chg="mod">
          <ac:chgData name="Matthew Jarvis [maj52] (Staff)" userId="d937e79e-80c0-40d9-b34a-00850c5c6cc5" providerId="ADAL" clId="{7A4F5982-826A-4547-9A29-BC299D84FE0D}" dt="2024-02-18T18:01:56.443" v="1062" actId="14100"/>
          <ac:spMkLst>
            <pc:docMk/>
            <pc:sldMk cId="3651552541" sldId="310"/>
            <ac:spMk id="8" creationId="{7A4ABB3F-5C66-219F-0B01-5F8BD5E2695D}"/>
          </ac:spMkLst>
        </pc:spChg>
      </pc:sldChg>
      <pc:sldChg chg="addSp delSp modSp add mod">
        <pc:chgData name="Matthew Jarvis [maj52] (Staff)" userId="d937e79e-80c0-40d9-b34a-00850c5c6cc5" providerId="ADAL" clId="{7A4F5982-826A-4547-9A29-BC299D84FE0D}" dt="2024-02-18T22:47:01.051" v="1831" actId="20577"/>
        <pc:sldMkLst>
          <pc:docMk/>
          <pc:sldMk cId="3955458250" sldId="311"/>
        </pc:sldMkLst>
        <pc:spChg chg="mod">
          <ac:chgData name="Matthew Jarvis [maj52] (Staff)" userId="d937e79e-80c0-40d9-b34a-00850c5c6cc5" providerId="ADAL" clId="{7A4F5982-826A-4547-9A29-BC299D84FE0D}" dt="2024-02-18T22:47:01.051" v="1831" actId="20577"/>
          <ac:spMkLst>
            <pc:docMk/>
            <pc:sldMk cId="3955458250" sldId="311"/>
            <ac:spMk id="3" creationId="{2C871826-D5BA-A473-0AD4-697C7C9AA3F0}"/>
          </ac:spMkLst>
        </pc:spChg>
        <pc:spChg chg="add del mod">
          <ac:chgData name="Matthew Jarvis [maj52] (Staff)" userId="d937e79e-80c0-40d9-b34a-00850c5c6cc5" providerId="ADAL" clId="{7A4F5982-826A-4547-9A29-BC299D84FE0D}" dt="2024-02-18T17:57:18.360" v="1033"/>
          <ac:spMkLst>
            <pc:docMk/>
            <pc:sldMk cId="3955458250" sldId="311"/>
            <ac:spMk id="5" creationId="{1C1FE7CD-948F-D1E6-F1B9-CA9BBCF5567D}"/>
          </ac:spMkLst>
        </pc:spChg>
        <pc:picChg chg="del">
          <ac:chgData name="Matthew Jarvis [maj52] (Staff)" userId="d937e79e-80c0-40d9-b34a-00850c5c6cc5" providerId="ADAL" clId="{7A4F5982-826A-4547-9A29-BC299D84FE0D}" dt="2024-02-18T17:57:07.574" v="1032" actId="478"/>
          <ac:picMkLst>
            <pc:docMk/>
            <pc:sldMk cId="3955458250" sldId="311"/>
            <ac:picMk id="1026" creationId="{812D0431-6E19-6110-8C27-4037BCED84D2}"/>
          </ac:picMkLst>
        </pc:picChg>
        <pc:picChg chg="add del">
          <ac:chgData name="Matthew Jarvis [maj52] (Staff)" userId="d937e79e-80c0-40d9-b34a-00850c5c6cc5" providerId="ADAL" clId="{7A4F5982-826A-4547-9A29-BC299D84FE0D}" dt="2024-02-18T17:57:07.574" v="1032" actId="478"/>
          <ac:picMkLst>
            <pc:docMk/>
            <pc:sldMk cId="3955458250" sldId="311"/>
            <ac:picMk id="3074" creationId="{C61BBCA5-78E6-7C23-DF88-E79DA63257D0}"/>
          </ac:picMkLst>
        </pc:picChg>
        <pc:picChg chg="add mod">
          <ac:chgData name="Matthew Jarvis [maj52] (Staff)" userId="d937e79e-80c0-40d9-b34a-00850c5c6cc5" providerId="ADAL" clId="{7A4F5982-826A-4547-9A29-BC299D84FE0D}" dt="2024-02-18T17:57:21.583" v="1034" actId="26606"/>
          <ac:picMkLst>
            <pc:docMk/>
            <pc:sldMk cId="3955458250" sldId="311"/>
            <ac:picMk id="3076" creationId="{2F1A78E2-0F42-DAEF-3912-CFF8DF619B09}"/>
          </ac:picMkLst>
        </pc:picChg>
      </pc:sldChg>
      <pc:sldChg chg="addSp delSp modSp add mod modClrScheme chgLayout">
        <pc:chgData name="Matthew Jarvis [maj52] (Staff)" userId="d937e79e-80c0-40d9-b34a-00850c5c6cc5" providerId="ADAL" clId="{7A4F5982-826A-4547-9A29-BC299D84FE0D}" dt="2024-02-18T18:10:37.596" v="1134" actId="404"/>
        <pc:sldMkLst>
          <pc:docMk/>
          <pc:sldMk cId="2542957607" sldId="312"/>
        </pc:sldMkLst>
        <pc:spChg chg="mod ord">
          <ac:chgData name="Matthew Jarvis [maj52] (Staff)" userId="d937e79e-80c0-40d9-b34a-00850c5c6cc5" providerId="ADAL" clId="{7A4F5982-826A-4547-9A29-BC299D84FE0D}" dt="2024-02-18T18:10:18.739" v="1126" actId="26606"/>
          <ac:spMkLst>
            <pc:docMk/>
            <pc:sldMk cId="2542957607" sldId="312"/>
            <ac:spMk id="2" creationId="{E83AD442-C785-4167-B201-9EF54C2F386E}"/>
          </ac:spMkLst>
        </pc:spChg>
        <pc:spChg chg="mod ord">
          <ac:chgData name="Matthew Jarvis [maj52] (Staff)" userId="d937e79e-80c0-40d9-b34a-00850c5c6cc5" providerId="ADAL" clId="{7A4F5982-826A-4547-9A29-BC299D84FE0D}" dt="2024-02-18T18:10:28.914" v="1129" actId="403"/>
          <ac:spMkLst>
            <pc:docMk/>
            <pc:sldMk cId="2542957607" sldId="312"/>
            <ac:spMk id="3" creationId="{F4CD8BFB-560A-485E-A57F-46E8DB3DCC3A}"/>
          </ac:spMkLst>
        </pc:spChg>
        <pc:spChg chg="mod ord">
          <ac:chgData name="Matthew Jarvis [maj52] (Staff)" userId="d937e79e-80c0-40d9-b34a-00850c5c6cc5" providerId="ADAL" clId="{7A4F5982-826A-4547-9A29-BC299D84FE0D}" dt="2024-02-18T18:10:37.596" v="1134" actId="404"/>
          <ac:spMkLst>
            <pc:docMk/>
            <pc:sldMk cId="2542957607" sldId="312"/>
            <ac:spMk id="4" creationId="{D1E43D35-345A-4BEB-8F4D-D33A8CB1DBA2}"/>
          </ac:spMkLst>
        </pc:spChg>
        <pc:spChg chg="add del mod ord">
          <ac:chgData name="Matthew Jarvis [maj52] (Staff)" userId="d937e79e-80c0-40d9-b34a-00850c5c6cc5" providerId="ADAL" clId="{7A4F5982-826A-4547-9A29-BC299D84FE0D}" dt="2024-02-18T18:10:12.307" v="1123" actId="931"/>
          <ac:spMkLst>
            <pc:docMk/>
            <pc:sldMk cId="2542957607" sldId="312"/>
            <ac:spMk id="5" creationId="{1CC126C9-0244-4E67-ED21-0F3F541AF410}"/>
          </ac:spMkLst>
        </pc:spChg>
        <pc:spChg chg="add mod">
          <ac:chgData name="Matthew Jarvis [maj52] (Staff)" userId="d937e79e-80c0-40d9-b34a-00850c5c6cc5" providerId="ADAL" clId="{7A4F5982-826A-4547-9A29-BC299D84FE0D}" dt="2024-02-18T18:10:18.739" v="1126" actId="26606"/>
          <ac:spMkLst>
            <pc:docMk/>
            <pc:sldMk cId="2542957607" sldId="312"/>
            <ac:spMk id="12" creationId="{04D8DC8A-8EAC-4A0C-3CCA-B3029F16A1DF}"/>
          </ac:spMkLst>
        </pc:spChg>
        <pc:picChg chg="add mod ord">
          <ac:chgData name="Matthew Jarvis [maj52] (Staff)" userId="d937e79e-80c0-40d9-b34a-00850c5c6cc5" providerId="ADAL" clId="{7A4F5982-826A-4547-9A29-BC299D84FE0D}" dt="2024-02-18T18:10:18.739" v="1126" actId="26606"/>
          <ac:picMkLst>
            <pc:docMk/>
            <pc:sldMk cId="2542957607" sldId="312"/>
            <ac:picMk id="7" creationId="{1B7B6E31-6749-F982-B91C-F622B7F438FC}"/>
          </ac:picMkLst>
        </pc:picChg>
        <pc:picChg chg="add mod">
          <ac:chgData name="Matthew Jarvis [maj52] (Staff)" userId="d937e79e-80c0-40d9-b34a-00850c5c6cc5" providerId="ADAL" clId="{7A4F5982-826A-4547-9A29-BC299D84FE0D}" dt="2024-02-18T18:09:44.639" v="1122"/>
          <ac:picMkLst>
            <pc:docMk/>
            <pc:sldMk cId="2542957607" sldId="312"/>
            <ac:picMk id="4098" creationId="{791B4799-556D-2E00-32EC-21879D228EA1}"/>
          </ac:picMkLst>
        </pc:picChg>
      </pc:sldChg>
      <pc:sldChg chg="addSp delSp modSp add mod modClrScheme chgLayout">
        <pc:chgData name="Matthew Jarvis [maj52] (Staff)" userId="d937e79e-80c0-40d9-b34a-00850c5c6cc5" providerId="ADAL" clId="{7A4F5982-826A-4547-9A29-BC299D84FE0D}" dt="2024-02-18T18:43:22.787" v="1572" actId="1076"/>
        <pc:sldMkLst>
          <pc:docMk/>
          <pc:sldMk cId="753092957" sldId="313"/>
        </pc:sldMkLst>
        <pc:spChg chg="mod ord">
          <ac:chgData name="Matthew Jarvis [maj52] (Staff)" userId="d937e79e-80c0-40d9-b34a-00850c5c6cc5" providerId="ADAL" clId="{7A4F5982-826A-4547-9A29-BC299D84FE0D}" dt="2024-02-18T18:41:38.785" v="1547" actId="1076"/>
          <ac:spMkLst>
            <pc:docMk/>
            <pc:sldMk cId="753092957" sldId="313"/>
            <ac:spMk id="2" creationId="{B131B20C-1722-4FE1-9151-814030883397}"/>
          </ac:spMkLst>
        </pc:spChg>
        <pc:spChg chg="mod ord">
          <ac:chgData name="Matthew Jarvis [maj52] (Staff)" userId="d937e79e-80c0-40d9-b34a-00850c5c6cc5" providerId="ADAL" clId="{7A4F5982-826A-4547-9A29-BC299D84FE0D}" dt="2024-02-18T18:43:22.787" v="1572" actId="1076"/>
          <ac:spMkLst>
            <pc:docMk/>
            <pc:sldMk cId="753092957" sldId="313"/>
            <ac:spMk id="3" creationId="{1D562BD3-19CF-465E-95C2-FA39B2672CE6}"/>
          </ac:spMkLst>
        </pc:spChg>
        <pc:spChg chg="add del mod ord">
          <ac:chgData name="Matthew Jarvis [maj52] (Staff)" userId="d937e79e-80c0-40d9-b34a-00850c5c6cc5" providerId="ADAL" clId="{7A4F5982-826A-4547-9A29-BC299D84FE0D}" dt="2024-02-18T18:30:09.590" v="1440" actId="700"/>
          <ac:spMkLst>
            <pc:docMk/>
            <pc:sldMk cId="753092957" sldId="313"/>
            <ac:spMk id="4" creationId="{5F4B3D2A-2842-8774-FB1C-1F208249FE86}"/>
          </ac:spMkLst>
        </pc:spChg>
        <pc:spChg chg="add del mod ord">
          <ac:chgData name="Matthew Jarvis [maj52] (Staff)" userId="d937e79e-80c0-40d9-b34a-00850c5c6cc5" providerId="ADAL" clId="{7A4F5982-826A-4547-9A29-BC299D84FE0D}" dt="2024-02-18T18:30:57.537" v="1444" actId="700"/>
          <ac:spMkLst>
            <pc:docMk/>
            <pc:sldMk cId="753092957" sldId="313"/>
            <ac:spMk id="5" creationId="{9887BEBC-D77D-64DE-9512-E5FA80FBAD77}"/>
          </ac:spMkLst>
        </pc:spChg>
        <pc:spChg chg="add del mod ord">
          <ac:chgData name="Matthew Jarvis [maj52] (Staff)" userId="d937e79e-80c0-40d9-b34a-00850c5c6cc5" providerId="ADAL" clId="{7A4F5982-826A-4547-9A29-BC299D84FE0D}" dt="2024-02-18T18:31:00.604" v="1447" actId="700"/>
          <ac:spMkLst>
            <pc:docMk/>
            <pc:sldMk cId="753092957" sldId="313"/>
            <ac:spMk id="6" creationId="{A6505DC2-5A26-279F-C9C7-48D210CA9E48}"/>
          </ac:spMkLst>
        </pc:spChg>
        <pc:spChg chg="add del mod ord">
          <ac:chgData name="Matthew Jarvis [maj52] (Staff)" userId="d937e79e-80c0-40d9-b34a-00850c5c6cc5" providerId="ADAL" clId="{7A4F5982-826A-4547-9A29-BC299D84FE0D}" dt="2024-02-18T18:40:35.301" v="1530" actId="700"/>
          <ac:spMkLst>
            <pc:docMk/>
            <pc:sldMk cId="753092957" sldId="313"/>
            <ac:spMk id="7" creationId="{038DAAE0-FF31-CC78-EC48-D0BEB41530F3}"/>
          </ac:spMkLst>
        </pc:spChg>
        <pc:spChg chg="add del mod ord">
          <ac:chgData name="Matthew Jarvis [maj52] (Staff)" userId="d937e79e-80c0-40d9-b34a-00850c5c6cc5" providerId="ADAL" clId="{7A4F5982-826A-4547-9A29-BC299D84FE0D}" dt="2024-02-18T18:41:04.073" v="1539" actId="700"/>
          <ac:spMkLst>
            <pc:docMk/>
            <pc:sldMk cId="753092957" sldId="313"/>
            <ac:spMk id="8" creationId="{4E45CB38-7606-F158-BAFF-F628BEABC5EF}"/>
          </ac:spMkLst>
        </pc:spChg>
      </pc:sldChg>
      <pc:sldChg chg="addSp modSp add mod modClrScheme chgLayout">
        <pc:chgData name="Matthew Jarvis [maj52] (Staff)" userId="d937e79e-80c0-40d9-b34a-00850c5c6cc5" providerId="ADAL" clId="{7A4F5982-826A-4547-9A29-BC299D84FE0D}" dt="2024-02-18T18:33:40.830" v="1465" actId="1076"/>
        <pc:sldMkLst>
          <pc:docMk/>
          <pc:sldMk cId="4291904108" sldId="314"/>
        </pc:sldMkLst>
        <pc:spChg chg="mod">
          <ac:chgData name="Matthew Jarvis [maj52] (Staff)" userId="d937e79e-80c0-40d9-b34a-00850c5c6cc5" providerId="ADAL" clId="{7A4F5982-826A-4547-9A29-BC299D84FE0D}" dt="2024-02-18T18:33:29.092" v="1462" actId="26606"/>
          <ac:spMkLst>
            <pc:docMk/>
            <pc:sldMk cId="4291904108" sldId="314"/>
            <ac:spMk id="2" creationId="{6A00EF18-B04A-4800-AD35-1DADBDB91130}"/>
          </ac:spMkLst>
        </pc:spChg>
        <pc:spChg chg="mod">
          <ac:chgData name="Matthew Jarvis [maj52] (Staff)" userId="d937e79e-80c0-40d9-b34a-00850c5c6cc5" providerId="ADAL" clId="{7A4F5982-826A-4547-9A29-BC299D84FE0D}" dt="2024-02-18T18:33:29.092" v="1462" actId="26606"/>
          <ac:spMkLst>
            <pc:docMk/>
            <pc:sldMk cId="4291904108" sldId="314"/>
            <ac:spMk id="3" creationId="{EB533733-C75B-4D36-BADF-A2DE4161080B}"/>
          </ac:spMkLst>
        </pc:spChg>
        <pc:spChg chg="mod">
          <ac:chgData name="Matthew Jarvis [maj52] (Staff)" userId="d937e79e-80c0-40d9-b34a-00850c5c6cc5" providerId="ADAL" clId="{7A4F5982-826A-4547-9A29-BC299D84FE0D}" dt="2024-02-18T18:33:29.092" v="1462" actId="26606"/>
          <ac:spMkLst>
            <pc:docMk/>
            <pc:sldMk cId="4291904108" sldId="314"/>
            <ac:spMk id="9" creationId="{0B0CE288-F36D-81B3-090C-1AA1C9D9CBD8}"/>
          </ac:spMkLst>
        </pc:spChg>
        <pc:picChg chg="add mod">
          <ac:chgData name="Matthew Jarvis [maj52] (Staff)" userId="d937e79e-80c0-40d9-b34a-00850c5c6cc5" providerId="ADAL" clId="{7A4F5982-826A-4547-9A29-BC299D84FE0D}" dt="2024-02-18T18:33:40.830" v="1465" actId="1076"/>
          <ac:picMkLst>
            <pc:docMk/>
            <pc:sldMk cId="4291904108" sldId="314"/>
            <ac:picMk id="5122" creationId="{72A09D68-7059-AA2F-3A71-134093FBF89B}"/>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8EB9656B-74C7-455B-B2B8-19A3A45F59A9}" type="datetime1">
              <a:rPr lang="en-GB" smtClean="0"/>
              <a:t>19/02/2024</a:t>
            </a:fld>
            <a:endParaRPr lang="en-GB"/>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D2DFAA7-D3C3-4D01-9299-453E25D16D4E}" type="slidenum">
              <a:rPr lang="en-GB" smtClean="0"/>
              <a:t>‹#›</a:t>
            </a:fld>
            <a:endParaRPr lang="en-GB"/>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977C96CD-B971-4362-943D-DA39C9C7A795}" type="datetime1">
              <a:rPr lang="en-GB" noProof="0" smtClean="0"/>
              <a:t>19/02/2024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DC51814-3B91-4036-94D2-3977634EE214}" type="slidenum">
              <a:rPr lang="en-GB" noProof="0" smtClean="0"/>
              <a:t>‹#›</a:t>
            </a:fld>
            <a:endParaRPr lang="en-GB" noProof="0"/>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1</a:t>
            </a:fld>
            <a:endParaRPr lang="en-GB"/>
          </a:p>
        </p:txBody>
      </p:sp>
    </p:spTree>
    <p:extLst>
      <p:ext uri="{BB962C8B-B14F-4D97-AF65-F5344CB8AC3E}">
        <p14:creationId xmlns:p14="http://schemas.microsoft.com/office/powerpoint/2010/main" val="35196992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2</a:t>
            </a:fld>
            <a:endParaRPr lang="en-GB"/>
          </a:p>
        </p:txBody>
      </p:sp>
    </p:spTree>
    <p:extLst>
      <p:ext uri="{BB962C8B-B14F-4D97-AF65-F5344CB8AC3E}">
        <p14:creationId xmlns:p14="http://schemas.microsoft.com/office/powerpoint/2010/main" val="3697850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18</a:t>
            </a:fld>
            <a:endParaRPr lang="en-GB"/>
          </a:p>
        </p:txBody>
      </p:sp>
    </p:spTree>
    <p:extLst>
      <p:ext uri="{BB962C8B-B14F-4D97-AF65-F5344CB8AC3E}">
        <p14:creationId xmlns:p14="http://schemas.microsoft.com/office/powerpoint/2010/main" val="26498742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19</a:t>
            </a:fld>
            <a:endParaRPr lang="en-GB"/>
          </a:p>
        </p:txBody>
      </p:sp>
    </p:spTree>
    <p:extLst>
      <p:ext uri="{BB962C8B-B14F-4D97-AF65-F5344CB8AC3E}">
        <p14:creationId xmlns:p14="http://schemas.microsoft.com/office/powerpoint/2010/main" val="730753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6DC51814-3B91-4036-94D2-3977634EE214}" type="slidenum">
              <a:rPr lang="en-GB" smtClean="0"/>
              <a:t>23</a:t>
            </a:fld>
            <a:endParaRPr lang="en-GB"/>
          </a:p>
        </p:txBody>
      </p:sp>
    </p:spTree>
    <p:extLst>
      <p:ext uri="{BB962C8B-B14F-4D97-AF65-F5344CB8AC3E}">
        <p14:creationId xmlns:p14="http://schemas.microsoft.com/office/powerpoint/2010/main" val="1308309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4448175"/>
          </a:xfrm>
          <a:solidFill>
            <a:schemeClr val="bg1">
              <a:lumMod val="95000"/>
            </a:schemeClr>
          </a:solidFill>
        </p:spPr>
        <p:txBody>
          <a:bodyPr rtlCol="0">
            <a:normAutofit/>
          </a:bodyPr>
          <a:lstStyle>
            <a:lvl1pPr marL="0" indent="0" algn="ctr">
              <a:buNone/>
              <a:defRPr sz="1800"/>
            </a:lvl1pPr>
          </a:lstStyle>
          <a:p>
            <a:pPr rtl="0"/>
            <a:r>
              <a:rPr lang="en-US" noProof="0"/>
              <a:t>Click icon to add picture</a:t>
            </a:r>
            <a:endParaRPr lang="en-GB" noProof="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3"/>
            <a:ext cx="11520488" cy="1176337"/>
          </a:xfrm>
        </p:spPr>
        <p:txBody>
          <a:bodyPr rtlCol="0" anchor="ctr"/>
          <a:lstStyle>
            <a:lvl1pPr algn="ctr">
              <a:defRPr sz="60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rtlCol="0"/>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2694810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21508BC1-7ABB-42C8-B268-3C6F4FD455DE}"/>
              </a:ext>
            </a:extLst>
          </p:cNvPr>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71500" y="0"/>
            <a:ext cx="6034088" cy="6857999"/>
          </a:xfrm>
          <a:solidFill>
            <a:schemeClr val="bg1">
              <a:lumMod val="95000"/>
            </a:schemeClr>
          </a:solidFill>
        </p:spPr>
        <p:txBody>
          <a:bodyPr rtlCol="0">
            <a:normAutofit/>
          </a:bodyPr>
          <a:lstStyle>
            <a:lvl1pPr marL="0" indent="0" algn="ctr">
              <a:buNone/>
              <a:defRPr sz="1800"/>
            </a:lvl1pPr>
          </a:lstStyle>
          <a:p>
            <a:pPr rtl="0"/>
            <a:r>
              <a:rPr lang="en-US" noProof="0"/>
              <a:t>Click icon to add picture</a:t>
            </a:r>
            <a:endParaRPr lang="en-GB" noProof="0"/>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6905625" y="1512889"/>
            <a:ext cx="4986338" cy="3262311"/>
          </a:xfrm>
        </p:spPr>
        <p:txBody>
          <a:bodyPr rtlCol="0" anchor="b"/>
          <a:lstStyle>
            <a:lvl1pPr algn="l">
              <a:defRPr sz="60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6905625" y="4927600"/>
            <a:ext cx="4986338" cy="976311"/>
          </a:xfrm>
        </p:spPr>
        <p:txBody>
          <a:bodyPr rtlCol="0"/>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3105085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rtlCol="0">
            <a:normAutofit/>
          </a:bodyPr>
          <a:lstStyle>
            <a:lvl1pPr marL="0" indent="0" algn="ctr">
              <a:buNone/>
              <a:defRPr sz="18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0" y="1779589"/>
            <a:ext cx="5318781" cy="2182811"/>
          </a:xfrm>
        </p:spPr>
        <p:txBody>
          <a:bodyPr rtlCol="0" anchor="b">
            <a:normAutofit/>
          </a:bodyPr>
          <a:lstStyle>
            <a:lvl1pPr algn="ctr">
              <a:defRPr sz="5400">
                <a:solidFill>
                  <a:schemeClr val="tx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0" y="4079083"/>
            <a:ext cx="5318781" cy="976311"/>
          </a:xfrm>
        </p:spPr>
        <p:txBody>
          <a:bodyPr rtlCol="0"/>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85504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Rectangle 3">
            <a:extLst>
              <a:ext uri="{FF2B5EF4-FFF2-40B4-BE49-F238E27FC236}">
                <a16:creationId xmlns:a16="http://schemas.microsoft.com/office/drawing/2014/main" id="{D1A59197-7C21-44E6-8A97-DE0ABD1E6909}"/>
              </a:ext>
            </a:extLst>
          </p:cNvPr>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0" y="472281"/>
            <a:ext cx="7175500" cy="5913439"/>
          </a:xfrm>
          <a:solidFill>
            <a:schemeClr val="bg1">
              <a:lumMod val="95000"/>
            </a:schemeClr>
          </a:solidFill>
        </p:spPr>
        <p:txBody>
          <a:bodyPr rtlCol="0">
            <a:normAutofit/>
          </a:bodyPr>
          <a:lstStyle>
            <a:lvl1pPr marL="0" indent="0" algn="ctr">
              <a:buNone/>
              <a:defRPr sz="18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89"/>
            <a:ext cx="4416424" cy="2182811"/>
          </a:xfrm>
        </p:spPr>
        <p:txBody>
          <a:bodyPr rtlCol="0" anchor="b">
            <a:normAutofit/>
          </a:bodyPr>
          <a:lstStyle>
            <a:lvl1pPr algn="l">
              <a:defRPr sz="54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3"/>
            <a:ext cx="4416424" cy="976311"/>
          </a:xfrm>
        </p:spPr>
        <p:txBody>
          <a:bodyPr rtlCol="0"/>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724836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6" y="278606"/>
            <a:ext cx="11520487" cy="3150394"/>
          </a:xfrm>
          <a:solidFill>
            <a:schemeClr val="bg1">
              <a:lumMod val="95000"/>
            </a:schemeClr>
          </a:solidFill>
        </p:spPr>
        <p:txBody>
          <a:bodyPr rtlCol="0">
            <a:normAutofit/>
          </a:bodyPr>
          <a:lstStyle>
            <a:lvl1pPr marL="0" indent="0" algn="ctr">
              <a:buNone/>
              <a:defRPr sz="1800"/>
            </a:lvl1pPr>
          </a:lstStyle>
          <a:p>
            <a:pPr rtl="0"/>
            <a:r>
              <a:rPr lang="en-US" noProof="0"/>
              <a:t>Click icon to add picture</a:t>
            </a:r>
            <a:endParaRPr lang="en-GB" noProof="0"/>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rtlCol="0" anchor="ctr">
            <a:normAutofit/>
          </a:bodyPr>
          <a:lstStyle>
            <a:lvl1pPr algn="ctr">
              <a:defRPr sz="5400">
                <a:solidFill>
                  <a:schemeClr val="accent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rtlCol="0"/>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2928379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Tree>
    <p:extLst>
      <p:ext uri="{BB962C8B-B14F-4D97-AF65-F5344CB8AC3E}">
        <p14:creationId xmlns:p14="http://schemas.microsoft.com/office/powerpoint/2010/main" val="84979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1"/>
            <a:ext cx="9702800" cy="973137"/>
          </a:xfrm>
        </p:spPr>
        <p:txBody>
          <a:bodyPr rtlCol="0">
            <a:normAutofit/>
          </a:bodyPr>
          <a:lstStyle>
            <a:lvl1pPr algn="ctr">
              <a:defRPr sz="4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0" y="1638299"/>
            <a:ext cx="5346700" cy="4381501"/>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3377171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260351"/>
            <a:ext cx="5495926" cy="2138362"/>
          </a:xfrm>
        </p:spPr>
        <p:txBody>
          <a:bodyPr rtlCol="0" anchor="b">
            <a:noAutofit/>
          </a:bodyPr>
          <a:lstStyle>
            <a:lvl1pPr>
              <a:defRPr sz="5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2603500"/>
            <a:ext cx="5495926" cy="3573463"/>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rtl="0">
              <a:buNone/>
            </a:pPr>
            <a:r>
              <a:rPr lang="en-GB" noProof="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rtl="0">
              <a:buNone/>
            </a:pPr>
            <a:r>
              <a:rPr lang="en-GB" noProof="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440533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016000"/>
            <a:ext cx="3997324" cy="2501899"/>
          </a:xfrm>
        </p:spPr>
        <p:txBody>
          <a:bodyPr rtlCol="0" anchor="b">
            <a:noAutofit/>
          </a:bodyPr>
          <a:lstStyle>
            <a:lvl1pPr>
              <a:defRPr sz="5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3619500"/>
            <a:ext cx="3997325" cy="2557463"/>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7401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476250"/>
            <a:ext cx="5165724" cy="2557463"/>
          </a:xfrm>
        </p:spPr>
        <p:txBody>
          <a:bodyPr rtlCol="0" anchor="ctr">
            <a:noAutofit/>
          </a:bodyPr>
          <a:lstStyle>
            <a:lvl1pPr>
              <a:defRPr sz="54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0" y="476250"/>
            <a:ext cx="5795963" cy="2557463"/>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43879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6619197" y="1296176"/>
            <a:ext cx="5272764" cy="1551573"/>
          </a:xfrm>
        </p:spPr>
        <p:txBody>
          <a:bodyPr rtlCol="0" anchor="b">
            <a:no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619198" y="3073967"/>
            <a:ext cx="5272764" cy="2557463"/>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4" name="Rectangle 3">
            <a:extLst>
              <a:ext uri="{FF2B5EF4-FFF2-40B4-BE49-F238E27FC236}">
                <a16:creationId xmlns:a16="http://schemas.microsoft.com/office/drawing/2014/main" id="{7306EB3B-6A54-45E7-B23D-F9515CC15D12}"/>
              </a:ext>
            </a:extLst>
          </p:cNvPr>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7E110354-15BA-4B22-B7CF-3D5BFA5C722D}"/>
              </a:ext>
            </a:extLst>
          </p:cNvPr>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4151357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5" y="1783831"/>
            <a:ext cx="3111954" cy="3290338"/>
          </a:xfrm>
        </p:spPr>
        <p:txBody>
          <a:bodyPr rtlCol="0" anchor="ctr">
            <a:no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0" y="1783832"/>
            <a:ext cx="4402592" cy="3290338"/>
          </a:xfrm>
        </p:spPr>
        <p:txBody>
          <a:bodyPr rtlCol="0" anchor="ctr">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414620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31850" y="2331584"/>
            <a:ext cx="10515600" cy="1500187"/>
          </a:xfrm>
        </p:spPr>
        <p:txBody>
          <a:bodyPr rtlCol="0" anchor="ctr"/>
          <a:lstStyle>
            <a:lvl1pPr>
              <a:defRPr sz="6000">
                <a:solidFill>
                  <a:schemeClr val="bg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E6F2E6F7-3BE5-4484-A73E-3EFDB7348BB5}"/>
              </a:ext>
            </a:extLst>
          </p:cNvPr>
          <p:cNvSpPr>
            <a:spLocks noGrp="1"/>
          </p:cNvSpPr>
          <p:nvPr>
            <p:ph type="body" idx="1"/>
          </p:nvPr>
        </p:nvSpPr>
        <p:spPr>
          <a:xfrm>
            <a:off x="831850" y="3968071"/>
            <a:ext cx="10515600" cy="805542"/>
          </a:xfrm>
        </p:spPr>
        <p:txBody>
          <a:bodyPr rtlCol="0"/>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9" name="Rectangle 8">
            <a:extLst>
              <a:ext uri="{FF2B5EF4-FFF2-40B4-BE49-F238E27FC236}">
                <a16:creationId xmlns:a16="http://schemas.microsoft.com/office/drawing/2014/main" id="{919AEFA0-9379-4E32-9D66-976465036916}"/>
              </a:ext>
            </a:extLst>
          </p:cNvPr>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64FFB43B-30D9-4055-B912-4E3C85B03657}"/>
              </a:ext>
            </a:extLst>
          </p:cNvPr>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028814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dirty="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50" y="3957831"/>
            <a:ext cx="9620250" cy="1500187"/>
          </a:xfrm>
        </p:spPr>
        <p:txBody>
          <a:bodyPr rtlCol="0" anchor="ctr"/>
          <a:lstStyle>
            <a:lvl1pPr>
              <a:defRPr sz="6000">
                <a:solidFill>
                  <a:schemeClr val="bg1"/>
                </a:solidFill>
              </a:defRPr>
            </a:lvl1pPr>
          </a:lstStyle>
          <a:p>
            <a:pPr rtl="0"/>
            <a:r>
              <a:rPr lang="en-US" noProof="0"/>
              <a:t>Click to edit Master title style</a:t>
            </a:r>
            <a:endParaRPr lang="en-GB" noProof="0" dirty="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dirty="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Tree>
    <p:extLst>
      <p:ext uri="{BB962C8B-B14F-4D97-AF65-F5344CB8AC3E}">
        <p14:creationId xmlns:p14="http://schemas.microsoft.com/office/powerpoint/2010/main" val="227479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rtl="0">
              <a:buNone/>
            </a:pPr>
            <a:r>
              <a:rPr lang="en-US" noProof="0"/>
              <a:t>Click icon to add picture</a:t>
            </a:r>
            <a:endParaRPr lang="en-GB" noProof="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1596928"/>
            <a:ext cx="4810125" cy="3267268"/>
          </a:xfrm>
        </p:spPr>
        <p:txBody>
          <a:bodyPr rtlCol="0" anchor="ctr"/>
          <a:lstStyle>
            <a:lvl1pPr>
              <a:defRPr sz="6000">
                <a:solidFill>
                  <a:schemeClr val="accent5"/>
                </a:solidFill>
              </a:defRPr>
            </a:lvl1pPr>
          </a:lstStyle>
          <a:p>
            <a:pPr rtl="0"/>
            <a:r>
              <a:rPr lang="en-US" noProof="0"/>
              <a:t>Click to edit Master title style</a:t>
            </a:r>
            <a:endParaRPr lang="en-GB" noProof="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162233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3917949"/>
            <a:ext cx="6915150" cy="2268337"/>
          </a:xfrm>
        </p:spPr>
        <p:txBody>
          <a:bodyPr rtlCol="0" anchor="ctr"/>
          <a:lstStyle>
            <a:lvl1pPr>
              <a:defRPr sz="6000">
                <a:solidFill>
                  <a:schemeClr val="tx1"/>
                </a:solidFill>
              </a:defRPr>
            </a:lvl1pPr>
          </a:lstStyle>
          <a:p>
            <a:pPr rtl="0"/>
            <a:r>
              <a:rPr lang="en-US" noProof="0"/>
              <a:t>Click to edit Master title style</a:t>
            </a:r>
            <a:endParaRPr lang="en-GB" noProof="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2883340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76300" y="4406207"/>
            <a:ext cx="10439400" cy="1175444"/>
          </a:xfrm>
        </p:spPr>
        <p:txBody>
          <a:bodyPr rtlCol="0" anchor="ctr"/>
          <a:lstStyle>
            <a:lvl1pPr algn="ctr">
              <a:defRPr sz="6000">
                <a:solidFill>
                  <a:schemeClr val="accent1"/>
                </a:solidFill>
              </a:defRPr>
            </a:lvl1pPr>
          </a:lstStyle>
          <a:p>
            <a:pPr rtl="0"/>
            <a:r>
              <a:rPr lang="en-US" noProof="0"/>
              <a:t>Click to edit Master title style</a:t>
            </a:r>
            <a:endParaRPr lang="en-GB" noProof="0"/>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Picture Placeholder 6">
            <a:extLst>
              <a:ext uri="{FF2B5EF4-FFF2-40B4-BE49-F238E27FC236}">
                <a16:creationId xmlns:a16="http://schemas.microsoft.com/office/drawing/2014/main" id="{230D70C6-13FD-45D4-8FB6-26C56B8FF2D4}"/>
              </a:ext>
            </a:extLst>
          </p:cNvPr>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3" name="Rectangle 2">
            <a:extLst>
              <a:ext uri="{FF2B5EF4-FFF2-40B4-BE49-F238E27FC236}">
                <a16:creationId xmlns:a16="http://schemas.microsoft.com/office/drawing/2014/main" id="{E10ED78A-2A17-41C4-9030-D406C56DDF4A}"/>
              </a:ext>
            </a:extLst>
          </p:cNvPr>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454458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6C789F-805A-4494-8430-C63414191AC2}"/>
              </a:ext>
            </a:extLst>
          </p:cNvPr>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A5A73287-EED0-4EEC-8007-E2C13366027B}"/>
              </a:ext>
            </a:extLst>
          </p:cNvPr>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581026" y="1724025"/>
            <a:ext cx="3143250" cy="419100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8451282" y="1712119"/>
            <a:ext cx="3142800" cy="419100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21876615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rtlCol="0"/>
          <a:lstStyle/>
          <a:p>
            <a:pPr rtl="0"/>
            <a:r>
              <a:rPr lang="en-US" noProof="0"/>
              <a:t>Click to edit Master title style</a:t>
            </a:r>
            <a:endParaRPr lang="en-GB" noProof="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1357414"/>
            <a:ext cx="5255193" cy="240486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48474"/>
            <a:ext cx="5256000" cy="240480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4281018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rtlCol="0"/>
          <a:lstStyle/>
          <a:p>
            <a:pPr rtl="0"/>
            <a:r>
              <a:rPr lang="en-US" noProof="0"/>
              <a:t>Click to edit Master title style</a:t>
            </a:r>
            <a:endParaRPr lang="en-GB" noProof="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3808206"/>
            <a:ext cx="5255193" cy="240486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08236"/>
            <a:ext cx="5256000" cy="240480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5" y="1334424"/>
            <a:ext cx="4448175" cy="1520824"/>
          </a:xfrm>
        </p:spPr>
        <p:txBody>
          <a:bodyPr rtlCol="0" anchor="b">
            <a:noAutofit/>
          </a:bodyPr>
          <a:lstStyle>
            <a:lvl1pPr>
              <a:defRPr sz="3600"/>
            </a:lvl1pPr>
          </a:lstStyle>
          <a:p>
            <a:pPr rtl="0"/>
            <a:r>
              <a:rPr lang="en-US" noProof="0"/>
              <a:t>Click to edit Master title style</a:t>
            </a:r>
            <a:endParaRPr lang="en-GB" noProof="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3" y="3118775"/>
            <a:ext cx="2927311" cy="3081999"/>
          </a:xfrm>
        </p:spPr>
        <p:txBody>
          <a:bodyPr rtlCol="0">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rtlCol="0">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rtl="0">
              <a:buNone/>
            </a:pPr>
            <a:r>
              <a:rPr lang="en-US" noProof="0"/>
              <a:t>Click icon to add picture</a:t>
            </a:r>
            <a:endParaRPr lang="en-GB" noProof="0"/>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2589608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4" y="1233488"/>
            <a:ext cx="9016993" cy="761076"/>
          </a:xfrm>
        </p:spPr>
        <p:txBody>
          <a:bodyPr rtlCol="0" anchor="ctr">
            <a:noAutofit/>
          </a:bodyPr>
          <a:lstStyle>
            <a:lvl1pPr algn="ctr">
              <a:defRPr sz="3600"/>
            </a:lvl1pPr>
          </a:lstStyle>
          <a:p>
            <a:pPr rtl="0"/>
            <a:r>
              <a:rPr lang="en-US" noProof="0"/>
              <a:t>Click to edit Master title style</a:t>
            </a:r>
            <a:endParaRPr lang="en-GB" noProof="0"/>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0" y="2424864"/>
            <a:ext cx="4131850" cy="2832101"/>
          </a:xfrm>
        </p:spPr>
        <p:txBody>
          <a:bodyPr rtlCol="0">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31069587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Rectangle 4">
            <a:extLst>
              <a:ext uri="{FF2B5EF4-FFF2-40B4-BE49-F238E27FC236}">
                <a16:creationId xmlns:a16="http://schemas.microsoft.com/office/drawing/2014/main" id="{113E1565-5B33-4914-9800-50B8400266FF}"/>
              </a:ext>
            </a:extLst>
          </p:cNvPr>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2911057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42216092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41144738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4"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23599560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9171FC10-F7C3-4841-A705-B83FDE093009}"/>
              </a:ext>
            </a:extLst>
          </p:cNvPr>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10350859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rtlCol="0"/>
          <a:lstStyle/>
          <a:p>
            <a:pPr rtl="0"/>
            <a:r>
              <a:rPr lang="en-US" noProof="0"/>
              <a:t>Click to edit Master title style</a:t>
            </a:r>
            <a:endParaRPr lang="en-GB" noProof="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rtlCol="0"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rtlCol="0">
            <a:normAutofit/>
          </a:bodyPr>
          <a:lstStyle>
            <a:lvl1pPr>
              <a:defRPr sz="1800"/>
            </a:lvl1pPr>
            <a:lvl2pPr>
              <a:defRPr sz="1600"/>
            </a:lvl2pPr>
            <a:lvl3pPr>
              <a:defRPr sz="1400"/>
            </a:lvl3pPr>
            <a:lvl4pPr>
              <a:defRPr sz="1200"/>
            </a:lvl4pPr>
            <a:lvl5pPr>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rtlCol="0"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0"/>
            <a:ext cx="2984400" cy="3448881"/>
          </a:xfrm>
        </p:spPr>
        <p:txBody>
          <a:bodyPr rtlCol="0">
            <a:normAutofit/>
          </a:bodyPr>
          <a:lstStyle>
            <a:lvl1pPr>
              <a:defRPr sz="1800"/>
            </a:lvl1pPr>
            <a:lvl2pPr>
              <a:defRPr sz="1600"/>
            </a:lvl2pPr>
            <a:lvl3pPr>
              <a:defRPr sz="1400"/>
            </a:lvl3pPr>
            <a:lvl4pPr>
              <a:defRPr sz="1200"/>
            </a:lvl4pPr>
            <a:lvl5pPr>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3896188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rtlCol="0"/>
          <a:lstStyle/>
          <a:p>
            <a:pPr rtl="0"/>
            <a:r>
              <a:rPr lang="en-US" noProof="0"/>
              <a:t>Click to edit Master title style</a:t>
            </a:r>
            <a:endParaRPr lang="en-GB" noProof="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6" y="1330963"/>
            <a:ext cx="2986019" cy="1076636"/>
          </a:xfrm>
        </p:spPr>
        <p:txBody>
          <a:bodyPr rtlCol="0"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6" y="2623930"/>
            <a:ext cx="2986019" cy="3448880"/>
          </a:xfrm>
        </p:spPr>
        <p:txBody>
          <a:bodyPr rtlCol="0">
            <a:normAutofit/>
          </a:bodyPr>
          <a:lstStyle>
            <a:lvl1pPr>
              <a:defRPr sz="1800"/>
            </a:lvl1pPr>
            <a:lvl2pPr>
              <a:defRPr sz="1600"/>
            </a:lvl2pPr>
            <a:lvl3pPr>
              <a:defRPr sz="1400"/>
            </a:lvl3pPr>
            <a:lvl4pPr>
              <a:defRPr sz="1200"/>
            </a:lvl4pPr>
            <a:lvl5pPr>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rtlCol="0"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0"/>
            <a:ext cx="2984400" cy="3448881"/>
          </a:xfrm>
        </p:spPr>
        <p:txBody>
          <a:bodyPr rtlCol="0">
            <a:normAutofit/>
          </a:bodyPr>
          <a:lstStyle>
            <a:lvl1pPr>
              <a:defRPr sz="1800"/>
            </a:lvl1pPr>
            <a:lvl2pPr>
              <a:defRPr sz="1600"/>
            </a:lvl2pPr>
            <a:lvl3pPr>
              <a:defRPr sz="1400"/>
            </a:lvl3pPr>
            <a:lvl4pPr>
              <a:defRPr sz="1200"/>
            </a:lvl4pPr>
            <a:lvl5pPr>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32588519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rtlCol="0"/>
          <a:lstStyle/>
          <a:p>
            <a:pPr rtl="0"/>
            <a:r>
              <a:rPr lang="en-US" noProof="0"/>
              <a:t>Click to edit Master title style</a:t>
            </a:r>
            <a:endParaRPr lang="en-GB" noProof="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8" y="2910543"/>
            <a:ext cx="5058000" cy="518457"/>
          </a:xfrm>
        </p:spPr>
        <p:txBody>
          <a:bodyPr rtlCol="0"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8" y="3523420"/>
            <a:ext cx="5058000" cy="2181641"/>
          </a:xfrm>
        </p:spPr>
        <p:txBody>
          <a:bodyPr rtlCol="0">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2" y="2910543"/>
            <a:ext cx="5058397" cy="518457"/>
          </a:xfrm>
        </p:spPr>
        <p:txBody>
          <a:bodyPr rtlCol="0"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2" y="3523420"/>
            <a:ext cx="5058397" cy="2181641"/>
          </a:xfrm>
        </p:spPr>
        <p:txBody>
          <a:bodyPr rtlCol="0">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36864194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rtlCol="0"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rtlCol="0">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rtlCol="0"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rtlCol="0">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38154248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rtlCol="0"/>
          <a:lstStyle>
            <a:lvl1pPr algn="l">
              <a:defRPr>
                <a:solidFill>
                  <a:schemeClr val="tx1"/>
                </a:solidFill>
              </a:defRPr>
            </a:lvl1pPr>
          </a:lstStyle>
          <a:p>
            <a:pPr rtl="0"/>
            <a:r>
              <a:rPr lang="en-US" noProof="0"/>
              <a:t>Click to edit Master title style</a:t>
            </a:r>
            <a:endParaRPr lang="en-GB" noProof="0"/>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69" y="3956706"/>
            <a:ext cx="5109021" cy="518457"/>
          </a:xfrm>
        </p:spPr>
        <p:txBody>
          <a:bodyPr rtlCol="0"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69" y="4569583"/>
            <a:ext cx="5109021" cy="1412117"/>
          </a:xfrm>
        </p:spPr>
        <p:txBody>
          <a:bodyPr rtlCol="0">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3"/>
            <a:ext cx="5108400" cy="518457"/>
          </a:xfrm>
        </p:spPr>
        <p:txBody>
          <a:bodyPr rtlCol="0"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rtlCol="0">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35654903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rtlCol="0"/>
          <a:lstStyle/>
          <a:p>
            <a:pPr rtl="0"/>
            <a:r>
              <a:rPr lang="en-US" noProof="0"/>
              <a:t>Click to edit Master title style</a:t>
            </a:r>
            <a:endParaRPr lang="en-GB" noProof="0"/>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rtlCol="0"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48" y="1342395"/>
            <a:ext cx="5245100" cy="711200"/>
          </a:xfrm>
        </p:spPr>
        <p:txBody>
          <a:bodyPr rtlCol="0"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Tree>
    <p:extLst>
      <p:ext uri="{BB962C8B-B14F-4D97-AF65-F5344CB8AC3E}">
        <p14:creationId xmlns:p14="http://schemas.microsoft.com/office/powerpoint/2010/main" val="2878641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4517395"/>
            <a:ext cx="5372096"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9" y="1642105"/>
            <a:ext cx="5372096"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AF9F3577-4130-4F32-9302-DA8838D30560}"/>
              </a:ext>
            </a:extLst>
          </p:cNvPr>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Tree>
    <p:extLst>
      <p:ext uri="{BB962C8B-B14F-4D97-AF65-F5344CB8AC3E}">
        <p14:creationId xmlns:p14="http://schemas.microsoft.com/office/powerpoint/2010/main" val="26818698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4"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1"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spTree>
    <p:extLst>
      <p:ext uri="{BB962C8B-B14F-4D97-AF65-F5344CB8AC3E}">
        <p14:creationId xmlns:p14="http://schemas.microsoft.com/office/powerpoint/2010/main" val="4933882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Tree>
    <p:extLst>
      <p:ext uri="{BB962C8B-B14F-4D97-AF65-F5344CB8AC3E}">
        <p14:creationId xmlns:p14="http://schemas.microsoft.com/office/powerpoint/2010/main" val="33037322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rtlCol="0"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rtl="0"/>
            <a:r>
              <a:rPr lang="en-GB" noProof="0"/>
              <a:t>Add your text here</a:t>
            </a:r>
          </a:p>
        </p:txBody>
      </p:sp>
    </p:spTree>
    <p:extLst>
      <p:ext uri="{BB962C8B-B14F-4D97-AF65-F5344CB8AC3E}">
        <p14:creationId xmlns:p14="http://schemas.microsoft.com/office/powerpoint/2010/main" val="3633710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rtlCol="0"/>
          <a:lstStyle/>
          <a:p>
            <a:pPr rtl="0"/>
            <a:r>
              <a:rPr lang="en-US" noProof="0"/>
              <a:t>Click to edit Master title style</a:t>
            </a:r>
            <a:endParaRPr lang="en-GB" noProof="0"/>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EB5BF167-B9E6-4F02-9FA8-3CA79D552F0E}"/>
              </a:ext>
            </a:extLst>
          </p:cNvPr>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Rectangle 25">
            <a:extLst>
              <a:ext uri="{FF2B5EF4-FFF2-40B4-BE49-F238E27FC236}">
                <a16:creationId xmlns:a16="http://schemas.microsoft.com/office/drawing/2014/main" id="{B48694DE-D82B-49DB-8A45-D1DD4C9BCEF1}"/>
              </a:ext>
            </a:extLst>
          </p:cNvPr>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Rectangle 26">
            <a:extLst>
              <a:ext uri="{FF2B5EF4-FFF2-40B4-BE49-F238E27FC236}">
                <a16:creationId xmlns:a16="http://schemas.microsoft.com/office/drawing/2014/main" id="{407C1370-8D38-4641-8D37-30A1218A4372}"/>
              </a:ext>
            </a:extLst>
          </p:cNvPr>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9" name="Straight Connector 28">
            <a:extLst>
              <a:ext uri="{FF2B5EF4-FFF2-40B4-BE49-F238E27FC236}">
                <a16:creationId xmlns:a16="http://schemas.microsoft.com/office/drawing/2014/main" id="{CE3EDDE5-9B23-44D7-8546-0B2365B42B16}"/>
              </a:ext>
            </a:extLst>
          </p:cNvPr>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D259D5-D3C0-4B60-B2D9-9B6DFFD270D8}"/>
              </a:ext>
            </a:extLst>
          </p:cNvPr>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10C392-9E34-4640-AC70-210A1B8C47B5}"/>
              </a:ext>
            </a:extLst>
          </p:cNvPr>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A92E0B-B060-48FA-A650-36894FF4B216}"/>
              </a:ext>
            </a:extLst>
          </p:cNvPr>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a:extLst>
              <a:ext uri="{FF2B5EF4-FFF2-40B4-BE49-F238E27FC236}">
                <a16:creationId xmlns:a16="http://schemas.microsoft.com/office/drawing/2014/main" id="{D9056F2B-EAFD-4A57-BB92-D14816C84DDE}"/>
              </a:ext>
            </a:extLst>
          </p:cNvPr>
          <p:cNvSpPr>
            <a:spLocks noGrp="1"/>
          </p:cNvSpPr>
          <p:nvPr>
            <p:ph type="pic" sz="quarter" idx="13"/>
          </p:nvPr>
        </p:nvSpPr>
        <p:spPr>
          <a:xfrm>
            <a:off x="876300" y="1739900"/>
            <a:ext cx="1689100" cy="1397000"/>
          </a:xfrm>
        </p:spPr>
        <p:txBody>
          <a:bodyPr rtlCol="0"/>
          <a:lstStyle>
            <a:lvl1pPr marL="0" indent="0" algn="ctr">
              <a:buNone/>
              <a:defRPr>
                <a:solidFill>
                  <a:schemeClr val="bg1"/>
                </a:solidFill>
              </a:defRPr>
            </a:lvl1pPr>
          </a:lstStyle>
          <a:p>
            <a:pPr rtl="0"/>
            <a:r>
              <a:rPr lang="en-US" noProof="0"/>
              <a:t>Click icon to add picture</a:t>
            </a:r>
            <a:endParaRPr lang="en-GB" noProof="0"/>
          </a:p>
        </p:txBody>
      </p:sp>
      <p:sp>
        <p:nvSpPr>
          <p:cNvPr id="35" name="Picture Placeholder 33">
            <a:extLst>
              <a:ext uri="{FF2B5EF4-FFF2-40B4-BE49-F238E27FC236}">
                <a16:creationId xmlns:a16="http://schemas.microsoft.com/office/drawing/2014/main" id="{E65006DE-F797-4019-BB72-F484F9FE7E58}"/>
              </a:ext>
            </a:extLst>
          </p:cNvPr>
          <p:cNvSpPr>
            <a:spLocks noGrp="1"/>
          </p:cNvSpPr>
          <p:nvPr>
            <p:ph type="pic" sz="quarter" idx="14"/>
          </p:nvPr>
        </p:nvSpPr>
        <p:spPr>
          <a:xfrm>
            <a:off x="3829813" y="4263232"/>
            <a:ext cx="1689100" cy="1397000"/>
          </a:xfrm>
        </p:spPr>
        <p:txBody>
          <a:bodyPr rtlCol="0"/>
          <a:lstStyle>
            <a:lvl1pPr marL="0" indent="0" algn="ctr">
              <a:buNone/>
              <a:defRPr>
                <a:solidFill>
                  <a:schemeClr val="bg1"/>
                </a:solidFill>
              </a:defRPr>
            </a:lvl1pPr>
          </a:lstStyle>
          <a:p>
            <a:pPr rtl="0"/>
            <a:r>
              <a:rPr lang="en-US" noProof="0"/>
              <a:t>Click icon to add picture</a:t>
            </a:r>
            <a:endParaRPr lang="en-GB" noProof="0"/>
          </a:p>
        </p:txBody>
      </p:sp>
      <p:sp>
        <p:nvSpPr>
          <p:cNvPr id="36" name="Picture Placeholder 33">
            <a:extLst>
              <a:ext uri="{FF2B5EF4-FFF2-40B4-BE49-F238E27FC236}">
                <a16:creationId xmlns:a16="http://schemas.microsoft.com/office/drawing/2014/main" id="{0947D252-5545-4406-8764-B7712464DA56}"/>
              </a:ext>
            </a:extLst>
          </p:cNvPr>
          <p:cNvSpPr>
            <a:spLocks noGrp="1"/>
          </p:cNvSpPr>
          <p:nvPr>
            <p:ph type="pic" sz="quarter" idx="15"/>
          </p:nvPr>
        </p:nvSpPr>
        <p:spPr>
          <a:xfrm>
            <a:off x="6744524" y="1739900"/>
            <a:ext cx="1689100" cy="1397000"/>
          </a:xfrm>
        </p:spPr>
        <p:txBody>
          <a:bodyPr rtlCol="0"/>
          <a:lstStyle>
            <a:lvl1pPr marL="0" indent="0" algn="ctr">
              <a:buNone/>
              <a:defRPr>
                <a:solidFill>
                  <a:schemeClr val="bg1"/>
                </a:solidFill>
              </a:defRPr>
            </a:lvl1pPr>
          </a:lstStyle>
          <a:p>
            <a:pPr rtl="0"/>
            <a:r>
              <a:rPr lang="en-US" noProof="0"/>
              <a:t>Click icon to add picture</a:t>
            </a:r>
            <a:endParaRPr lang="en-GB" noProof="0"/>
          </a:p>
        </p:txBody>
      </p:sp>
      <p:sp>
        <p:nvSpPr>
          <p:cNvPr id="38" name="Picture Placeholder 33">
            <a:extLst>
              <a:ext uri="{FF2B5EF4-FFF2-40B4-BE49-F238E27FC236}">
                <a16:creationId xmlns:a16="http://schemas.microsoft.com/office/drawing/2014/main" id="{DD89F80C-C1D7-4F63-BAD2-F4EE1F9A162F}"/>
              </a:ext>
            </a:extLst>
          </p:cNvPr>
          <p:cNvSpPr>
            <a:spLocks noGrp="1"/>
          </p:cNvSpPr>
          <p:nvPr>
            <p:ph type="pic" sz="quarter" idx="17"/>
          </p:nvPr>
        </p:nvSpPr>
        <p:spPr>
          <a:xfrm>
            <a:off x="9659235" y="4263232"/>
            <a:ext cx="1689100" cy="1397000"/>
          </a:xfrm>
        </p:spPr>
        <p:txBody>
          <a:bodyPr rtlCol="0"/>
          <a:lstStyle>
            <a:lvl1pPr marL="0" indent="0" algn="ctr">
              <a:buNone/>
              <a:defRPr>
                <a:solidFill>
                  <a:schemeClr val="bg1"/>
                </a:solidFill>
              </a:defRPr>
            </a:lvl1pPr>
          </a:lstStyle>
          <a:p>
            <a:pPr rtl="0"/>
            <a:r>
              <a:rPr lang="en-US" noProof="0"/>
              <a:t>Click icon to add picture</a:t>
            </a:r>
            <a:endParaRPr lang="en-GB" noProof="0"/>
          </a:p>
        </p:txBody>
      </p:sp>
      <p:sp>
        <p:nvSpPr>
          <p:cNvPr id="40" name="Text Placeholder 39">
            <a:extLst>
              <a:ext uri="{FF2B5EF4-FFF2-40B4-BE49-F238E27FC236}">
                <a16:creationId xmlns:a16="http://schemas.microsoft.com/office/drawing/2014/main" id="{08BBFEC8-B6BE-4768-9284-26D98C06FFC4}"/>
              </a:ext>
            </a:extLst>
          </p:cNvPr>
          <p:cNvSpPr>
            <a:spLocks noGrp="1"/>
          </p:cNvSpPr>
          <p:nvPr>
            <p:ph type="body" sz="quarter" idx="18" hasCustomPrompt="1"/>
          </p:nvPr>
        </p:nvSpPr>
        <p:spPr>
          <a:xfrm>
            <a:off x="590550" y="3949700"/>
            <a:ext cx="2336800" cy="1854200"/>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1" name="Text Placeholder 39">
            <a:extLst>
              <a:ext uri="{FF2B5EF4-FFF2-40B4-BE49-F238E27FC236}">
                <a16:creationId xmlns:a16="http://schemas.microsoft.com/office/drawing/2014/main" id="{D12C79C2-427D-418B-8FFA-C27D8F2C986B}"/>
              </a:ext>
            </a:extLst>
          </p:cNvPr>
          <p:cNvSpPr>
            <a:spLocks noGrp="1"/>
          </p:cNvSpPr>
          <p:nvPr>
            <p:ph type="body" sz="quarter" idx="19" hasCustomPrompt="1"/>
          </p:nvPr>
        </p:nvSpPr>
        <p:spPr>
          <a:xfrm>
            <a:off x="3505963" y="1595835"/>
            <a:ext cx="2336800" cy="1854200"/>
          </a:xfrm>
        </p:spPr>
        <p:txBody>
          <a:bodyPr rtlCol="0"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2" name="Text Placeholder 39">
            <a:extLst>
              <a:ext uri="{FF2B5EF4-FFF2-40B4-BE49-F238E27FC236}">
                <a16:creationId xmlns:a16="http://schemas.microsoft.com/office/drawing/2014/main" id="{0FD568C4-A06D-4A56-B7D6-AF338F5C329A}"/>
              </a:ext>
            </a:extLst>
          </p:cNvPr>
          <p:cNvSpPr>
            <a:spLocks noGrp="1"/>
          </p:cNvSpPr>
          <p:nvPr>
            <p:ph type="body" sz="quarter" idx="20" hasCustomPrompt="1"/>
          </p:nvPr>
        </p:nvSpPr>
        <p:spPr>
          <a:xfrm>
            <a:off x="6420674" y="3949700"/>
            <a:ext cx="2336800" cy="1854200"/>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3" name="Text Placeholder 39">
            <a:extLst>
              <a:ext uri="{FF2B5EF4-FFF2-40B4-BE49-F238E27FC236}">
                <a16:creationId xmlns:a16="http://schemas.microsoft.com/office/drawing/2014/main" id="{76B41443-1233-4172-B61C-7CC516D88802}"/>
              </a:ext>
            </a:extLst>
          </p:cNvPr>
          <p:cNvSpPr>
            <a:spLocks noGrp="1"/>
          </p:cNvSpPr>
          <p:nvPr>
            <p:ph type="body" sz="quarter" idx="21" hasCustomPrompt="1"/>
          </p:nvPr>
        </p:nvSpPr>
        <p:spPr>
          <a:xfrm>
            <a:off x="9335385" y="1595835"/>
            <a:ext cx="2336800" cy="1854200"/>
          </a:xfrm>
        </p:spPr>
        <p:txBody>
          <a:bodyPr rtlCol="0"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Tree>
    <p:extLst>
      <p:ext uri="{BB962C8B-B14F-4D97-AF65-F5344CB8AC3E}">
        <p14:creationId xmlns:p14="http://schemas.microsoft.com/office/powerpoint/2010/main" val="21080789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6168473" cy="758824"/>
          </a:xfrm>
        </p:spPr>
        <p:txBody>
          <a:bodyPr rtlCol="0"/>
          <a:lstStyle/>
          <a:p>
            <a:pPr rtl="0"/>
            <a:r>
              <a:rPr lang="en-US" noProof="0"/>
              <a:t>Click to edit Master title style</a:t>
            </a:r>
            <a:endParaRPr lang="en-GB" noProof="0"/>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88" y="561678"/>
            <a:ext cx="1405742" cy="1162644"/>
          </a:xfrm>
        </p:spPr>
        <p:txBody>
          <a:bodyPr rtlCol="0">
            <a:normAutofit/>
          </a:bodyPr>
          <a:lstStyle>
            <a:lvl1pPr marL="0" indent="0" algn="ctr">
              <a:buNone/>
              <a:defRPr sz="2000">
                <a:solidFill>
                  <a:schemeClr val="tx1"/>
                </a:solidFill>
              </a:defRPr>
            </a:lvl1pPr>
          </a:lstStyle>
          <a:p>
            <a:pPr rtl="0"/>
            <a:r>
              <a:rPr lang="en-US" noProof="0"/>
              <a:t>Click icon to add picture</a:t>
            </a:r>
            <a:endParaRPr lang="en-GB" noProof="0"/>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4" y="2847678"/>
            <a:ext cx="1405742" cy="1162644"/>
          </a:xfrm>
        </p:spPr>
        <p:txBody>
          <a:bodyPr rtlCol="0">
            <a:normAutofit/>
          </a:bodyPr>
          <a:lstStyle>
            <a:lvl1pPr marL="0" indent="0" algn="ctr">
              <a:buNone/>
              <a:defRPr sz="2000">
                <a:solidFill>
                  <a:schemeClr val="tx1"/>
                </a:solidFill>
              </a:defRPr>
            </a:lvl1pPr>
          </a:lstStyle>
          <a:p>
            <a:pPr rtl="0"/>
            <a:r>
              <a:rPr lang="en-US" noProof="0"/>
              <a:t>Click icon to add picture</a:t>
            </a:r>
            <a:endParaRPr lang="en-GB" noProof="0"/>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88" y="5133678"/>
            <a:ext cx="1405742" cy="1162644"/>
          </a:xfrm>
        </p:spPr>
        <p:txBody>
          <a:bodyPr rtlCol="0">
            <a:normAutofit/>
          </a:bodyPr>
          <a:lstStyle>
            <a:lvl1pPr marL="0" indent="0" algn="ctr">
              <a:buNone/>
              <a:defRPr sz="2000">
                <a:solidFill>
                  <a:schemeClr val="tx1"/>
                </a:solidFill>
              </a:defRPr>
            </a:lvl1pPr>
          </a:lstStyle>
          <a:p>
            <a:pPr rtl="0"/>
            <a:r>
              <a:rPr lang="en-US" noProof="0"/>
              <a:t>Click icon to add picture</a:t>
            </a:r>
            <a:endParaRPr lang="en-GB" noProof="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2" y="215900"/>
            <a:ext cx="2336800" cy="1854200"/>
          </a:xfrm>
        </p:spPr>
        <p:txBody>
          <a:bodyPr rtlCol="0"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rtlCol="0"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rtlCol="0"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Tree>
    <p:extLst>
      <p:ext uri="{BB962C8B-B14F-4D97-AF65-F5344CB8AC3E}">
        <p14:creationId xmlns:p14="http://schemas.microsoft.com/office/powerpoint/2010/main" val="20142591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1" y="2999731"/>
            <a:ext cx="1405742" cy="1162644"/>
          </a:xfrm>
        </p:spPr>
        <p:txBody>
          <a:bodyPr rtlCol="0">
            <a:normAutofit/>
          </a:bodyPr>
          <a:lstStyle>
            <a:lvl1pPr marL="0" indent="0" algn="ctr">
              <a:buNone/>
              <a:defRPr sz="2000">
                <a:solidFill>
                  <a:schemeClr val="tx1"/>
                </a:solidFill>
              </a:defRPr>
            </a:lvl1pPr>
          </a:lstStyle>
          <a:p>
            <a:pPr rtl="0"/>
            <a:r>
              <a:rPr lang="en-US" noProof="0"/>
              <a:t>Click icon to add picture</a:t>
            </a:r>
            <a:endParaRPr lang="en-GB" noProof="0"/>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5" y="2999731"/>
            <a:ext cx="1405742" cy="1162644"/>
          </a:xfrm>
        </p:spPr>
        <p:txBody>
          <a:bodyPr rtlCol="0">
            <a:normAutofit/>
          </a:bodyPr>
          <a:lstStyle>
            <a:lvl1pPr marL="0" indent="0" algn="ctr">
              <a:buNone/>
              <a:defRPr sz="2000">
                <a:solidFill>
                  <a:schemeClr val="tx1"/>
                </a:solidFill>
              </a:defRPr>
            </a:lvl1pPr>
          </a:lstStyle>
          <a:p>
            <a:pPr rtl="0"/>
            <a:r>
              <a:rPr lang="en-US" noProof="0"/>
              <a:t>Click icon to add picture</a:t>
            </a:r>
            <a:endParaRPr lang="en-GB" noProof="0"/>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8" y="2999731"/>
            <a:ext cx="1405742" cy="1162644"/>
          </a:xfrm>
        </p:spPr>
        <p:txBody>
          <a:bodyPr rtlCol="0">
            <a:normAutofit/>
          </a:bodyPr>
          <a:lstStyle>
            <a:lvl1pPr marL="0" indent="0" algn="ctr">
              <a:buNone/>
              <a:defRPr sz="2000">
                <a:solidFill>
                  <a:schemeClr val="tx1"/>
                </a:solidFill>
              </a:defRPr>
            </a:lvl1pPr>
          </a:lstStyle>
          <a:p>
            <a:pPr rtl="0"/>
            <a:r>
              <a:rPr lang="en-US" noProof="0"/>
              <a:t>Click icon to add picture</a:t>
            </a:r>
            <a:endParaRPr lang="en-GB" noProof="0"/>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88" y="2999731"/>
            <a:ext cx="1405742" cy="1162644"/>
          </a:xfrm>
        </p:spPr>
        <p:txBody>
          <a:bodyPr rtlCol="0">
            <a:normAutofit/>
          </a:bodyPr>
          <a:lstStyle>
            <a:lvl1pPr marL="0" indent="0" algn="ctr">
              <a:buNone/>
              <a:defRPr sz="2000">
                <a:solidFill>
                  <a:schemeClr val="tx1"/>
                </a:solidFill>
              </a:defRPr>
            </a:lvl1pPr>
          </a:lstStyle>
          <a:p>
            <a:pPr rtl="0"/>
            <a:r>
              <a:rPr lang="en-US" noProof="0"/>
              <a:t>Click icon to add picture</a:t>
            </a:r>
            <a:endParaRPr lang="en-GB" noProof="0"/>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0" y="4598182"/>
            <a:ext cx="2156235" cy="1330436"/>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2" y="4598182"/>
            <a:ext cx="2156235" cy="1330436"/>
          </a:xfrm>
        </p:spPr>
        <p:txBody>
          <a:bodyPr rtlCol="0">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rtl="0">
              <a:buNone/>
            </a:pPr>
            <a:r>
              <a:rPr lang="en-US" noProof="0"/>
              <a:t>Click icon to add picture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0" y="2462886"/>
            <a:ext cx="4801862"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07" y="1463643"/>
            <a:ext cx="4725455" cy="758822"/>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07" y="2741755"/>
            <a:ext cx="4725455" cy="758822"/>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07" y="4069997"/>
            <a:ext cx="4725455" cy="758822"/>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07" y="5394355"/>
            <a:ext cx="4725455" cy="758822"/>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1" y="1437538"/>
            <a:ext cx="1147325" cy="811033"/>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1" y="2715650"/>
            <a:ext cx="1147325" cy="811033"/>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1" y="4043892"/>
            <a:ext cx="1147325" cy="811033"/>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1" y="5368250"/>
            <a:ext cx="1147325" cy="811033"/>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Tree>
    <p:extLst>
      <p:ext uri="{BB962C8B-B14F-4D97-AF65-F5344CB8AC3E}">
        <p14:creationId xmlns:p14="http://schemas.microsoft.com/office/powerpoint/2010/main" val="27280925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3" y="1713955"/>
            <a:ext cx="1805204" cy="1466666"/>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8" y="1460126"/>
            <a:ext cx="3002880" cy="1974324"/>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8" y="3999809"/>
            <a:ext cx="3002880" cy="1974324"/>
          </a:xfrm>
        </p:spPr>
        <p:txBody>
          <a:bodyPr rtlCol="0"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3" y="4253638"/>
            <a:ext cx="1805204" cy="1466666"/>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Tree>
    <p:extLst>
      <p:ext uri="{BB962C8B-B14F-4D97-AF65-F5344CB8AC3E}">
        <p14:creationId xmlns:p14="http://schemas.microsoft.com/office/powerpoint/2010/main" val="6277322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2DC66-11E4-4714-A8DE-E8AC34D49655}"/>
              </a:ext>
            </a:extLst>
          </p:cNvPr>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Rectangle 20">
            <a:extLst>
              <a:ext uri="{FF2B5EF4-FFF2-40B4-BE49-F238E27FC236}">
                <a16:creationId xmlns:a16="http://schemas.microsoft.com/office/drawing/2014/main" id="{8CD9ECBB-3A0A-409C-B1C0-C8F4C3087894}"/>
              </a:ext>
            </a:extLst>
          </p:cNvPr>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2" name="Rectangle 21">
            <a:extLst>
              <a:ext uri="{FF2B5EF4-FFF2-40B4-BE49-F238E27FC236}">
                <a16:creationId xmlns:a16="http://schemas.microsoft.com/office/drawing/2014/main" id="{6FB4FA2C-0414-484D-95CD-C5E17E33E238}"/>
              </a:ext>
            </a:extLst>
          </p:cNvPr>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8D0DE753-6478-4950-8F99-15952FCB6521}"/>
              </a:ext>
            </a:extLst>
          </p:cNvPr>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761485"/>
            <a:ext cx="2494721" cy="2226366"/>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761485"/>
            <a:ext cx="2494721" cy="2226366"/>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761485"/>
            <a:ext cx="2494721" cy="2226366"/>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761485"/>
            <a:ext cx="2494721" cy="2226366"/>
          </a:xfrm>
        </p:spPr>
        <p:txBody>
          <a:bodyPr rtlCol="0">
            <a:normAutofit/>
          </a:bodyPr>
          <a:lstStyle>
            <a:lvl1pPr marL="0" indent="0" algn="ctr">
              <a:buNone/>
              <a:defRPr sz="1600">
                <a:solidFill>
                  <a:schemeClr val="bg1"/>
                </a:solidFill>
              </a:defRPr>
            </a:lvl1pPr>
          </a:lstStyle>
          <a:p>
            <a:pPr rtl="0"/>
            <a:r>
              <a:rPr lang="en-US" noProof="0"/>
              <a:t>Click icon to add picture</a:t>
            </a:r>
            <a:endParaRPr lang="en-GB" noProof="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371474" y="4302782"/>
            <a:ext cx="2686613" cy="666781"/>
          </a:xfrm>
        </p:spPr>
        <p:txBody>
          <a:bodyPr rtlCol="0"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371474" y="5058156"/>
            <a:ext cx="2686613" cy="666781"/>
          </a:xfrm>
        </p:spPr>
        <p:txBody>
          <a:bodyPr rtlCol="0"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316099" y="4302782"/>
            <a:ext cx="2686613" cy="666781"/>
          </a:xfrm>
        </p:spPr>
        <p:txBody>
          <a:bodyPr rtlCol="0"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316099" y="5058156"/>
            <a:ext cx="2686613" cy="666781"/>
          </a:xfrm>
        </p:spPr>
        <p:txBody>
          <a:bodyPr rtlCol="0"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260723" y="4302782"/>
            <a:ext cx="2686613" cy="666781"/>
          </a:xfrm>
        </p:spPr>
        <p:txBody>
          <a:bodyPr rtlCol="0"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260723" y="5058156"/>
            <a:ext cx="2686613" cy="666781"/>
          </a:xfrm>
        </p:spPr>
        <p:txBody>
          <a:bodyPr rtlCol="0"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205350" y="4302782"/>
            <a:ext cx="2686613" cy="666781"/>
          </a:xfrm>
        </p:spPr>
        <p:txBody>
          <a:bodyPr rtlCol="0"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205350" y="5058156"/>
            <a:ext cx="2686613" cy="666781"/>
          </a:xfrm>
        </p:spPr>
        <p:txBody>
          <a:bodyPr rtlCol="0"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Tree>
    <p:extLst>
      <p:ext uri="{BB962C8B-B14F-4D97-AF65-F5344CB8AC3E}">
        <p14:creationId xmlns:p14="http://schemas.microsoft.com/office/powerpoint/2010/main" val="188473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522949"/>
            <a:ext cx="2494721" cy="2226366"/>
          </a:xfrm>
        </p:spPr>
        <p:txBody>
          <a:bodyPr rtlCol="0">
            <a:normAutofit/>
          </a:bodyPr>
          <a:lstStyle>
            <a:lvl1pPr marL="0" indent="0" algn="ctr">
              <a:buNone/>
              <a:defRPr sz="1600">
                <a:solidFill>
                  <a:schemeClr val="tx1"/>
                </a:solidFill>
              </a:defRPr>
            </a:lvl1pPr>
          </a:lstStyle>
          <a:p>
            <a:pPr rtl="0"/>
            <a:r>
              <a:rPr lang="en-US" noProof="0"/>
              <a:t>Click icon to add picture</a:t>
            </a:r>
            <a:endParaRPr lang="en-GB" noProof="0"/>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522949"/>
            <a:ext cx="2494721" cy="2226366"/>
          </a:xfrm>
        </p:spPr>
        <p:txBody>
          <a:bodyPr rtlCol="0">
            <a:normAutofit/>
          </a:bodyPr>
          <a:lstStyle>
            <a:lvl1pPr marL="0" indent="0" algn="ctr">
              <a:buNone/>
              <a:defRPr sz="1600">
                <a:solidFill>
                  <a:schemeClr val="tx1"/>
                </a:solidFill>
              </a:defRPr>
            </a:lvl1pPr>
          </a:lstStyle>
          <a:p>
            <a:pPr rtl="0"/>
            <a:r>
              <a:rPr lang="en-US" noProof="0"/>
              <a:t>Click icon to add picture</a:t>
            </a:r>
            <a:endParaRPr lang="en-GB" noProof="0"/>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522949"/>
            <a:ext cx="2494721" cy="2226366"/>
          </a:xfrm>
        </p:spPr>
        <p:txBody>
          <a:bodyPr rtlCol="0">
            <a:normAutofit/>
          </a:bodyPr>
          <a:lstStyle>
            <a:lvl1pPr marL="0" indent="0" algn="ctr">
              <a:buNone/>
              <a:defRPr sz="1600">
                <a:solidFill>
                  <a:schemeClr val="tx1"/>
                </a:solidFill>
              </a:defRPr>
            </a:lvl1pPr>
          </a:lstStyle>
          <a:p>
            <a:pPr rtl="0"/>
            <a:r>
              <a:rPr lang="en-US" noProof="0"/>
              <a:t>Click icon to add picture</a:t>
            </a:r>
            <a:endParaRPr lang="en-GB" noProof="0"/>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522949"/>
            <a:ext cx="2494721" cy="2226366"/>
          </a:xfrm>
        </p:spPr>
        <p:txBody>
          <a:bodyPr rtlCol="0">
            <a:normAutofit/>
          </a:bodyPr>
          <a:lstStyle>
            <a:lvl1pPr marL="0" indent="0" algn="ctr">
              <a:buNone/>
              <a:defRPr sz="1600">
                <a:solidFill>
                  <a:schemeClr val="tx1"/>
                </a:solidFill>
              </a:defRPr>
            </a:lvl1pPr>
          </a:lstStyle>
          <a:p>
            <a:pPr rtl="0"/>
            <a:r>
              <a:rPr lang="en-US" noProof="0"/>
              <a:t>Click icon to add picture</a:t>
            </a:r>
            <a:endParaRPr lang="en-GB" noProof="0"/>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0" y="4123880"/>
            <a:ext cx="2220341" cy="666781"/>
          </a:xfrm>
        </p:spPr>
        <p:txBody>
          <a:bodyPr rtlCol="0"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0" y="4879254"/>
            <a:ext cx="2220341" cy="666781"/>
          </a:xfrm>
        </p:spPr>
        <p:txBody>
          <a:bodyPr rtlCol="0"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5" y="4123880"/>
            <a:ext cx="2220341" cy="666781"/>
          </a:xfrm>
        </p:spPr>
        <p:txBody>
          <a:bodyPr rtlCol="0"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5" y="4879254"/>
            <a:ext cx="2220341" cy="666781"/>
          </a:xfrm>
        </p:spPr>
        <p:txBody>
          <a:bodyPr rtlCol="0"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59" y="4123880"/>
            <a:ext cx="2220341" cy="666781"/>
          </a:xfrm>
        </p:spPr>
        <p:txBody>
          <a:bodyPr rtlCol="0"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59" y="4879254"/>
            <a:ext cx="2220341" cy="666781"/>
          </a:xfrm>
        </p:spPr>
        <p:txBody>
          <a:bodyPr rtlCol="0"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6" y="4123880"/>
            <a:ext cx="2220341" cy="666781"/>
          </a:xfrm>
        </p:spPr>
        <p:txBody>
          <a:bodyPr rtlCol="0"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6" y="4879254"/>
            <a:ext cx="2220341" cy="666781"/>
          </a:xfrm>
        </p:spPr>
        <p:txBody>
          <a:bodyPr rtlCol="0"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rtl="0"/>
            <a:r>
              <a:rPr lang="en-GB" noProof="0"/>
              <a:t>Add your text here</a:t>
            </a:r>
          </a:p>
        </p:txBody>
      </p:sp>
    </p:spTree>
    <p:extLst>
      <p:ext uri="{BB962C8B-B14F-4D97-AF65-F5344CB8AC3E}">
        <p14:creationId xmlns:p14="http://schemas.microsoft.com/office/powerpoint/2010/main" val="5653828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3" y="1233488"/>
            <a:ext cx="6991350" cy="4967287"/>
          </a:xfrm>
        </p:spPr>
        <p:txBody>
          <a:bodyPr rtlCol="0">
            <a:normAutofit/>
          </a:bodyPr>
          <a:lstStyle>
            <a:lvl1pPr marL="0" indent="0" algn="ctr">
              <a:buNone/>
              <a:defRPr sz="2000"/>
            </a:lvl1pPr>
          </a:lstStyle>
          <a:p>
            <a:pPr rtl="0"/>
            <a:r>
              <a:rPr lang="en-US" noProof="0"/>
              <a:t>Click icon to add chart</a:t>
            </a:r>
            <a:endParaRPr lang="en-GB" noProof="0"/>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0" y="1450975"/>
            <a:ext cx="4065588" cy="4552950"/>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0596796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rtlCol="0">
            <a:normAutofit/>
          </a:bodyPr>
          <a:lstStyle>
            <a:lvl1pPr marL="0" indent="0" algn="ctr">
              <a:buNone/>
              <a:defRPr sz="2000"/>
            </a:lvl1pPr>
          </a:lstStyle>
          <a:p>
            <a:pPr rtl="0"/>
            <a:r>
              <a:rPr lang="en-US" noProof="0"/>
              <a:t>Click icon to add chart</a:t>
            </a:r>
            <a:endParaRPr lang="en-GB" noProof="0"/>
          </a:p>
        </p:txBody>
      </p:sp>
    </p:spTree>
    <p:extLst>
      <p:ext uri="{BB962C8B-B14F-4D97-AF65-F5344CB8AC3E}">
        <p14:creationId xmlns:p14="http://schemas.microsoft.com/office/powerpoint/2010/main" val="25895297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7450621" cy="4967287"/>
          </a:xfrm>
        </p:spPr>
        <p:txBody>
          <a:bodyPr rtlCol="0">
            <a:normAutofit/>
          </a:bodyPr>
          <a:lstStyle>
            <a:lvl1pPr marL="0" indent="0" algn="ctr">
              <a:buNone/>
              <a:defRPr sz="2000"/>
            </a:lvl1pPr>
          </a:lstStyle>
          <a:p>
            <a:pPr rtl="0"/>
            <a:r>
              <a:rPr lang="en-US" noProof="0"/>
              <a:t>Click icon to add chart</a:t>
            </a:r>
            <a:endParaRPr lang="en-GB" noProof="0"/>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rtlCol="0">
            <a:normAutofit/>
          </a:bodyPr>
          <a:lstStyle>
            <a:lvl1pPr marL="0" indent="0" algn="ctr">
              <a:buNone/>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38405930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5" y="1233488"/>
            <a:ext cx="5512490" cy="4967287"/>
          </a:xfrm>
        </p:spPr>
        <p:txBody>
          <a:bodyPr rtlCol="0">
            <a:normAutofit/>
          </a:bodyPr>
          <a:lstStyle>
            <a:lvl1pPr marL="0" indent="0" algn="ctr">
              <a:buNone/>
              <a:defRPr sz="2000"/>
            </a:lvl1pPr>
          </a:lstStyle>
          <a:p>
            <a:pPr rtl="0"/>
            <a:r>
              <a:rPr lang="en-US" noProof="0"/>
              <a:t>Click icon to add chart</a:t>
            </a:r>
            <a:endParaRPr lang="en-GB" noProof="0"/>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0" cy="4967287"/>
          </a:xfrm>
        </p:spPr>
        <p:txBody>
          <a:bodyPr rtlCol="0">
            <a:normAutofit/>
          </a:bodyPr>
          <a:lstStyle>
            <a:lvl1pPr marL="0" indent="0" algn="ctr">
              <a:buNone/>
              <a:defRPr sz="2000"/>
            </a:lvl1pPr>
          </a:lstStyle>
          <a:p>
            <a:pPr rtl="0"/>
            <a:r>
              <a:rPr lang="en-US" noProof="0"/>
              <a:t>Click icon to add chart</a:t>
            </a:r>
            <a:endParaRPr lang="en-GB" noProof="0"/>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rtlCol="0"/>
          <a:lstStyle/>
          <a:p>
            <a:pPr rtl="0"/>
            <a:r>
              <a:rPr lang="en-US" noProof="0"/>
              <a:t>Click to edit Master title style</a:t>
            </a:r>
            <a:endParaRPr lang="en-GB" noProof="0"/>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rtlCol="0"/>
          <a:lstStyle/>
          <a:p>
            <a:pPr rtl="0"/>
            <a:fld id="{03DC2DEF-D2FE-4B45-ABA4-9F153FD1C98A}" type="slidenum">
              <a:rPr lang="en-GB" noProof="0" smtClean="0"/>
              <a:t>‹#›</a:t>
            </a:fld>
            <a:endParaRPr lang="en-GB" noProof="0"/>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2" y="1362696"/>
            <a:ext cx="5552246" cy="2294899"/>
          </a:xfrm>
        </p:spPr>
        <p:txBody>
          <a:bodyPr rtlCol="0">
            <a:normAutofit/>
          </a:bodyPr>
          <a:lstStyle>
            <a:lvl1pPr marL="0" indent="0" algn="ctr">
              <a:buNone/>
              <a:defRPr sz="2000"/>
            </a:lvl1pPr>
          </a:lstStyle>
          <a:p>
            <a:pPr rtl="0"/>
            <a:r>
              <a:rPr lang="en-US" noProof="0"/>
              <a:t>Click icon to add chart</a:t>
            </a:r>
            <a:endParaRPr lang="en-GB" noProof="0"/>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2" y="3781218"/>
            <a:ext cx="5552246" cy="2294899"/>
          </a:xfrm>
        </p:spPr>
        <p:txBody>
          <a:bodyPr rtlCol="0">
            <a:normAutofit/>
          </a:bodyPr>
          <a:lstStyle>
            <a:lvl1pPr marL="0" indent="0" algn="ctr">
              <a:buNone/>
              <a:defRPr sz="2000"/>
            </a:lvl1pPr>
          </a:lstStyle>
          <a:p>
            <a:pPr rtl="0"/>
            <a:r>
              <a:rPr lang="en-US" noProof="0"/>
              <a:t>Click icon to add chart</a:t>
            </a:r>
            <a:endParaRPr lang="en-GB" noProof="0"/>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3" y="1367561"/>
            <a:ext cx="5552246" cy="2294899"/>
          </a:xfrm>
        </p:spPr>
        <p:txBody>
          <a:bodyPr rtlCol="0">
            <a:normAutofit/>
          </a:bodyPr>
          <a:lstStyle>
            <a:lvl1pPr marL="0" indent="0" algn="ctr">
              <a:buNone/>
              <a:defRPr sz="2000"/>
            </a:lvl1pPr>
          </a:lstStyle>
          <a:p>
            <a:pPr rtl="0"/>
            <a:r>
              <a:rPr lang="en-US" noProof="0"/>
              <a:t>Click icon to add chart</a:t>
            </a:r>
            <a:endParaRPr lang="en-GB" noProof="0"/>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3" y="3786083"/>
            <a:ext cx="5552246" cy="2294899"/>
          </a:xfrm>
        </p:spPr>
        <p:txBody>
          <a:bodyPr rtlCol="0">
            <a:normAutofit/>
          </a:bodyPr>
          <a:lstStyle>
            <a:lvl1pPr marL="0" indent="0" algn="ctr">
              <a:buNone/>
              <a:defRPr sz="2000"/>
            </a:lvl1pPr>
          </a:lstStyle>
          <a:p>
            <a:pPr rtl="0"/>
            <a:r>
              <a:rPr lang="en-US" noProof="0"/>
              <a:t>Click icon to add chart</a:t>
            </a:r>
            <a:endParaRPr lang="en-GB" noProof="0"/>
          </a:p>
        </p:txBody>
      </p:sp>
    </p:spTree>
    <p:extLst>
      <p:ext uri="{BB962C8B-B14F-4D97-AF65-F5344CB8AC3E}">
        <p14:creationId xmlns:p14="http://schemas.microsoft.com/office/powerpoint/2010/main" val="1020844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rtlCol="0">
            <a:normAutofit/>
          </a:bodyPr>
          <a:lstStyle>
            <a:lvl1pPr marL="0" indent="0" algn="ctr">
              <a:buNone/>
              <a:defRPr sz="18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5"/>
            <a:ext cx="8737600" cy="2182811"/>
          </a:xfrm>
        </p:spPr>
        <p:txBody>
          <a:bodyPr rtlCol="0" anchor="ctr">
            <a:normAutofit/>
          </a:bodyPr>
          <a:lstStyle>
            <a:lvl1pPr algn="ctr">
              <a:defRPr sz="11500">
                <a:solidFill>
                  <a:schemeClr val="tx1"/>
                </a:solidFill>
              </a:defRPr>
            </a:lvl1pPr>
          </a:lstStyle>
          <a:p>
            <a:pPr rtl="0"/>
            <a:r>
              <a:rPr lang="en-GB" noProof="0"/>
              <a:t>Thank you</a:t>
            </a:r>
          </a:p>
        </p:txBody>
      </p:sp>
    </p:spTree>
    <p:extLst>
      <p:ext uri="{BB962C8B-B14F-4D97-AF65-F5344CB8AC3E}">
        <p14:creationId xmlns:p14="http://schemas.microsoft.com/office/powerpoint/2010/main" val="27575380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3DD3-9184-4434-93FC-DDB3E5B5328C}"/>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A4302458-F7EC-4A75-A897-E73CF8028E73}"/>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AFD31584-D229-4F6C-BA8E-36782FDA8DA0}"/>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7" name="Slide Number Placeholder 6">
            <a:extLst>
              <a:ext uri="{FF2B5EF4-FFF2-40B4-BE49-F238E27FC236}">
                <a16:creationId xmlns:a16="http://schemas.microsoft.com/office/drawing/2014/main" id="{382B7AE8-665C-4FF6-B292-B525984D93C4}"/>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Tree>
    <p:extLst>
      <p:ext uri="{BB962C8B-B14F-4D97-AF65-F5344CB8AC3E}">
        <p14:creationId xmlns:p14="http://schemas.microsoft.com/office/powerpoint/2010/main" val="13903189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ACFC-0D65-4857-AAEE-904747F38A57}"/>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8A594C5E-E06C-488C-AC82-331C53B94F1C}"/>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74EC8C27-FA57-408C-8D6B-844D81BC8312}"/>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7" name="Slide Number Placeholder 6">
            <a:extLst>
              <a:ext uri="{FF2B5EF4-FFF2-40B4-BE49-F238E27FC236}">
                <a16:creationId xmlns:a16="http://schemas.microsoft.com/office/drawing/2014/main" id="{E468A18F-96D4-4F1F-BF6B-EDFACBF8D67C}"/>
              </a:ext>
            </a:extLst>
          </p:cNvPr>
          <p:cNvSpPr>
            <a:spLocks noGrp="1"/>
          </p:cNvSpPr>
          <p:nvPr>
            <p:ph type="sldNum" sz="quarter" idx="12"/>
          </p:nvPr>
        </p:nvSpPr>
        <p:spPr/>
        <p:txBody>
          <a:bodyPr rtlCol="0"/>
          <a:lstStyle/>
          <a:p>
            <a:pPr rtl="0"/>
            <a:fld id="{03DC2DEF-D2FE-4B45-ABA4-9F153FD1C98A}" type="slidenum">
              <a:rPr lang="en-GB" noProof="0" smtClean="0"/>
              <a:t>‹#›</a:t>
            </a:fld>
            <a:endParaRPr lang="en-GB" noProof="0"/>
          </a:p>
        </p:txBody>
      </p:sp>
    </p:spTree>
    <p:extLst>
      <p:ext uri="{BB962C8B-B14F-4D97-AF65-F5344CB8AC3E}">
        <p14:creationId xmlns:p14="http://schemas.microsoft.com/office/powerpoint/2010/main" val="180341607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woObj">
  <p:cSld name="5_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2/19/2024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1437127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cSld name="5_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19A2EEF-D063-471C-874C-34EA52AA8371}" type="datetime1">
              <a:rPr lang="en-US" smtClean="0"/>
              <a:t>2/19/2024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3656195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60ACE-E228-45FD-83E3-FF4D1CCF705F}"/>
              </a:ext>
            </a:extLst>
          </p:cNvPr>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88AF9FF-2A4E-41E6-956B-69BC625CC9A4}"/>
              </a:ext>
            </a:extLst>
          </p:cNvPr>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Rectangle 6">
            <a:extLst>
              <a:ext uri="{FF2B5EF4-FFF2-40B4-BE49-F238E27FC236}">
                <a16:creationId xmlns:a16="http://schemas.microsoft.com/office/drawing/2014/main" id="{CEE1F87C-C7F2-4F14-86B1-854B7B0C580E}"/>
              </a:ext>
            </a:extLst>
          </p:cNvPr>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Slide Number Placeholder 5">
            <a:extLst>
              <a:ext uri="{FF2B5EF4-FFF2-40B4-BE49-F238E27FC236}">
                <a16:creationId xmlns:a16="http://schemas.microsoft.com/office/drawing/2014/main" id="{94FD9470-E137-41DF-A5CA-C7B4B9856E94}"/>
              </a:ext>
            </a:extLst>
          </p:cNvPr>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pPr rtl="0"/>
            <a:fld id="{03DC2DEF-D2FE-4B45-ABA4-9F153FD1C98A}" type="slidenum">
              <a:rPr lang="en-GB" noProof="0" smtClean="0"/>
              <a:pPr/>
              <a:t>‹#›</a:t>
            </a:fld>
            <a:endParaRPr lang="en-GB" noProof="0"/>
          </a:p>
        </p:txBody>
      </p:sp>
      <p:sp>
        <p:nvSpPr>
          <p:cNvPr id="8" name="Rectangle 7">
            <a:extLst>
              <a:ext uri="{FF2B5EF4-FFF2-40B4-BE49-F238E27FC236}">
                <a16:creationId xmlns:a16="http://schemas.microsoft.com/office/drawing/2014/main" id="{48AB12CC-D752-4664-B92F-BAEFF0416B7E}"/>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43458329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 id="2147483669" r:id="rId12"/>
    <p:sldLayoutId id="2147483651" r:id="rId13"/>
    <p:sldLayoutId id="2147483670" r:id="rId14"/>
    <p:sldLayoutId id="2147483671" r:id="rId15"/>
    <p:sldLayoutId id="2147483672" r:id="rId16"/>
    <p:sldLayoutId id="2147483673" r:id="rId17"/>
    <p:sldLayoutId id="2147483652" r:id="rId18"/>
    <p:sldLayoutId id="2147483674" r:id="rId19"/>
    <p:sldLayoutId id="2147483675" r:id="rId20"/>
    <p:sldLayoutId id="2147483676" r:id="rId21"/>
    <p:sldLayoutId id="2147483677" r:id="rId22"/>
    <p:sldLayoutId id="2147483655" r:id="rId23"/>
    <p:sldLayoutId id="2147483678" r:id="rId24"/>
    <p:sldLayoutId id="2147483679" r:id="rId25"/>
    <p:sldLayoutId id="2147483680" r:id="rId26"/>
    <p:sldLayoutId id="2147483681" r:id="rId27"/>
    <p:sldLayoutId id="2147483653" r:id="rId28"/>
    <p:sldLayoutId id="2147483682" r:id="rId29"/>
    <p:sldLayoutId id="2147483683" r:id="rId30"/>
    <p:sldLayoutId id="2147483684" r:id="rId31"/>
    <p:sldLayoutId id="2147483685" r:id="rId32"/>
    <p:sldLayoutId id="2147483654" r:id="rId33"/>
    <p:sldLayoutId id="2147483686" r:id="rId34"/>
    <p:sldLayoutId id="2147483687" r:id="rId35"/>
    <p:sldLayoutId id="2147483689" r:id="rId36"/>
    <p:sldLayoutId id="2147483688"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656" r:id="rId51"/>
    <p:sldLayoutId id="2147483657" r:id="rId52"/>
    <p:sldLayoutId id="2147483703" r:id="rId53"/>
    <p:sldLayoutId id="2147483704" r:id="rId54"/>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234" userDrawn="1">
          <p15:clr>
            <a:srgbClr val="F26B43"/>
          </p15:clr>
        </p15:guide>
        <p15:guide id="3" orient="horz" pos="4133" userDrawn="1">
          <p15:clr>
            <a:srgbClr val="F26B43"/>
          </p15:clr>
        </p15:guide>
        <p15:guide id="4" pos="7491" userDrawn="1">
          <p15:clr>
            <a:srgbClr val="F26B43"/>
          </p15:clr>
        </p15:guide>
        <p15:guide id="5" orient="horz" pos="640" userDrawn="1">
          <p15:clr>
            <a:srgbClr val="F26B43"/>
          </p15:clr>
        </p15:guide>
        <p15:guide id="6" orient="horz" pos="777" userDrawn="1">
          <p15:clr>
            <a:srgbClr val="F26B43"/>
          </p15:clr>
        </p15:guide>
        <p15:guide id="7" orient="horz" pos="4020" userDrawn="1">
          <p15:clr>
            <a:srgbClr val="F26B43"/>
          </p15:clr>
        </p15:guide>
        <p15:guide id="8" orient="horz" pos="390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tate.org.uk/art/artworks/schwitters-picture-of-spatial-growths-picture-with-two-small-dogs-t03863"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hyperlink" Target="https://www.guernicamag.com/the-making-of-making-it-new/"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hyperlink" Target="https://www.guernicamag.com/the-making-of-making-it-new/" TargetMode="Externa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3" Type="http://schemas.openxmlformats.org/officeDocument/2006/relationships/hyperlink" Target="https://www.bartleby.com/140/3.html" TargetMode="External"/><Relationship Id="rId2" Type="http://schemas.openxmlformats.org/officeDocument/2006/relationships/image" Target="../media/image11.png"/><Relationship Id="rId1" Type="http://schemas.openxmlformats.org/officeDocument/2006/relationships/slideLayout" Target="../slideLayouts/slideLayout51.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51.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251CEBEB-5088-4E63-81A4-0DCEB5B45207}"/>
              </a:ext>
              <a:ext uri="{C183D7F6-B498-43B3-948B-1728B52AA6E4}">
                <adec:decorative xmlns:adec="http://schemas.microsoft.com/office/drawing/2017/decorative" val="1"/>
              </a:ext>
            </a:extLst>
          </p:cNvPr>
          <p:cNvPicPr>
            <a:picLocks noGrp="1" noChangeAspect="1"/>
          </p:cNvPicPr>
          <p:nvPr>
            <p:ph type="pic" sz="quarter" idx="10"/>
          </p:nvPr>
        </p:nvPicPr>
        <p:blipFill>
          <a:blip r:embed="rId3"/>
          <a:srcRect/>
          <a:stretch/>
        </p:blipFill>
        <p:spPr/>
      </p:pic>
      <p:sp>
        <p:nvSpPr>
          <p:cNvPr id="3" name="Title 2">
            <a:extLst>
              <a:ext uri="{FF2B5EF4-FFF2-40B4-BE49-F238E27FC236}">
                <a16:creationId xmlns:a16="http://schemas.microsoft.com/office/drawing/2014/main" id="{3D71C9CD-CAE8-4AC8-936D-333769D479E5}"/>
              </a:ext>
            </a:extLst>
          </p:cNvPr>
          <p:cNvSpPr>
            <a:spLocks noGrp="1"/>
          </p:cNvSpPr>
          <p:nvPr>
            <p:ph type="ctrTitle"/>
          </p:nvPr>
        </p:nvSpPr>
        <p:spPr/>
        <p:txBody>
          <a:bodyPr rtlCol="0">
            <a:normAutofit fontScale="90000"/>
          </a:bodyPr>
          <a:lstStyle/>
          <a:p>
            <a:pPr rtl="0"/>
            <a:r>
              <a:rPr lang="en-GB"/>
              <a:t>Make it New: Aspects of 20th and 21st Century Writing</a:t>
            </a:r>
            <a:endParaRPr lang="en-GB" dirty="0"/>
          </a:p>
        </p:txBody>
      </p:sp>
      <p:sp>
        <p:nvSpPr>
          <p:cNvPr id="4" name="Subtitle 3">
            <a:extLst>
              <a:ext uri="{FF2B5EF4-FFF2-40B4-BE49-F238E27FC236}">
                <a16:creationId xmlns:a16="http://schemas.microsoft.com/office/drawing/2014/main" id="{C6D24F99-E026-485A-96CD-AEC98137262A}"/>
              </a:ext>
            </a:extLst>
          </p:cNvPr>
          <p:cNvSpPr>
            <a:spLocks noGrp="1"/>
          </p:cNvSpPr>
          <p:nvPr>
            <p:ph type="subTitle" idx="1"/>
          </p:nvPr>
        </p:nvSpPr>
        <p:spPr/>
        <p:txBody>
          <a:bodyPr rtlCol="0"/>
          <a:lstStyle/>
          <a:p>
            <a:pPr rtl="0"/>
            <a:r>
              <a:rPr lang="en-GB" dirty="0"/>
              <a:t>HPEN5036/6036</a:t>
            </a:r>
          </a:p>
          <a:p>
            <a:pPr rtl="0"/>
            <a:r>
              <a:rPr lang="en-GB" dirty="0"/>
              <a:t>Professor Matthew Jarvis</a:t>
            </a:r>
          </a:p>
        </p:txBody>
      </p:sp>
    </p:spTree>
    <p:extLst>
      <p:ext uri="{BB962C8B-B14F-4D97-AF65-F5344CB8AC3E}">
        <p14:creationId xmlns:p14="http://schemas.microsoft.com/office/powerpoint/2010/main" val="1495496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251CEBEB-5088-4E63-81A4-0DCEB5B45207}"/>
              </a:ext>
              <a:ext uri="{C183D7F6-B498-43B3-948B-1728B52AA6E4}">
                <adec:decorative xmlns:adec="http://schemas.microsoft.com/office/drawing/2017/decorative" val="1"/>
              </a:ext>
            </a:extLst>
          </p:cNvPr>
          <p:cNvPicPr>
            <a:picLocks noGrp="1" noChangeAspect="1"/>
          </p:cNvPicPr>
          <p:nvPr>
            <p:ph type="pic" sz="quarter" idx="10"/>
          </p:nvPr>
        </p:nvPicPr>
        <p:blipFill>
          <a:blip r:embed="rId3"/>
          <a:srcRect/>
          <a:stretch/>
        </p:blipFill>
        <p:spPr/>
      </p:pic>
      <p:sp>
        <p:nvSpPr>
          <p:cNvPr id="3" name="Title 2">
            <a:extLst>
              <a:ext uri="{FF2B5EF4-FFF2-40B4-BE49-F238E27FC236}">
                <a16:creationId xmlns:a16="http://schemas.microsoft.com/office/drawing/2014/main" id="{3D71C9CD-CAE8-4AC8-936D-333769D479E5}"/>
              </a:ext>
            </a:extLst>
          </p:cNvPr>
          <p:cNvSpPr>
            <a:spLocks noGrp="1"/>
          </p:cNvSpPr>
          <p:nvPr>
            <p:ph type="ctrTitle"/>
          </p:nvPr>
        </p:nvSpPr>
        <p:spPr/>
        <p:txBody>
          <a:bodyPr rtlCol="0">
            <a:noAutofit/>
          </a:bodyPr>
          <a:lstStyle/>
          <a:p>
            <a:pPr rtl="0"/>
            <a:r>
              <a:rPr lang="en-GB" sz="4000" dirty="0"/>
              <a:t>Kurt Schwitters,</a:t>
            </a:r>
            <a:br>
              <a:rPr lang="en-GB" sz="4000" dirty="0"/>
            </a:br>
            <a:r>
              <a:rPr lang="en-GB" sz="4000" dirty="0"/>
              <a:t>‘Picture of Spatial Growths - Picture with Two Small Dogs’,</a:t>
            </a:r>
            <a:br>
              <a:rPr lang="en-GB" sz="4000" dirty="0"/>
            </a:br>
            <a:r>
              <a:rPr lang="en-GB" sz="4000" dirty="0"/>
              <a:t>1920–39</a:t>
            </a:r>
          </a:p>
        </p:txBody>
      </p:sp>
      <p:sp>
        <p:nvSpPr>
          <p:cNvPr id="4" name="Subtitle 3">
            <a:extLst>
              <a:ext uri="{FF2B5EF4-FFF2-40B4-BE49-F238E27FC236}">
                <a16:creationId xmlns:a16="http://schemas.microsoft.com/office/drawing/2014/main" id="{C6D24F99-E026-485A-96CD-AEC98137262A}"/>
              </a:ext>
            </a:extLst>
          </p:cNvPr>
          <p:cNvSpPr>
            <a:spLocks noGrp="1"/>
          </p:cNvSpPr>
          <p:nvPr>
            <p:ph type="subTitle" idx="1"/>
          </p:nvPr>
        </p:nvSpPr>
        <p:spPr/>
        <p:txBody>
          <a:bodyPr rtlCol="0">
            <a:normAutofit/>
          </a:bodyPr>
          <a:lstStyle/>
          <a:p>
            <a:pPr rtl="0"/>
            <a:r>
              <a:rPr lang="en-GB" dirty="0"/>
              <a:t>Photo: </a:t>
            </a:r>
            <a:r>
              <a:rPr lang="en-GB" dirty="0">
                <a:solidFill>
                  <a:srgbClr val="FFFF00"/>
                </a:solidFill>
                <a:hlinkClick r:id="rId4">
                  <a:extLst>
                    <a:ext uri="{A12FA001-AC4F-418D-AE19-62706E023703}">
                      <ahyp:hlinkClr xmlns:ahyp="http://schemas.microsoft.com/office/drawing/2018/hyperlinkcolor" val="tx"/>
                    </a:ext>
                  </a:extLst>
                </a:hlinkClick>
              </a:rPr>
              <a:t>Tate</a:t>
            </a:r>
            <a:endParaRPr lang="en-GB" dirty="0">
              <a:solidFill>
                <a:srgbClr val="FFFF00"/>
              </a:solidFill>
            </a:endParaRPr>
          </a:p>
          <a:p>
            <a:pPr rtl="0"/>
            <a:r>
              <a:rPr lang="en-GB" dirty="0"/>
              <a:t>CC-BY-NC-ND 3.0 (</a:t>
            </a:r>
            <a:r>
              <a:rPr lang="en-GB" dirty="0" err="1"/>
              <a:t>Unported</a:t>
            </a:r>
            <a:r>
              <a:rPr lang="en-GB" dirty="0"/>
              <a:t>)</a:t>
            </a:r>
          </a:p>
        </p:txBody>
      </p:sp>
    </p:spTree>
    <p:extLst>
      <p:ext uri="{BB962C8B-B14F-4D97-AF65-F5344CB8AC3E}">
        <p14:creationId xmlns:p14="http://schemas.microsoft.com/office/powerpoint/2010/main" val="2430103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6ABD212-9904-76AF-2501-BF464E114A11}"/>
              </a:ext>
            </a:extLst>
          </p:cNvPr>
          <p:cNvSpPr>
            <a:spLocks noGrp="1"/>
          </p:cNvSpPr>
          <p:nvPr>
            <p:ph type="title"/>
          </p:nvPr>
        </p:nvSpPr>
        <p:spPr>
          <a:xfrm>
            <a:off x="371475" y="1783831"/>
            <a:ext cx="3111954" cy="3290338"/>
          </a:xfrm>
        </p:spPr>
        <p:txBody>
          <a:bodyPr anchor="ctr">
            <a:normAutofit/>
          </a:bodyPr>
          <a:lstStyle/>
          <a:p>
            <a:r>
              <a:rPr lang="en-GB" dirty="0"/>
              <a:t>Welcome to the module</a:t>
            </a:r>
          </a:p>
        </p:txBody>
      </p:sp>
      <p:sp>
        <p:nvSpPr>
          <p:cNvPr id="6" name="Content Placeholder 5">
            <a:extLst>
              <a:ext uri="{FF2B5EF4-FFF2-40B4-BE49-F238E27FC236}">
                <a16:creationId xmlns:a16="http://schemas.microsoft.com/office/drawing/2014/main" id="{17A96B29-6162-9336-F1B0-22C3BA000CA7}"/>
              </a:ext>
            </a:extLst>
          </p:cNvPr>
          <p:cNvSpPr>
            <a:spLocks noGrp="1"/>
          </p:cNvSpPr>
          <p:nvPr>
            <p:ph idx="1"/>
          </p:nvPr>
        </p:nvSpPr>
        <p:spPr>
          <a:xfrm>
            <a:off x="7489370" y="1783832"/>
            <a:ext cx="4402592" cy="4578868"/>
          </a:xfrm>
        </p:spPr>
        <p:txBody>
          <a:bodyPr anchor="ctr">
            <a:normAutofit/>
          </a:bodyPr>
          <a:lstStyle/>
          <a:p>
            <a:r>
              <a:rPr lang="en-GB" sz="2200" dirty="0"/>
              <a:t>Block 5</a:t>
            </a:r>
          </a:p>
          <a:p>
            <a:r>
              <a:rPr lang="en-GB" sz="2200" dirty="0"/>
              <a:t>Tuesdays, Wednesdays, and Fridays – classes 10am – 1pm</a:t>
            </a:r>
          </a:p>
          <a:p>
            <a:r>
              <a:rPr lang="en-GB" sz="2200" dirty="0"/>
              <a:t>First class: Tuesday 20 February 2024</a:t>
            </a:r>
          </a:p>
          <a:p>
            <a:r>
              <a:rPr lang="en-GB" sz="2200" dirty="0"/>
              <a:t>Final class: Friday 15 March 2024</a:t>
            </a:r>
          </a:p>
          <a:p>
            <a:r>
              <a:rPr lang="en-GB" sz="2200" dirty="0"/>
              <a:t>Assessment via 5,000-word portfolio</a:t>
            </a:r>
          </a:p>
          <a:p>
            <a:r>
              <a:rPr lang="en-GB" sz="2200" dirty="0"/>
              <a:t>Assessment deadline: Friday 12 April 2024 (return of comments/marks Friday 3 May 2024)</a:t>
            </a:r>
            <a:endParaRPr lang="en-GB" dirty="0"/>
          </a:p>
        </p:txBody>
      </p:sp>
      <p:sp>
        <p:nvSpPr>
          <p:cNvPr id="11" name="Slide Number Placeholder 3">
            <a:extLst>
              <a:ext uri="{FF2B5EF4-FFF2-40B4-BE49-F238E27FC236}">
                <a16:creationId xmlns:a16="http://schemas.microsoft.com/office/drawing/2014/main" id="{35A18F07-0EA2-6821-9DC4-49E22FF996DF}"/>
              </a:ext>
            </a:extLst>
          </p:cNvPr>
          <p:cNvSpPr>
            <a:spLocks noGrp="1"/>
          </p:cNvSpPr>
          <p:nvPr>
            <p:ph type="sldNum" sz="quarter" idx="12"/>
          </p:nvPr>
        </p:nvSpPr>
        <p:spPr>
          <a:xfrm>
            <a:off x="11518900" y="6581978"/>
            <a:ext cx="373062" cy="206104"/>
          </a:xfrm>
        </p:spPr>
        <p:txBody>
          <a:bodyPr/>
          <a:lstStyle/>
          <a:p>
            <a:pPr rtl="0">
              <a:spcAft>
                <a:spcPts val="600"/>
              </a:spcAft>
            </a:pPr>
            <a:fld id="{03DC2DEF-D2FE-4B45-ABA4-9F153FD1C98A}" type="slidenum">
              <a:rPr lang="en-GB" noProof="0" smtClean="0"/>
              <a:pPr rtl="0">
                <a:spcAft>
                  <a:spcPts val="600"/>
                </a:spcAft>
              </a:pPr>
              <a:t>3</a:t>
            </a:fld>
            <a:endParaRPr lang="en-GB" noProof="0"/>
          </a:p>
        </p:txBody>
      </p:sp>
      <p:pic>
        <p:nvPicPr>
          <p:cNvPr id="2" name="Picture Placeholder 1">
            <a:extLst>
              <a:ext uri="{FF2B5EF4-FFF2-40B4-BE49-F238E27FC236}">
                <a16:creationId xmlns:a16="http://schemas.microsoft.com/office/drawing/2014/main" id="{88E0458D-EC98-C838-B549-73D4DFCB1A66}"/>
              </a:ext>
            </a:extLst>
          </p:cNvPr>
          <p:cNvPicPr>
            <a:picLocks noGrp="1" noChangeAspect="1"/>
          </p:cNvPicPr>
          <p:nvPr>
            <p:ph type="pic" sz="quarter" idx="13"/>
          </p:nvPr>
        </p:nvPicPr>
        <p:blipFill rotWithShape="1">
          <a:blip r:embed="rId2"/>
          <a:srcRect l="6924" r="11988"/>
          <a:stretch/>
        </p:blipFill>
        <p:spPr>
          <a:xfrm>
            <a:off x="3672114" y="10"/>
            <a:ext cx="3628571" cy="6857990"/>
          </a:xfrm>
          <a:prstGeom prst="rect">
            <a:avLst/>
          </a:prstGeom>
          <a:noFill/>
        </p:spPr>
      </p:pic>
    </p:spTree>
    <p:extLst>
      <p:ext uri="{BB962C8B-B14F-4D97-AF65-F5344CB8AC3E}">
        <p14:creationId xmlns:p14="http://schemas.microsoft.com/office/powerpoint/2010/main" val="29534147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EE9BF-D4B9-271C-04A7-1412CC480D89}"/>
              </a:ext>
            </a:extLst>
          </p:cNvPr>
          <p:cNvSpPr>
            <a:spLocks noGrp="1"/>
          </p:cNvSpPr>
          <p:nvPr>
            <p:ph type="title"/>
          </p:nvPr>
        </p:nvSpPr>
        <p:spPr>
          <a:xfrm>
            <a:off x="1244600" y="260351"/>
            <a:ext cx="9702800" cy="973137"/>
          </a:xfrm>
        </p:spPr>
        <p:txBody>
          <a:bodyPr anchor="ctr">
            <a:normAutofit/>
          </a:bodyPr>
          <a:lstStyle/>
          <a:p>
            <a:r>
              <a:rPr lang="en-GB" dirty="0"/>
              <a:t>Assessment</a:t>
            </a:r>
          </a:p>
        </p:txBody>
      </p:sp>
      <p:sp>
        <p:nvSpPr>
          <p:cNvPr id="13" name="Content Placeholder 2">
            <a:extLst>
              <a:ext uri="{FF2B5EF4-FFF2-40B4-BE49-F238E27FC236}">
                <a16:creationId xmlns:a16="http://schemas.microsoft.com/office/drawing/2014/main" id="{074DFC47-C012-78C6-78FF-4BFC44F25277}"/>
              </a:ext>
            </a:extLst>
          </p:cNvPr>
          <p:cNvSpPr>
            <a:spLocks noGrp="1"/>
          </p:cNvSpPr>
          <p:nvPr>
            <p:ph idx="1"/>
          </p:nvPr>
        </p:nvSpPr>
        <p:spPr>
          <a:xfrm>
            <a:off x="546100" y="1638299"/>
            <a:ext cx="5346700" cy="4381501"/>
          </a:xfrm>
        </p:spPr>
        <p:txBody>
          <a:bodyPr/>
          <a:lstStyle/>
          <a:p>
            <a:r>
              <a:rPr lang="en-US" dirty="0"/>
              <a:t>5,000-word portfolio</a:t>
            </a:r>
          </a:p>
          <a:p>
            <a:r>
              <a:rPr lang="en-US" dirty="0"/>
              <a:t>Two Parts</a:t>
            </a:r>
          </a:p>
          <a:p>
            <a:r>
              <a:rPr lang="en-US" dirty="0">
                <a:solidFill>
                  <a:srgbClr val="FFFF00"/>
                </a:solidFill>
              </a:rPr>
              <a:t>Part A:</a:t>
            </a:r>
            <a:r>
              <a:rPr lang="en-US" dirty="0"/>
              <a:t> 3,000-word essay </a:t>
            </a:r>
            <a:r>
              <a:rPr lang="en-US" dirty="0">
                <a:solidFill>
                  <a:srgbClr val="FFFF00"/>
                </a:solidFill>
              </a:rPr>
              <a:t>OR</a:t>
            </a:r>
            <a:r>
              <a:rPr lang="en-US" dirty="0"/>
              <a:t> 2,000-word short story plus 1,000-word critical commentary </a:t>
            </a:r>
            <a:r>
              <a:rPr lang="en-US" dirty="0">
                <a:solidFill>
                  <a:srgbClr val="FFFF00"/>
                </a:solidFill>
              </a:rPr>
              <a:t>OR</a:t>
            </a:r>
            <a:r>
              <a:rPr lang="en-US" dirty="0"/>
              <a:t> </a:t>
            </a:r>
            <a:r>
              <a:rPr lang="en-GB" dirty="0"/>
              <a:t>100-120 lines of poetry plus 1,000-word critical commentary</a:t>
            </a:r>
          </a:p>
          <a:p>
            <a:r>
              <a:rPr lang="en-GB" dirty="0">
                <a:solidFill>
                  <a:srgbClr val="FFFF00"/>
                </a:solidFill>
              </a:rPr>
              <a:t>Part B:</a:t>
            </a:r>
            <a:r>
              <a:rPr lang="en-GB" dirty="0"/>
              <a:t> 2 x 1,000-word book reviews (of volumes from the module) </a:t>
            </a:r>
            <a:r>
              <a:rPr lang="en-GB" dirty="0">
                <a:solidFill>
                  <a:srgbClr val="FFFF00"/>
                </a:solidFill>
              </a:rPr>
              <a:t>OR</a:t>
            </a:r>
            <a:r>
              <a:rPr lang="en-GB" dirty="0"/>
              <a:t> a series of shorter blog-posts about material on the module, totalling 2,000 words</a:t>
            </a:r>
          </a:p>
          <a:p>
            <a:endParaRPr lang="en-US" dirty="0"/>
          </a:p>
          <a:p>
            <a:endParaRPr lang="en-US" dirty="0"/>
          </a:p>
        </p:txBody>
      </p:sp>
      <p:sp>
        <p:nvSpPr>
          <p:cNvPr id="4" name="Slide Number Placeholder 3">
            <a:extLst>
              <a:ext uri="{FF2B5EF4-FFF2-40B4-BE49-F238E27FC236}">
                <a16:creationId xmlns:a16="http://schemas.microsoft.com/office/drawing/2014/main" id="{91C1F7D3-D9DD-8C4B-CA88-301A9071E4C9}"/>
              </a:ext>
            </a:extLst>
          </p:cNvPr>
          <p:cNvSpPr>
            <a:spLocks noGrp="1"/>
          </p:cNvSpPr>
          <p:nvPr>
            <p:ph type="sldNum" sz="quarter" idx="12"/>
          </p:nvPr>
        </p:nvSpPr>
        <p:spPr>
          <a:xfrm>
            <a:off x="11518900" y="6581978"/>
            <a:ext cx="373062" cy="206104"/>
          </a:xfrm>
        </p:spPr>
        <p:txBody>
          <a:bodyPr anchor="ctr">
            <a:normAutofit/>
          </a:bodyPr>
          <a:lstStyle/>
          <a:p>
            <a:pPr rtl="0">
              <a:lnSpc>
                <a:spcPct val="90000"/>
              </a:lnSpc>
              <a:spcAft>
                <a:spcPts val="600"/>
              </a:spcAft>
            </a:pPr>
            <a:fld id="{03DC2DEF-D2FE-4B45-ABA4-9F153FD1C98A}" type="slidenum">
              <a:rPr lang="en-GB" sz="800" noProof="0" smtClean="0"/>
              <a:pPr rtl="0">
                <a:lnSpc>
                  <a:spcPct val="90000"/>
                </a:lnSpc>
                <a:spcAft>
                  <a:spcPts val="600"/>
                </a:spcAft>
              </a:pPr>
              <a:t>4</a:t>
            </a:fld>
            <a:endParaRPr lang="en-GB" sz="800" noProof="0"/>
          </a:p>
        </p:txBody>
      </p:sp>
      <p:pic>
        <p:nvPicPr>
          <p:cNvPr id="8" name="Picture 7">
            <a:extLst>
              <a:ext uri="{FF2B5EF4-FFF2-40B4-BE49-F238E27FC236}">
                <a16:creationId xmlns:a16="http://schemas.microsoft.com/office/drawing/2014/main" id="{B174B595-A643-A7AE-190F-5D2D5831CF13}"/>
              </a:ext>
            </a:extLst>
          </p:cNvPr>
          <p:cNvPicPr>
            <a:picLocks noChangeAspect="1"/>
          </p:cNvPicPr>
          <p:nvPr/>
        </p:nvPicPr>
        <p:blipFill>
          <a:blip r:embed="rId2"/>
          <a:stretch>
            <a:fillRect/>
          </a:stretch>
        </p:blipFill>
        <p:spPr>
          <a:xfrm>
            <a:off x="7507508" y="1460501"/>
            <a:ext cx="2972946" cy="4740274"/>
          </a:xfrm>
          <a:prstGeom prst="rect">
            <a:avLst/>
          </a:prstGeom>
          <a:noFill/>
          <a:effectLst>
            <a:softEdge rad="50800"/>
          </a:effectLst>
        </p:spPr>
      </p:pic>
    </p:spTree>
    <p:extLst>
      <p:ext uri="{BB962C8B-B14F-4D97-AF65-F5344CB8AC3E}">
        <p14:creationId xmlns:p14="http://schemas.microsoft.com/office/powerpoint/2010/main" val="35532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B03EB-4A20-6453-67E3-6587CA0B33A1}"/>
              </a:ext>
            </a:extLst>
          </p:cNvPr>
          <p:cNvSpPr>
            <a:spLocks noGrp="1"/>
          </p:cNvSpPr>
          <p:nvPr>
            <p:ph type="title"/>
          </p:nvPr>
        </p:nvSpPr>
        <p:spPr>
          <a:xfrm>
            <a:off x="371475" y="1783831"/>
            <a:ext cx="3111954" cy="3290338"/>
          </a:xfrm>
        </p:spPr>
        <p:txBody>
          <a:bodyPr anchor="ctr">
            <a:normAutofit/>
          </a:bodyPr>
          <a:lstStyle/>
          <a:p>
            <a:r>
              <a:rPr lang="en-GB" dirty="0"/>
              <a:t>Material we’re going to study…</a:t>
            </a:r>
          </a:p>
        </p:txBody>
      </p:sp>
      <p:sp>
        <p:nvSpPr>
          <p:cNvPr id="3" name="Content Placeholder 2">
            <a:extLst>
              <a:ext uri="{FF2B5EF4-FFF2-40B4-BE49-F238E27FC236}">
                <a16:creationId xmlns:a16="http://schemas.microsoft.com/office/drawing/2014/main" id="{2C871826-D5BA-A473-0AD4-697C7C9AA3F0}"/>
              </a:ext>
            </a:extLst>
          </p:cNvPr>
          <p:cNvSpPr>
            <a:spLocks noGrp="1"/>
          </p:cNvSpPr>
          <p:nvPr>
            <p:ph idx="1"/>
          </p:nvPr>
        </p:nvSpPr>
        <p:spPr>
          <a:xfrm>
            <a:off x="7489370" y="1783832"/>
            <a:ext cx="4402592" cy="4523662"/>
          </a:xfrm>
        </p:spPr>
        <p:txBody>
          <a:bodyPr anchor="ctr">
            <a:normAutofit/>
          </a:bodyPr>
          <a:lstStyle/>
          <a:p>
            <a:pPr marL="0" indent="0">
              <a:buNone/>
            </a:pPr>
            <a:r>
              <a:rPr lang="en-GB" sz="2400" b="1" dirty="0"/>
              <a:t>Weeks 1 and 2: Modernism and War</a:t>
            </a:r>
          </a:p>
          <a:p>
            <a:pPr marL="0" indent="0">
              <a:buNone/>
            </a:pPr>
            <a:endParaRPr lang="en-GB" sz="2400" b="1" dirty="0"/>
          </a:p>
          <a:p>
            <a:r>
              <a:rPr lang="en-GB" sz="2400" dirty="0"/>
              <a:t>Dylan Thomas, </a:t>
            </a:r>
            <a:r>
              <a:rPr lang="en-GB" sz="2400" i="1" dirty="0"/>
              <a:t>Selected Poems </a:t>
            </a:r>
            <a:r>
              <a:rPr lang="en-GB" sz="2400" dirty="0"/>
              <a:t>(selections)</a:t>
            </a:r>
            <a:endParaRPr lang="en-GB" sz="2400" i="1" dirty="0"/>
          </a:p>
          <a:p>
            <a:r>
              <a:rPr lang="en-GB" sz="2400" dirty="0"/>
              <a:t>David Jones </a:t>
            </a:r>
            <a:r>
              <a:rPr lang="en-GB" sz="2400" i="1" dirty="0"/>
              <a:t>In Parenthesis </a:t>
            </a:r>
            <a:r>
              <a:rPr lang="en-GB" sz="2400" dirty="0"/>
              <a:t>(as much as we can…)</a:t>
            </a:r>
            <a:endParaRPr lang="en-GB" sz="2400" i="1" dirty="0"/>
          </a:p>
          <a:p>
            <a:r>
              <a:rPr lang="en-GB" sz="2400" dirty="0"/>
              <a:t>Lynette Roberts, </a:t>
            </a:r>
            <a:r>
              <a:rPr lang="en-GB" sz="2400" i="1" dirty="0"/>
              <a:t>Collected Poems </a:t>
            </a:r>
            <a:r>
              <a:rPr lang="en-GB" sz="2400" dirty="0"/>
              <a:t>(selections; available on Kindle)</a:t>
            </a:r>
          </a:p>
        </p:txBody>
      </p:sp>
      <p:sp>
        <p:nvSpPr>
          <p:cNvPr id="4" name="Slide Number Placeholder 3">
            <a:extLst>
              <a:ext uri="{FF2B5EF4-FFF2-40B4-BE49-F238E27FC236}">
                <a16:creationId xmlns:a16="http://schemas.microsoft.com/office/drawing/2014/main" id="{C2D25B2E-2171-CE88-2DFC-0307BF096C56}"/>
              </a:ext>
            </a:extLst>
          </p:cNvPr>
          <p:cNvSpPr>
            <a:spLocks noGrp="1"/>
          </p:cNvSpPr>
          <p:nvPr>
            <p:ph type="sldNum" sz="quarter" idx="12"/>
          </p:nvPr>
        </p:nvSpPr>
        <p:spPr>
          <a:xfrm>
            <a:off x="11518900" y="6581978"/>
            <a:ext cx="373062" cy="206104"/>
          </a:xfrm>
        </p:spPr>
        <p:txBody>
          <a:bodyPr anchor="ctr">
            <a:normAutofit/>
          </a:bodyPr>
          <a:lstStyle/>
          <a:p>
            <a:pPr rtl="0">
              <a:lnSpc>
                <a:spcPct val="90000"/>
              </a:lnSpc>
              <a:spcAft>
                <a:spcPts val="600"/>
              </a:spcAft>
            </a:pPr>
            <a:fld id="{03DC2DEF-D2FE-4B45-ABA4-9F153FD1C98A}" type="slidenum">
              <a:rPr lang="en-GB" sz="800" noProof="0" smtClean="0"/>
              <a:pPr rtl="0">
                <a:lnSpc>
                  <a:spcPct val="90000"/>
                </a:lnSpc>
                <a:spcAft>
                  <a:spcPts val="600"/>
                </a:spcAft>
              </a:pPr>
              <a:t>5</a:t>
            </a:fld>
            <a:endParaRPr lang="en-GB" sz="800" noProof="0"/>
          </a:p>
        </p:txBody>
      </p:sp>
      <p:pic>
        <p:nvPicPr>
          <p:cNvPr id="1026" name="Picture 2">
            <a:extLst>
              <a:ext uri="{FF2B5EF4-FFF2-40B4-BE49-F238E27FC236}">
                <a16:creationId xmlns:a16="http://schemas.microsoft.com/office/drawing/2014/main" id="{812D0431-6E19-6110-8C27-4037BCED84D2}"/>
              </a:ext>
            </a:extLst>
          </p:cNvPr>
          <p:cNvPicPr>
            <a:picLocks noGrp="1" noChangeAspect="1" noChangeArrowheads="1"/>
          </p:cNvPicPr>
          <p:nvPr>
            <p:ph type="pic" sz="quarter" idx="13"/>
          </p:nvPr>
        </p:nvPicPr>
        <p:blipFill rotWithShape="1">
          <a:blip r:embed="rId2">
            <a:extLst>
              <a:ext uri="{28A0092B-C50C-407E-A947-70E740481C1C}">
                <a14:useLocalDpi xmlns:a14="http://schemas.microsoft.com/office/drawing/2010/main" val="0"/>
              </a:ext>
            </a:extLst>
          </a:blip>
          <a:srcRect l="10507" r="7778"/>
          <a:stretch/>
        </p:blipFill>
        <p:spPr bwMode="auto">
          <a:xfrm>
            <a:off x="3672114" y="10"/>
            <a:ext cx="3628571" cy="6857990"/>
          </a:xfrm>
          <a:prstGeom prst="rect">
            <a:avLst/>
          </a:prstGeom>
          <a:solidFill>
            <a:srgbClr val="FFFFFF"/>
          </a:solidFill>
        </p:spPr>
      </p:pic>
    </p:spTree>
    <p:extLst>
      <p:ext uri="{BB962C8B-B14F-4D97-AF65-F5344CB8AC3E}">
        <p14:creationId xmlns:p14="http://schemas.microsoft.com/office/powerpoint/2010/main" val="3976925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B03EB-4A20-6453-67E3-6587CA0B33A1}"/>
              </a:ext>
            </a:extLst>
          </p:cNvPr>
          <p:cNvSpPr>
            <a:spLocks noGrp="1"/>
          </p:cNvSpPr>
          <p:nvPr>
            <p:ph type="title"/>
          </p:nvPr>
        </p:nvSpPr>
        <p:spPr>
          <a:xfrm>
            <a:off x="371475" y="1783831"/>
            <a:ext cx="3111954" cy="3290338"/>
          </a:xfrm>
        </p:spPr>
        <p:txBody>
          <a:bodyPr anchor="ctr">
            <a:normAutofit/>
          </a:bodyPr>
          <a:lstStyle/>
          <a:p>
            <a:r>
              <a:rPr lang="en-GB" dirty="0"/>
              <a:t>Material we’re going to study…</a:t>
            </a:r>
          </a:p>
        </p:txBody>
      </p:sp>
      <p:sp>
        <p:nvSpPr>
          <p:cNvPr id="3" name="Content Placeholder 2">
            <a:extLst>
              <a:ext uri="{FF2B5EF4-FFF2-40B4-BE49-F238E27FC236}">
                <a16:creationId xmlns:a16="http://schemas.microsoft.com/office/drawing/2014/main" id="{2C871826-D5BA-A473-0AD4-697C7C9AA3F0}"/>
              </a:ext>
            </a:extLst>
          </p:cNvPr>
          <p:cNvSpPr>
            <a:spLocks noGrp="1"/>
          </p:cNvSpPr>
          <p:nvPr>
            <p:ph idx="1"/>
          </p:nvPr>
        </p:nvSpPr>
        <p:spPr>
          <a:xfrm>
            <a:off x="7489370" y="1783832"/>
            <a:ext cx="4402592" cy="4140718"/>
          </a:xfrm>
        </p:spPr>
        <p:txBody>
          <a:bodyPr anchor="ctr">
            <a:normAutofit/>
          </a:bodyPr>
          <a:lstStyle/>
          <a:p>
            <a:pPr marL="0" indent="0">
              <a:buNone/>
            </a:pPr>
            <a:r>
              <a:rPr lang="en-GB" sz="2400" b="1" dirty="0"/>
              <a:t>Weeks 3 and 4: Postmodernism </a:t>
            </a:r>
            <a:r>
              <a:rPr lang="en-GB" sz="2400" b="1"/>
              <a:t>and Beyond?</a:t>
            </a:r>
            <a:endParaRPr lang="en-GB" sz="2400" b="1" dirty="0"/>
          </a:p>
          <a:p>
            <a:endParaRPr lang="en-GB" sz="2400" dirty="0"/>
          </a:p>
          <a:p>
            <a:r>
              <a:rPr lang="en-GB" sz="2400" dirty="0"/>
              <a:t>Kurt Vonnegut, </a:t>
            </a:r>
            <a:r>
              <a:rPr lang="en-GB" sz="2400" i="1" dirty="0"/>
              <a:t>Slaughterhouse-Five </a:t>
            </a:r>
            <a:r>
              <a:rPr lang="en-GB" sz="2400" dirty="0"/>
              <a:t>(short novel)</a:t>
            </a:r>
            <a:endParaRPr lang="en-GB" sz="2400" i="1" dirty="0"/>
          </a:p>
          <a:p>
            <a:r>
              <a:rPr lang="en-GB" sz="2400" dirty="0"/>
              <a:t>Jeanette Winterson, </a:t>
            </a:r>
            <a:r>
              <a:rPr lang="en-GB" sz="2400" i="1" dirty="0"/>
              <a:t>The Passion </a:t>
            </a:r>
            <a:r>
              <a:rPr lang="en-GB" sz="2400" dirty="0"/>
              <a:t>(short novel)</a:t>
            </a:r>
          </a:p>
          <a:p>
            <a:r>
              <a:rPr lang="en-GB" sz="2400" dirty="0"/>
              <a:t>Leila </a:t>
            </a:r>
            <a:r>
              <a:rPr lang="en-GB" sz="2400" dirty="0" err="1"/>
              <a:t>Aboulela</a:t>
            </a:r>
            <a:r>
              <a:rPr lang="en-GB" sz="2400" dirty="0"/>
              <a:t>, </a:t>
            </a:r>
            <a:r>
              <a:rPr lang="en-GB" sz="2400" i="1" dirty="0"/>
              <a:t>Elsewhere, Home </a:t>
            </a:r>
            <a:r>
              <a:rPr lang="en-GB" sz="2400" dirty="0"/>
              <a:t>(selections from these short stories)</a:t>
            </a:r>
            <a:endParaRPr lang="en-GB" dirty="0"/>
          </a:p>
        </p:txBody>
      </p:sp>
      <p:sp>
        <p:nvSpPr>
          <p:cNvPr id="4" name="Slide Number Placeholder 3">
            <a:extLst>
              <a:ext uri="{FF2B5EF4-FFF2-40B4-BE49-F238E27FC236}">
                <a16:creationId xmlns:a16="http://schemas.microsoft.com/office/drawing/2014/main" id="{C2D25B2E-2171-CE88-2DFC-0307BF096C56}"/>
              </a:ext>
            </a:extLst>
          </p:cNvPr>
          <p:cNvSpPr>
            <a:spLocks noGrp="1"/>
          </p:cNvSpPr>
          <p:nvPr>
            <p:ph type="sldNum" sz="quarter" idx="12"/>
          </p:nvPr>
        </p:nvSpPr>
        <p:spPr>
          <a:xfrm>
            <a:off x="11518900" y="6581978"/>
            <a:ext cx="373062" cy="206104"/>
          </a:xfrm>
        </p:spPr>
        <p:txBody>
          <a:bodyPr anchor="ctr">
            <a:normAutofit/>
          </a:bodyPr>
          <a:lstStyle/>
          <a:p>
            <a:pPr rtl="0">
              <a:lnSpc>
                <a:spcPct val="90000"/>
              </a:lnSpc>
              <a:spcAft>
                <a:spcPts val="600"/>
              </a:spcAft>
            </a:pPr>
            <a:fld id="{03DC2DEF-D2FE-4B45-ABA4-9F153FD1C98A}" type="slidenum">
              <a:rPr lang="en-GB" sz="800" noProof="0" smtClean="0"/>
              <a:pPr rtl="0">
                <a:lnSpc>
                  <a:spcPct val="90000"/>
                </a:lnSpc>
                <a:spcAft>
                  <a:spcPts val="600"/>
                </a:spcAft>
              </a:pPr>
              <a:t>6</a:t>
            </a:fld>
            <a:endParaRPr lang="en-GB" sz="800" noProof="0"/>
          </a:p>
        </p:txBody>
      </p:sp>
      <p:pic>
        <p:nvPicPr>
          <p:cNvPr id="3076" name="Picture 4">
            <a:extLst>
              <a:ext uri="{FF2B5EF4-FFF2-40B4-BE49-F238E27FC236}">
                <a16:creationId xmlns:a16="http://schemas.microsoft.com/office/drawing/2014/main" id="{2F1A78E2-0F42-DAEF-3912-CFF8DF619B09}"/>
              </a:ext>
            </a:extLst>
          </p:cNvPr>
          <p:cNvPicPr>
            <a:picLocks noGrp="1" noChangeAspect="1" noChangeArrowheads="1"/>
          </p:cNvPicPr>
          <p:nvPr>
            <p:ph type="pic" sz="quarter" idx="13"/>
          </p:nvPr>
        </p:nvPicPr>
        <p:blipFill rotWithShape="1">
          <a:blip r:embed="rId2">
            <a:extLst>
              <a:ext uri="{28A0092B-C50C-407E-A947-70E740481C1C}">
                <a14:useLocalDpi xmlns:a14="http://schemas.microsoft.com/office/drawing/2010/main" val="0"/>
              </a:ext>
            </a:extLst>
          </a:blip>
          <a:srcRect l="10061" r="9160"/>
          <a:stretch/>
        </p:blipFill>
        <p:spPr bwMode="auto">
          <a:xfrm>
            <a:off x="3672114" y="10"/>
            <a:ext cx="3628571" cy="6857990"/>
          </a:xfrm>
          <a:prstGeom prst="rect">
            <a:avLst/>
          </a:prstGeom>
          <a:solidFill>
            <a:srgbClr val="FFFFFF"/>
          </a:solidFill>
        </p:spPr>
      </p:pic>
    </p:spTree>
    <p:extLst>
      <p:ext uri="{BB962C8B-B14F-4D97-AF65-F5344CB8AC3E}">
        <p14:creationId xmlns:p14="http://schemas.microsoft.com/office/powerpoint/2010/main" val="3955458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475" y="260351"/>
            <a:ext cx="11520487" cy="758824"/>
          </a:xfrm>
        </p:spPr>
        <p:txBody>
          <a:bodyPr anchor="ctr">
            <a:normAutofit/>
          </a:bodyPr>
          <a:lstStyle/>
          <a:p>
            <a:r>
              <a:rPr lang="en-GB" dirty="0"/>
              <a:t>Modernism (1)</a:t>
            </a:r>
          </a:p>
        </p:txBody>
      </p:sp>
      <p:sp>
        <p:nvSpPr>
          <p:cNvPr id="5" name="Content Placeholder 4"/>
          <p:cNvSpPr>
            <a:spLocks noGrp="1"/>
          </p:cNvSpPr>
          <p:nvPr>
            <p:ph sz="half" idx="1"/>
          </p:nvPr>
        </p:nvSpPr>
        <p:spPr>
          <a:xfrm>
            <a:off x="581026" y="1724025"/>
            <a:ext cx="3143250" cy="4191000"/>
          </a:xfrm>
        </p:spPr>
        <p:txBody>
          <a:bodyPr>
            <a:normAutofit/>
          </a:bodyPr>
          <a:lstStyle/>
          <a:p>
            <a:r>
              <a:rPr lang="en-GB" sz="2200" dirty="0"/>
              <a:t>Artistic movement, late-C19 to early/mid-C20</a:t>
            </a:r>
          </a:p>
          <a:p>
            <a:r>
              <a:rPr lang="en-GB" sz="2200" dirty="0"/>
              <a:t>Attempt to create a vital new literature to respond to the situation of the modern world (e.g. horrors, technology)</a:t>
            </a:r>
          </a:p>
          <a:p>
            <a:r>
              <a:rPr lang="en-GB" sz="2200" dirty="0"/>
              <a:t>Strong critique of the modern world (see early Auden)</a:t>
            </a:r>
          </a:p>
        </p:txBody>
      </p:sp>
      <p:sp>
        <p:nvSpPr>
          <p:cNvPr id="6" name="Content Placeholder 5"/>
          <p:cNvSpPr>
            <a:spLocks noGrp="1"/>
          </p:cNvSpPr>
          <p:nvPr>
            <p:ph sz="half" idx="2"/>
          </p:nvPr>
        </p:nvSpPr>
        <p:spPr>
          <a:xfrm>
            <a:off x="8451282" y="1712119"/>
            <a:ext cx="3142800" cy="4191000"/>
          </a:xfrm>
        </p:spPr>
        <p:txBody>
          <a:bodyPr>
            <a:normAutofit fontScale="92500"/>
          </a:bodyPr>
          <a:lstStyle/>
          <a:p>
            <a:r>
              <a:rPr lang="en-GB" sz="2400" dirty="0"/>
              <a:t>But note, e.g., Italian ‘futurism’ – celebration of machinery, especially the machinery of war</a:t>
            </a:r>
          </a:p>
          <a:p>
            <a:r>
              <a:rPr lang="en-GB" sz="2400" dirty="0"/>
              <a:t>Ezra Pound: ‘Make it new’ (not-new new?)</a:t>
            </a:r>
            <a:endParaRPr lang="en-GB" sz="2400" i="1" dirty="0"/>
          </a:p>
          <a:p>
            <a:r>
              <a:rPr lang="en-GB" sz="2400" dirty="0"/>
              <a:t>T. S. Eliot: ‘I had not thought death had undone so many’; ‘These fragments I have shored against my ruins’ (</a:t>
            </a:r>
            <a:r>
              <a:rPr lang="en-GB" sz="2400" i="1" dirty="0"/>
              <a:t>The Waste Land</a:t>
            </a:r>
            <a:r>
              <a:rPr lang="en-GB" sz="2400" dirty="0"/>
              <a:t>, 1922)</a:t>
            </a:r>
          </a:p>
        </p:txBody>
      </p:sp>
      <p:sp>
        <p:nvSpPr>
          <p:cNvPr id="14" name="Slide Number Placeholder 4">
            <a:extLst>
              <a:ext uri="{FF2B5EF4-FFF2-40B4-BE49-F238E27FC236}">
                <a16:creationId xmlns:a16="http://schemas.microsoft.com/office/drawing/2014/main" id="{F6C81124-3188-0A90-A456-7BD9216E25C4}"/>
              </a:ext>
            </a:extLst>
          </p:cNvPr>
          <p:cNvSpPr>
            <a:spLocks noGrp="1"/>
          </p:cNvSpPr>
          <p:nvPr>
            <p:ph type="sldNum" sz="quarter" idx="12"/>
          </p:nvPr>
        </p:nvSpPr>
        <p:spPr>
          <a:xfrm>
            <a:off x="11518900" y="6581978"/>
            <a:ext cx="373062" cy="206104"/>
          </a:xfrm>
        </p:spPr>
        <p:txBody>
          <a:bodyPr/>
          <a:lstStyle/>
          <a:p>
            <a:pPr rtl="0">
              <a:spcAft>
                <a:spcPts val="600"/>
              </a:spcAft>
            </a:pPr>
            <a:fld id="{03DC2DEF-D2FE-4B45-ABA4-9F153FD1C98A}" type="slidenum">
              <a:rPr lang="en-GB" noProof="0" smtClean="0"/>
              <a:pPr rtl="0">
                <a:spcAft>
                  <a:spcPts val="600"/>
                </a:spcAft>
              </a:pPr>
              <a:t>7</a:t>
            </a:fld>
            <a:endParaRPr lang="en-GB" noProof="0"/>
          </a:p>
        </p:txBody>
      </p:sp>
      <p:pic>
        <p:nvPicPr>
          <p:cNvPr id="7" name="Picture Placeholder 6" descr="Interior, Usine Claude et Duval Factory, Le Corbusier, 1946-1951, Aint-Dié-Des-Vosges, France">
            <a:extLst>
              <a:ext uri="{FF2B5EF4-FFF2-40B4-BE49-F238E27FC236}">
                <a16:creationId xmlns:a16="http://schemas.microsoft.com/office/drawing/2014/main" id="{9D921059-4B61-62BD-CF3B-8617979004C3}"/>
              </a:ext>
            </a:extLst>
          </p:cNvPr>
          <p:cNvPicPr>
            <a:picLocks noGrp="1" noChangeAspect="1"/>
          </p:cNvPicPr>
          <p:nvPr>
            <p:ph type="pic" sz="quarter" idx="13"/>
          </p:nvPr>
        </p:nvPicPr>
        <p:blipFill rotWithShape="1">
          <a:blip r:embed="rId2"/>
          <a:srcRect l="22516" r="22516"/>
          <a:stretch/>
        </p:blipFill>
        <p:spPr>
          <a:xfrm>
            <a:off x="3967163" y="1233488"/>
            <a:ext cx="4257675" cy="5148262"/>
          </a:xfrm>
          <a:noFill/>
        </p:spPr>
      </p:pic>
    </p:spTree>
    <p:extLst>
      <p:ext uri="{BB962C8B-B14F-4D97-AF65-F5344CB8AC3E}">
        <p14:creationId xmlns:p14="http://schemas.microsoft.com/office/powerpoint/2010/main" val="1326857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g. 1: Fortunato Depero, Grattacieli e tunnel (Skyscrapers and Tunnel), 1930 tempera on cardboard,  68 x 102 cm, Mart, Museo di arte moderna e contemporanea di Trento e Rovereto">
            <a:extLst>
              <a:ext uri="{FF2B5EF4-FFF2-40B4-BE49-F238E27FC236}">
                <a16:creationId xmlns:a16="http://schemas.microsoft.com/office/drawing/2014/main" id="{7CF079DC-525D-42FA-AADA-71AC8AFE10FA}"/>
              </a:ext>
            </a:extLst>
          </p:cNvPr>
          <p:cNvPicPr>
            <a:picLocks noGrp="1" noChangeAspect="1" noChangeArrowheads="1"/>
          </p:cNvPicPr>
          <p:nvPr>
            <p:ph type="pic" sz="quarter" idx="10"/>
          </p:nvPr>
        </p:nvPicPr>
        <p:blipFill rotWithShape="1">
          <a:blip r:embed="rId2">
            <a:extLst>
              <a:ext uri="{28A0092B-C50C-407E-A947-70E740481C1C}">
                <a14:useLocalDpi xmlns:a14="http://schemas.microsoft.com/office/drawing/2010/main" val="0"/>
              </a:ext>
            </a:extLst>
          </a:blip>
          <a:srcRect l="9937" r="6638" b="-2"/>
          <a:stretch/>
        </p:blipFill>
        <p:spPr bwMode="auto">
          <a:xfrm>
            <a:off x="5016500" y="472281"/>
            <a:ext cx="7175500" cy="5913439"/>
          </a:xfrm>
          <a:prstGeom prst="rect">
            <a:avLst/>
          </a:prstGeom>
          <a:solidFill>
            <a:srgbClr val="FFFFFF"/>
          </a:solidFill>
          <a:ln>
            <a:noFill/>
          </a:ln>
          <a:effectLst>
            <a:outerShdw blurRad="76200" dist="63500" dir="5040000" algn="tl" rotWithShape="0">
              <a:srgbClr val="000000">
                <a:alpha val="41000"/>
              </a:srgbClr>
            </a:outerShdw>
          </a:effectLst>
        </p:spPr>
      </p:pic>
      <p:sp>
        <p:nvSpPr>
          <p:cNvPr id="5" name="Title 4">
            <a:extLst>
              <a:ext uri="{FF2B5EF4-FFF2-40B4-BE49-F238E27FC236}">
                <a16:creationId xmlns:a16="http://schemas.microsoft.com/office/drawing/2014/main" id="{32E93BC8-BE63-4150-BCDC-AE7C28BAAE2B}"/>
              </a:ext>
            </a:extLst>
          </p:cNvPr>
          <p:cNvSpPr>
            <a:spLocks noGrp="1"/>
          </p:cNvSpPr>
          <p:nvPr>
            <p:ph type="ctrTitle"/>
          </p:nvPr>
        </p:nvSpPr>
        <p:spPr>
          <a:xfrm>
            <a:off x="371476" y="1779589"/>
            <a:ext cx="4416424" cy="2182811"/>
          </a:xfrm>
        </p:spPr>
        <p:txBody>
          <a:bodyPr vert="horz" lIns="91440" tIns="45720" rIns="91440" bIns="45720" rtlCol="0" anchor="b">
            <a:normAutofit/>
          </a:bodyPr>
          <a:lstStyle/>
          <a:p>
            <a:r>
              <a:rPr lang="en-US"/>
              <a:t>Futurism</a:t>
            </a:r>
          </a:p>
        </p:txBody>
      </p:sp>
      <p:sp>
        <p:nvSpPr>
          <p:cNvPr id="7" name="Text Placeholder 6">
            <a:extLst>
              <a:ext uri="{FF2B5EF4-FFF2-40B4-BE49-F238E27FC236}">
                <a16:creationId xmlns:a16="http://schemas.microsoft.com/office/drawing/2014/main" id="{C5BE79B5-9AC5-422F-82C3-FD2A6218BDC0}"/>
              </a:ext>
            </a:extLst>
          </p:cNvPr>
          <p:cNvSpPr>
            <a:spLocks noGrp="1"/>
          </p:cNvSpPr>
          <p:nvPr>
            <p:ph type="subTitle" idx="1"/>
          </p:nvPr>
        </p:nvSpPr>
        <p:spPr>
          <a:xfrm>
            <a:off x="371476" y="4079083"/>
            <a:ext cx="4416424" cy="1369995"/>
          </a:xfrm>
        </p:spPr>
        <p:txBody>
          <a:bodyPr vert="horz" lIns="91440" tIns="45720" rIns="91440" bIns="45720" rtlCol="0">
            <a:normAutofit/>
          </a:bodyPr>
          <a:lstStyle/>
          <a:p>
            <a:r>
              <a:rPr lang="en-US" dirty="0"/>
              <a:t>Fortunato </a:t>
            </a:r>
            <a:r>
              <a:rPr lang="en-US" dirty="0" err="1"/>
              <a:t>Depero</a:t>
            </a:r>
            <a:r>
              <a:rPr lang="en-US" dirty="0"/>
              <a:t>,</a:t>
            </a:r>
            <a:br>
              <a:rPr lang="en-US" dirty="0"/>
            </a:br>
            <a:r>
              <a:rPr lang="en-US" i="1" dirty="0" err="1"/>
              <a:t>Grattacieli</a:t>
            </a:r>
            <a:r>
              <a:rPr lang="en-US" i="1" dirty="0"/>
              <a:t> e tunnel (Skyscrapers and Tunnel)</a:t>
            </a:r>
            <a:r>
              <a:rPr lang="en-US" dirty="0"/>
              <a:t>, 1930</a:t>
            </a:r>
          </a:p>
        </p:txBody>
      </p:sp>
    </p:spTree>
    <p:extLst>
      <p:ext uri="{BB962C8B-B14F-4D97-AF65-F5344CB8AC3E}">
        <p14:creationId xmlns:p14="http://schemas.microsoft.com/office/powerpoint/2010/main" val="3204918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6EF9A74-972F-65FF-074C-568E8E8ECE0A}"/>
              </a:ext>
            </a:extLst>
          </p:cNvPr>
          <p:cNvSpPr>
            <a:spLocks noGrp="1"/>
          </p:cNvSpPr>
          <p:nvPr>
            <p:ph type="title"/>
          </p:nvPr>
        </p:nvSpPr>
        <p:spPr/>
        <p:txBody>
          <a:bodyPr/>
          <a:lstStyle/>
          <a:p>
            <a:r>
              <a:rPr lang="en-GB" dirty="0"/>
              <a:t>New…but not (1)</a:t>
            </a:r>
          </a:p>
        </p:txBody>
      </p:sp>
      <p:sp>
        <p:nvSpPr>
          <p:cNvPr id="8" name="Content Placeholder 7">
            <a:extLst>
              <a:ext uri="{FF2B5EF4-FFF2-40B4-BE49-F238E27FC236}">
                <a16:creationId xmlns:a16="http://schemas.microsoft.com/office/drawing/2014/main" id="{7A4ABB3F-5C66-219F-0B01-5F8BD5E2695D}"/>
              </a:ext>
            </a:extLst>
          </p:cNvPr>
          <p:cNvSpPr>
            <a:spLocks noGrp="1"/>
          </p:cNvSpPr>
          <p:nvPr>
            <p:ph idx="1"/>
          </p:nvPr>
        </p:nvSpPr>
        <p:spPr>
          <a:xfrm>
            <a:off x="1133475" y="1233488"/>
            <a:ext cx="9582150" cy="4943475"/>
          </a:xfrm>
        </p:spPr>
        <p:txBody>
          <a:bodyPr>
            <a:normAutofit/>
          </a:bodyPr>
          <a:lstStyle/>
          <a:p>
            <a:r>
              <a:rPr lang="en-GB" dirty="0"/>
              <a:t>‘With this history, running from ancient China to Fascist Italy and back in place, Make It New can be seen to imply a complete history of the concept of novelty. Of course, the explicit emphasis of this history is on models of recurrence, from organic renewal to Fascist revolution, and there is no doubt that Pound felt the appeal of the total transformation that such models promise. But it is also hard to miss the fact that Pound’s actual practice in his successive repetitions of this slogan is one of quotation and combination.’ &gt;&gt;&gt;</a:t>
            </a:r>
          </a:p>
          <a:p>
            <a:r>
              <a:rPr lang="en-GB" dirty="0"/>
              <a:t>Michael North, ‘The Making of “Make It New”’, </a:t>
            </a:r>
            <a:r>
              <a:rPr lang="en-GB" i="1" dirty="0"/>
              <a:t>Guernica</a:t>
            </a:r>
            <a:r>
              <a:rPr lang="en-GB" dirty="0"/>
              <a:t>, 15 Aug 2013, </a:t>
            </a:r>
            <a:r>
              <a:rPr lang="en-GB" dirty="0">
                <a:hlinkClick r:id="rId2"/>
              </a:rPr>
              <a:t>https://www.guernicamag.com/the-making-of-making-it-new/</a:t>
            </a:r>
            <a:endParaRPr lang="en-GB" dirty="0"/>
          </a:p>
        </p:txBody>
      </p:sp>
      <p:sp>
        <p:nvSpPr>
          <p:cNvPr id="5" name="Slide Number Placeholder 4">
            <a:extLst>
              <a:ext uri="{FF2B5EF4-FFF2-40B4-BE49-F238E27FC236}">
                <a16:creationId xmlns:a16="http://schemas.microsoft.com/office/drawing/2014/main" id="{3F4EEBE2-889A-6328-342D-B32E8E77A2E5}"/>
              </a:ext>
            </a:extLst>
          </p:cNvPr>
          <p:cNvSpPr>
            <a:spLocks noGrp="1"/>
          </p:cNvSpPr>
          <p:nvPr>
            <p:ph type="sldNum" sz="quarter" idx="12"/>
          </p:nvPr>
        </p:nvSpPr>
        <p:spPr/>
        <p:txBody>
          <a:bodyPr/>
          <a:lstStyle/>
          <a:p>
            <a:pPr rtl="0"/>
            <a:fld id="{03DC2DEF-D2FE-4B45-ABA4-9F153FD1C98A}" type="slidenum">
              <a:rPr lang="en-GB" noProof="0" smtClean="0"/>
              <a:t>9</a:t>
            </a:fld>
            <a:endParaRPr lang="en-GB" noProof="0"/>
          </a:p>
        </p:txBody>
      </p:sp>
    </p:spTree>
    <p:extLst>
      <p:ext uri="{BB962C8B-B14F-4D97-AF65-F5344CB8AC3E}">
        <p14:creationId xmlns:p14="http://schemas.microsoft.com/office/powerpoint/2010/main" val="2273566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6EF9A74-972F-65FF-074C-568E8E8ECE0A}"/>
              </a:ext>
            </a:extLst>
          </p:cNvPr>
          <p:cNvSpPr>
            <a:spLocks noGrp="1"/>
          </p:cNvSpPr>
          <p:nvPr>
            <p:ph type="title"/>
          </p:nvPr>
        </p:nvSpPr>
        <p:spPr/>
        <p:txBody>
          <a:bodyPr/>
          <a:lstStyle/>
          <a:p>
            <a:r>
              <a:rPr lang="en-GB" dirty="0"/>
              <a:t>New…but not (2)</a:t>
            </a:r>
          </a:p>
        </p:txBody>
      </p:sp>
      <p:sp>
        <p:nvSpPr>
          <p:cNvPr id="8" name="Content Placeholder 7">
            <a:extLst>
              <a:ext uri="{FF2B5EF4-FFF2-40B4-BE49-F238E27FC236}">
                <a16:creationId xmlns:a16="http://schemas.microsoft.com/office/drawing/2014/main" id="{7A4ABB3F-5C66-219F-0B01-5F8BD5E2695D}"/>
              </a:ext>
            </a:extLst>
          </p:cNvPr>
          <p:cNvSpPr>
            <a:spLocks noGrp="1"/>
          </p:cNvSpPr>
          <p:nvPr>
            <p:ph idx="1"/>
          </p:nvPr>
        </p:nvSpPr>
        <p:spPr>
          <a:xfrm>
            <a:off x="1066800" y="1233488"/>
            <a:ext cx="10544175" cy="4943475"/>
          </a:xfrm>
        </p:spPr>
        <p:txBody>
          <a:bodyPr>
            <a:normAutofit/>
          </a:bodyPr>
          <a:lstStyle/>
          <a:p>
            <a:r>
              <a:rPr lang="en-GB" dirty="0"/>
              <a:t>‘Pound habitually worked by arranging and re-arranging certain bits of knowledge that had been canonized within his own idiosyncratic system, and the ancient Chinese saying is but one of many nodes in this system, attracting to itself over the years bits of Mussolini and bits of Neoplatonism and even bits of modern anthropology. The form, then, of Make It New is recombinant, as it comes to signify a whole anthology of Pound’s efforts and interests. As he says himself in “The Serious Artist,” major poets “heap together and arrange and harmonize the results of many men’s labour. This very faculty for amalgamation is a part of their genius.”’</a:t>
            </a:r>
          </a:p>
          <a:p>
            <a:r>
              <a:rPr lang="en-GB" dirty="0"/>
              <a:t>Michael North, ‘The Making of “Make It New”’, </a:t>
            </a:r>
            <a:r>
              <a:rPr lang="en-GB" i="1" dirty="0"/>
              <a:t>Guernica</a:t>
            </a:r>
            <a:r>
              <a:rPr lang="en-GB" dirty="0"/>
              <a:t>, 15 Aug 2013, </a:t>
            </a:r>
            <a:r>
              <a:rPr lang="en-GB" dirty="0">
                <a:hlinkClick r:id="rId2"/>
              </a:rPr>
              <a:t>https://www.guernicamag.com/the-making-of-making-it-new/</a:t>
            </a:r>
            <a:endParaRPr lang="en-GB" dirty="0"/>
          </a:p>
        </p:txBody>
      </p:sp>
      <p:sp>
        <p:nvSpPr>
          <p:cNvPr id="5" name="Slide Number Placeholder 4">
            <a:extLst>
              <a:ext uri="{FF2B5EF4-FFF2-40B4-BE49-F238E27FC236}">
                <a16:creationId xmlns:a16="http://schemas.microsoft.com/office/drawing/2014/main" id="{3F4EEBE2-889A-6328-342D-B32E8E77A2E5}"/>
              </a:ext>
            </a:extLst>
          </p:cNvPr>
          <p:cNvSpPr>
            <a:spLocks noGrp="1"/>
          </p:cNvSpPr>
          <p:nvPr>
            <p:ph type="sldNum" sz="quarter" idx="12"/>
          </p:nvPr>
        </p:nvSpPr>
        <p:spPr/>
        <p:txBody>
          <a:bodyPr/>
          <a:lstStyle/>
          <a:p>
            <a:pPr rtl="0"/>
            <a:fld id="{03DC2DEF-D2FE-4B45-ABA4-9F153FD1C98A}" type="slidenum">
              <a:rPr lang="en-GB" noProof="0" smtClean="0"/>
              <a:t>10</a:t>
            </a:fld>
            <a:endParaRPr lang="en-GB" noProof="0"/>
          </a:p>
        </p:txBody>
      </p:sp>
    </p:spTree>
    <p:extLst>
      <p:ext uri="{BB962C8B-B14F-4D97-AF65-F5344CB8AC3E}">
        <p14:creationId xmlns:p14="http://schemas.microsoft.com/office/powerpoint/2010/main" val="3651552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475" y="1334424"/>
            <a:ext cx="4448175" cy="1520824"/>
          </a:xfrm>
        </p:spPr>
        <p:txBody>
          <a:bodyPr anchor="b">
            <a:normAutofit/>
          </a:bodyPr>
          <a:lstStyle/>
          <a:p>
            <a:r>
              <a:rPr lang="en-GB" dirty="0"/>
              <a:t>Modernism (2)</a:t>
            </a:r>
          </a:p>
        </p:txBody>
      </p:sp>
      <p:sp>
        <p:nvSpPr>
          <p:cNvPr id="12" name="Slide Number Placeholder 2">
            <a:extLst>
              <a:ext uri="{FF2B5EF4-FFF2-40B4-BE49-F238E27FC236}">
                <a16:creationId xmlns:a16="http://schemas.microsoft.com/office/drawing/2014/main" id="{028C5C35-9BCB-6F13-9D7B-64FF1635B638}"/>
              </a:ext>
            </a:extLst>
          </p:cNvPr>
          <p:cNvSpPr>
            <a:spLocks noGrp="1"/>
          </p:cNvSpPr>
          <p:nvPr>
            <p:ph type="sldNum" sz="quarter" idx="12"/>
          </p:nvPr>
        </p:nvSpPr>
        <p:spPr>
          <a:xfrm>
            <a:off x="11518900" y="6581978"/>
            <a:ext cx="373062" cy="206104"/>
          </a:xfrm>
        </p:spPr>
        <p:txBody>
          <a:bodyPr/>
          <a:lstStyle/>
          <a:p>
            <a:pPr rtl="0">
              <a:spcAft>
                <a:spcPts val="600"/>
              </a:spcAft>
            </a:pPr>
            <a:fld id="{03DC2DEF-D2FE-4B45-ABA4-9F153FD1C98A}" type="slidenum">
              <a:rPr lang="en-GB" noProof="0" smtClean="0"/>
              <a:pPr rtl="0">
                <a:spcAft>
                  <a:spcPts val="600"/>
                </a:spcAft>
              </a:pPr>
              <a:t>11</a:t>
            </a:fld>
            <a:endParaRPr lang="en-GB" noProof="0"/>
          </a:p>
        </p:txBody>
      </p:sp>
      <p:sp>
        <p:nvSpPr>
          <p:cNvPr id="6" name="Content Placeholder 5"/>
          <p:cNvSpPr>
            <a:spLocks noGrp="1"/>
          </p:cNvSpPr>
          <p:nvPr>
            <p:ph sz="half" idx="2"/>
          </p:nvPr>
        </p:nvSpPr>
        <p:spPr>
          <a:xfrm>
            <a:off x="3609563" y="3118775"/>
            <a:ext cx="2927311" cy="3081999"/>
          </a:xfrm>
        </p:spPr>
        <p:txBody>
          <a:bodyPr>
            <a:normAutofit/>
          </a:bodyPr>
          <a:lstStyle/>
          <a:p>
            <a:pPr marL="0" indent="0">
              <a:buNone/>
            </a:pPr>
            <a:r>
              <a:rPr lang="en-GB" sz="2200" dirty="0"/>
              <a:t>T. S. Eliot, Ezra Pound, James Joyce, Virginia Woolf, Gertrude Stein, H. D. (Hilda Doolittle), W. B. Yeats, Ford </a:t>
            </a:r>
            <a:r>
              <a:rPr lang="en-GB" sz="2200" dirty="0" err="1"/>
              <a:t>Madox</a:t>
            </a:r>
            <a:r>
              <a:rPr lang="en-GB" sz="2200" dirty="0"/>
              <a:t> Ford, Joseph Conrad, William Faulkner, David Jones, Lynette Roberts, Basil Bunting</a:t>
            </a:r>
          </a:p>
        </p:txBody>
      </p:sp>
      <p:sp>
        <p:nvSpPr>
          <p:cNvPr id="5" name="Content Placeholder 4"/>
          <p:cNvSpPr>
            <a:spLocks noGrp="1"/>
          </p:cNvSpPr>
          <p:nvPr>
            <p:ph sz="half" idx="1"/>
          </p:nvPr>
        </p:nvSpPr>
        <p:spPr>
          <a:xfrm>
            <a:off x="371475" y="3118776"/>
            <a:ext cx="2926800" cy="3081922"/>
          </a:xfrm>
        </p:spPr>
        <p:txBody>
          <a:bodyPr>
            <a:normAutofit/>
          </a:bodyPr>
          <a:lstStyle/>
          <a:p>
            <a:r>
              <a:rPr lang="en-GB" sz="2200" dirty="0"/>
              <a:t>Fracturing of form</a:t>
            </a:r>
          </a:p>
          <a:p>
            <a:r>
              <a:rPr lang="en-GB" sz="2200" dirty="0"/>
              <a:t>Disruption of the gaze through which realism approaches the world</a:t>
            </a:r>
          </a:p>
          <a:p>
            <a:r>
              <a:rPr lang="en-GB" sz="2200" dirty="0"/>
              <a:t>Style as thick, opaque, distorting, primary</a:t>
            </a:r>
          </a:p>
          <a:p>
            <a:r>
              <a:rPr lang="en-GB" sz="2200" dirty="0"/>
              <a:t>Complex fracturing of representation</a:t>
            </a:r>
          </a:p>
        </p:txBody>
      </p:sp>
      <p:pic>
        <p:nvPicPr>
          <p:cNvPr id="9" name="Picture 8">
            <a:extLst>
              <a:ext uri="{FF2B5EF4-FFF2-40B4-BE49-F238E27FC236}">
                <a16:creationId xmlns:a16="http://schemas.microsoft.com/office/drawing/2014/main" id="{CC3C661A-1AB4-D3E0-4A28-FFABE54179CE}"/>
              </a:ext>
            </a:extLst>
          </p:cNvPr>
          <p:cNvPicPr>
            <a:picLocks noChangeAspect="1"/>
          </p:cNvPicPr>
          <p:nvPr/>
        </p:nvPicPr>
        <p:blipFill rotWithShape="1">
          <a:blip r:embed="rId2"/>
          <a:srcRect t="22519" b="22519"/>
          <a:stretch/>
        </p:blipFill>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noFill/>
        </p:spPr>
      </p:pic>
    </p:spTree>
    <p:extLst>
      <p:ext uri="{BB962C8B-B14F-4D97-AF65-F5344CB8AC3E}">
        <p14:creationId xmlns:p14="http://schemas.microsoft.com/office/powerpoint/2010/main" val="466007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6904037" cy="1085850"/>
          </a:xfrm>
        </p:spPr>
        <p:txBody>
          <a:bodyPr anchor="b">
            <a:normAutofit/>
          </a:bodyPr>
          <a:lstStyle/>
          <a:p>
            <a:r>
              <a:rPr lang="en-GB" dirty="0"/>
              <a:t>Gertrude Stein, </a:t>
            </a:r>
            <a:r>
              <a:rPr lang="en-GB" i="1" dirty="0"/>
              <a:t>Tender Buttons</a:t>
            </a:r>
            <a:r>
              <a:rPr lang="en-GB" dirty="0"/>
              <a:t> (1914)</a:t>
            </a:r>
          </a:p>
        </p:txBody>
      </p:sp>
      <p:pic>
        <p:nvPicPr>
          <p:cNvPr id="5" name="Picture 4">
            <a:extLst>
              <a:ext uri="{FF2B5EF4-FFF2-40B4-BE49-F238E27FC236}">
                <a16:creationId xmlns:a16="http://schemas.microsoft.com/office/drawing/2014/main" id="{A2727551-B789-9632-6BD2-F4C6DFE964CB}"/>
              </a:ext>
            </a:extLst>
          </p:cNvPr>
          <p:cNvPicPr>
            <a:picLocks noChangeAspect="1"/>
          </p:cNvPicPr>
          <p:nvPr/>
        </p:nvPicPr>
        <p:blipFill>
          <a:blip r:embed="rId2"/>
          <a:stretch>
            <a:fillRect/>
          </a:stretch>
        </p:blipFill>
        <p:spPr>
          <a:xfrm>
            <a:off x="8082995" y="1262063"/>
            <a:ext cx="3435905" cy="4873625"/>
          </a:xfrm>
          <a:prstGeom prst="rect">
            <a:avLst/>
          </a:prstGeom>
          <a:noFill/>
        </p:spPr>
      </p:pic>
      <p:sp>
        <p:nvSpPr>
          <p:cNvPr id="3" name="Content Placeholder 2"/>
          <p:cNvSpPr>
            <a:spLocks noGrp="1"/>
          </p:cNvSpPr>
          <p:nvPr>
            <p:ph type="body" sz="half" idx="2"/>
          </p:nvPr>
        </p:nvSpPr>
        <p:spPr>
          <a:xfrm>
            <a:off x="839788" y="1714499"/>
            <a:ext cx="6904037" cy="4581525"/>
          </a:xfrm>
        </p:spPr>
        <p:txBody>
          <a:bodyPr>
            <a:normAutofit lnSpcReduction="10000"/>
          </a:bodyPr>
          <a:lstStyle/>
          <a:p>
            <a:pPr marL="0" indent="0">
              <a:buNone/>
            </a:pPr>
            <a:r>
              <a:rPr lang="en-GB" sz="2200" dirty="0"/>
              <a:t>‘Act so that there is no use in a centre. A wide action is not a width. A preparation is given to the ones preparing. They do not eat who mention silver and sweet. There was an occupation. </a:t>
            </a:r>
            <a:br>
              <a:rPr lang="en-GB" sz="2200" dirty="0"/>
            </a:br>
            <a:br>
              <a:rPr lang="en-GB" sz="2200" dirty="0"/>
            </a:br>
            <a:r>
              <a:rPr lang="en-GB" sz="2200" dirty="0"/>
              <a:t>A whole centre and a border make hanging a way of dressing. This which is not why there is a voice is the remains of an offering. There was no rental. </a:t>
            </a:r>
            <a:br>
              <a:rPr lang="en-GB" sz="2200" dirty="0"/>
            </a:br>
            <a:br>
              <a:rPr lang="en-GB" sz="2200" dirty="0"/>
            </a:br>
            <a:r>
              <a:rPr lang="en-GB" sz="2200" dirty="0"/>
              <a:t>So the tune which is there has a little piece to play. And the exercise is all there is of a fast. The tender and true that makes no width to hew is the time that there is question to adopt.’</a:t>
            </a:r>
          </a:p>
          <a:p>
            <a:pPr marL="342900" indent="-342900">
              <a:buFont typeface="Arial" panose="020B0604020202020204" pitchFamily="34" charset="0"/>
              <a:buChar char="•"/>
            </a:pPr>
            <a:r>
              <a:rPr lang="en-GB" sz="2200" dirty="0"/>
              <a:t>From the start of the section ‘Rooms’: </a:t>
            </a:r>
            <a:r>
              <a:rPr lang="en-GB" sz="2200" dirty="0">
                <a:hlinkClick r:id="rId3">
                  <a:extLst>
                    <a:ext uri="{A12FA001-AC4F-418D-AE19-62706E023703}">
                      <ahyp:hlinkClr xmlns:ahyp="http://schemas.microsoft.com/office/drawing/2018/hyperlinkcolor" val="tx"/>
                    </a:ext>
                  </a:extLst>
                </a:hlinkClick>
              </a:rPr>
              <a:t>https://www.bartleby.com/140/3.html</a:t>
            </a:r>
            <a:r>
              <a:rPr lang="en-GB" sz="2200" dirty="0"/>
              <a:t> </a:t>
            </a:r>
          </a:p>
        </p:txBody>
      </p:sp>
      <p:sp>
        <p:nvSpPr>
          <p:cNvPr id="10" name="Slide Number Placeholder 4">
            <a:extLst>
              <a:ext uri="{FF2B5EF4-FFF2-40B4-BE49-F238E27FC236}">
                <a16:creationId xmlns:a16="http://schemas.microsoft.com/office/drawing/2014/main" id="{DBB435F7-BBD2-196D-B70D-3B486189AE08}"/>
              </a:ext>
            </a:extLst>
          </p:cNvPr>
          <p:cNvSpPr>
            <a:spLocks noGrp="1"/>
          </p:cNvSpPr>
          <p:nvPr>
            <p:ph type="sldNum" sz="quarter" idx="12"/>
          </p:nvPr>
        </p:nvSpPr>
        <p:spPr>
          <a:xfrm>
            <a:off x="11518900" y="6581978"/>
            <a:ext cx="373062" cy="206104"/>
          </a:xfrm>
        </p:spPr>
        <p:txBody>
          <a:bodyPr anchor="ctr">
            <a:normAutofit/>
          </a:bodyPr>
          <a:lstStyle/>
          <a:p>
            <a:pPr rtl="0">
              <a:lnSpc>
                <a:spcPct val="90000"/>
              </a:lnSpc>
              <a:spcAft>
                <a:spcPts val="600"/>
              </a:spcAft>
            </a:pPr>
            <a:fld id="{03DC2DEF-D2FE-4B45-ABA4-9F153FD1C98A}" type="slidenum">
              <a:rPr lang="en-GB" sz="800" noProof="0" smtClean="0"/>
              <a:pPr rtl="0">
                <a:lnSpc>
                  <a:spcPct val="90000"/>
                </a:lnSpc>
                <a:spcAft>
                  <a:spcPts val="600"/>
                </a:spcAft>
              </a:pPr>
              <a:t>12</a:t>
            </a:fld>
            <a:endParaRPr lang="en-GB" sz="800" noProof="0"/>
          </a:p>
        </p:txBody>
      </p:sp>
    </p:spTree>
    <p:extLst>
      <p:ext uri="{BB962C8B-B14F-4D97-AF65-F5344CB8AC3E}">
        <p14:creationId xmlns:p14="http://schemas.microsoft.com/office/powerpoint/2010/main" val="1185350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Content Placeholder 3"/>
          <p:cNvPicPr>
            <a:picLocks noChangeAspect="1"/>
          </p:cNvPicPr>
          <p:nvPr/>
        </p:nvPicPr>
        <p:blipFill rotWithShape="1">
          <a:blip r:embed="rId2">
            <a:extLst>
              <a:ext uri="{28A0092B-C50C-407E-A947-70E740481C1C}">
                <a14:useLocalDpi xmlns:a14="http://schemas.microsoft.com/office/drawing/2010/main" val="0"/>
              </a:ext>
            </a:extLst>
          </a:blip>
          <a:srcRect t="22820" b="20395"/>
          <a:stretch/>
        </p:blipFill>
        <p:spPr>
          <a:xfrm>
            <a:off x="20" y="10"/>
            <a:ext cx="12191980" cy="4448165"/>
          </a:xfrm>
          <a:prstGeom prst="rect">
            <a:avLst/>
          </a:prstGeom>
          <a:noFill/>
          <a:ln>
            <a:noFill/>
          </a:ln>
          <a:effectLst>
            <a:outerShdw blurRad="76200" dist="63500" dir="5040000" algn="tl" rotWithShape="0">
              <a:srgbClr val="000000">
                <a:alpha val="41000"/>
              </a:srgbClr>
            </a:outerShdw>
          </a:effectLst>
        </p:spPr>
      </p:pic>
      <p:sp>
        <p:nvSpPr>
          <p:cNvPr id="2" name="Title 1"/>
          <p:cNvSpPr>
            <a:spLocks noGrp="1"/>
          </p:cNvSpPr>
          <p:nvPr>
            <p:ph type="ctrTitle"/>
          </p:nvPr>
        </p:nvSpPr>
        <p:spPr>
          <a:xfrm>
            <a:off x="371475" y="4551363"/>
            <a:ext cx="11520488" cy="1176337"/>
          </a:xfrm>
        </p:spPr>
        <p:txBody>
          <a:bodyPr vert="horz" lIns="91440" tIns="45720" rIns="91440" bIns="45720" rtlCol="0" anchor="ctr">
            <a:normAutofit/>
          </a:bodyPr>
          <a:lstStyle/>
          <a:p>
            <a:r>
              <a:rPr lang="en-US"/>
              <a:t>Naturalism</a:t>
            </a:r>
          </a:p>
        </p:txBody>
      </p:sp>
      <p:sp>
        <p:nvSpPr>
          <p:cNvPr id="30" name="Content Placeholder 8">
            <a:extLst>
              <a:ext uri="{FF2B5EF4-FFF2-40B4-BE49-F238E27FC236}">
                <a16:creationId xmlns:a16="http://schemas.microsoft.com/office/drawing/2014/main" id="{A2EE3C17-9C13-4CFE-B3AB-38236021285C}"/>
              </a:ext>
            </a:extLst>
          </p:cNvPr>
          <p:cNvSpPr>
            <a:spLocks noGrp="1"/>
          </p:cNvSpPr>
          <p:nvPr>
            <p:ph type="subTitle" idx="1"/>
          </p:nvPr>
        </p:nvSpPr>
        <p:spPr>
          <a:xfrm>
            <a:off x="371475" y="5830888"/>
            <a:ext cx="11520488" cy="550862"/>
          </a:xfrm>
        </p:spPr>
        <p:txBody>
          <a:bodyPr vert="horz" lIns="91440" tIns="45720" rIns="91440" bIns="45720" rtlCol="0">
            <a:normAutofit/>
          </a:bodyPr>
          <a:lstStyle/>
          <a:p>
            <a:pPr marL="0" indent="0">
              <a:buNone/>
            </a:pPr>
            <a:r>
              <a:rPr lang="en-US"/>
              <a:t>Ivan Ivanovich Shishkin (‘Autumn’, 1892)</a:t>
            </a:r>
          </a:p>
        </p:txBody>
      </p:sp>
    </p:spTree>
    <p:extLst>
      <p:ext uri="{BB962C8B-B14F-4D97-AF65-F5344CB8AC3E}">
        <p14:creationId xmlns:p14="http://schemas.microsoft.com/office/powerpoint/2010/main" val="18263124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p:cNvPicPr>
            <a:picLocks noChangeAspect="1"/>
          </p:cNvPicPr>
          <p:nvPr/>
        </p:nvPicPr>
        <p:blipFill rotWithShape="1">
          <a:blip r:embed="rId2">
            <a:extLst>
              <a:ext uri="{28A0092B-C50C-407E-A947-70E740481C1C}">
                <a14:useLocalDpi xmlns:a14="http://schemas.microsoft.com/office/drawing/2010/main" val="0"/>
              </a:ext>
            </a:extLst>
          </a:blip>
          <a:srcRect l="3358" r="-2" b="-2"/>
          <a:stretch/>
        </p:blipFill>
        <p:spPr>
          <a:xfrm>
            <a:off x="5347914" y="472281"/>
            <a:ext cx="6512671" cy="5913439"/>
          </a:xfrm>
          <a:prstGeom prst="rect">
            <a:avLst/>
          </a:prstGeom>
          <a:noFill/>
          <a:ln>
            <a:noFill/>
          </a:ln>
          <a:effectLst>
            <a:outerShdw blurRad="76200" dist="63500" dir="5040000" algn="tl" rotWithShape="0">
              <a:srgbClr val="000000">
                <a:alpha val="41000"/>
              </a:srgbClr>
            </a:outerShdw>
          </a:effectLst>
        </p:spPr>
      </p:pic>
      <p:sp>
        <p:nvSpPr>
          <p:cNvPr id="2" name="Title 1"/>
          <p:cNvSpPr>
            <a:spLocks noGrp="1"/>
          </p:cNvSpPr>
          <p:nvPr>
            <p:ph type="ctrTitle"/>
          </p:nvPr>
        </p:nvSpPr>
        <p:spPr>
          <a:xfrm>
            <a:off x="371476" y="1779589"/>
            <a:ext cx="4416424" cy="2182811"/>
          </a:xfrm>
        </p:spPr>
        <p:txBody>
          <a:bodyPr vert="horz" lIns="91440" tIns="45720" rIns="91440" bIns="45720" rtlCol="0" anchor="b">
            <a:normAutofit/>
          </a:bodyPr>
          <a:lstStyle/>
          <a:p>
            <a:r>
              <a:rPr lang="en-US"/>
              <a:t>Impressionism</a:t>
            </a:r>
          </a:p>
        </p:txBody>
      </p:sp>
      <p:sp>
        <p:nvSpPr>
          <p:cNvPr id="9" name="Content Placeholder 8">
            <a:extLst>
              <a:ext uri="{FF2B5EF4-FFF2-40B4-BE49-F238E27FC236}">
                <a16:creationId xmlns:a16="http://schemas.microsoft.com/office/drawing/2014/main" id="{040CD046-266D-41A6-81E5-F1C3F5931DF1}"/>
              </a:ext>
            </a:extLst>
          </p:cNvPr>
          <p:cNvSpPr>
            <a:spLocks noGrp="1"/>
          </p:cNvSpPr>
          <p:nvPr>
            <p:ph type="subTitle" idx="1"/>
          </p:nvPr>
        </p:nvSpPr>
        <p:spPr>
          <a:xfrm>
            <a:off x="371476" y="4079083"/>
            <a:ext cx="4416424" cy="976311"/>
          </a:xfrm>
        </p:spPr>
        <p:txBody>
          <a:bodyPr vert="horz" lIns="91440" tIns="45720" rIns="91440" bIns="45720" rtlCol="0">
            <a:normAutofit/>
          </a:bodyPr>
          <a:lstStyle/>
          <a:p>
            <a:pPr marL="0" indent="0">
              <a:buNone/>
            </a:pPr>
            <a:r>
              <a:rPr lang="en-US"/>
              <a:t>Claude Monet (‘Houses of Parliament’,</a:t>
            </a:r>
            <a:r>
              <a:rPr lang="en-US" i="1"/>
              <a:t> </a:t>
            </a:r>
            <a:r>
              <a:rPr lang="en-US"/>
              <a:t>1903)</a:t>
            </a:r>
          </a:p>
        </p:txBody>
      </p:sp>
    </p:spTree>
    <p:extLst>
      <p:ext uri="{BB962C8B-B14F-4D97-AF65-F5344CB8AC3E}">
        <p14:creationId xmlns:p14="http://schemas.microsoft.com/office/powerpoint/2010/main" val="1630886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71505" y="472281"/>
            <a:ext cx="4065489" cy="5913439"/>
          </a:xfrm>
          <a:prstGeom prst="rect">
            <a:avLst/>
          </a:prstGeom>
          <a:noFill/>
          <a:ln>
            <a:noFill/>
          </a:ln>
          <a:effectLst>
            <a:outerShdw blurRad="76200" dist="63500" dir="5040000" algn="tl" rotWithShape="0">
              <a:srgbClr val="000000">
                <a:alpha val="41000"/>
              </a:srgbClr>
            </a:outerShdw>
          </a:effectLst>
        </p:spPr>
      </p:pic>
      <p:sp>
        <p:nvSpPr>
          <p:cNvPr id="2" name="Title 1"/>
          <p:cNvSpPr>
            <a:spLocks noGrp="1"/>
          </p:cNvSpPr>
          <p:nvPr>
            <p:ph type="ctrTitle"/>
          </p:nvPr>
        </p:nvSpPr>
        <p:spPr>
          <a:xfrm>
            <a:off x="371476" y="1779589"/>
            <a:ext cx="4416424" cy="2182811"/>
          </a:xfrm>
        </p:spPr>
        <p:txBody>
          <a:bodyPr vert="horz" lIns="91440" tIns="45720" rIns="91440" bIns="45720" rtlCol="0" anchor="b">
            <a:normAutofit/>
          </a:bodyPr>
          <a:lstStyle/>
          <a:p>
            <a:r>
              <a:rPr lang="en-US"/>
              <a:t>Cubism</a:t>
            </a:r>
          </a:p>
        </p:txBody>
      </p:sp>
      <p:sp>
        <p:nvSpPr>
          <p:cNvPr id="23" name="Content Placeholder 8">
            <a:extLst>
              <a:ext uri="{FF2B5EF4-FFF2-40B4-BE49-F238E27FC236}">
                <a16:creationId xmlns:a16="http://schemas.microsoft.com/office/drawing/2014/main" id="{3F9BDE08-D965-4F4B-B898-C885466387BE}"/>
              </a:ext>
            </a:extLst>
          </p:cNvPr>
          <p:cNvSpPr>
            <a:spLocks noGrp="1"/>
          </p:cNvSpPr>
          <p:nvPr>
            <p:ph type="subTitle" idx="1"/>
          </p:nvPr>
        </p:nvSpPr>
        <p:spPr>
          <a:xfrm>
            <a:off x="371476" y="4079083"/>
            <a:ext cx="4416424" cy="976311"/>
          </a:xfrm>
        </p:spPr>
        <p:txBody>
          <a:bodyPr vert="horz" lIns="91440" tIns="45720" rIns="91440" bIns="45720" rtlCol="0">
            <a:normAutofit/>
          </a:bodyPr>
          <a:lstStyle/>
          <a:p>
            <a:pPr marL="0" indent="0">
              <a:buNone/>
            </a:pPr>
            <a:r>
              <a:rPr lang="en-US"/>
              <a:t>Pablo Picasso (‘Man with a Pipe’, 1915)</a:t>
            </a:r>
          </a:p>
        </p:txBody>
      </p:sp>
    </p:spTree>
    <p:extLst>
      <p:ext uri="{BB962C8B-B14F-4D97-AF65-F5344CB8AC3E}">
        <p14:creationId xmlns:p14="http://schemas.microsoft.com/office/powerpoint/2010/main" val="20986746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p:cNvSpPr txBox="1">
            <a:spLocks/>
          </p:cNvSpPr>
          <p:nvPr/>
        </p:nvSpPr>
        <p:spPr>
          <a:xfrm>
            <a:off x="6905625" y="1512889"/>
            <a:ext cx="4986338" cy="1916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spcAft>
                <a:spcPts val="600"/>
              </a:spcAft>
            </a:pPr>
            <a:r>
              <a:rPr lang="en-US" sz="6000" b="1" dirty="0">
                <a:solidFill>
                  <a:schemeClr val="bg1"/>
                </a:solidFill>
              </a:rPr>
              <a:t>Merz</a:t>
            </a:r>
          </a:p>
        </p:txBody>
      </p:sp>
      <p:sp>
        <p:nvSpPr>
          <p:cNvPr id="10" name="Rectangle 9"/>
          <p:cNvSpPr/>
          <p:nvPr/>
        </p:nvSpPr>
        <p:spPr>
          <a:xfrm>
            <a:off x="6905625" y="4254760"/>
            <a:ext cx="4986338" cy="1649152"/>
          </a:xfrm>
          <a:prstGeom prst="rect">
            <a:avLst/>
          </a:prstGeom>
        </p:spPr>
        <p:txBody>
          <a:bodyPr vert="horz" lIns="91440" tIns="45720" rIns="91440" bIns="45720" rtlCol="0">
            <a:normAutofit/>
          </a:bodyPr>
          <a:lstStyle/>
          <a:p>
            <a:pPr>
              <a:lnSpc>
                <a:spcPct val="90000"/>
              </a:lnSpc>
              <a:spcBef>
                <a:spcPts val="1000"/>
              </a:spcBef>
            </a:pPr>
            <a:r>
              <a:rPr lang="en-US" sz="2400" dirty="0">
                <a:solidFill>
                  <a:schemeClr val="bg1"/>
                </a:solidFill>
              </a:rPr>
              <a:t>Kurt Schwitters (‘Man Soll </a:t>
            </a:r>
            <a:r>
              <a:rPr lang="en-US" sz="2400" dirty="0" err="1">
                <a:solidFill>
                  <a:schemeClr val="bg1"/>
                </a:solidFill>
              </a:rPr>
              <a:t>Nicht</a:t>
            </a:r>
            <a:r>
              <a:rPr lang="en-US" sz="2400" dirty="0">
                <a:solidFill>
                  <a:schemeClr val="bg1"/>
                </a:solidFill>
              </a:rPr>
              <a:t> </a:t>
            </a:r>
            <a:r>
              <a:rPr lang="en-US" sz="2400" dirty="0" err="1">
                <a:solidFill>
                  <a:schemeClr val="bg1"/>
                </a:solidFill>
              </a:rPr>
              <a:t>Asen</a:t>
            </a:r>
            <a:r>
              <a:rPr lang="en-US" sz="2400" dirty="0">
                <a:solidFill>
                  <a:schemeClr val="bg1"/>
                </a:solidFill>
              </a:rPr>
              <a:t> </a:t>
            </a:r>
            <a:r>
              <a:rPr lang="en-US" sz="2400" dirty="0" err="1">
                <a:solidFill>
                  <a:schemeClr val="bg1"/>
                </a:solidFill>
              </a:rPr>
              <a:t>Mit</a:t>
            </a:r>
            <a:r>
              <a:rPr lang="en-US" sz="2400" dirty="0">
                <a:solidFill>
                  <a:schemeClr val="bg1"/>
                </a:solidFill>
              </a:rPr>
              <a:t> </a:t>
            </a:r>
            <a:r>
              <a:rPr lang="en-US" sz="2400" dirty="0" err="1">
                <a:solidFill>
                  <a:schemeClr val="bg1"/>
                </a:solidFill>
              </a:rPr>
              <a:t>Phrasen</a:t>
            </a:r>
            <a:r>
              <a:rPr lang="en-US" sz="2400" dirty="0">
                <a:solidFill>
                  <a:schemeClr val="bg1"/>
                </a:solidFill>
              </a:rPr>
              <a:t>’, 1930)</a:t>
            </a:r>
          </a:p>
        </p:txBody>
      </p:sp>
      <p:pic>
        <p:nvPicPr>
          <p:cNvPr id="3" name="Picture 2">
            <a:extLst>
              <a:ext uri="{FF2B5EF4-FFF2-40B4-BE49-F238E27FC236}">
                <a16:creationId xmlns:a16="http://schemas.microsoft.com/office/drawing/2014/main" id="{6EFC7784-54D6-8E22-0565-7668C5079CFB}"/>
              </a:ext>
            </a:extLst>
          </p:cNvPr>
          <p:cNvPicPr>
            <a:picLocks noChangeAspect="1"/>
          </p:cNvPicPr>
          <p:nvPr/>
        </p:nvPicPr>
        <p:blipFill>
          <a:blip r:embed="rId2"/>
          <a:stretch>
            <a:fillRect/>
          </a:stretch>
        </p:blipFill>
        <p:spPr>
          <a:xfrm>
            <a:off x="617220" y="195212"/>
            <a:ext cx="5050378" cy="6467576"/>
          </a:xfrm>
          <a:prstGeom prst="rect">
            <a:avLst/>
          </a:prstGeom>
        </p:spPr>
      </p:pic>
    </p:spTree>
    <p:extLst>
      <p:ext uri="{BB962C8B-B14F-4D97-AF65-F5344CB8AC3E}">
        <p14:creationId xmlns:p14="http://schemas.microsoft.com/office/powerpoint/2010/main" val="15207643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AD442-C785-4167-B201-9EF54C2F386E}"/>
              </a:ext>
            </a:extLst>
          </p:cNvPr>
          <p:cNvSpPr>
            <a:spLocks noGrp="1"/>
          </p:cNvSpPr>
          <p:nvPr>
            <p:ph type="title"/>
          </p:nvPr>
        </p:nvSpPr>
        <p:spPr>
          <a:xfrm>
            <a:off x="371475" y="260351"/>
            <a:ext cx="11520487" cy="758824"/>
          </a:xfrm>
        </p:spPr>
        <p:txBody>
          <a:bodyPr anchor="ctr">
            <a:normAutofit/>
          </a:bodyPr>
          <a:lstStyle/>
          <a:p>
            <a:r>
              <a:rPr lang="en-GB" dirty="0"/>
              <a:t>Twentieth-Century Modernity</a:t>
            </a:r>
          </a:p>
        </p:txBody>
      </p:sp>
      <p:sp>
        <p:nvSpPr>
          <p:cNvPr id="12" name="Slide Number Placeholder 2">
            <a:extLst>
              <a:ext uri="{FF2B5EF4-FFF2-40B4-BE49-F238E27FC236}">
                <a16:creationId xmlns:a16="http://schemas.microsoft.com/office/drawing/2014/main" id="{04D8DC8A-8EAC-4A0C-3CCA-B3029F16A1DF}"/>
              </a:ext>
            </a:extLst>
          </p:cNvPr>
          <p:cNvSpPr>
            <a:spLocks noGrp="1"/>
          </p:cNvSpPr>
          <p:nvPr>
            <p:ph type="sldNum" sz="quarter" idx="12"/>
          </p:nvPr>
        </p:nvSpPr>
        <p:spPr>
          <a:xfrm>
            <a:off x="11518900" y="6581978"/>
            <a:ext cx="373062" cy="206104"/>
          </a:xfrm>
        </p:spPr>
        <p:txBody>
          <a:bodyPr/>
          <a:lstStyle/>
          <a:p>
            <a:pPr rtl="0">
              <a:spcAft>
                <a:spcPts val="600"/>
              </a:spcAft>
            </a:pPr>
            <a:fld id="{03DC2DEF-D2FE-4B45-ABA4-9F153FD1C98A}" type="slidenum">
              <a:rPr lang="en-GB" noProof="0" smtClean="0"/>
              <a:pPr rtl="0">
                <a:spcAft>
                  <a:spcPts val="600"/>
                </a:spcAft>
              </a:pPr>
              <a:t>17</a:t>
            </a:fld>
            <a:endParaRPr lang="en-GB" noProof="0"/>
          </a:p>
        </p:txBody>
      </p:sp>
      <p:pic>
        <p:nvPicPr>
          <p:cNvPr id="7" name="Picture Placeholder 6" descr="A black and white photo of a city street&#10;&#10;Description automatically generated">
            <a:extLst>
              <a:ext uri="{FF2B5EF4-FFF2-40B4-BE49-F238E27FC236}">
                <a16:creationId xmlns:a16="http://schemas.microsoft.com/office/drawing/2014/main" id="{1B7B6E31-6749-F982-B91C-F622B7F438FC}"/>
              </a:ext>
            </a:extLst>
          </p:cNvPr>
          <p:cNvPicPr>
            <a:picLocks noGrp="1" noChangeAspect="1"/>
          </p:cNvPicPr>
          <p:nvPr>
            <p:ph type="pic" sz="quarter" idx="13"/>
          </p:nvPr>
        </p:nvPicPr>
        <p:blipFill rotWithShape="1">
          <a:blip r:embed="rId2"/>
          <a:srcRect t="35939" r="-1" b="35938"/>
          <a:stretch/>
        </p:blipFill>
        <p:spPr>
          <a:xfrm>
            <a:off x="371475" y="1233488"/>
            <a:ext cx="11520488" cy="2381361"/>
          </a:xfrm>
          <a:noFill/>
        </p:spPr>
      </p:pic>
      <p:sp>
        <p:nvSpPr>
          <p:cNvPr id="4" name="Content Placeholder 3">
            <a:extLst>
              <a:ext uri="{FF2B5EF4-FFF2-40B4-BE49-F238E27FC236}">
                <a16:creationId xmlns:a16="http://schemas.microsoft.com/office/drawing/2014/main" id="{D1E43D35-345A-4BEB-8F4D-D33A8CB1DBA2}"/>
              </a:ext>
            </a:extLst>
          </p:cNvPr>
          <p:cNvSpPr>
            <a:spLocks noGrp="1"/>
          </p:cNvSpPr>
          <p:nvPr>
            <p:ph sz="half" idx="2"/>
          </p:nvPr>
        </p:nvSpPr>
        <p:spPr>
          <a:xfrm>
            <a:off x="6383054" y="3808206"/>
            <a:ext cx="5255193" cy="2404860"/>
          </a:xfrm>
        </p:spPr>
        <p:txBody>
          <a:bodyPr>
            <a:normAutofit/>
          </a:bodyPr>
          <a:lstStyle/>
          <a:p>
            <a:r>
              <a:rPr lang="en-GB" sz="2800" dirty="0"/>
              <a:t>Impersonality</a:t>
            </a:r>
          </a:p>
          <a:p>
            <a:r>
              <a:rPr lang="en-GB" sz="2800" dirty="0"/>
              <a:t>The Machine Age</a:t>
            </a:r>
          </a:p>
          <a:p>
            <a:r>
              <a:rPr lang="en-GB" sz="2800" dirty="0"/>
              <a:t>Technology</a:t>
            </a:r>
          </a:p>
          <a:p>
            <a:r>
              <a:rPr lang="en-GB" sz="2800" dirty="0"/>
              <a:t>The Secular</a:t>
            </a:r>
          </a:p>
        </p:txBody>
      </p:sp>
      <p:sp>
        <p:nvSpPr>
          <p:cNvPr id="3" name="Content Placeholder 2">
            <a:extLst>
              <a:ext uri="{FF2B5EF4-FFF2-40B4-BE49-F238E27FC236}">
                <a16:creationId xmlns:a16="http://schemas.microsoft.com/office/drawing/2014/main" id="{F4CD8BFB-560A-485E-A57F-46E8DB3DCC3A}"/>
              </a:ext>
            </a:extLst>
          </p:cNvPr>
          <p:cNvSpPr>
            <a:spLocks noGrp="1"/>
          </p:cNvSpPr>
          <p:nvPr>
            <p:ph sz="half" idx="1"/>
          </p:nvPr>
        </p:nvSpPr>
        <p:spPr>
          <a:xfrm>
            <a:off x="622406" y="3808236"/>
            <a:ext cx="5256000" cy="2404800"/>
          </a:xfrm>
        </p:spPr>
        <p:txBody>
          <a:bodyPr>
            <a:normAutofit/>
          </a:bodyPr>
          <a:lstStyle/>
          <a:p>
            <a:r>
              <a:rPr lang="en-GB" sz="2800" dirty="0"/>
              <a:t>Logic</a:t>
            </a:r>
          </a:p>
          <a:p>
            <a:r>
              <a:rPr lang="en-GB" sz="2800" dirty="0"/>
              <a:t>Science</a:t>
            </a:r>
          </a:p>
          <a:p>
            <a:r>
              <a:rPr lang="en-GB" sz="2800" dirty="0"/>
              <a:t>The Urban</a:t>
            </a:r>
          </a:p>
          <a:p>
            <a:r>
              <a:rPr lang="en-GB" sz="2800" dirty="0"/>
              <a:t>Bureaucratisation</a:t>
            </a:r>
          </a:p>
        </p:txBody>
      </p:sp>
    </p:spTree>
    <p:extLst>
      <p:ext uri="{BB962C8B-B14F-4D97-AF65-F5344CB8AC3E}">
        <p14:creationId xmlns:p14="http://schemas.microsoft.com/office/powerpoint/2010/main" val="2542957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2DE860BC-070C-49AE-AF30-7F05D59402B6}"/>
              </a:ext>
              <a:ext uri="{C183D7F6-B498-43B3-948B-1728B52AA6E4}">
                <adec:decorative xmlns:adec="http://schemas.microsoft.com/office/drawing/2017/decorative" val="1"/>
              </a:ext>
            </a:extLst>
          </p:cNvPr>
          <p:cNvPicPr>
            <a:picLocks noGrp="1" noChangeAspect="1"/>
          </p:cNvPicPr>
          <p:nvPr>
            <p:ph type="pic" sz="quarter" idx="13"/>
          </p:nvPr>
        </p:nvPicPr>
        <p:blipFill rotWithShape="1">
          <a:blip r:embed="rId3"/>
          <a:srcRect l="7326" r="19643" b="1"/>
          <a:stretch/>
        </p:blipFill>
        <p:spPr>
          <a:xfrm>
            <a:off x="5400675" y="260350"/>
            <a:ext cx="6499502" cy="5940425"/>
          </a:xfrm>
          <a:noFill/>
        </p:spPr>
      </p:pic>
      <p:sp>
        <p:nvSpPr>
          <p:cNvPr id="5" name="Title 4">
            <a:extLst>
              <a:ext uri="{FF2B5EF4-FFF2-40B4-BE49-F238E27FC236}">
                <a16:creationId xmlns:a16="http://schemas.microsoft.com/office/drawing/2014/main" id="{6F3494C0-ABDD-4C4D-8C46-49B8F20CC7E9}"/>
              </a:ext>
            </a:extLst>
          </p:cNvPr>
          <p:cNvSpPr>
            <a:spLocks noGrp="1"/>
          </p:cNvSpPr>
          <p:nvPr>
            <p:ph type="title"/>
          </p:nvPr>
        </p:nvSpPr>
        <p:spPr>
          <a:xfrm>
            <a:off x="371475" y="1596928"/>
            <a:ext cx="4810125" cy="3267268"/>
          </a:xfrm>
        </p:spPr>
        <p:txBody>
          <a:bodyPr rtlCol="0" anchor="ctr">
            <a:normAutofit/>
          </a:bodyPr>
          <a:lstStyle/>
          <a:p>
            <a:pPr rtl="0"/>
            <a:r>
              <a:rPr lang="en-GB" dirty="0"/>
              <a:t>In-class readings</a:t>
            </a:r>
          </a:p>
        </p:txBody>
      </p:sp>
      <p:sp>
        <p:nvSpPr>
          <p:cNvPr id="3" name="Slide Number Placeholder 2">
            <a:extLst>
              <a:ext uri="{FF2B5EF4-FFF2-40B4-BE49-F238E27FC236}">
                <a16:creationId xmlns:a16="http://schemas.microsoft.com/office/drawing/2014/main" id="{C9D622C3-EE4F-4FB9-94FB-550563528286}"/>
              </a:ext>
            </a:extLst>
          </p:cNvPr>
          <p:cNvSpPr>
            <a:spLocks noGrp="1"/>
          </p:cNvSpPr>
          <p:nvPr>
            <p:ph type="sldNum" sz="quarter" idx="12"/>
          </p:nvPr>
        </p:nvSpPr>
        <p:spPr>
          <a:xfrm>
            <a:off x="11518900" y="6581978"/>
            <a:ext cx="373062" cy="206104"/>
          </a:xfrm>
        </p:spPr>
        <p:txBody>
          <a:bodyPr rtlCol="0" anchor="ctr">
            <a:normAutofit/>
          </a:bodyPr>
          <a:lstStyle/>
          <a:p>
            <a:pPr rtl="0">
              <a:lnSpc>
                <a:spcPct val="90000"/>
              </a:lnSpc>
              <a:spcAft>
                <a:spcPts val="600"/>
              </a:spcAft>
            </a:pPr>
            <a:fld id="{03DC2DEF-D2FE-4B45-ABA4-9F153FD1C98A}" type="slidenum">
              <a:rPr lang="en-GB" sz="800" smtClean="0"/>
              <a:pPr rtl="0">
                <a:lnSpc>
                  <a:spcPct val="90000"/>
                </a:lnSpc>
                <a:spcAft>
                  <a:spcPts val="600"/>
                </a:spcAft>
              </a:pPr>
              <a:t>18</a:t>
            </a:fld>
            <a:endParaRPr lang="en-GB" sz="800"/>
          </a:p>
        </p:txBody>
      </p:sp>
    </p:spTree>
    <p:extLst>
      <p:ext uri="{BB962C8B-B14F-4D97-AF65-F5344CB8AC3E}">
        <p14:creationId xmlns:p14="http://schemas.microsoft.com/office/powerpoint/2010/main" val="34628842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51932C-7145-4FBD-B81D-9ADC42401B87}"/>
              </a:ext>
            </a:extLst>
          </p:cNvPr>
          <p:cNvSpPr>
            <a:spLocks noGrp="1"/>
          </p:cNvSpPr>
          <p:nvPr>
            <p:ph type="title"/>
          </p:nvPr>
        </p:nvSpPr>
        <p:spPr>
          <a:xfrm>
            <a:off x="371475" y="260351"/>
            <a:ext cx="11520487" cy="755649"/>
          </a:xfrm>
        </p:spPr>
        <p:txBody>
          <a:bodyPr rtlCol="0" anchor="ctr">
            <a:normAutofit/>
          </a:bodyPr>
          <a:lstStyle/>
          <a:p>
            <a:pPr rtl="0"/>
            <a:r>
              <a:rPr lang="en-GB" dirty="0"/>
              <a:t>Texts</a:t>
            </a:r>
          </a:p>
        </p:txBody>
      </p:sp>
      <p:sp>
        <p:nvSpPr>
          <p:cNvPr id="3" name="Slide Number Placeholder 2">
            <a:extLst>
              <a:ext uri="{FF2B5EF4-FFF2-40B4-BE49-F238E27FC236}">
                <a16:creationId xmlns:a16="http://schemas.microsoft.com/office/drawing/2014/main" id="{774AF259-0EA0-486A-A345-68549DF558C8}"/>
              </a:ext>
            </a:extLst>
          </p:cNvPr>
          <p:cNvSpPr>
            <a:spLocks noGrp="1"/>
          </p:cNvSpPr>
          <p:nvPr>
            <p:ph type="sldNum" sz="quarter" idx="12"/>
          </p:nvPr>
        </p:nvSpPr>
        <p:spPr>
          <a:xfrm>
            <a:off x="11518900" y="6581978"/>
            <a:ext cx="373062" cy="206104"/>
          </a:xfrm>
        </p:spPr>
        <p:txBody>
          <a:bodyPr rtlCol="0" anchor="ctr">
            <a:normAutofit/>
          </a:bodyPr>
          <a:lstStyle/>
          <a:p>
            <a:pPr rtl="0">
              <a:lnSpc>
                <a:spcPct val="90000"/>
              </a:lnSpc>
              <a:spcAft>
                <a:spcPts val="600"/>
              </a:spcAft>
            </a:pPr>
            <a:fld id="{03DC2DEF-D2FE-4B45-ABA4-9F153FD1C98A}" type="slidenum">
              <a:rPr lang="en-GB" sz="800" smtClean="0"/>
              <a:pPr rtl="0">
                <a:lnSpc>
                  <a:spcPct val="90000"/>
                </a:lnSpc>
                <a:spcAft>
                  <a:spcPts val="600"/>
                </a:spcAft>
              </a:pPr>
              <a:t>19</a:t>
            </a:fld>
            <a:endParaRPr lang="en-GB" sz="800"/>
          </a:p>
        </p:txBody>
      </p:sp>
      <p:sp>
        <p:nvSpPr>
          <p:cNvPr id="16" name="Text Placeholder 4">
            <a:extLst>
              <a:ext uri="{FF2B5EF4-FFF2-40B4-BE49-F238E27FC236}">
                <a16:creationId xmlns:a16="http://schemas.microsoft.com/office/drawing/2014/main" id="{BA245093-A8A5-266C-8675-512E646EDF69}"/>
              </a:ext>
            </a:extLst>
          </p:cNvPr>
          <p:cNvSpPr>
            <a:spLocks noGrp="1"/>
          </p:cNvSpPr>
          <p:nvPr>
            <p:ph type="body" idx="1"/>
          </p:nvPr>
        </p:nvSpPr>
        <p:spPr>
          <a:xfrm>
            <a:off x="483636" y="1330963"/>
            <a:ext cx="2986019" cy="1076636"/>
          </a:xfrm>
        </p:spPr>
        <p:txBody>
          <a:bodyPr/>
          <a:lstStyle/>
          <a:p>
            <a:r>
              <a:rPr lang="en-US" dirty="0"/>
              <a:t>WW1 and Earlier</a:t>
            </a:r>
          </a:p>
        </p:txBody>
      </p:sp>
      <p:sp>
        <p:nvSpPr>
          <p:cNvPr id="6" name="Content Placeholder 5">
            <a:extLst>
              <a:ext uri="{FF2B5EF4-FFF2-40B4-BE49-F238E27FC236}">
                <a16:creationId xmlns:a16="http://schemas.microsoft.com/office/drawing/2014/main" id="{33DA7B46-E592-40C7-91D7-A26B47A30C67}"/>
              </a:ext>
            </a:extLst>
          </p:cNvPr>
          <p:cNvSpPr>
            <a:spLocks noGrp="1"/>
          </p:cNvSpPr>
          <p:nvPr>
            <p:ph sz="half" idx="2"/>
          </p:nvPr>
        </p:nvSpPr>
        <p:spPr>
          <a:xfrm>
            <a:off x="483636" y="2623930"/>
            <a:ext cx="2986019" cy="3448880"/>
          </a:xfrm>
        </p:spPr>
        <p:txBody>
          <a:bodyPr rtlCol="0">
            <a:normAutofit/>
          </a:bodyPr>
          <a:lstStyle/>
          <a:p>
            <a:pPr rtl="0"/>
            <a:r>
              <a:rPr lang="en-GB" sz="2200"/>
              <a:t>Ezra Pound, ‘In a Station of the Metro’, 1913</a:t>
            </a:r>
          </a:p>
          <a:p>
            <a:pPr rtl="0"/>
            <a:r>
              <a:rPr lang="en-GB" sz="2200"/>
              <a:t>T. S. Eliot, ‘The Love Song of J. Alfred Prufrock’, 1915</a:t>
            </a:r>
          </a:p>
          <a:p>
            <a:pPr rtl="0"/>
            <a:r>
              <a:rPr lang="en-GB" sz="2200"/>
              <a:t>Hylda C. Cole, ‘Dorothy’, 1917</a:t>
            </a:r>
            <a:endParaRPr lang="en-GB" sz="2200" dirty="0"/>
          </a:p>
        </p:txBody>
      </p:sp>
      <p:sp>
        <p:nvSpPr>
          <p:cNvPr id="18" name="Text Placeholder 6">
            <a:extLst>
              <a:ext uri="{FF2B5EF4-FFF2-40B4-BE49-F238E27FC236}">
                <a16:creationId xmlns:a16="http://schemas.microsoft.com/office/drawing/2014/main" id="{FB635A18-FB28-348F-A0C4-3E16BBC13DB1}"/>
              </a:ext>
            </a:extLst>
          </p:cNvPr>
          <p:cNvSpPr>
            <a:spLocks noGrp="1"/>
          </p:cNvSpPr>
          <p:nvPr>
            <p:ph type="body" sz="quarter" idx="3"/>
          </p:nvPr>
        </p:nvSpPr>
        <p:spPr>
          <a:xfrm>
            <a:off x="3830620" y="1333189"/>
            <a:ext cx="2984400" cy="1074410"/>
          </a:xfrm>
        </p:spPr>
        <p:txBody>
          <a:bodyPr/>
          <a:lstStyle/>
          <a:p>
            <a:r>
              <a:rPr lang="en-US" dirty="0"/>
              <a:t>Post-WW1</a:t>
            </a:r>
          </a:p>
        </p:txBody>
      </p:sp>
      <p:sp>
        <p:nvSpPr>
          <p:cNvPr id="7" name="Content Placeholder 6">
            <a:extLst>
              <a:ext uri="{FF2B5EF4-FFF2-40B4-BE49-F238E27FC236}">
                <a16:creationId xmlns:a16="http://schemas.microsoft.com/office/drawing/2014/main" id="{A7F42263-DE86-44BB-AC19-CD7982D365B2}"/>
              </a:ext>
            </a:extLst>
          </p:cNvPr>
          <p:cNvSpPr>
            <a:spLocks noGrp="1"/>
          </p:cNvSpPr>
          <p:nvPr>
            <p:ph sz="quarter" idx="4"/>
          </p:nvPr>
        </p:nvSpPr>
        <p:spPr>
          <a:xfrm>
            <a:off x="3830620" y="2623930"/>
            <a:ext cx="2984400" cy="3448881"/>
          </a:xfrm>
        </p:spPr>
        <p:txBody>
          <a:bodyPr rtlCol="0">
            <a:normAutofit/>
          </a:bodyPr>
          <a:lstStyle/>
          <a:p>
            <a:pPr rtl="0"/>
            <a:r>
              <a:rPr lang="en-GB" sz="2200"/>
              <a:t>Gertrude Stein, ‘If I Told Him: A Completed Portrait of Picasso’, 1924</a:t>
            </a:r>
          </a:p>
          <a:p>
            <a:pPr rtl="0"/>
            <a:r>
              <a:rPr lang="en-GB" sz="2200"/>
              <a:t>Dylan Thomas, ‘Prologue to an Adventure’, 1937</a:t>
            </a:r>
            <a:endParaRPr lang="en-GB" sz="2200" dirty="0"/>
          </a:p>
        </p:txBody>
      </p:sp>
      <p:pic>
        <p:nvPicPr>
          <p:cNvPr id="7170" name="Picture 2">
            <a:extLst>
              <a:ext uri="{FF2B5EF4-FFF2-40B4-BE49-F238E27FC236}">
                <a16:creationId xmlns:a16="http://schemas.microsoft.com/office/drawing/2014/main" id="{03BB2630-C59D-8AEA-5E17-9ECC8897FB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1781" y="456004"/>
            <a:ext cx="3617119" cy="5616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23899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0EF18-B04A-4800-AD35-1DADBDB91130}"/>
              </a:ext>
            </a:extLst>
          </p:cNvPr>
          <p:cNvSpPr>
            <a:spLocks noGrp="1"/>
          </p:cNvSpPr>
          <p:nvPr>
            <p:ph type="title"/>
          </p:nvPr>
        </p:nvSpPr>
        <p:spPr>
          <a:xfrm>
            <a:off x="839788" y="457200"/>
            <a:ext cx="7227887" cy="1181100"/>
          </a:xfrm>
        </p:spPr>
        <p:txBody>
          <a:bodyPr anchor="b">
            <a:normAutofit/>
          </a:bodyPr>
          <a:lstStyle/>
          <a:p>
            <a:r>
              <a:rPr lang="en-GB" dirty="0"/>
              <a:t>A note on Georgian Poetry (1)</a:t>
            </a:r>
          </a:p>
        </p:txBody>
      </p:sp>
      <p:pic>
        <p:nvPicPr>
          <p:cNvPr id="6148" name="Picture 4" descr="British Poetry, 1900-50: Aspects of Tradition | SpringerLink">
            <a:extLst>
              <a:ext uri="{FF2B5EF4-FFF2-40B4-BE49-F238E27FC236}">
                <a16:creationId xmlns:a16="http://schemas.microsoft.com/office/drawing/2014/main" id="{826ACFF6-8156-C14F-A102-C6DDC77A9D7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21594" y="1073150"/>
            <a:ext cx="3143488" cy="4873625"/>
          </a:xfrm>
          <a:prstGeom prst="rect">
            <a:avLst/>
          </a:prstGeom>
          <a:solidFill>
            <a:srgbClr val="FFFFFF"/>
          </a:solidFill>
        </p:spPr>
      </p:pic>
      <p:sp>
        <p:nvSpPr>
          <p:cNvPr id="3" name="Content Placeholder 2">
            <a:extLst>
              <a:ext uri="{FF2B5EF4-FFF2-40B4-BE49-F238E27FC236}">
                <a16:creationId xmlns:a16="http://schemas.microsoft.com/office/drawing/2014/main" id="{EB533733-C75B-4D36-BADF-A2DE4161080B}"/>
              </a:ext>
            </a:extLst>
          </p:cNvPr>
          <p:cNvSpPr>
            <a:spLocks noGrp="1"/>
          </p:cNvSpPr>
          <p:nvPr>
            <p:ph type="body" sz="half" idx="2"/>
          </p:nvPr>
        </p:nvSpPr>
        <p:spPr>
          <a:xfrm>
            <a:off x="839788" y="2143125"/>
            <a:ext cx="7446962" cy="3811588"/>
          </a:xfrm>
        </p:spPr>
        <p:txBody>
          <a:bodyPr>
            <a:noAutofit/>
          </a:bodyPr>
          <a:lstStyle/>
          <a:p>
            <a:r>
              <a:rPr lang="en-GB" sz="2200" dirty="0"/>
              <a:t>Now derided, as follows: ‘they were “cut off from the major emotions of their age”, […] they “withdrew themselves into worlds of birds and flowers’, and […] ‘effete pastoralism…represented an attempt to escape from the realities of modern urban and industrial life”. Add to this the charge that they cultivated a “false simplicity”’ </a:t>
            </a:r>
          </a:p>
          <a:p>
            <a:pPr marL="342900" indent="-342900">
              <a:buFont typeface="Arial" panose="020B0604020202020204" pitchFamily="34" charset="0"/>
              <a:buChar char="•"/>
            </a:pPr>
            <a:r>
              <a:rPr lang="en-GB" sz="1800" dirty="0"/>
              <a:t>George Walter, ‘Loose Women and Lonely Lambs: The Rise and Fall of Georgian Poetry’, in Gary Day and Brian Docherty, eds, </a:t>
            </a:r>
            <a:r>
              <a:rPr lang="en-GB" sz="1800" i="1" dirty="0"/>
              <a:t>British Poetry 1900-50: Aspects of Tradition</a:t>
            </a:r>
            <a:r>
              <a:rPr lang="en-GB" sz="1800" dirty="0"/>
              <a:t> (Basingstoke: Macmillan, 1995), p. 14</a:t>
            </a:r>
          </a:p>
          <a:p>
            <a:r>
              <a:rPr lang="en-GB" sz="2200" dirty="0"/>
              <a:t>Edward Marsh, editor of the </a:t>
            </a:r>
            <a:r>
              <a:rPr lang="en-GB" sz="2200" i="1" dirty="0"/>
              <a:t>Georgian Poetry </a:t>
            </a:r>
            <a:r>
              <a:rPr lang="en-GB" sz="2200" dirty="0"/>
              <a:t>anthologies (1912-22): ‘a good poem should be intelligible, musical, “racy” and preferably written on “some formal principle”’ (Walter, p. 8)</a:t>
            </a:r>
          </a:p>
        </p:txBody>
      </p:sp>
      <p:sp>
        <p:nvSpPr>
          <p:cNvPr id="9" name="Slide Number Placeholder 3">
            <a:extLst>
              <a:ext uri="{FF2B5EF4-FFF2-40B4-BE49-F238E27FC236}">
                <a16:creationId xmlns:a16="http://schemas.microsoft.com/office/drawing/2014/main" id="{0B0CE288-F36D-81B3-090C-1AA1C9D9CBD8}"/>
              </a:ext>
            </a:extLst>
          </p:cNvPr>
          <p:cNvSpPr>
            <a:spLocks noGrp="1"/>
          </p:cNvSpPr>
          <p:nvPr>
            <p:ph type="sldNum" sz="quarter" idx="12"/>
          </p:nvPr>
        </p:nvSpPr>
        <p:spPr>
          <a:xfrm>
            <a:off x="11518900" y="6581978"/>
            <a:ext cx="373062" cy="206104"/>
          </a:xfrm>
        </p:spPr>
        <p:txBody>
          <a:bodyPr anchor="ctr">
            <a:normAutofit/>
          </a:bodyPr>
          <a:lstStyle/>
          <a:p>
            <a:pPr rtl="0">
              <a:lnSpc>
                <a:spcPct val="90000"/>
              </a:lnSpc>
              <a:spcAft>
                <a:spcPts val="600"/>
              </a:spcAft>
            </a:pPr>
            <a:fld id="{03DC2DEF-D2FE-4B45-ABA4-9F153FD1C98A}" type="slidenum">
              <a:rPr lang="en-GB" sz="800" noProof="0" smtClean="0"/>
              <a:pPr rtl="0">
                <a:lnSpc>
                  <a:spcPct val="90000"/>
                </a:lnSpc>
                <a:spcAft>
                  <a:spcPts val="600"/>
                </a:spcAft>
              </a:pPr>
              <a:t>20</a:t>
            </a:fld>
            <a:endParaRPr lang="en-GB" sz="800" noProof="0"/>
          </a:p>
        </p:txBody>
      </p:sp>
    </p:spTree>
    <p:extLst>
      <p:ext uri="{BB962C8B-B14F-4D97-AF65-F5344CB8AC3E}">
        <p14:creationId xmlns:p14="http://schemas.microsoft.com/office/powerpoint/2010/main" val="4839433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0EF18-B04A-4800-AD35-1DADBDB91130}"/>
              </a:ext>
            </a:extLst>
          </p:cNvPr>
          <p:cNvSpPr>
            <a:spLocks noGrp="1"/>
          </p:cNvSpPr>
          <p:nvPr>
            <p:ph type="title"/>
          </p:nvPr>
        </p:nvSpPr>
        <p:spPr>
          <a:xfrm>
            <a:off x="1244600" y="260351"/>
            <a:ext cx="9702800" cy="973137"/>
          </a:xfrm>
        </p:spPr>
        <p:txBody>
          <a:bodyPr anchor="ctr">
            <a:normAutofit/>
          </a:bodyPr>
          <a:lstStyle/>
          <a:p>
            <a:r>
              <a:rPr lang="en-GB" dirty="0"/>
              <a:t>A note on Georgian Poetry (2)</a:t>
            </a:r>
          </a:p>
        </p:txBody>
      </p:sp>
      <p:sp>
        <p:nvSpPr>
          <p:cNvPr id="3" name="Content Placeholder 2">
            <a:extLst>
              <a:ext uri="{FF2B5EF4-FFF2-40B4-BE49-F238E27FC236}">
                <a16:creationId xmlns:a16="http://schemas.microsoft.com/office/drawing/2014/main" id="{EB533733-C75B-4D36-BADF-A2DE4161080B}"/>
              </a:ext>
            </a:extLst>
          </p:cNvPr>
          <p:cNvSpPr>
            <a:spLocks noGrp="1"/>
          </p:cNvSpPr>
          <p:nvPr>
            <p:ph idx="1"/>
          </p:nvPr>
        </p:nvSpPr>
        <p:spPr>
          <a:xfrm>
            <a:off x="546100" y="1638299"/>
            <a:ext cx="5346700" cy="4381501"/>
          </a:xfrm>
        </p:spPr>
        <p:txBody>
          <a:bodyPr>
            <a:normAutofit/>
          </a:bodyPr>
          <a:lstStyle/>
          <a:p>
            <a:r>
              <a:rPr lang="en-GB"/>
              <a:t>‘Our aim […] is natural speech, the language as spoken. We desire the words of poetry to follow the natural order. We would write nothing that we might not say actually in life – under emotion.’ (Ezra Pound, 1915)</a:t>
            </a:r>
          </a:p>
          <a:p>
            <a:r>
              <a:rPr lang="en-GB"/>
              <a:t>‘the new rebellion’ (Arthur Waugh, 1916)</a:t>
            </a:r>
          </a:p>
        </p:txBody>
      </p:sp>
      <p:sp>
        <p:nvSpPr>
          <p:cNvPr id="9" name="Slide Number Placeholder 3">
            <a:extLst>
              <a:ext uri="{FF2B5EF4-FFF2-40B4-BE49-F238E27FC236}">
                <a16:creationId xmlns:a16="http://schemas.microsoft.com/office/drawing/2014/main" id="{0B0CE288-F36D-81B3-090C-1AA1C9D9CBD8}"/>
              </a:ext>
            </a:extLst>
          </p:cNvPr>
          <p:cNvSpPr>
            <a:spLocks noGrp="1"/>
          </p:cNvSpPr>
          <p:nvPr>
            <p:ph type="sldNum" sz="quarter" idx="12"/>
          </p:nvPr>
        </p:nvSpPr>
        <p:spPr>
          <a:xfrm>
            <a:off x="11518900" y="6581978"/>
            <a:ext cx="373062" cy="206104"/>
          </a:xfrm>
        </p:spPr>
        <p:txBody>
          <a:bodyPr anchor="ctr">
            <a:normAutofit/>
          </a:bodyPr>
          <a:lstStyle/>
          <a:p>
            <a:pPr rtl="0">
              <a:lnSpc>
                <a:spcPct val="90000"/>
              </a:lnSpc>
              <a:spcAft>
                <a:spcPts val="600"/>
              </a:spcAft>
            </a:pPr>
            <a:fld id="{03DC2DEF-D2FE-4B45-ABA4-9F153FD1C98A}" type="slidenum">
              <a:rPr lang="en-GB" sz="800" noProof="0" smtClean="0"/>
              <a:pPr rtl="0">
                <a:lnSpc>
                  <a:spcPct val="90000"/>
                </a:lnSpc>
                <a:spcAft>
                  <a:spcPts val="600"/>
                </a:spcAft>
              </a:pPr>
              <a:t>21</a:t>
            </a:fld>
            <a:endParaRPr lang="en-GB" sz="800" noProof="0"/>
          </a:p>
        </p:txBody>
      </p:sp>
      <p:pic>
        <p:nvPicPr>
          <p:cNvPr id="5122" name="Picture 2">
            <a:extLst>
              <a:ext uri="{FF2B5EF4-FFF2-40B4-BE49-F238E27FC236}">
                <a16:creationId xmlns:a16="http://schemas.microsoft.com/office/drawing/2014/main" id="{72A09D68-7059-AA2F-3A71-134093FBF89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14435" y="1058863"/>
            <a:ext cx="3732965" cy="4740274"/>
          </a:xfrm>
          <a:prstGeom prst="rect">
            <a:avLst/>
          </a:prstGeom>
          <a:solidFill>
            <a:srgbClr val="FFFFFF"/>
          </a:solidFill>
        </p:spPr>
      </p:pic>
    </p:spTree>
    <p:extLst>
      <p:ext uri="{BB962C8B-B14F-4D97-AF65-F5344CB8AC3E}">
        <p14:creationId xmlns:p14="http://schemas.microsoft.com/office/powerpoint/2010/main" val="42919041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1B20C-1722-4FE1-9151-814030883397}"/>
              </a:ext>
            </a:extLst>
          </p:cNvPr>
          <p:cNvSpPr>
            <a:spLocks noGrp="1"/>
          </p:cNvSpPr>
          <p:nvPr>
            <p:ph type="title"/>
          </p:nvPr>
        </p:nvSpPr>
        <p:spPr>
          <a:xfrm>
            <a:off x="2612571" y="142972"/>
            <a:ext cx="8182947" cy="1500187"/>
          </a:xfrm>
        </p:spPr>
        <p:txBody>
          <a:bodyPr>
            <a:normAutofit/>
          </a:bodyPr>
          <a:lstStyle/>
          <a:p>
            <a:r>
              <a:rPr lang="en-GB" sz="4800" dirty="0">
                <a:solidFill>
                  <a:schemeClr val="tx1"/>
                </a:solidFill>
              </a:rPr>
              <a:t>A note on Georgian Poetry (3)</a:t>
            </a:r>
          </a:p>
        </p:txBody>
      </p:sp>
      <p:sp>
        <p:nvSpPr>
          <p:cNvPr id="3" name="Content Placeholder 2">
            <a:extLst>
              <a:ext uri="{FF2B5EF4-FFF2-40B4-BE49-F238E27FC236}">
                <a16:creationId xmlns:a16="http://schemas.microsoft.com/office/drawing/2014/main" id="{1D562BD3-19CF-465E-95C2-FA39B2672CE6}"/>
              </a:ext>
            </a:extLst>
          </p:cNvPr>
          <p:cNvSpPr>
            <a:spLocks noGrp="1"/>
          </p:cNvSpPr>
          <p:nvPr>
            <p:ph type="body" idx="1"/>
          </p:nvPr>
        </p:nvSpPr>
        <p:spPr>
          <a:xfrm>
            <a:off x="2108718" y="1456547"/>
            <a:ext cx="9471997" cy="3778899"/>
          </a:xfrm>
        </p:spPr>
        <p:txBody>
          <a:bodyPr>
            <a:normAutofit/>
          </a:bodyPr>
          <a:lstStyle/>
          <a:p>
            <a:r>
              <a:rPr lang="en-GB" sz="2600" dirty="0"/>
              <a:t>Robert Graves on the Georgians: ‘The Georgians’ general recommendations were the </a:t>
            </a:r>
            <a:r>
              <a:rPr lang="en-GB" sz="2600" dirty="0">
                <a:solidFill>
                  <a:srgbClr val="FFFF00"/>
                </a:solidFill>
              </a:rPr>
              <a:t>discarding of archaistic diction </a:t>
            </a:r>
            <a:r>
              <a:rPr lang="en-GB" sz="2600" dirty="0"/>
              <a:t>such as “thee” and “thou” and “flowerer” and “whene’er” </a:t>
            </a:r>
            <a:r>
              <a:rPr lang="en-GB" sz="2600" dirty="0">
                <a:solidFill>
                  <a:srgbClr val="FFFF00"/>
                </a:solidFill>
              </a:rPr>
              <a:t>and of poetical constructions</a:t>
            </a:r>
            <a:r>
              <a:rPr lang="en-GB" sz="2600" dirty="0">
                <a:solidFill>
                  <a:srgbClr val="FFC000"/>
                </a:solidFill>
              </a:rPr>
              <a:t> </a:t>
            </a:r>
            <a:r>
              <a:rPr lang="en-GB" sz="2600" dirty="0"/>
              <a:t>such as “winter drear” and “host on armed host” </a:t>
            </a:r>
            <a:r>
              <a:rPr lang="en-GB" sz="2600" dirty="0">
                <a:solidFill>
                  <a:srgbClr val="FFFF00"/>
                </a:solidFill>
              </a:rPr>
              <a:t>and of pomposities generally</a:t>
            </a:r>
            <a:r>
              <a:rPr lang="en-GB" sz="2600" dirty="0"/>
              <a:t>. It was also understood that, in reaction to Victorianism, their verse should </a:t>
            </a:r>
            <a:r>
              <a:rPr lang="en-GB" sz="2600" dirty="0">
                <a:solidFill>
                  <a:srgbClr val="FFFF00"/>
                </a:solidFill>
              </a:rPr>
              <a:t>avoid all formally religious, philosophic or improving themes</a:t>
            </a:r>
            <a:r>
              <a:rPr lang="en-GB" sz="2600" dirty="0"/>
              <a:t>; and </a:t>
            </a:r>
            <a:r>
              <a:rPr lang="en-GB" sz="2600" dirty="0">
                <a:solidFill>
                  <a:srgbClr val="FFFF00"/>
                </a:solidFill>
              </a:rPr>
              <a:t>all sad, wicked, cafe-table themes </a:t>
            </a:r>
            <a:r>
              <a:rPr lang="en-GB" sz="2600" dirty="0"/>
              <a:t>in reaction to the ’nineties. Georgian poetry was to be </a:t>
            </a:r>
            <a:r>
              <a:rPr lang="en-GB" sz="2600" dirty="0">
                <a:solidFill>
                  <a:srgbClr val="FFFF00"/>
                </a:solidFill>
              </a:rPr>
              <a:t>English but not aggressively imperialistic</a:t>
            </a:r>
            <a:r>
              <a:rPr lang="en-GB" sz="2600" dirty="0"/>
              <a:t>; pantheistic rather than atheistic; and as </a:t>
            </a:r>
            <a:r>
              <a:rPr lang="en-GB" sz="2600" dirty="0">
                <a:solidFill>
                  <a:srgbClr val="FFFF00"/>
                </a:solidFill>
              </a:rPr>
              <a:t>simple as a child’s reading book</a:t>
            </a:r>
            <a:r>
              <a:rPr lang="en-GB" sz="2600" dirty="0"/>
              <a:t>.’ (Quoted in Walter, p. 19)</a:t>
            </a:r>
          </a:p>
        </p:txBody>
      </p:sp>
    </p:spTree>
    <p:extLst>
      <p:ext uri="{BB962C8B-B14F-4D97-AF65-F5344CB8AC3E}">
        <p14:creationId xmlns:p14="http://schemas.microsoft.com/office/powerpoint/2010/main" val="753092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0E3E7699-C0F8-087D-251F-0D6D663118B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04102" y="592354"/>
            <a:ext cx="3814168" cy="5913439"/>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22" name="Title 2">
            <a:extLst>
              <a:ext uri="{FF2B5EF4-FFF2-40B4-BE49-F238E27FC236}">
                <a16:creationId xmlns:a16="http://schemas.microsoft.com/office/drawing/2014/main" id="{2D50DC8E-D3C6-97A1-6DF0-75F3F8AED424}"/>
              </a:ext>
            </a:extLst>
          </p:cNvPr>
          <p:cNvSpPr>
            <a:spLocks noGrp="1"/>
          </p:cNvSpPr>
          <p:nvPr>
            <p:ph type="ctrTitle"/>
          </p:nvPr>
        </p:nvSpPr>
        <p:spPr>
          <a:xfrm>
            <a:off x="371476" y="1779589"/>
            <a:ext cx="4416424" cy="2182811"/>
          </a:xfrm>
        </p:spPr>
        <p:txBody>
          <a:bodyPr anchor="b">
            <a:normAutofit/>
          </a:bodyPr>
          <a:lstStyle/>
          <a:p>
            <a:r>
              <a:rPr lang="en-US" dirty="0"/>
              <a:t>Next up…	</a:t>
            </a:r>
          </a:p>
        </p:txBody>
      </p:sp>
      <p:sp>
        <p:nvSpPr>
          <p:cNvPr id="24" name="Subtitle 3">
            <a:extLst>
              <a:ext uri="{FF2B5EF4-FFF2-40B4-BE49-F238E27FC236}">
                <a16:creationId xmlns:a16="http://schemas.microsoft.com/office/drawing/2014/main" id="{20A345FF-9B9D-5721-3BC4-837B384F4B01}"/>
              </a:ext>
            </a:extLst>
          </p:cNvPr>
          <p:cNvSpPr>
            <a:spLocks noGrp="1"/>
          </p:cNvSpPr>
          <p:nvPr>
            <p:ph type="subTitle" idx="1"/>
          </p:nvPr>
        </p:nvSpPr>
        <p:spPr>
          <a:xfrm>
            <a:off x="371476" y="4079083"/>
            <a:ext cx="4416424" cy="976311"/>
          </a:xfrm>
        </p:spPr>
        <p:txBody>
          <a:bodyPr>
            <a:normAutofit/>
          </a:bodyPr>
          <a:lstStyle/>
          <a:p>
            <a:r>
              <a:rPr lang="en-US" sz="4400" dirty="0"/>
              <a:t>Dylan Thomas</a:t>
            </a:r>
          </a:p>
        </p:txBody>
      </p:sp>
    </p:spTree>
    <p:extLst>
      <p:ext uri="{BB962C8B-B14F-4D97-AF65-F5344CB8AC3E}">
        <p14:creationId xmlns:p14="http://schemas.microsoft.com/office/powerpoint/2010/main" val="196070355"/>
      </p:ext>
    </p:extLst>
  </p:cSld>
  <p:clrMapOvr>
    <a:masterClrMapping/>
  </p:clrMapOvr>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2571105_TF34126823" id="{A36B3F0F-6A89-4022-9B0D-25E2C5E261D4}" vid="{E5BBDD02-9C16-49FE-B942-FCEA8FA356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block presentation</Template>
  <TotalTime>433</TotalTime>
  <Words>1413</Words>
  <Application>Microsoft Office PowerPoint</Application>
  <PresentationFormat>Widescreen</PresentationFormat>
  <Paragraphs>110</Paragraphs>
  <Slides>23</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Make it New: Aspects of 20th and 21st Century Writing</vt:lpstr>
      <vt:lpstr>Kurt Schwitters, ‘Picture of Spatial Growths - Picture with Two Small Dogs’, 1920–39</vt:lpstr>
      <vt:lpstr>Welcome to the module</vt:lpstr>
      <vt:lpstr>Assessment</vt:lpstr>
      <vt:lpstr>Material we’re going to study…</vt:lpstr>
      <vt:lpstr>Material we’re going to study…</vt:lpstr>
      <vt:lpstr>Modernism (1)</vt:lpstr>
      <vt:lpstr>Futurism</vt:lpstr>
      <vt:lpstr>New…but not (1)</vt:lpstr>
      <vt:lpstr>New…but not (2)</vt:lpstr>
      <vt:lpstr>Modernism (2)</vt:lpstr>
      <vt:lpstr>Gertrude Stein, Tender Buttons (1914)</vt:lpstr>
      <vt:lpstr>Naturalism</vt:lpstr>
      <vt:lpstr>Impressionism</vt:lpstr>
      <vt:lpstr>Cubism</vt:lpstr>
      <vt:lpstr>PowerPoint Presentation</vt:lpstr>
      <vt:lpstr>Twentieth-Century Modernity</vt:lpstr>
      <vt:lpstr>In-class readings</vt:lpstr>
      <vt:lpstr>Texts</vt:lpstr>
      <vt:lpstr>A note on Georgian Poetry (1)</vt:lpstr>
      <vt:lpstr>A note on Georgian Poetry (2)</vt:lpstr>
      <vt:lpstr>A note on Georgian Poetry (3)</vt:lpstr>
      <vt:lpstr>Next up… </vt:lpstr>
    </vt:vector>
  </TitlesOfParts>
  <Company>Prifysgol Aberystwyth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Make it New: Aspects of 20th and 21st Century Writing</dc:title>
  <dc:creator>Matthew Jarvis</dc:creator>
  <cp:lastModifiedBy>Matthew Jarvis [maj52] (Staff)</cp:lastModifiedBy>
  <cp:revision>6</cp:revision>
  <dcterms:created xsi:type="dcterms:W3CDTF">2024-02-18T15:02:11Z</dcterms:created>
  <dcterms:modified xsi:type="dcterms:W3CDTF">2024-02-19T21:12:12Z</dcterms:modified>
</cp:coreProperties>
</file>