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9" r:id="rId4"/>
  </p:sldMasterIdLst>
  <p:sldIdLst>
    <p:sldId id="256" r:id="rId5"/>
    <p:sldId id="257"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931C9E-0B35-4C93-AE5F-F16DFC5EE16C}" v="76" dt="2021-06-18T08:48:11.8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1" autoAdjust="0"/>
    <p:restoredTop sz="94660"/>
  </p:normalViewPr>
  <p:slideViewPr>
    <p:cSldViewPr snapToGrid="0">
      <p:cViewPr varScale="1">
        <p:scale>
          <a:sx n="84" d="100"/>
          <a:sy n="84" d="100"/>
        </p:scale>
        <p:origin x="2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Garcia Dos Santos" userId="98d3550d-06ea-4ac5-87f5-924e173954c4" providerId="ADAL" clId="{71931C9E-0B35-4C93-AE5F-F16DFC5EE16C}"/>
    <pc:docChg chg="undo redo custSel addSld delSld modSld">
      <pc:chgData name="Michelle Garcia Dos Santos" userId="98d3550d-06ea-4ac5-87f5-924e173954c4" providerId="ADAL" clId="{71931C9E-0B35-4C93-AE5F-F16DFC5EE16C}" dt="2021-06-18T08:49:05.446" v="2316" actId="207"/>
      <pc:docMkLst>
        <pc:docMk/>
      </pc:docMkLst>
      <pc:sldChg chg="addSp delSp modSp mod setBg">
        <pc:chgData name="Michelle Garcia Dos Santos" userId="98d3550d-06ea-4ac5-87f5-924e173954c4" providerId="ADAL" clId="{71931C9E-0B35-4C93-AE5F-F16DFC5EE16C}" dt="2021-06-18T08:49:05.446" v="2316" actId="207"/>
        <pc:sldMkLst>
          <pc:docMk/>
          <pc:sldMk cId="3519849333" sldId="256"/>
        </pc:sldMkLst>
        <pc:spChg chg="del">
          <ac:chgData name="Michelle Garcia Dos Santos" userId="98d3550d-06ea-4ac5-87f5-924e173954c4" providerId="ADAL" clId="{71931C9E-0B35-4C93-AE5F-F16DFC5EE16C}" dt="2021-06-18T06:06:49.884" v="2" actId="478"/>
          <ac:spMkLst>
            <pc:docMk/>
            <pc:sldMk cId="3519849333" sldId="256"/>
            <ac:spMk id="2" creationId="{55F45C04-6F24-4F89-B6E1-1711C0C8B63E}"/>
          </ac:spMkLst>
        </pc:spChg>
        <pc:spChg chg="del mod">
          <ac:chgData name="Michelle Garcia Dos Santos" userId="98d3550d-06ea-4ac5-87f5-924e173954c4" providerId="ADAL" clId="{71931C9E-0B35-4C93-AE5F-F16DFC5EE16C}" dt="2021-06-18T06:06:27.499" v="1" actId="478"/>
          <ac:spMkLst>
            <pc:docMk/>
            <pc:sldMk cId="3519849333" sldId="256"/>
            <ac:spMk id="3" creationId="{936603A8-9FF5-435A-9F5A-20C6CD73C70F}"/>
          </ac:spMkLst>
        </pc:spChg>
        <pc:spChg chg="add del mod">
          <ac:chgData name="Michelle Garcia Dos Santos" userId="98d3550d-06ea-4ac5-87f5-924e173954c4" providerId="ADAL" clId="{71931C9E-0B35-4C93-AE5F-F16DFC5EE16C}" dt="2021-06-18T08:11:30.773" v="1963" actId="478"/>
          <ac:spMkLst>
            <pc:docMk/>
            <pc:sldMk cId="3519849333" sldId="256"/>
            <ac:spMk id="3" creationId="{CCB58F5D-031F-4C7E-94BD-91317E62F071}"/>
          </ac:spMkLst>
        </pc:spChg>
        <pc:spChg chg="del">
          <ac:chgData name="Michelle Garcia Dos Santos" userId="98d3550d-06ea-4ac5-87f5-924e173954c4" providerId="ADAL" clId="{71931C9E-0B35-4C93-AE5F-F16DFC5EE16C}" dt="2021-06-18T06:06:54.568" v="3" actId="478"/>
          <ac:spMkLst>
            <pc:docMk/>
            <pc:sldMk cId="3519849333" sldId="256"/>
            <ac:spMk id="4" creationId="{E9E8ADEC-C821-4BF9-8360-61A253133C87}"/>
          </ac:spMkLst>
        </pc:spChg>
        <pc:spChg chg="del">
          <ac:chgData name="Michelle Garcia Dos Santos" userId="98d3550d-06ea-4ac5-87f5-924e173954c4" providerId="ADAL" clId="{71931C9E-0B35-4C93-AE5F-F16DFC5EE16C}" dt="2021-06-18T06:06:49.884" v="2" actId="478"/>
          <ac:spMkLst>
            <pc:docMk/>
            <pc:sldMk cId="3519849333" sldId="256"/>
            <ac:spMk id="6" creationId="{B1E067E0-0FBA-4EAE-B1A0-B671D5EA7000}"/>
          </ac:spMkLst>
        </pc:spChg>
        <pc:spChg chg="del">
          <ac:chgData name="Michelle Garcia Dos Santos" userId="98d3550d-06ea-4ac5-87f5-924e173954c4" providerId="ADAL" clId="{71931C9E-0B35-4C93-AE5F-F16DFC5EE16C}" dt="2021-06-18T06:06:49.884" v="2" actId="478"/>
          <ac:spMkLst>
            <pc:docMk/>
            <pc:sldMk cId="3519849333" sldId="256"/>
            <ac:spMk id="7" creationId="{D9477DB1-A6CE-4565-9789-A15AECF9FB82}"/>
          </ac:spMkLst>
        </pc:spChg>
        <pc:spChg chg="del">
          <ac:chgData name="Michelle Garcia Dos Santos" userId="98d3550d-06ea-4ac5-87f5-924e173954c4" providerId="ADAL" clId="{71931C9E-0B35-4C93-AE5F-F16DFC5EE16C}" dt="2021-06-18T06:06:49.884" v="2" actId="478"/>
          <ac:spMkLst>
            <pc:docMk/>
            <pc:sldMk cId="3519849333" sldId="256"/>
            <ac:spMk id="8" creationId="{55FDF021-15E6-4714-8607-1CD2AF09F0F3}"/>
          </ac:spMkLst>
        </pc:spChg>
        <pc:spChg chg="del">
          <ac:chgData name="Michelle Garcia Dos Santos" userId="98d3550d-06ea-4ac5-87f5-924e173954c4" providerId="ADAL" clId="{71931C9E-0B35-4C93-AE5F-F16DFC5EE16C}" dt="2021-06-18T06:06:49.884" v="2" actId="478"/>
          <ac:spMkLst>
            <pc:docMk/>
            <pc:sldMk cId="3519849333" sldId="256"/>
            <ac:spMk id="11" creationId="{40042991-AEDE-4C4B-8302-CA30DDD22BFF}"/>
          </ac:spMkLst>
        </pc:spChg>
        <pc:spChg chg="add mod">
          <ac:chgData name="Michelle Garcia Dos Santos" userId="98d3550d-06ea-4ac5-87f5-924e173954c4" providerId="ADAL" clId="{71931C9E-0B35-4C93-AE5F-F16DFC5EE16C}" dt="2021-06-18T08:49:05.446" v="2316" actId="207"/>
          <ac:spMkLst>
            <pc:docMk/>
            <pc:sldMk cId="3519849333" sldId="256"/>
            <ac:spMk id="17" creationId="{3DE49EA3-0D93-4C93-B83B-5BE7105AB749}"/>
          </ac:spMkLst>
        </pc:spChg>
        <pc:spChg chg="del">
          <ac:chgData name="Michelle Garcia Dos Santos" userId="98d3550d-06ea-4ac5-87f5-924e173954c4" providerId="ADAL" clId="{71931C9E-0B35-4C93-AE5F-F16DFC5EE16C}" dt="2021-06-18T06:06:54.568" v="3" actId="478"/>
          <ac:spMkLst>
            <pc:docMk/>
            <pc:sldMk cId="3519849333" sldId="256"/>
            <ac:spMk id="17" creationId="{ACF42429-1D0C-4027-A91E-D20FBA4D13F3}"/>
          </ac:spMkLst>
        </pc:spChg>
        <pc:spChg chg="del">
          <ac:chgData name="Michelle Garcia Dos Santos" userId="98d3550d-06ea-4ac5-87f5-924e173954c4" providerId="ADAL" clId="{71931C9E-0B35-4C93-AE5F-F16DFC5EE16C}" dt="2021-06-18T06:06:49.884" v="2" actId="478"/>
          <ac:spMkLst>
            <pc:docMk/>
            <pc:sldMk cId="3519849333" sldId="256"/>
            <ac:spMk id="18" creationId="{E3E90A13-B440-4FF1-AB7C-09789CE54E30}"/>
          </ac:spMkLst>
        </pc:spChg>
        <pc:spChg chg="del">
          <ac:chgData name="Michelle Garcia Dos Santos" userId="98d3550d-06ea-4ac5-87f5-924e173954c4" providerId="ADAL" clId="{71931C9E-0B35-4C93-AE5F-F16DFC5EE16C}" dt="2021-06-18T06:06:49.884" v="2" actId="478"/>
          <ac:spMkLst>
            <pc:docMk/>
            <pc:sldMk cId="3519849333" sldId="256"/>
            <ac:spMk id="19" creationId="{0E680F03-C675-401A-A3CB-CD1A68ACD827}"/>
          </ac:spMkLst>
        </pc:spChg>
        <pc:spChg chg="del">
          <ac:chgData name="Michelle Garcia Dos Santos" userId="98d3550d-06ea-4ac5-87f5-924e173954c4" providerId="ADAL" clId="{71931C9E-0B35-4C93-AE5F-F16DFC5EE16C}" dt="2021-06-18T06:06:49.884" v="2" actId="478"/>
          <ac:spMkLst>
            <pc:docMk/>
            <pc:sldMk cId="3519849333" sldId="256"/>
            <ac:spMk id="20" creationId="{A15F293F-AF0C-42ED-A561-4640B55391DE}"/>
          </ac:spMkLst>
        </pc:spChg>
        <pc:spChg chg="del">
          <ac:chgData name="Michelle Garcia Dos Santos" userId="98d3550d-06ea-4ac5-87f5-924e173954c4" providerId="ADAL" clId="{71931C9E-0B35-4C93-AE5F-F16DFC5EE16C}" dt="2021-06-18T06:06:49.884" v="2" actId="478"/>
          <ac:spMkLst>
            <pc:docMk/>
            <pc:sldMk cId="3519849333" sldId="256"/>
            <ac:spMk id="21" creationId="{AD642E87-022C-4922-AB2B-D7E76A944728}"/>
          </ac:spMkLst>
        </pc:spChg>
        <pc:spChg chg="del">
          <ac:chgData name="Michelle Garcia Dos Santos" userId="98d3550d-06ea-4ac5-87f5-924e173954c4" providerId="ADAL" clId="{71931C9E-0B35-4C93-AE5F-F16DFC5EE16C}" dt="2021-06-18T06:06:49.884" v="2" actId="478"/>
          <ac:spMkLst>
            <pc:docMk/>
            <pc:sldMk cId="3519849333" sldId="256"/>
            <ac:spMk id="22" creationId="{335B8BA1-5924-477A-B795-0B43BDAFBAA7}"/>
          </ac:spMkLst>
        </pc:spChg>
        <pc:spChg chg="add mod">
          <ac:chgData name="Michelle Garcia Dos Santos" userId="98d3550d-06ea-4ac5-87f5-924e173954c4" providerId="ADAL" clId="{71931C9E-0B35-4C93-AE5F-F16DFC5EE16C}" dt="2021-06-18T08:08:56.911" v="1954" actId="255"/>
          <ac:spMkLst>
            <pc:docMk/>
            <pc:sldMk cId="3519849333" sldId="256"/>
            <ac:spMk id="23" creationId="{2DE59591-5597-4B98-B6EA-C081095A0001}"/>
          </ac:spMkLst>
        </pc:spChg>
        <pc:spChg chg="add mod">
          <ac:chgData name="Michelle Garcia Dos Santos" userId="98d3550d-06ea-4ac5-87f5-924e173954c4" providerId="ADAL" clId="{71931C9E-0B35-4C93-AE5F-F16DFC5EE16C}" dt="2021-06-18T06:17:04.995" v="437" actId="1038"/>
          <ac:spMkLst>
            <pc:docMk/>
            <pc:sldMk cId="3519849333" sldId="256"/>
            <ac:spMk id="25" creationId="{FD7B57E0-0EFC-41DC-98F7-B0C27541560F}"/>
          </ac:spMkLst>
        </pc:spChg>
        <pc:spChg chg="add mod">
          <ac:chgData name="Michelle Garcia Dos Santos" userId="98d3550d-06ea-4ac5-87f5-924e173954c4" providerId="ADAL" clId="{71931C9E-0B35-4C93-AE5F-F16DFC5EE16C}" dt="2021-06-18T06:17:04.995" v="437" actId="1038"/>
          <ac:spMkLst>
            <pc:docMk/>
            <pc:sldMk cId="3519849333" sldId="256"/>
            <ac:spMk id="26" creationId="{AF313756-B3DB-438A-978E-FDDE2A78660D}"/>
          </ac:spMkLst>
        </pc:spChg>
        <pc:spChg chg="add mod">
          <ac:chgData name="Michelle Garcia Dos Santos" userId="98d3550d-06ea-4ac5-87f5-924e173954c4" providerId="ADAL" clId="{71931C9E-0B35-4C93-AE5F-F16DFC5EE16C}" dt="2021-06-18T06:17:04.995" v="437" actId="1038"/>
          <ac:spMkLst>
            <pc:docMk/>
            <pc:sldMk cId="3519849333" sldId="256"/>
            <ac:spMk id="27" creationId="{AA1EBBA6-6EE8-40DA-80D3-8F40DE330282}"/>
          </ac:spMkLst>
        </pc:spChg>
        <pc:spChg chg="add del mod">
          <ac:chgData name="Michelle Garcia Dos Santos" userId="98d3550d-06ea-4ac5-87f5-924e173954c4" providerId="ADAL" clId="{71931C9E-0B35-4C93-AE5F-F16DFC5EE16C}" dt="2021-06-18T06:10:50.027" v="149" actId="478"/>
          <ac:spMkLst>
            <pc:docMk/>
            <pc:sldMk cId="3519849333" sldId="256"/>
            <ac:spMk id="28" creationId="{0B4220A2-EAD1-4CFE-B8C7-FD4D69B2FC3D}"/>
          </ac:spMkLst>
        </pc:spChg>
        <pc:spChg chg="add mod">
          <ac:chgData name="Michelle Garcia Dos Santos" userId="98d3550d-06ea-4ac5-87f5-924e173954c4" providerId="ADAL" clId="{71931C9E-0B35-4C93-AE5F-F16DFC5EE16C}" dt="2021-06-18T08:06:27.143" v="1952" actId="207"/>
          <ac:spMkLst>
            <pc:docMk/>
            <pc:sldMk cId="3519849333" sldId="256"/>
            <ac:spMk id="29" creationId="{DACA6E72-8572-40A6-B903-F8AD834158C9}"/>
          </ac:spMkLst>
        </pc:spChg>
        <pc:spChg chg="add mod">
          <ac:chgData name="Michelle Garcia Dos Santos" userId="98d3550d-06ea-4ac5-87f5-924e173954c4" providerId="ADAL" clId="{71931C9E-0B35-4C93-AE5F-F16DFC5EE16C}" dt="2021-06-18T08:06:27.143" v="1952" actId="207"/>
          <ac:spMkLst>
            <pc:docMk/>
            <pc:sldMk cId="3519849333" sldId="256"/>
            <ac:spMk id="30" creationId="{10F2EB07-66CC-4155-AB92-DEA8B19814C8}"/>
          </ac:spMkLst>
        </pc:spChg>
        <pc:spChg chg="add mod">
          <ac:chgData name="Michelle Garcia Dos Santos" userId="98d3550d-06ea-4ac5-87f5-924e173954c4" providerId="ADAL" clId="{71931C9E-0B35-4C93-AE5F-F16DFC5EE16C}" dt="2021-06-18T06:13:58.920" v="237"/>
          <ac:spMkLst>
            <pc:docMk/>
            <pc:sldMk cId="3519849333" sldId="256"/>
            <ac:spMk id="31" creationId="{B532CA0C-F899-40A1-B4FD-E4AD47C1442F}"/>
          </ac:spMkLst>
        </pc:spChg>
        <pc:spChg chg="add mod">
          <ac:chgData name="Michelle Garcia Dos Santos" userId="98d3550d-06ea-4ac5-87f5-924e173954c4" providerId="ADAL" clId="{71931C9E-0B35-4C93-AE5F-F16DFC5EE16C}" dt="2021-06-18T06:13:58.920" v="237"/>
          <ac:spMkLst>
            <pc:docMk/>
            <pc:sldMk cId="3519849333" sldId="256"/>
            <ac:spMk id="32" creationId="{092503E7-625E-4B5C-8B61-A379818B9AF6}"/>
          </ac:spMkLst>
        </pc:spChg>
        <pc:spChg chg="add mod">
          <ac:chgData name="Michelle Garcia Dos Santos" userId="98d3550d-06ea-4ac5-87f5-924e173954c4" providerId="ADAL" clId="{71931C9E-0B35-4C93-AE5F-F16DFC5EE16C}" dt="2021-06-18T06:15:16.635" v="319"/>
          <ac:spMkLst>
            <pc:docMk/>
            <pc:sldMk cId="3519849333" sldId="256"/>
            <ac:spMk id="33" creationId="{B0DF1C6A-1E2B-4E99-8708-5B9FFAF634E0}"/>
          </ac:spMkLst>
        </pc:spChg>
        <pc:spChg chg="add mod">
          <ac:chgData name="Michelle Garcia Dos Santos" userId="98d3550d-06ea-4ac5-87f5-924e173954c4" providerId="ADAL" clId="{71931C9E-0B35-4C93-AE5F-F16DFC5EE16C}" dt="2021-06-18T06:15:16.635" v="319"/>
          <ac:spMkLst>
            <pc:docMk/>
            <pc:sldMk cId="3519849333" sldId="256"/>
            <ac:spMk id="35" creationId="{0A849E26-E496-4B37-A4F5-9758B4DBBBFC}"/>
          </ac:spMkLst>
        </pc:spChg>
        <pc:spChg chg="add mod">
          <ac:chgData name="Michelle Garcia Dos Santos" userId="98d3550d-06ea-4ac5-87f5-924e173954c4" providerId="ADAL" clId="{71931C9E-0B35-4C93-AE5F-F16DFC5EE16C}" dt="2021-06-18T06:15:16.635" v="319"/>
          <ac:spMkLst>
            <pc:docMk/>
            <pc:sldMk cId="3519849333" sldId="256"/>
            <ac:spMk id="36" creationId="{1B0A2C82-0986-4164-B548-96F1FB11DDE1}"/>
          </ac:spMkLst>
        </pc:spChg>
        <pc:spChg chg="add mod">
          <ac:chgData name="Michelle Garcia Dos Santos" userId="98d3550d-06ea-4ac5-87f5-924e173954c4" providerId="ADAL" clId="{71931C9E-0B35-4C93-AE5F-F16DFC5EE16C}" dt="2021-06-18T06:16:46.926" v="404"/>
          <ac:spMkLst>
            <pc:docMk/>
            <pc:sldMk cId="3519849333" sldId="256"/>
            <ac:spMk id="37" creationId="{38F33E44-7522-4B47-B545-5E86E6C332B1}"/>
          </ac:spMkLst>
        </pc:spChg>
        <pc:spChg chg="add mod">
          <ac:chgData name="Michelle Garcia Dos Santos" userId="98d3550d-06ea-4ac5-87f5-924e173954c4" providerId="ADAL" clId="{71931C9E-0B35-4C93-AE5F-F16DFC5EE16C}" dt="2021-06-18T06:16:46.926" v="404"/>
          <ac:spMkLst>
            <pc:docMk/>
            <pc:sldMk cId="3519849333" sldId="256"/>
            <ac:spMk id="39" creationId="{9A9EE933-C28D-440A-B3E8-C5B94B14023C}"/>
          </ac:spMkLst>
        </pc:spChg>
        <pc:spChg chg="add mod">
          <ac:chgData name="Michelle Garcia Dos Santos" userId="98d3550d-06ea-4ac5-87f5-924e173954c4" providerId="ADAL" clId="{71931C9E-0B35-4C93-AE5F-F16DFC5EE16C}" dt="2021-06-18T06:16:46.926" v="404"/>
          <ac:spMkLst>
            <pc:docMk/>
            <pc:sldMk cId="3519849333" sldId="256"/>
            <ac:spMk id="40" creationId="{1AE548F8-EFEA-4D5B-BBC2-72F83551B3FB}"/>
          </ac:spMkLst>
        </pc:spChg>
        <pc:spChg chg="add mod">
          <ac:chgData name="Michelle Garcia Dos Santos" userId="98d3550d-06ea-4ac5-87f5-924e173954c4" providerId="ADAL" clId="{71931C9E-0B35-4C93-AE5F-F16DFC5EE16C}" dt="2021-06-18T08:38:51.845" v="2120" actId="122"/>
          <ac:spMkLst>
            <pc:docMk/>
            <pc:sldMk cId="3519849333" sldId="256"/>
            <ac:spMk id="41" creationId="{382FAB22-61C4-47F7-94A6-DC103A9E0FC7}"/>
          </ac:spMkLst>
        </pc:spChg>
        <pc:spChg chg="add mod">
          <ac:chgData name="Michelle Garcia Dos Santos" userId="98d3550d-06ea-4ac5-87f5-924e173954c4" providerId="ADAL" clId="{71931C9E-0B35-4C93-AE5F-F16DFC5EE16C}" dt="2021-06-18T08:35:59.938" v="2051" actId="14100"/>
          <ac:spMkLst>
            <pc:docMk/>
            <pc:sldMk cId="3519849333" sldId="256"/>
            <ac:spMk id="43" creationId="{7B31E204-E6E4-4B33-9D92-F2B3408CD6A0}"/>
          </ac:spMkLst>
        </pc:spChg>
        <pc:spChg chg="add mod">
          <ac:chgData name="Michelle Garcia Dos Santos" userId="98d3550d-06ea-4ac5-87f5-924e173954c4" providerId="ADAL" clId="{71931C9E-0B35-4C93-AE5F-F16DFC5EE16C}" dt="2021-06-18T08:44:30.907" v="2127" actId="14100"/>
          <ac:spMkLst>
            <pc:docMk/>
            <pc:sldMk cId="3519849333" sldId="256"/>
            <ac:spMk id="44" creationId="{EC2EC9F5-98CF-4FFA-89CD-F4CE1CD17AEF}"/>
          </ac:spMkLst>
        </pc:spChg>
        <pc:spChg chg="add mod">
          <ac:chgData name="Michelle Garcia Dos Santos" userId="98d3550d-06ea-4ac5-87f5-924e173954c4" providerId="ADAL" clId="{71931C9E-0B35-4C93-AE5F-F16DFC5EE16C}" dt="2021-06-18T08:43:41.170" v="2122" actId="14100"/>
          <ac:spMkLst>
            <pc:docMk/>
            <pc:sldMk cId="3519849333" sldId="256"/>
            <ac:spMk id="45" creationId="{E5413AF7-1631-433F-9E8B-6DDEF6C43EF9}"/>
          </ac:spMkLst>
        </pc:spChg>
        <pc:spChg chg="add mod">
          <ac:chgData name="Michelle Garcia Dos Santos" userId="98d3550d-06ea-4ac5-87f5-924e173954c4" providerId="ADAL" clId="{71931C9E-0B35-4C93-AE5F-F16DFC5EE16C}" dt="2021-06-18T08:45:21.029" v="2128" actId="14100"/>
          <ac:spMkLst>
            <pc:docMk/>
            <pc:sldMk cId="3519849333" sldId="256"/>
            <ac:spMk id="46" creationId="{449904D4-7EE7-4189-B986-8B238577196E}"/>
          </ac:spMkLst>
        </pc:spChg>
        <pc:spChg chg="add mod">
          <ac:chgData name="Michelle Garcia Dos Santos" userId="98d3550d-06ea-4ac5-87f5-924e173954c4" providerId="ADAL" clId="{71931C9E-0B35-4C93-AE5F-F16DFC5EE16C}" dt="2021-06-18T08:04:31.775" v="1949" actId="1035"/>
          <ac:spMkLst>
            <pc:docMk/>
            <pc:sldMk cId="3519849333" sldId="256"/>
            <ac:spMk id="47" creationId="{AC80DC70-4277-4CEB-8F4C-CE21BC2864D7}"/>
          </ac:spMkLst>
        </pc:spChg>
        <pc:spChg chg="add mod">
          <ac:chgData name="Michelle Garcia Dos Santos" userId="98d3550d-06ea-4ac5-87f5-924e173954c4" providerId="ADAL" clId="{71931C9E-0B35-4C93-AE5F-F16DFC5EE16C}" dt="2021-06-18T08:04:27.654" v="1948" actId="1035"/>
          <ac:spMkLst>
            <pc:docMk/>
            <pc:sldMk cId="3519849333" sldId="256"/>
            <ac:spMk id="48" creationId="{0C8454E1-AFDB-4C5D-8E72-FFABAA9B76A9}"/>
          </ac:spMkLst>
        </pc:spChg>
        <pc:graphicFrameChg chg="add del mod">
          <ac:chgData name="Michelle Garcia Dos Santos" userId="98d3550d-06ea-4ac5-87f5-924e173954c4" providerId="ADAL" clId="{71931C9E-0B35-4C93-AE5F-F16DFC5EE16C}" dt="2021-06-18T08:11:30.773" v="1963" actId="478"/>
          <ac:graphicFrameMkLst>
            <pc:docMk/>
            <pc:sldMk cId="3519849333" sldId="256"/>
            <ac:graphicFrameMk id="2" creationId="{440C3458-6E70-4AEE-92EC-9D05BE7D4A09}"/>
          </ac:graphicFrameMkLst>
        </pc:graphicFrameChg>
        <pc:graphicFrameChg chg="add del mod modGraphic">
          <ac:chgData name="Michelle Garcia Dos Santos" userId="98d3550d-06ea-4ac5-87f5-924e173954c4" providerId="ADAL" clId="{71931C9E-0B35-4C93-AE5F-F16DFC5EE16C}" dt="2021-06-18T08:12:13.187" v="1969" actId="478"/>
          <ac:graphicFrameMkLst>
            <pc:docMk/>
            <pc:sldMk cId="3519849333" sldId="256"/>
            <ac:graphicFrameMk id="4" creationId="{4D64D55F-5061-4862-92D0-E28F4006923A}"/>
          </ac:graphicFrameMkLst>
        </pc:graphicFrameChg>
        <pc:graphicFrameChg chg="add del mod">
          <ac:chgData name="Michelle Garcia Dos Santos" userId="98d3550d-06ea-4ac5-87f5-924e173954c4" providerId="ADAL" clId="{71931C9E-0B35-4C93-AE5F-F16DFC5EE16C}" dt="2021-06-18T08:12:29.469" v="1971"/>
          <ac:graphicFrameMkLst>
            <pc:docMk/>
            <pc:sldMk cId="3519849333" sldId="256"/>
            <ac:graphicFrameMk id="5" creationId="{B7B5B325-BB6A-48CB-9511-C9D304486103}"/>
          </ac:graphicFrameMkLst>
        </pc:graphicFrameChg>
        <pc:picChg chg="add mod">
          <ac:chgData name="Michelle Garcia Dos Santos" userId="98d3550d-06ea-4ac5-87f5-924e173954c4" providerId="ADAL" clId="{71931C9E-0B35-4C93-AE5F-F16DFC5EE16C}" dt="2021-06-18T06:20:39.350" v="705" actId="1036"/>
          <ac:picMkLst>
            <pc:docMk/>
            <pc:sldMk cId="3519849333" sldId="256"/>
            <ac:picMk id="9" creationId="{53296CA5-2308-4089-B7A2-D51CA219903D}"/>
          </ac:picMkLst>
        </pc:picChg>
        <pc:picChg chg="del">
          <ac:chgData name="Michelle Garcia Dos Santos" userId="98d3550d-06ea-4ac5-87f5-924e173954c4" providerId="ADAL" clId="{71931C9E-0B35-4C93-AE5F-F16DFC5EE16C}" dt="2021-06-18T06:06:49.884" v="2" actId="478"/>
          <ac:picMkLst>
            <pc:docMk/>
            <pc:sldMk cId="3519849333" sldId="256"/>
            <ac:picMk id="13" creationId="{49555A09-E997-4372-9BEA-7FAE5C442BA0}"/>
          </ac:picMkLst>
        </pc:picChg>
        <pc:picChg chg="del">
          <ac:chgData name="Michelle Garcia Dos Santos" userId="98d3550d-06ea-4ac5-87f5-924e173954c4" providerId="ADAL" clId="{71931C9E-0B35-4C93-AE5F-F16DFC5EE16C}" dt="2021-06-18T06:06:49.884" v="2" actId="478"/>
          <ac:picMkLst>
            <pc:docMk/>
            <pc:sldMk cId="3519849333" sldId="256"/>
            <ac:picMk id="24" creationId="{D5B8C134-6A3C-418E-99BC-A4B9F6826E5B}"/>
          </ac:picMkLst>
        </pc:picChg>
        <pc:picChg chg="add mod">
          <ac:chgData name="Michelle Garcia Dos Santos" userId="98d3550d-06ea-4ac5-87f5-924e173954c4" providerId="ADAL" clId="{71931C9E-0B35-4C93-AE5F-F16DFC5EE16C}" dt="2021-06-18T06:15:16.635" v="319"/>
          <ac:picMkLst>
            <pc:docMk/>
            <pc:sldMk cId="3519849333" sldId="256"/>
            <ac:picMk id="34" creationId="{6666A1E5-B863-4BBB-834F-4E0D9205A48A}"/>
          </ac:picMkLst>
        </pc:picChg>
        <pc:picChg chg="add mod">
          <ac:chgData name="Michelle Garcia Dos Santos" userId="98d3550d-06ea-4ac5-87f5-924e173954c4" providerId="ADAL" clId="{71931C9E-0B35-4C93-AE5F-F16DFC5EE16C}" dt="2021-06-18T06:16:46.926" v="404"/>
          <ac:picMkLst>
            <pc:docMk/>
            <pc:sldMk cId="3519849333" sldId="256"/>
            <ac:picMk id="38" creationId="{8D25E2C8-EF21-4064-9369-7C350EEA89D9}"/>
          </ac:picMkLst>
        </pc:picChg>
        <pc:picChg chg="add mod">
          <ac:chgData name="Michelle Garcia Dos Santos" userId="98d3550d-06ea-4ac5-87f5-924e173954c4" providerId="ADAL" clId="{71931C9E-0B35-4C93-AE5F-F16DFC5EE16C}" dt="2021-06-18T08:35:59.938" v="2051" actId="14100"/>
          <ac:picMkLst>
            <pc:docMk/>
            <pc:sldMk cId="3519849333" sldId="256"/>
            <ac:picMk id="42" creationId="{7D3C4F23-F83D-4FBE-849B-E5781CBDC5D9}"/>
          </ac:picMkLst>
        </pc:picChg>
      </pc:sldChg>
      <pc:sldChg chg="addSp delSp modSp mod">
        <pc:chgData name="Michelle Garcia Dos Santos" userId="98d3550d-06ea-4ac5-87f5-924e173954c4" providerId="ADAL" clId="{71931C9E-0B35-4C93-AE5F-F16DFC5EE16C}" dt="2021-06-18T08:02:48.091" v="1947" actId="6549"/>
        <pc:sldMkLst>
          <pc:docMk/>
          <pc:sldMk cId="3317403060" sldId="257"/>
        </pc:sldMkLst>
        <pc:spChg chg="del">
          <ac:chgData name="Michelle Garcia Dos Santos" userId="98d3550d-06ea-4ac5-87f5-924e173954c4" providerId="ADAL" clId="{71931C9E-0B35-4C93-AE5F-F16DFC5EE16C}" dt="2021-06-18T06:26:21.306" v="1188" actId="478"/>
          <ac:spMkLst>
            <pc:docMk/>
            <pc:sldMk cId="3317403060" sldId="257"/>
            <ac:spMk id="4" creationId="{C72289CB-BB11-4E59-9966-309120E416CC}"/>
          </ac:spMkLst>
        </pc:spChg>
        <pc:spChg chg="add mod">
          <ac:chgData name="Michelle Garcia Dos Santos" userId="98d3550d-06ea-4ac5-87f5-924e173954c4" providerId="ADAL" clId="{71931C9E-0B35-4C93-AE5F-F16DFC5EE16C}" dt="2021-06-18T08:02:48.091" v="1947" actId="6549"/>
          <ac:spMkLst>
            <pc:docMk/>
            <pc:sldMk cId="3317403060" sldId="257"/>
            <ac:spMk id="5" creationId="{CB2F9E2F-A6F0-4BC7-B4DA-49342928CEEF}"/>
          </ac:spMkLst>
        </pc:spChg>
      </pc:sldChg>
      <pc:sldChg chg="addSp delSp modSp mod">
        <pc:chgData name="Michelle Garcia Dos Santos" userId="98d3550d-06ea-4ac5-87f5-924e173954c4" providerId="ADAL" clId="{71931C9E-0B35-4C93-AE5F-F16DFC5EE16C}" dt="2021-06-18T08:01:37.104" v="1917" actId="6549"/>
        <pc:sldMkLst>
          <pc:docMk/>
          <pc:sldMk cId="3497878240" sldId="258"/>
        </pc:sldMkLst>
        <pc:spChg chg="add del mod">
          <ac:chgData name="Michelle Garcia Dos Santos" userId="98d3550d-06ea-4ac5-87f5-924e173954c4" providerId="ADAL" clId="{71931C9E-0B35-4C93-AE5F-F16DFC5EE16C}" dt="2021-06-18T06:30:38.585" v="1390" actId="478"/>
          <ac:spMkLst>
            <pc:docMk/>
            <pc:sldMk cId="3497878240" sldId="258"/>
            <ac:spMk id="3" creationId="{F68749B3-F841-46A9-AB92-2E7AC803D1D8}"/>
          </ac:spMkLst>
        </pc:spChg>
        <pc:spChg chg="add del mod">
          <ac:chgData name="Michelle Garcia Dos Santos" userId="98d3550d-06ea-4ac5-87f5-924e173954c4" providerId="ADAL" clId="{71931C9E-0B35-4C93-AE5F-F16DFC5EE16C}" dt="2021-06-18T06:32:03.518" v="1463" actId="478"/>
          <ac:spMkLst>
            <pc:docMk/>
            <pc:sldMk cId="3497878240" sldId="258"/>
            <ac:spMk id="5" creationId="{D180B032-94D2-4B46-9D0A-A54FFDED7AD3}"/>
          </ac:spMkLst>
        </pc:spChg>
        <pc:spChg chg="add del mod">
          <ac:chgData name="Michelle Garcia Dos Santos" userId="98d3550d-06ea-4ac5-87f5-924e173954c4" providerId="ADAL" clId="{71931C9E-0B35-4C93-AE5F-F16DFC5EE16C}" dt="2021-06-18T06:44:06.601" v="1773"/>
          <ac:spMkLst>
            <pc:docMk/>
            <pc:sldMk cId="3497878240" sldId="258"/>
            <ac:spMk id="7" creationId="{005DD980-5EDE-4DE2-B3E6-D1AFC5491A84}"/>
          </ac:spMkLst>
        </pc:spChg>
        <pc:spChg chg="add mod">
          <ac:chgData name="Michelle Garcia Dos Santos" userId="98d3550d-06ea-4ac5-87f5-924e173954c4" providerId="ADAL" clId="{71931C9E-0B35-4C93-AE5F-F16DFC5EE16C}" dt="2021-06-18T08:01:37.104" v="1917" actId="6549"/>
          <ac:spMkLst>
            <pc:docMk/>
            <pc:sldMk cId="3497878240" sldId="258"/>
            <ac:spMk id="8" creationId="{4CE7A5B5-A172-4B0A-B55F-6998C7016E1E}"/>
          </ac:spMkLst>
        </pc:spChg>
      </pc:sldChg>
      <pc:sldChg chg="addSp delSp modSp del mod">
        <pc:chgData name="Michelle Garcia Dos Santos" userId="98d3550d-06ea-4ac5-87f5-924e173954c4" providerId="ADAL" clId="{71931C9E-0B35-4C93-AE5F-F16DFC5EE16C}" dt="2021-06-18T06:45:27.496" v="1805" actId="2696"/>
        <pc:sldMkLst>
          <pc:docMk/>
          <pc:sldMk cId="1921179081" sldId="259"/>
        </pc:sldMkLst>
        <pc:spChg chg="add del mod">
          <ac:chgData name="Michelle Garcia Dos Santos" userId="98d3550d-06ea-4ac5-87f5-924e173954c4" providerId="ADAL" clId="{71931C9E-0B35-4C93-AE5F-F16DFC5EE16C}" dt="2021-06-18T06:30:14.978" v="1389" actId="478"/>
          <ac:spMkLst>
            <pc:docMk/>
            <pc:sldMk cId="1921179081" sldId="259"/>
            <ac:spMk id="3" creationId="{319EEE07-65E3-40E6-8D9C-651E36004424}"/>
          </ac:spMkLst>
        </pc:spChg>
        <pc:spChg chg="add del mod">
          <ac:chgData name="Michelle Garcia Dos Santos" userId="98d3550d-06ea-4ac5-87f5-924e173954c4" providerId="ADAL" clId="{71931C9E-0B35-4C93-AE5F-F16DFC5EE16C}" dt="2021-06-18T06:33:44.509" v="1581" actId="478"/>
          <ac:spMkLst>
            <pc:docMk/>
            <pc:sldMk cId="1921179081" sldId="259"/>
            <ac:spMk id="5" creationId="{451FD308-473A-43C0-8B52-3E4B1115B353}"/>
          </ac:spMkLst>
        </pc:spChg>
        <pc:spChg chg="add del mod">
          <ac:chgData name="Michelle Garcia Dos Santos" userId="98d3550d-06ea-4ac5-87f5-924e173954c4" providerId="ADAL" clId="{71931C9E-0B35-4C93-AE5F-F16DFC5EE16C}" dt="2021-06-18T06:44:24.873" v="1776" actId="21"/>
          <ac:spMkLst>
            <pc:docMk/>
            <pc:sldMk cId="1921179081" sldId="259"/>
            <ac:spMk id="7" creationId="{E215A98E-5EF1-417D-A82A-9E4D67D74A1C}"/>
          </ac:spMkLst>
        </pc:spChg>
      </pc:sldChg>
      <pc:sldChg chg="addSp delSp modSp new del mod">
        <pc:chgData name="Michelle Garcia Dos Santos" userId="98d3550d-06ea-4ac5-87f5-924e173954c4" providerId="ADAL" clId="{71931C9E-0B35-4C93-AE5F-F16DFC5EE16C}" dt="2021-06-18T06:45:30.559" v="1806" actId="2696"/>
        <pc:sldMkLst>
          <pc:docMk/>
          <pc:sldMk cId="1028334211" sldId="260"/>
        </pc:sldMkLst>
        <pc:spChg chg="del">
          <ac:chgData name="Michelle Garcia Dos Santos" userId="98d3550d-06ea-4ac5-87f5-924e173954c4" providerId="ADAL" clId="{71931C9E-0B35-4C93-AE5F-F16DFC5EE16C}" dt="2021-06-18T06:34:28.908" v="1674" actId="478"/>
          <ac:spMkLst>
            <pc:docMk/>
            <pc:sldMk cId="1028334211" sldId="260"/>
            <ac:spMk id="2" creationId="{E017D759-FABA-4526-921E-FDF68CF6BF05}"/>
          </ac:spMkLst>
        </pc:spChg>
        <pc:spChg chg="del">
          <ac:chgData name="Michelle Garcia Dos Santos" userId="98d3550d-06ea-4ac5-87f5-924e173954c4" providerId="ADAL" clId="{71931C9E-0B35-4C93-AE5F-F16DFC5EE16C}" dt="2021-06-18T06:34:28.908" v="1674" actId="478"/>
          <ac:spMkLst>
            <pc:docMk/>
            <pc:sldMk cId="1028334211" sldId="260"/>
            <ac:spMk id="3" creationId="{7D4FB1BB-A899-4481-9C7D-9701EC5E6FC8}"/>
          </ac:spMkLst>
        </pc:spChg>
        <pc:spChg chg="add del mod">
          <ac:chgData name="Michelle Garcia Dos Santos" userId="98d3550d-06ea-4ac5-87f5-924e173954c4" providerId="ADAL" clId="{71931C9E-0B35-4C93-AE5F-F16DFC5EE16C}" dt="2021-06-18T06:44:44.098" v="1780"/>
          <ac:spMkLst>
            <pc:docMk/>
            <pc:sldMk cId="1028334211" sldId="260"/>
            <ac:spMk id="5" creationId="{537D1CAB-9B3F-4181-8D24-4E713723837F}"/>
          </ac:spMkLst>
        </pc:spChg>
      </pc:sldChg>
    </pc:docChg>
  </pc:docChgLst>
  <pc:docChgLst>
    <pc:chgData name="Michelle" userId="98d3550d-06ea-4ac5-87f5-924e173954c4" providerId="ADAL" clId="{71931C9E-0B35-4C93-AE5F-F16DFC5EE16C}"/>
    <pc:docChg chg="undo custSel modSld">
      <pc:chgData name="Michelle" userId="98d3550d-06ea-4ac5-87f5-924e173954c4" providerId="ADAL" clId="{71931C9E-0B35-4C93-AE5F-F16DFC5EE16C}" dt="2021-06-12T19:49:22.758" v="2761" actId="1036"/>
      <pc:docMkLst>
        <pc:docMk/>
      </pc:docMkLst>
      <pc:sldChg chg="addSp delSp modSp mod setBg">
        <pc:chgData name="Michelle" userId="98d3550d-06ea-4ac5-87f5-924e173954c4" providerId="ADAL" clId="{71931C9E-0B35-4C93-AE5F-F16DFC5EE16C}" dt="2021-06-12T19:49:22.758" v="2761" actId="1036"/>
        <pc:sldMkLst>
          <pc:docMk/>
          <pc:sldMk cId="3519849333" sldId="256"/>
        </pc:sldMkLst>
        <pc:spChg chg="add mod">
          <ac:chgData name="Michelle" userId="98d3550d-06ea-4ac5-87f5-924e173954c4" providerId="ADAL" clId="{71931C9E-0B35-4C93-AE5F-F16DFC5EE16C}" dt="2021-06-12T19:43:24.274" v="2182" actId="1037"/>
          <ac:spMkLst>
            <pc:docMk/>
            <pc:sldMk cId="3519849333" sldId="256"/>
            <ac:spMk id="2" creationId="{55F45C04-6F24-4F89-B6E1-1711C0C8B63E}"/>
          </ac:spMkLst>
        </pc:spChg>
        <pc:spChg chg="add mod">
          <ac:chgData name="Michelle" userId="98d3550d-06ea-4ac5-87f5-924e173954c4" providerId="ADAL" clId="{71931C9E-0B35-4C93-AE5F-F16DFC5EE16C}" dt="2021-06-12T19:43:46.024" v="2225" actId="1036"/>
          <ac:spMkLst>
            <pc:docMk/>
            <pc:sldMk cId="3519849333" sldId="256"/>
            <ac:spMk id="3" creationId="{936603A8-9FF5-435A-9F5A-20C6CD73C70F}"/>
          </ac:spMkLst>
        </pc:spChg>
        <pc:spChg chg="add mod">
          <ac:chgData name="Michelle" userId="98d3550d-06ea-4ac5-87f5-924e173954c4" providerId="ADAL" clId="{71931C9E-0B35-4C93-AE5F-F16DFC5EE16C}" dt="2021-06-12T19:46:05.359" v="2456" actId="1035"/>
          <ac:spMkLst>
            <pc:docMk/>
            <pc:sldMk cId="3519849333" sldId="256"/>
            <ac:spMk id="4" creationId="{E9E8ADEC-C821-4BF9-8360-61A253133C87}"/>
          </ac:spMkLst>
        </pc:spChg>
        <pc:spChg chg="add del mod">
          <ac:chgData name="Michelle" userId="98d3550d-06ea-4ac5-87f5-924e173954c4" providerId="ADAL" clId="{71931C9E-0B35-4C93-AE5F-F16DFC5EE16C}" dt="2021-06-12T19:45:36.026" v="2282" actId="478"/>
          <ac:spMkLst>
            <pc:docMk/>
            <pc:sldMk cId="3519849333" sldId="256"/>
            <ac:spMk id="5" creationId="{1CC8BB66-83D0-41A9-B6A1-D5E789981292}"/>
          </ac:spMkLst>
        </pc:spChg>
        <pc:spChg chg="add mod">
          <ac:chgData name="Michelle" userId="98d3550d-06ea-4ac5-87f5-924e173954c4" providerId="ADAL" clId="{71931C9E-0B35-4C93-AE5F-F16DFC5EE16C}" dt="2021-06-12T19:46:27.481" v="2470" actId="207"/>
          <ac:spMkLst>
            <pc:docMk/>
            <pc:sldMk cId="3519849333" sldId="256"/>
            <ac:spMk id="6" creationId="{B1E067E0-0FBA-4EAE-B1A0-B671D5EA7000}"/>
          </ac:spMkLst>
        </pc:spChg>
        <pc:spChg chg="add mod">
          <ac:chgData name="Michelle" userId="98d3550d-06ea-4ac5-87f5-924e173954c4" providerId="ADAL" clId="{71931C9E-0B35-4C93-AE5F-F16DFC5EE16C}" dt="2021-06-12T19:46:27.481" v="2470" actId="207"/>
          <ac:spMkLst>
            <pc:docMk/>
            <pc:sldMk cId="3519849333" sldId="256"/>
            <ac:spMk id="7" creationId="{D9477DB1-A6CE-4565-9789-A15AECF9FB82}"/>
          </ac:spMkLst>
        </pc:spChg>
        <pc:spChg chg="add mod">
          <ac:chgData name="Michelle" userId="98d3550d-06ea-4ac5-87f5-924e173954c4" providerId="ADAL" clId="{71931C9E-0B35-4C93-AE5F-F16DFC5EE16C}" dt="2021-06-12T19:47:03.241" v="2473" actId="14100"/>
          <ac:spMkLst>
            <pc:docMk/>
            <pc:sldMk cId="3519849333" sldId="256"/>
            <ac:spMk id="8" creationId="{55FDF021-15E6-4714-8607-1CD2AF09F0F3}"/>
          </ac:spMkLst>
        </pc:spChg>
        <pc:spChg chg="add del mod">
          <ac:chgData name="Michelle" userId="98d3550d-06ea-4ac5-87f5-924e173954c4" providerId="ADAL" clId="{71931C9E-0B35-4C93-AE5F-F16DFC5EE16C}" dt="2021-06-11T23:19:58.179" v="556" actId="478"/>
          <ac:spMkLst>
            <pc:docMk/>
            <pc:sldMk cId="3519849333" sldId="256"/>
            <ac:spMk id="9" creationId="{0A128722-7840-4166-95C4-282BA237DBAE}"/>
          </ac:spMkLst>
        </pc:spChg>
        <pc:spChg chg="add del mod">
          <ac:chgData name="Michelle" userId="98d3550d-06ea-4ac5-87f5-924e173954c4" providerId="ADAL" clId="{71931C9E-0B35-4C93-AE5F-F16DFC5EE16C}" dt="2021-06-12T19:44:01.555" v="2227" actId="767"/>
          <ac:spMkLst>
            <pc:docMk/>
            <pc:sldMk cId="3519849333" sldId="256"/>
            <ac:spMk id="9" creationId="{7C5C2E39-57C6-4D2C-B04F-9D57BEEA5CDF}"/>
          </ac:spMkLst>
        </pc:spChg>
        <pc:spChg chg="add del mod">
          <ac:chgData name="Michelle" userId="98d3550d-06ea-4ac5-87f5-924e173954c4" providerId="ADAL" clId="{71931C9E-0B35-4C93-AE5F-F16DFC5EE16C}" dt="2021-06-12T19:47:11.943" v="2475" actId="478"/>
          <ac:spMkLst>
            <pc:docMk/>
            <pc:sldMk cId="3519849333" sldId="256"/>
            <ac:spMk id="10" creationId="{1B68C2BD-9965-4019-853C-C55F2CD3F79C}"/>
          </ac:spMkLst>
        </pc:spChg>
        <pc:spChg chg="add mod">
          <ac:chgData name="Michelle" userId="98d3550d-06ea-4ac5-87f5-924e173954c4" providerId="ADAL" clId="{71931C9E-0B35-4C93-AE5F-F16DFC5EE16C}" dt="2021-06-12T19:45:06.867" v="2279" actId="1037"/>
          <ac:spMkLst>
            <pc:docMk/>
            <pc:sldMk cId="3519849333" sldId="256"/>
            <ac:spMk id="11" creationId="{40042991-AEDE-4C4B-8302-CA30DDD22BFF}"/>
          </ac:spMkLst>
        </pc:spChg>
        <pc:spChg chg="add del">
          <ac:chgData name="Michelle" userId="98d3550d-06ea-4ac5-87f5-924e173954c4" providerId="ADAL" clId="{71931C9E-0B35-4C93-AE5F-F16DFC5EE16C}" dt="2021-06-11T23:22:38.543" v="1017" actId="478"/>
          <ac:spMkLst>
            <pc:docMk/>
            <pc:sldMk cId="3519849333" sldId="256"/>
            <ac:spMk id="11" creationId="{C0B0A90A-1E3B-4FC6-B21B-2E0C701600A6}"/>
          </ac:spMkLst>
        </pc:spChg>
        <pc:spChg chg="add del mod">
          <ac:chgData name="Michelle" userId="98d3550d-06ea-4ac5-87f5-924e173954c4" providerId="ADAL" clId="{71931C9E-0B35-4C93-AE5F-F16DFC5EE16C}" dt="2021-06-11T23:23:53.751" v="1310" actId="478"/>
          <ac:spMkLst>
            <pc:docMk/>
            <pc:sldMk cId="3519849333" sldId="256"/>
            <ac:spMk id="12" creationId="{C3D99575-18DE-4E72-8097-34DDF55B6D06}"/>
          </ac:spMkLst>
        </pc:spChg>
        <pc:spChg chg="add del mod">
          <ac:chgData name="Michelle" userId="98d3550d-06ea-4ac5-87f5-924e173954c4" providerId="ADAL" clId="{71931C9E-0B35-4C93-AE5F-F16DFC5EE16C}" dt="2021-06-11T23:22:40.039" v="1018" actId="478"/>
          <ac:spMkLst>
            <pc:docMk/>
            <pc:sldMk cId="3519849333" sldId="256"/>
            <ac:spMk id="13" creationId="{5C0D7078-39B0-4C6F-A9E3-9B461A0E5B1F}"/>
          </ac:spMkLst>
        </pc:spChg>
        <pc:spChg chg="add del mod">
          <ac:chgData name="Michelle" userId="98d3550d-06ea-4ac5-87f5-924e173954c4" providerId="ADAL" clId="{71931C9E-0B35-4C93-AE5F-F16DFC5EE16C}" dt="2021-06-11T23:22:41.095" v="1019" actId="478"/>
          <ac:spMkLst>
            <pc:docMk/>
            <pc:sldMk cId="3519849333" sldId="256"/>
            <ac:spMk id="14" creationId="{C10A31E3-AF76-4D03-A3AD-E2A3E3C01FE6}"/>
          </ac:spMkLst>
        </pc:spChg>
        <pc:spChg chg="add del mod">
          <ac:chgData name="Michelle" userId="98d3550d-06ea-4ac5-87f5-924e173954c4" providerId="ADAL" clId="{71931C9E-0B35-4C93-AE5F-F16DFC5EE16C}" dt="2021-06-11T23:25:11.693" v="1509" actId="478"/>
          <ac:spMkLst>
            <pc:docMk/>
            <pc:sldMk cId="3519849333" sldId="256"/>
            <ac:spMk id="15" creationId="{8CA7921B-34D7-4B67-B9FD-FF72E41E34DC}"/>
          </ac:spMkLst>
        </pc:spChg>
        <pc:spChg chg="add del mod">
          <ac:chgData name="Michelle" userId="98d3550d-06ea-4ac5-87f5-924e173954c4" providerId="ADAL" clId="{71931C9E-0B35-4C93-AE5F-F16DFC5EE16C}" dt="2021-06-11T23:24:23.024" v="1315" actId="478"/>
          <ac:spMkLst>
            <pc:docMk/>
            <pc:sldMk cId="3519849333" sldId="256"/>
            <ac:spMk id="16" creationId="{3C022EF9-88B8-4FBB-AF98-52CA2436F4CA}"/>
          </ac:spMkLst>
        </pc:spChg>
        <pc:spChg chg="add del mod">
          <ac:chgData name="Michelle" userId="98d3550d-06ea-4ac5-87f5-924e173954c4" providerId="ADAL" clId="{71931C9E-0B35-4C93-AE5F-F16DFC5EE16C}" dt="2021-06-11T23:24:23.024" v="1315" actId="478"/>
          <ac:spMkLst>
            <pc:docMk/>
            <pc:sldMk cId="3519849333" sldId="256"/>
            <ac:spMk id="17" creationId="{04B88D96-9BA0-4FA1-8DCE-1E5E516EBE6C}"/>
          </ac:spMkLst>
        </pc:spChg>
        <pc:spChg chg="add mod">
          <ac:chgData name="Michelle" userId="98d3550d-06ea-4ac5-87f5-924e173954c4" providerId="ADAL" clId="{71931C9E-0B35-4C93-AE5F-F16DFC5EE16C}" dt="2021-06-12T19:46:05.359" v="2456" actId="1035"/>
          <ac:spMkLst>
            <pc:docMk/>
            <pc:sldMk cId="3519849333" sldId="256"/>
            <ac:spMk id="17" creationId="{ACF42429-1D0C-4027-A91E-D20FBA4D13F3}"/>
          </ac:spMkLst>
        </pc:spChg>
        <pc:spChg chg="add mod">
          <ac:chgData name="Michelle" userId="98d3550d-06ea-4ac5-87f5-924e173954c4" providerId="ADAL" clId="{71931C9E-0B35-4C93-AE5F-F16DFC5EE16C}" dt="2021-06-11T23:35:31.530" v="1869" actId="692"/>
          <ac:spMkLst>
            <pc:docMk/>
            <pc:sldMk cId="3519849333" sldId="256"/>
            <ac:spMk id="18" creationId="{E3E90A13-B440-4FF1-AB7C-09789CE54E30}"/>
          </ac:spMkLst>
        </pc:spChg>
        <pc:spChg chg="add mod">
          <ac:chgData name="Michelle" userId="98d3550d-06ea-4ac5-87f5-924e173954c4" providerId="ADAL" clId="{71931C9E-0B35-4C93-AE5F-F16DFC5EE16C}" dt="2021-06-12T19:47:31.146" v="2611" actId="1038"/>
          <ac:spMkLst>
            <pc:docMk/>
            <pc:sldMk cId="3519849333" sldId="256"/>
            <ac:spMk id="19" creationId="{0E680F03-C675-401A-A3CB-CD1A68ACD827}"/>
          </ac:spMkLst>
        </pc:spChg>
        <pc:spChg chg="add del mod">
          <ac:chgData name="Michelle" userId="98d3550d-06ea-4ac5-87f5-924e173954c4" providerId="ADAL" clId="{71931C9E-0B35-4C93-AE5F-F16DFC5EE16C}" dt="2021-06-11T23:25:11.693" v="1509" actId="478"/>
          <ac:spMkLst>
            <pc:docMk/>
            <pc:sldMk cId="3519849333" sldId="256"/>
            <ac:spMk id="19" creationId="{87F359D8-ACBD-4A31-A2D6-AA8100632D60}"/>
          </ac:spMkLst>
        </pc:spChg>
        <pc:spChg chg="add mod">
          <ac:chgData name="Michelle" userId="98d3550d-06ea-4ac5-87f5-924e173954c4" providerId="ADAL" clId="{71931C9E-0B35-4C93-AE5F-F16DFC5EE16C}" dt="2021-06-11T23:35:31.530" v="1869" actId="692"/>
          <ac:spMkLst>
            <pc:docMk/>
            <pc:sldMk cId="3519849333" sldId="256"/>
            <ac:spMk id="20" creationId="{A15F293F-AF0C-42ED-A561-4640B55391DE}"/>
          </ac:spMkLst>
        </pc:spChg>
        <pc:spChg chg="add mod">
          <ac:chgData name="Michelle" userId="98d3550d-06ea-4ac5-87f5-924e173954c4" providerId="ADAL" clId="{71931C9E-0B35-4C93-AE5F-F16DFC5EE16C}" dt="2021-06-11T23:35:31.530" v="1869" actId="692"/>
          <ac:spMkLst>
            <pc:docMk/>
            <pc:sldMk cId="3519849333" sldId="256"/>
            <ac:spMk id="21" creationId="{AD642E87-022C-4922-AB2B-D7E76A944728}"/>
          </ac:spMkLst>
        </pc:spChg>
        <pc:spChg chg="add mod">
          <ac:chgData name="Michelle" userId="98d3550d-06ea-4ac5-87f5-924e173954c4" providerId="ADAL" clId="{71931C9E-0B35-4C93-AE5F-F16DFC5EE16C}" dt="2021-06-11T23:35:31.530" v="1869" actId="692"/>
          <ac:spMkLst>
            <pc:docMk/>
            <pc:sldMk cId="3519849333" sldId="256"/>
            <ac:spMk id="22" creationId="{335B8BA1-5924-477A-B795-0B43BDAFBAA7}"/>
          </ac:spMkLst>
        </pc:spChg>
        <pc:picChg chg="add mod">
          <ac:chgData name="Michelle" userId="98d3550d-06ea-4ac5-87f5-924e173954c4" providerId="ADAL" clId="{71931C9E-0B35-4C93-AE5F-F16DFC5EE16C}" dt="2021-06-12T19:49:22.758" v="2761" actId="1036"/>
          <ac:picMkLst>
            <pc:docMk/>
            <pc:sldMk cId="3519849333" sldId="256"/>
            <ac:picMk id="13" creationId="{49555A09-E997-4372-9BEA-7FAE5C442BA0}"/>
          </ac:picMkLst>
        </pc:picChg>
        <pc:picChg chg="add mod">
          <ac:chgData name="Michelle" userId="98d3550d-06ea-4ac5-87f5-924e173954c4" providerId="ADAL" clId="{71931C9E-0B35-4C93-AE5F-F16DFC5EE16C}" dt="2021-06-12T19:49:22.758" v="2761" actId="1036"/>
          <ac:picMkLst>
            <pc:docMk/>
            <pc:sldMk cId="3519849333" sldId="256"/>
            <ac:picMk id="24" creationId="{D5B8C134-6A3C-418E-99BC-A4B9F6826E5B}"/>
          </ac:picMkLst>
        </pc:picChg>
      </pc:sldChg>
    </pc:docChg>
  </pc:docChgLst>
  <pc:docChgLst>
    <pc:chgData name="Michelle Garcia Dos Santos (1921108)" userId="98d3550d-06ea-4ac5-87f5-924e173954c4" providerId="ADAL" clId="{71931C9E-0B35-4C93-AE5F-F16DFC5EE16C}"/>
    <pc:docChg chg="custSel modSld">
      <pc:chgData name="Michelle Garcia Dos Santos (1921108)" userId="98d3550d-06ea-4ac5-87f5-924e173954c4" providerId="ADAL" clId="{71931C9E-0B35-4C93-AE5F-F16DFC5EE16C}" dt="2021-06-04T08:52:03.183" v="3"/>
      <pc:docMkLst>
        <pc:docMk/>
      </pc:docMkLst>
      <pc:sldChg chg="addSp delSp modSp mod">
        <pc:chgData name="Michelle Garcia Dos Santos (1921108)" userId="98d3550d-06ea-4ac5-87f5-924e173954c4" providerId="ADAL" clId="{71931C9E-0B35-4C93-AE5F-F16DFC5EE16C}" dt="2021-06-04T08:52:03.183" v="3"/>
        <pc:sldMkLst>
          <pc:docMk/>
          <pc:sldMk cId="3519849333" sldId="256"/>
        </pc:sldMkLst>
        <pc:spChg chg="del">
          <ac:chgData name="Michelle Garcia Dos Santos (1921108)" userId="98d3550d-06ea-4ac5-87f5-924e173954c4" providerId="ADAL" clId="{71931C9E-0B35-4C93-AE5F-F16DFC5EE16C}" dt="2021-06-04T08:51:36.373" v="0" actId="478"/>
          <ac:spMkLst>
            <pc:docMk/>
            <pc:sldMk cId="3519849333" sldId="256"/>
            <ac:spMk id="4" creationId="{F33AA32C-BC92-40BD-A2B0-0CBD4B0A1D98}"/>
          </ac:spMkLst>
        </pc:spChg>
        <pc:spChg chg="del">
          <ac:chgData name="Michelle Garcia Dos Santos (1921108)" userId="98d3550d-06ea-4ac5-87f5-924e173954c4" providerId="ADAL" clId="{71931C9E-0B35-4C93-AE5F-F16DFC5EE16C}" dt="2021-06-04T08:51:42.019" v="1" actId="478"/>
          <ac:spMkLst>
            <pc:docMk/>
            <pc:sldMk cId="3519849333" sldId="256"/>
            <ac:spMk id="5" creationId="{EF4856A9-27EC-4AD5-A8E3-B2D6147B6375}"/>
          </ac:spMkLst>
        </pc:spChg>
        <pc:spChg chg="del">
          <ac:chgData name="Michelle Garcia Dos Santos (1921108)" userId="98d3550d-06ea-4ac5-87f5-924e173954c4" providerId="ADAL" clId="{71931C9E-0B35-4C93-AE5F-F16DFC5EE16C}" dt="2021-06-04T08:51:42.019" v="1" actId="478"/>
          <ac:spMkLst>
            <pc:docMk/>
            <pc:sldMk cId="3519849333" sldId="256"/>
            <ac:spMk id="6" creationId="{C3086C93-9E33-40DC-AD5C-0E3ADB6CDF16}"/>
          </ac:spMkLst>
        </pc:spChg>
        <pc:spChg chg="add mod">
          <ac:chgData name="Michelle Garcia Dos Santos (1921108)" userId="98d3550d-06ea-4ac5-87f5-924e173954c4" providerId="ADAL" clId="{71931C9E-0B35-4C93-AE5F-F16DFC5EE16C}" dt="2021-06-04T08:52:03.183" v="3"/>
          <ac:spMkLst>
            <pc:docMk/>
            <pc:sldMk cId="3519849333" sldId="256"/>
            <ac:spMk id="8" creationId="{F224458B-7AC0-4FCD-A91B-60DBC72BEBF6}"/>
          </ac:spMkLst>
        </pc:spChg>
        <pc:spChg chg="del">
          <ac:chgData name="Michelle Garcia Dos Santos (1921108)" userId="98d3550d-06ea-4ac5-87f5-924e173954c4" providerId="ADAL" clId="{71931C9E-0B35-4C93-AE5F-F16DFC5EE16C}" dt="2021-06-04T08:51:42.019" v="1" actId="478"/>
          <ac:spMkLst>
            <pc:docMk/>
            <pc:sldMk cId="3519849333" sldId="256"/>
            <ac:spMk id="9" creationId="{91E75DFB-5D75-4ACE-9AEA-C9BE55B514C5}"/>
          </ac:spMkLst>
        </pc:spChg>
        <pc:spChg chg="del">
          <ac:chgData name="Michelle Garcia Dos Santos (1921108)" userId="98d3550d-06ea-4ac5-87f5-924e173954c4" providerId="ADAL" clId="{71931C9E-0B35-4C93-AE5F-F16DFC5EE16C}" dt="2021-06-04T08:51:42.019" v="1" actId="478"/>
          <ac:spMkLst>
            <pc:docMk/>
            <pc:sldMk cId="3519849333" sldId="256"/>
            <ac:spMk id="10" creationId="{0D891475-5F8F-492F-8F57-BA370C4DF0A7}"/>
          </ac:spMkLst>
        </pc:spChg>
        <pc:spChg chg="del">
          <ac:chgData name="Michelle Garcia Dos Santos (1921108)" userId="98d3550d-06ea-4ac5-87f5-924e173954c4" providerId="ADAL" clId="{71931C9E-0B35-4C93-AE5F-F16DFC5EE16C}" dt="2021-06-04T08:51:42.019" v="1" actId="478"/>
          <ac:spMkLst>
            <pc:docMk/>
            <pc:sldMk cId="3519849333" sldId="256"/>
            <ac:spMk id="11" creationId="{D6DD52F7-9588-45EA-ABB3-0B351DC3CF7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3322159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1599268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2125733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A18959-2C40-48A2-B39C-8235B4AB4B09}" type="datetimeFigureOut">
              <a:rPr lang="en-GB" smtClean="0"/>
              <a:t>18/06/2021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1735328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A18959-2C40-48A2-B39C-8235B4AB4B09}" type="datetimeFigureOut">
              <a:rPr lang="en-GB" smtClean="0"/>
              <a:t>18/06/2021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432895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A18959-2C40-48A2-B39C-8235B4AB4B09}" type="datetimeFigureOut">
              <a:rPr lang="en-GB" smtClean="0"/>
              <a:t>18/06/2021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2803245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A18959-2C40-48A2-B39C-8235B4AB4B09}" type="datetimeFigureOut">
              <a:rPr lang="en-GB" smtClean="0"/>
              <a:t>18/06/2021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103292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A18959-2C40-48A2-B39C-8235B4AB4B09}" type="datetimeFigureOut">
              <a:rPr lang="en-GB" smtClean="0"/>
              <a:t>18/06/2021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603065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A18959-2C40-48A2-B39C-8235B4AB4B09}" type="datetimeFigureOut">
              <a:rPr lang="en-GB" smtClean="0"/>
              <a:t>18/06/2021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2800728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2764065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309622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32597334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047697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23286585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28979170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A18959-2C40-48A2-B39C-8235B4AB4B09}"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9E96C0-F661-4C71-B62C-6AC02711AB46}" type="slidenum">
              <a:rPr lang="en-GB" smtClean="0"/>
              <a:t>‹#›</a:t>
            </a:fld>
            <a:endParaRPr lang="en-GB"/>
          </a:p>
        </p:txBody>
      </p:sp>
    </p:spTree>
    <p:extLst>
      <p:ext uri="{BB962C8B-B14F-4D97-AF65-F5344CB8AC3E}">
        <p14:creationId xmlns:p14="http://schemas.microsoft.com/office/powerpoint/2010/main" val="1622541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8A18959-2C40-48A2-B39C-8235B4AB4B09}" type="datetimeFigureOut">
              <a:rPr lang="en-GB" smtClean="0"/>
              <a:t>18/06/2021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9E96C0-F661-4C71-B62C-6AC02711AB46}" type="slidenum">
              <a:rPr lang="en-GB" smtClean="0"/>
              <a:t>‹#›</a:t>
            </a:fld>
            <a:endParaRPr lang="en-GB"/>
          </a:p>
        </p:txBody>
      </p:sp>
    </p:spTree>
    <p:extLst>
      <p:ext uri="{BB962C8B-B14F-4D97-AF65-F5344CB8AC3E}">
        <p14:creationId xmlns:p14="http://schemas.microsoft.com/office/powerpoint/2010/main" val="844525894"/>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 id="2147483782" r:id="rId13"/>
    <p:sldLayoutId id="2147483783" r:id="rId14"/>
    <p:sldLayoutId id="2147483784" r:id="rId15"/>
    <p:sldLayoutId id="214748378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3" name="Rectangle: Beveled 22">
            <a:extLst>
              <a:ext uri="{FF2B5EF4-FFF2-40B4-BE49-F238E27FC236}">
                <a16:creationId xmlns:a16="http://schemas.microsoft.com/office/drawing/2014/main" id="{2DE59591-5597-4B98-B6EA-C081095A0001}"/>
              </a:ext>
            </a:extLst>
          </p:cNvPr>
          <p:cNvSpPr/>
          <p:nvPr/>
        </p:nvSpPr>
        <p:spPr>
          <a:xfrm>
            <a:off x="3159958" y="73919"/>
            <a:ext cx="5562600" cy="295275"/>
          </a:xfrm>
          <a:prstGeom prst="bevel">
            <a:avLst/>
          </a:prstGeom>
        </p:spPr>
        <p:style>
          <a:lnRef idx="1">
            <a:schemeClr val="accent3"/>
          </a:lnRef>
          <a:fillRef idx="2">
            <a:schemeClr val="accent3"/>
          </a:fillRef>
          <a:effectRef idx="1">
            <a:schemeClr val="accent3"/>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UNDERSTANDING PSYCOLOGICAL DEVELOPMENT ACROSS THE LIFESPAN</a:t>
            </a:r>
            <a:endParaRPr lang="en-GB" sz="1100" dirty="0">
              <a:solidFill>
                <a:schemeClr val="tx1"/>
              </a:solidFill>
              <a:effectLst/>
              <a:ea typeface="Calibri" panose="020F0502020204030204" pitchFamily="34" charset="0"/>
              <a:cs typeface="Arial" panose="020B0604020202020204" pitchFamily="34" charset="0"/>
            </a:endParaRPr>
          </a:p>
        </p:txBody>
      </p:sp>
      <p:sp>
        <p:nvSpPr>
          <p:cNvPr id="25" name="Rectangle 24">
            <a:extLst>
              <a:ext uri="{FF2B5EF4-FFF2-40B4-BE49-F238E27FC236}">
                <a16:creationId xmlns:a16="http://schemas.microsoft.com/office/drawing/2014/main" id="{FD7B57E0-0EFC-41DC-98F7-B0C27541560F}"/>
              </a:ext>
            </a:extLst>
          </p:cNvPr>
          <p:cNvSpPr/>
          <p:nvPr/>
        </p:nvSpPr>
        <p:spPr>
          <a:xfrm>
            <a:off x="2574656" y="496297"/>
            <a:ext cx="2171700" cy="1905000"/>
          </a:xfrm>
          <a:prstGeom prst="rect">
            <a:avLst/>
          </a:prstGeom>
          <a:solidFill>
            <a:schemeClr val="accent1">
              <a:lumMod val="20000"/>
              <a:lumOff val="80000"/>
            </a:schemeClr>
          </a:solidFill>
          <a:ln>
            <a:solidFill>
              <a:schemeClr val="tx2"/>
            </a:solidFill>
          </a:ln>
        </p:spPr>
        <p:style>
          <a:lnRef idx="2">
            <a:schemeClr val="accent3">
              <a:shade val="50000"/>
            </a:schemeClr>
          </a:lnRef>
          <a:fillRef idx="1">
            <a:schemeClr val="accent3"/>
          </a:fillRef>
          <a:effectRef idx="0">
            <a:schemeClr val="accent3"/>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600">
                <a:solidFill>
                  <a:srgbClr val="000000"/>
                </a:solidFill>
                <a:effectLst/>
                <a:latin typeface="Arial" panose="020B0604020202020204" pitchFamily="34" charset="0"/>
                <a:ea typeface="Calibri" panose="020F0502020204030204" pitchFamily="34" charset="0"/>
                <a:cs typeface="Arial" panose="020B0604020202020204" pitchFamily="34" charset="0"/>
              </a:rPr>
              <a:t>This poster aims to increase understanding regarding to psychological development across the lifespan exploring Erikson’s Psychological stages of development theory to better support patients to overcome the obstacles of each stage, Sigmund Freud Psychosexual Stage Theory and its differences with Erikson’s theory. Going through creative intelligence to determine problem solving abilities in late stages of lifespan contributing to practical ideas to improve later stages in life. Followed by those we will be exploring Kübler Ross Stages of Death and Dying to learn how to deal with patients in this stage.</a:t>
            </a:r>
            <a:endParaRPr lang="en-GB" sz="1100">
              <a:effectLst/>
              <a:ea typeface="Calibri" panose="020F0502020204030204" pitchFamily="34" charset="0"/>
              <a:cs typeface="Arial" panose="020B0604020202020204" pitchFamily="34" charset="0"/>
            </a:endParaRPr>
          </a:p>
          <a:p>
            <a:pPr algn="ctr">
              <a:lnSpc>
                <a:spcPct val="107000"/>
              </a:lnSpc>
              <a:spcAft>
                <a:spcPts val="800"/>
              </a:spcAft>
            </a:pPr>
            <a:r>
              <a:rPr lang="en-GB" sz="1100">
                <a:solidFill>
                  <a:srgbClr val="000000"/>
                </a:solidFill>
                <a:effectLst/>
                <a:ea typeface="Calibri" panose="020F0502020204030204" pitchFamily="34" charset="0"/>
                <a:cs typeface="Arial" panose="020B0604020202020204" pitchFamily="34" charset="0"/>
              </a:rPr>
              <a:t> </a:t>
            </a:r>
            <a:endParaRPr lang="en-GB" sz="1100">
              <a:effectLst/>
              <a:ea typeface="Calibri" panose="020F0502020204030204" pitchFamily="34" charset="0"/>
              <a:cs typeface="Arial" panose="020B0604020202020204" pitchFamily="34" charset="0"/>
            </a:endParaRPr>
          </a:p>
        </p:txBody>
      </p:sp>
      <p:sp>
        <p:nvSpPr>
          <p:cNvPr id="26" name="Rectangle 25">
            <a:extLst>
              <a:ext uri="{FF2B5EF4-FFF2-40B4-BE49-F238E27FC236}">
                <a16:creationId xmlns:a16="http://schemas.microsoft.com/office/drawing/2014/main" id="{AF313756-B3DB-438A-978E-FDDE2A78660D}"/>
              </a:ext>
            </a:extLst>
          </p:cNvPr>
          <p:cNvSpPr/>
          <p:nvPr/>
        </p:nvSpPr>
        <p:spPr>
          <a:xfrm>
            <a:off x="92441" y="520497"/>
            <a:ext cx="2362200" cy="1620882"/>
          </a:xfrm>
          <a:prstGeom prst="rect">
            <a:avLst/>
          </a:prstGeom>
          <a:solidFill>
            <a:schemeClr val="bg1">
              <a:lumMod val="65000"/>
            </a:schemeClr>
          </a:solidFill>
          <a:ln>
            <a:solidFill>
              <a:schemeClr val="tx2">
                <a:lumMod val="75000"/>
              </a:schemeClr>
            </a:solidFill>
          </a:ln>
        </p:spPr>
        <p:style>
          <a:lnRef idx="1">
            <a:schemeClr val="accent4"/>
          </a:lnRef>
          <a:fillRef idx="2">
            <a:schemeClr val="accent4"/>
          </a:fillRef>
          <a:effectRef idx="1">
            <a:schemeClr val="accent4"/>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Erikson’s Psycho-Social Development Theory</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According to Erikson, to achieve a heathy personality, an individual must successfully resolve the crisis at each of the eight stages of life. He based his theory on Sigmund Freud. The key idea behind Erikson’s theory is that due to changes in social needs that accompany age, each new crisis will carry over to developing people. That said, according to Erikson the development will progress throughout the years as a result of the different factors, such as social and cultural changes, age and other factors that contribute to be able to understand behaviours and personality aspects. (Gross, 2015)</a:t>
            </a:r>
          </a:p>
        </p:txBody>
      </p:sp>
      <p:sp>
        <p:nvSpPr>
          <p:cNvPr id="27" name="Rectangle 26">
            <a:extLst>
              <a:ext uri="{FF2B5EF4-FFF2-40B4-BE49-F238E27FC236}">
                <a16:creationId xmlns:a16="http://schemas.microsoft.com/office/drawing/2014/main" id="{AA1EBBA6-6EE8-40DA-80D3-8F40DE330282}"/>
              </a:ext>
            </a:extLst>
          </p:cNvPr>
          <p:cNvSpPr/>
          <p:nvPr/>
        </p:nvSpPr>
        <p:spPr>
          <a:xfrm>
            <a:off x="4861291" y="520496"/>
            <a:ext cx="2314575" cy="1619612"/>
          </a:xfrm>
          <a:prstGeom prst="rect">
            <a:avLst/>
          </a:prstGeom>
          <a:solidFill>
            <a:schemeClr val="bg1">
              <a:lumMod val="65000"/>
            </a:schemeClr>
          </a:solidFill>
          <a:ln>
            <a:solidFill>
              <a:schemeClr val="tx2">
                <a:lumMod val="75000"/>
              </a:schemeClr>
            </a:solidFill>
          </a:ln>
        </p:spPr>
        <p:style>
          <a:lnRef idx="1">
            <a:schemeClr val="accent4"/>
          </a:lnRef>
          <a:fillRef idx="2">
            <a:schemeClr val="accent4"/>
          </a:fillRef>
          <a:effectRef idx="1">
            <a:schemeClr val="accent4"/>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Sigmund Freud’s Psychosexual Theory</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The central idea of this theory is the five stages of personality development from birth to puberty; in each stage, the demand for physical pleasure is concentrated in different parts of the body. This theory supports that the experiences of early ages are fundamental to find answers for further actions related to mental diseases but gives excessive importance to sexual aspects through the different stages of life. Freud believed in the conflict in between id, ego and super ego personalities.</a:t>
            </a:r>
            <a:r>
              <a:rPr lang="en-GB" sz="600" b="1" dirty="0">
                <a:effectLst/>
                <a:latin typeface="Arial" panose="020B0604020202020204" pitchFamily="34" charset="0"/>
                <a:ea typeface="Calibri" panose="020F0502020204030204" pitchFamily="34" charset="0"/>
                <a:cs typeface="Arial" panose="020B0604020202020204" pitchFamily="34" charset="0"/>
              </a:rPr>
              <a:t> </a:t>
            </a:r>
            <a:r>
              <a:rPr lang="en-GB" sz="600" dirty="0">
                <a:effectLst/>
                <a:latin typeface="Arial" panose="020B0604020202020204" pitchFamily="34" charset="0"/>
                <a:ea typeface="Calibri" panose="020F0502020204030204" pitchFamily="34" charset="0"/>
                <a:cs typeface="Arial" panose="020B0604020202020204" pitchFamily="34" charset="0"/>
              </a:rPr>
              <a:t>(Gross, 2015)</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ea typeface="Calibri" panose="020F0502020204030204" pitchFamily="34" charset="0"/>
                <a:cs typeface="Arial" panose="020B0604020202020204" pitchFamily="34" charset="0"/>
              </a:rPr>
              <a:t> </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1100" dirty="0">
                <a:effectLst/>
                <a:ea typeface="Calibri" panose="020F0502020204030204" pitchFamily="34" charset="0"/>
                <a:cs typeface="Arial" panose="020B0604020202020204" pitchFamily="34" charset="0"/>
              </a:rPr>
              <a:t> </a:t>
            </a:r>
          </a:p>
        </p:txBody>
      </p:sp>
      <p:sp>
        <p:nvSpPr>
          <p:cNvPr id="29" name="Arrow: Down 28">
            <a:extLst>
              <a:ext uri="{FF2B5EF4-FFF2-40B4-BE49-F238E27FC236}">
                <a16:creationId xmlns:a16="http://schemas.microsoft.com/office/drawing/2014/main" id="{DACA6E72-8572-40A6-B903-F8AD834158C9}"/>
              </a:ext>
            </a:extLst>
          </p:cNvPr>
          <p:cNvSpPr/>
          <p:nvPr/>
        </p:nvSpPr>
        <p:spPr>
          <a:xfrm>
            <a:off x="776654" y="2204321"/>
            <a:ext cx="847725" cy="142875"/>
          </a:xfrm>
          <a:prstGeom prst="downArrow">
            <a:avLst/>
          </a:prstGeom>
          <a:solidFill>
            <a:schemeClr val="accent1">
              <a:lumMod val="5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0" name="Arrow: Down 29">
            <a:extLst>
              <a:ext uri="{FF2B5EF4-FFF2-40B4-BE49-F238E27FC236}">
                <a16:creationId xmlns:a16="http://schemas.microsoft.com/office/drawing/2014/main" id="{10F2EB07-66CC-4155-AB92-DEA8B19814C8}"/>
              </a:ext>
            </a:extLst>
          </p:cNvPr>
          <p:cNvSpPr/>
          <p:nvPr/>
        </p:nvSpPr>
        <p:spPr>
          <a:xfrm>
            <a:off x="5643929" y="2203686"/>
            <a:ext cx="847725" cy="142875"/>
          </a:xfrm>
          <a:prstGeom prst="downArrow">
            <a:avLst/>
          </a:prstGeom>
          <a:solidFill>
            <a:schemeClr val="accent1">
              <a:lumMod val="5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Rectangle 40">
            <a:extLst>
              <a:ext uri="{FF2B5EF4-FFF2-40B4-BE49-F238E27FC236}">
                <a16:creationId xmlns:a16="http://schemas.microsoft.com/office/drawing/2014/main" id="{382FAB22-61C4-47F7-94A6-DC103A9E0FC7}"/>
              </a:ext>
            </a:extLst>
          </p:cNvPr>
          <p:cNvSpPr/>
          <p:nvPr/>
        </p:nvSpPr>
        <p:spPr>
          <a:xfrm>
            <a:off x="70116" y="2429949"/>
            <a:ext cx="4905375" cy="4375370"/>
          </a:xfrm>
          <a:prstGeom prst="rect">
            <a:avLst/>
          </a:prstGeom>
          <a:solidFill>
            <a:schemeClr val="accent2">
              <a:lumMod val="40000"/>
              <a:lumOff val="60000"/>
            </a:schemeClr>
          </a:solidFill>
          <a:ln w="50800">
            <a:solidFill>
              <a:schemeClr val="tx1"/>
            </a:solidFill>
          </a:ln>
        </p:spPr>
        <p:style>
          <a:lnRef idx="1">
            <a:schemeClr val="dk1"/>
          </a:lnRef>
          <a:fillRef idx="2">
            <a:schemeClr val="dk1"/>
          </a:fillRef>
          <a:effectRef idx="1">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lvl="0" algn="ctr">
              <a:lnSpc>
                <a:spcPct val="107000"/>
              </a:lnSpc>
            </a:pPr>
            <a:r>
              <a:rPr lang="en-GB" sz="600" b="1" dirty="0">
                <a:effectLst/>
                <a:latin typeface="Arial" panose="020B0604020202020204" pitchFamily="34" charset="0"/>
                <a:ea typeface="Calibri" panose="020F0502020204030204" pitchFamily="34" charset="0"/>
                <a:cs typeface="Times New Roman" panose="02020603050405020304" pitchFamily="18" charset="0"/>
              </a:rPr>
              <a:t>Erikson’s Psychosocial Developmental Theory</a:t>
            </a:r>
          </a:p>
          <a:p>
            <a:pPr lvl="0">
              <a:lnSpc>
                <a:spcPct val="107000"/>
              </a:lnSpc>
            </a:pPr>
            <a:r>
              <a:rPr lang="en-GB" sz="600" b="1" dirty="0">
                <a:effectLst/>
                <a:latin typeface="Arial" panose="020B0604020202020204" pitchFamily="34" charset="0"/>
                <a:ea typeface="Calibri" panose="020F0502020204030204" pitchFamily="34" charset="0"/>
                <a:cs typeface="Times New Roman" panose="02020603050405020304" pitchFamily="18" charset="0"/>
              </a:rPr>
              <a:t>1.</a:t>
            </a:r>
            <a:r>
              <a:rPr lang="en-GB" sz="600" dirty="0">
                <a:effectLst/>
                <a:latin typeface="Arial" panose="020B0604020202020204" pitchFamily="34" charset="0"/>
                <a:ea typeface="Calibri" panose="020F0502020204030204" pitchFamily="34" charset="0"/>
                <a:cs typeface="Times New Roman" panose="02020603050405020304" pitchFamily="18" charset="0"/>
              </a:rPr>
              <a:t> Conflict: Trust vs. Mistrust – Virtue: Hope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600" dirty="0">
                <a:effectLst/>
                <a:latin typeface="Arial" panose="020B0604020202020204" pitchFamily="34" charset="0"/>
                <a:ea typeface="Calibri" panose="020F0502020204030204" pitchFamily="34" charset="0"/>
                <a:cs typeface="Times New Roman" panose="02020603050405020304" pitchFamily="18" charset="0"/>
              </a:rPr>
              <a:t>This stage is based in the needs of the new born for care and love provided by parents and the lack of this care may lead to trust issues.</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GB" sz="600" b="1" dirty="0">
                <a:effectLst/>
                <a:latin typeface="Arial" panose="020B0604020202020204" pitchFamily="34" charset="0"/>
                <a:ea typeface="Calibri" panose="020F0502020204030204" pitchFamily="34" charset="0"/>
                <a:cs typeface="Times New Roman" panose="02020603050405020304" pitchFamily="18" charset="0"/>
              </a:rPr>
              <a:t>2. </a:t>
            </a:r>
            <a:r>
              <a:rPr lang="en-GB" sz="600" dirty="0">
                <a:effectLst/>
                <a:latin typeface="Arial" panose="020B0604020202020204" pitchFamily="34" charset="0"/>
                <a:ea typeface="Calibri" panose="020F0502020204030204" pitchFamily="34" charset="0"/>
                <a:cs typeface="Times New Roman" panose="02020603050405020304" pitchFamily="18" charset="0"/>
              </a:rPr>
              <a:t> Conflict: Autonomy vs. Shame and Doubt – Virtue: Will</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GB" sz="600" dirty="0">
                <a:effectLst/>
                <a:latin typeface="Arial" panose="020B0604020202020204" pitchFamily="34" charset="0"/>
                <a:ea typeface="Calibri" panose="020F0502020204030204" pitchFamily="34" charset="0"/>
                <a:cs typeface="Times New Roman" panose="02020603050405020304" pitchFamily="18" charset="0"/>
              </a:rPr>
              <a:t>At this stage, children start to experiment doing things on their own and failure of parents on allowing children to be independent at this stage may lead the child to struggle with self-confidence issues further.</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GB" sz="600" b="1" dirty="0">
                <a:effectLst/>
                <a:latin typeface="Arial" panose="020B0604020202020204" pitchFamily="34" charset="0"/>
                <a:ea typeface="Calibri" panose="020F0502020204030204" pitchFamily="34" charset="0"/>
                <a:cs typeface="Times New Roman" panose="02020603050405020304" pitchFamily="18" charset="0"/>
              </a:rPr>
              <a:t>3.</a:t>
            </a:r>
            <a:r>
              <a:rPr lang="en-GB" sz="600" dirty="0">
                <a:effectLst/>
                <a:latin typeface="Arial" panose="020B0604020202020204" pitchFamily="34" charset="0"/>
                <a:ea typeface="Calibri" panose="020F0502020204030204" pitchFamily="34" charset="0"/>
                <a:cs typeface="Times New Roman" panose="02020603050405020304" pitchFamily="18" charset="0"/>
              </a:rPr>
              <a:t> Conflict: Initiative vs Guilt – Virtue: Purpose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600" dirty="0">
                <a:effectLst/>
                <a:latin typeface="Arial" panose="020B0604020202020204" pitchFamily="34" charset="0"/>
                <a:ea typeface="Calibri" panose="020F0502020204030204" pitchFamily="34" charset="0"/>
                <a:cs typeface="Times New Roman" panose="02020603050405020304" pitchFamily="18" charset="0"/>
              </a:rPr>
              <a:t>At this stage, children will do things and set goals that may be dangerous for them, and the failure may lead them to feel guilty and be even aggressive towards others.</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GB" sz="600" b="1" dirty="0">
                <a:effectLst/>
                <a:latin typeface="Arial" panose="020B0604020202020204" pitchFamily="34" charset="0"/>
                <a:ea typeface="Calibri" panose="020F0502020204030204" pitchFamily="34" charset="0"/>
                <a:cs typeface="Times New Roman" panose="02020603050405020304" pitchFamily="18" charset="0"/>
              </a:rPr>
              <a:t>4.</a:t>
            </a:r>
            <a:r>
              <a:rPr lang="en-GB" sz="600" dirty="0">
                <a:effectLst/>
                <a:latin typeface="Arial" panose="020B0604020202020204" pitchFamily="34" charset="0"/>
                <a:ea typeface="Calibri" panose="020F0502020204030204" pitchFamily="34" charset="0"/>
                <a:cs typeface="Times New Roman" panose="02020603050405020304" pitchFamily="18" charset="0"/>
              </a:rPr>
              <a:t> Conflict: Industriousness vs. Inferiority – Virtue: Competence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600" dirty="0">
                <a:effectLst/>
                <a:latin typeface="Arial" panose="020B0604020202020204" pitchFamily="34" charset="0"/>
                <a:ea typeface="Calibri" panose="020F0502020204030204" pitchFamily="34" charset="0"/>
                <a:cs typeface="Times New Roman" panose="02020603050405020304" pitchFamily="18" charset="0"/>
              </a:rPr>
              <a:t>At this stage, children are more receptive to feedback and start to search for approval. Receiving negative feedback may lead them to feel unworthy.</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GB" sz="600" b="1" dirty="0">
                <a:effectLst/>
                <a:latin typeface="Calibri" panose="020F0502020204030204" pitchFamily="34" charset="0"/>
                <a:ea typeface="Calibri" panose="020F0502020204030204" pitchFamily="34" charset="0"/>
                <a:cs typeface="Times New Roman" panose="02020603050405020304" pitchFamily="18" charset="0"/>
              </a:rPr>
              <a:t>5. </a:t>
            </a:r>
            <a:r>
              <a:rPr lang="en-GB" sz="600" b="1" dirty="0">
                <a:effectLst/>
                <a:latin typeface="Arial" panose="020B0604020202020204" pitchFamily="34" charset="0"/>
                <a:ea typeface="Calibri" panose="020F0502020204030204" pitchFamily="34" charset="0"/>
                <a:cs typeface="Times New Roman" panose="02020603050405020304" pitchFamily="18" charset="0"/>
              </a:rPr>
              <a:t> </a:t>
            </a:r>
            <a:r>
              <a:rPr lang="en-GB" sz="600" dirty="0">
                <a:effectLst/>
                <a:latin typeface="Arial" panose="020B0604020202020204" pitchFamily="34" charset="0"/>
                <a:ea typeface="Calibri" panose="020F0502020204030204" pitchFamily="34" charset="0"/>
                <a:cs typeface="Times New Roman" panose="02020603050405020304" pitchFamily="18" charset="0"/>
              </a:rPr>
              <a:t>Conflict: Identity vs. Role confusion – Virtue: Fidelity</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600" dirty="0">
                <a:effectLst/>
                <a:latin typeface="Arial" panose="020B0604020202020204" pitchFamily="34" charset="0"/>
                <a:ea typeface="Calibri" panose="020F0502020204030204" pitchFamily="34" charset="0"/>
                <a:cs typeface="Times New Roman" panose="02020603050405020304" pitchFamily="18" charset="0"/>
              </a:rPr>
              <a:t>At this stage, children/teenager start setting boundaries from parents and search for independence.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GB" sz="600" b="1" dirty="0">
                <a:effectLst/>
                <a:latin typeface="Arial" panose="020B0604020202020204" pitchFamily="34" charset="0"/>
                <a:ea typeface="Calibri" panose="020F0502020204030204" pitchFamily="34" charset="0"/>
                <a:cs typeface="Times New Roman" panose="02020603050405020304" pitchFamily="18" charset="0"/>
              </a:rPr>
              <a:t>6.  </a:t>
            </a:r>
            <a:r>
              <a:rPr lang="en-GB" sz="600" dirty="0">
                <a:effectLst/>
                <a:latin typeface="Arial" panose="020B0604020202020204" pitchFamily="34" charset="0"/>
                <a:ea typeface="Calibri" panose="020F0502020204030204" pitchFamily="34" charset="0"/>
                <a:cs typeface="Times New Roman" panose="02020603050405020304" pitchFamily="18" charset="0"/>
              </a:rPr>
              <a:t>Conflict: Intimacy vs. Isolation – Virtue: Love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600" dirty="0">
                <a:effectLst/>
                <a:latin typeface="Arial" panose="020B0604020202020204" pitchFamily="34" charset="0"/>
                <a:ea typeface="Calibri" panose="020F0502020204030204" pitchFamily="34" charset="0"/>
                <a:cs typeface="Times New Roman" panose="02020603050405020304" pitchFamily="18" charset="0"/>
              </a:rPr>
              <a:t>This stage involves the need for finding a true love and life partner in contrast with living alone in isolation.</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GB" sz="600" b="1" dirty="0">
                <a:effectLst/>
                <a:latin typeface="Arial" panose="020B0604020202020204" pitchFamily="34" charset="0"/>
                <a:ea typeface="Calibri" panose="020F0502020204030204" pitchFamily="34" charset="0"/>
                <a:cs typeface="Times New Roman" panose="02020603050405020304" pitchFamily="18" charset="0"/>
              </a:rPr>
              <a:t>7.  </a:t>
            </a:r>
            <a:r>
              <a:rPr lang="en-GB" sz="600" dirty="0">
                <a:effectLst/>
                <a:latin typeface="Arial" panose="020B0604020202020204" pitchFamily="34" charset="0"/>
                <a:ea typeface="Calibri" panose="020F0502020204030204" pitchFamily="34" charset="0"/>
                <a:cs typeface="Times New Roman" panose="02020603050405020304" pitchFamily="18" charset="0"/>
              </a:rPr>
              <a:t>Conflict: Generativity vs. Stagnation – Virtue: Care  </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600" dirty="0">
                <a:effectLst/>
                <a:latin typeface="Arial" panose="020B0604020202020204" pitchFamily="34" charset="0"/>
                <a:ea typeface="Calibri" panose="020F0502020204030204" pitchFamily="34" charset="0"/>
                <a:cs typeface="Times New Roman" panose="02020603050405020304" pitchFamily="18" charset="0"/>
              </a:rPr>
              <a:t>At this stage, the individual develops the wish to have a family and children to care, contribute with the society. The non-completion of this stage may lead to stagnation and non-productive feelings. </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r>
              <a:rPr lang="en-GB" sz="600" b="1" dirty="0">
                <a:effectLst/>
                <a:latin typeface="Arial" panose="020B0604020202020204" pitchFamily="34" charset="0"/>
                <a:ea typeface="Calibri" panose="020F0502020204030204" pitchFamily="34" charset="0"/>
                <a:cs typeface="Times New Roman" panose="02020603050405020304" pitchFamily="18" charset="0"/>
              </a:rPr>
              <a:t>8.  </a:t>
            </a:r>
            <a:r>
              <a:rPr lang="en-GB" sz="600" dirty="0">
                <a:effectLst/>
                <a:latin typeface="Arial" panose="020B0604020202020204" pitchFamily="34" charset="0"/>
                <a:ea typeface="Calibri" panose="020F0502020204030204" pitchFamily="34" charset="0"/>
                <a:cs typeface="Times New Roman" panose="02020603050405020304" pitchFamily="18" charset="0"/>
              </a:rPr>
              <a:t>Conflict: Ego integrity vs. Despair – Virtue: Wisdom</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dirty="0">
                <a:effectLst/>
                <a:latin typeface="Arial" panose="020B0604020202020204" pitchFamily="34" charset="0"/>
                <a:ea typeface="Calibri" panose="020F0502020204030204" pitchFamily="34" charset="0"/>
                <a:cs typeface="Times New Roman" panose="02020603050405020304" pitchFamily="18" charset="0"/>
              </a:rPr>
              <a:t>This stage occurs after 60’s where adults who feel satisfied with the life tends to share experiences and knowledge with others. Failure on living the desired life may lead to sadness and depression.</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2" name="Picture 41" descr="Diagram&#10;&#10;Description automatically generated">
            <a:extLst>
              <a:ext uri="{FF2B5EF4-FFF2-40B4-BE49-F238E27FC236}">
                <a16:creationId xmlns:a16="http://schemas.microsoft.com/office/drawing/2014/main" id="{7D3C4F23-F83D-4FBE-849B-E5781CBDC5D9}"/>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1899138" y="5760720"/>
            <a:ext cx="1552722" cy="720090"/>
          </a:xfrm>
          <a:prstGeom prst="rect">
            <a:avLst/>
          </a:prstGeom>
        </p:spPr>
      </p:pic>
      <p:sp>
        <p:nvSpPr>
          <p:cNvPr id="43" name="Text Box 2">
            <a:extLst>
              <a:ext uri="{FF2B5EF4-FFF2-40B4-BE49-F238E27FC236}">
                <a16:creationId xmlns:a16="http://schemas.microsoft.com/office/drawing/2014/main" id="{7B31E204-E6E4-4B33-9D92-F2B3408CD6A0}"/>
              </a:ext>
            </a:extLst>
          </p:cNvPr>
          <p:cNvSpPr txBox="1">
            <a:spLocks noChangeArrowheads="1"/>
          </p:cNvSpPr>
          <p:nvPr/>
        </p:nvSpPr>
        <p:spPr bwMode="auto">
          <a:xfrm>
            <a:off x="3173360" y="5904254"/>
            <a:ext cx="924361" cy="313370"/>
          </a:xfrm>
          <a:prstGeom prst="rect">
            <a:avLst/>
          </a:prstGeom>
          <a:ln>
            <a:noFill/>
            <a:headEnd/>
            <a:tailEnd/>
          </a:ln>
        </p:spPr>
        <p:style>
          <a:lnRef idx="2">
            <a:schemeClr val="dk1"/>
          </a:lnRef>
          <a:fillRef idx="1">
            <a:schemeClr val="lt1"/>
          </a:fillRef>
          <a:effectRef idx="0">
            <a:schemeClr val="dk1"/>
          </a:effectRef>
          <a:fontRef idx="minor">
            <a:schemeClr val="dk1"/>
          </a:fontRef>
        </p:style>
        <p:txBody>
          <a:bodyPr rot="0" vert="horz" wrap="square" lIns="91440" tIns="45720" rIns="91440" bIns="45720" anchor="t" anchorCtr="0">
            <a:noAutofit/>
          </a:bodyPr>
          <a:lstStyle/>
          <a:p>
            <a:pPr algn="r">
              <a:lnSpc>
                <a:spcPct val="107000"/>
              </a:lnSpc>
              <a:spcAft>
                <a:spcPts val="800"/>
              </a:spcAft>
            </a:pPr>
            <a:r>
              <a:rPr lang="en-GB" sz="600" b="0">
                <a:effectLst/>
                <a:latin typeface="Arial" panose="020B0604020202020204" pitchFamily="34" charset="0"/>
                <a:ea typeface="Calibri" panose="020F0502020204030204" pitchFamily="34" charset="0"/>
                <a:cs typeface="Arial" panose="020B0604020202020204" pitchFamily="34" charset="0"/>
              </a:rPr>
              <a:t>(Cherry, 2020)</a:t>
            </a:r>
            <a:endParaRPr lang="en-GB" sz="1100">
              <a:effectLst/>
              <a:ea typeface="Calibri" panose="020F0502020204030204" pitchFamily="34" charset="0"/>
              <a:cs typeface="Arial" panose="020B0604020202020204" pitchFamily="34" charset="0"/>
            </a:endParaRPr>
          </a:p>
        </p:txBody>
      </p:sp>
      <p:sp>
        <p:nvSpPr>
          <p:cNvPr id="44" name="Rectangle 43">
            <a:extLst>
              <a:ext uri="{FF2B5EF4-FFF2-40B4-BE49-F238E27FC236}">
                <a16:creationId xmlns:a16="http://schemas.microsoft.com/office/drawing/2014/main" id="{EC2EC9F5-98CF-4FFA-89CD-F4CE1CD17AEF}"/>
              </a:ext>
            </a:extLst>
          </p:cNvPr>
          <p:cNvSpPr/>
          <p:nvPr/>
        </p:nvSpPr>
        <p:spPr>
          <a:xfrm>
            <a:off x="5018578" y="2429949"/>
            <a:ext cx="2197933" cy="4375370"/>
          </a:xfrm>
          <a:prstGeom prst="rect">
            <a:avLst/>
          </a:prstGeom>
          <a:solidFill>
            <a:schemeClr val="accent5">
              <a:lumMod val="60000"/>
              <a:lumOff val="40000"/>
            </a:schemeClr>
          </a:solidFill>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Sigmund Freud Psycho-sexual Stages</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                                                </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marL="457200" indent="-228600">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Oral – From birth to 1 year</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marL="457200" indent="-228600">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Anal From 1 to 3 years</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marL="457200" indent="-228600">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Phallic from 3 to 6 years</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marL="457200" indent="-228600">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Latency fromage 6 to puberty</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marL="457200" indent="-228600">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Genital from puberty to adulthood</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600" b="0" dirty="0">
                <a:effectLst/>
                <a:latin typeface="Arial" panose="020B0604020202020204" pitchFamily="34" charset="0"/>
                <a:ea typeface="Calibri" panose="020F0502020204030204" pitchFamily="34" charset="0"/>
                <a:cs typeface="Arial" panose="020B0604020202020204" pitchFamily="34" charset="0"/>
              </a:rPr>
              <a:t>(Cynthia Brown, 2003)</a:t>
            </a:r>
          </a:p>
          <a:p>
            <a:pPr>
              <a:lnSpc>
                <a:spcPct val="107000"/>
              </a:lnSpc>
              <a:spcAft>
                <a:spcPts val="800"/>
              </a:spcAft>
            </a:pPr>
            <a:endParaRPr lang="en-GB" sz="6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6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6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600" b="1" dirty="0">
                <a:effectLst/>
                <a:latin typeface="Arial" panose="020B0604020202020204" pitchFamily="34" charset="0"/>
                <a:ea typeface="Calibri" panose="020F0502020204030204" pitchFamily="34" charset="0"/>
                <a:cs typeface="Arial" panose="020B0604020202020204" pitchFamily="34" charset="0"/>
              </a:rPr>
              <a:t> </a:t>
            </a:r>
            <a:r>
              <a:rPr lang="en-GB" sz="600" b="0" dirty="0">
                <a:effectLst/>
                <a:latin typeface="Arial" panose="020B0604020202020204" pitchFamily="34" charset="0"/>
                <a:ea typeface="Calibri" panose="020F0502020204030204" pitchFamily="34" charset="0"/>
                <a:cs typeface="Arial" panose="020B0604020202020204" pitchFamily="34" charset="0"/>
              </a:rPr>
              <a:t>(McLeod, 2019)</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endParaRPr lang="en-GB" sz="1100" dirty="0">
              <a:effectLst/>
              <a:ea typeface="Calibri" panose="020F0502020204030204" pitchFamily="34" charset="0"/>
              <a:cs typeface="Arial" panose="020B0604020202020204" pitchFamily="34" charset="0"/>
            </a:endParaRPr>
          </a:p>
        </p:txBody>
      </p:sp>
      <p:pic>
        <p:nvPicPr>
          <p:cNvPr id="9" name="Picture 8" descr="A picture containing text, clipart&#10;&#10;Description automatically generated">
            <a:extLst>
              <a:ext uri="{FF2B5EF4-FFF2-40B4-BE49-F238E27FC236}">
                <a16:creationId xmlns:a16="http://schemas.microsoft.com/office/drawing/2014/main" id="{53296CA5-2308-4089-B7A2-D51CA21990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1667" y="4737296"/>
            <a:ext cx="1753821" cy="1205568"/>
          </a:xfrm>
          <a:prstGeom prst="rect">
            <a:avLst/>
          </a:prstGeom>
        </p:spPr>
      </p:pic>
      <p:sp>
        <p:nvSpPr>
          <p:cNvPr id="45" name="Rectangle 44">
            <a:extLst>
              <a:ext uri="{FF2B5EF4-FFF2-40B4-BE49-F238E27FC236}">
                <a16:creationId xmlns:a16="http://schemas.microsoft.com/office/drawing/2014/main" id="{E5413AF7-1631-433F-9E8B-6DDEF6C43EF9}"/>
              </a:ext>
            </a:extLst>
          </p:cNvPr>
          <p:cNvSpPr/>
          <p:nvPr/>
        </p:nvSpPr>
        <p:spPr>
          <a:xfrm>
            <a:off x="7330438" y="713190"/>
            <a:ext cx="4769121" cy="1609793"/>
          </a:xfrm>
          <a:prstGeom prst="rect">
            <a:avLst/>
          </a:prstGeom>
          <a:solidFill>
            <a:schemeClr val="accent1">
              <a:lumMod val="50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600">
                <a:effectLst/>
                <a:latin typeface="Arial" panose="020B0604020202020204" pitchFamily="34" charset="0"/>
                <a:ea typeface="Calibri" panose="020F0502020204030204" pitchFamily="34" charset="0"/>
                <a:cs typeface="Arial" panose="020B0604020202020204" pitchFamily="34" charset="0"/>
              </a:rPr>
              <a:t>According to research carried out based on Erikson’s theory, success in stage 7 will increase chances of having a good midlife at stage 8, that said we may assume that keeping close contact with family members is vital for good life balance in midlife. (Cynthia Brown, 2003)</a:t>
            </a:r>
            <a:endParaRPr lang="en-GB" sz="1100">
              <a:effectLst/>
              <a:ea typeface="Calibri" panose="020F0502020204030204" pitchFamily="34" charset="0"/>
              <a:cs typeface="Arial" panose="020B0604020202020204" pitchFamily="34" charset="0"/>
            </a:endParaRPr>
          </a:p>
        </p:txBody>
      </p:sp>
      <p:sp>
        <p:nvSpPr>
          <p:cNvPr id="46" name="Rectangle 45">
            <a:extLst>
              <a:ext uri="{FF2B5EF4-FFF2-40B4-BE49-F238E27FC236}">
                <a16:creationId xmlns:a16="http://schemas.microsoft.com/office/drawing/2014/main" id="{449904D4-7EE7-4189-B986-8B238577196E}"/>
              </a:ext>
            </a:extLst>
          </p:cNvPr>
          <p:cNvSpPr/>
          <p:nvPr/>
        </p:nvSpPr>
        <p:spPr>
          <a:xfrm>
            <a:off x="7330438" y="2400508"/>
            <a:ext cx="4769121" cy="1609793"/>
          </a:xfrm>
          <a:prstGeom prst="rect">
            <a:avLst/>
          </a:prstGeom>
          <a:solidFill>
            <a:schemeClr val="accent1">
              <a:lumMod val="50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 </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In the 1960’s, theology students approached Elisabeth Kubler-Ross, a Swiss Psychiatrists practicing at University of Chicago with and interest to learn more about critically ill patients. </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Kubler interviewed 200 patients with terminal cancer and noted 5 phases of the death process. The 5 stages of death and dying are Denial, Anger, Bargaining, Depression and Acceptance.</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Although Kubler ideas were adopted by professionals dealing with those patients there is no consensus that all patients will face the 5 stages. (</a:t>
            </a:r>
            <a:r>
              <a:rPr lang="en-GB" sz="600" dirty="0" err="1">
                <a:effectLst/>
                <a:latin typeface="Arial" panose="020B0604020202020204" pitchFamily="34" charset="0"/>
                <a:ea typeface="Calibri" panose="020F0502020204030204" pitchFamily="34" charset="0"/>
                <a:cs typeface="Arial" panose="020B0604020202020204" pitchFamily="34" charset="0"/>
              </a:rPr>
              <a:t>Erber</a:t>
            </a:r>
            <a:r>
              <a:rPr lang="en-GB" sz="600" dirty="0">
                <a:effectLst/>
                <a:latin typeface="Arial" panose="020B0604020202020204" pitchFamily="34" charset="0"/>
                <a:ea typeface="Calibri" panose="020F0502020204030204" pitchFamily="34" charset="0"/>
                <a:cs typeface="Arial" panose="020B0604020202020204" pitchFamily="34" charset="0"/>
              </a:rPr>
              <a:t>, 2013) </a:t>
            </a:r>
            <a:endParaRPr lang="en-GB" sz="1100" dirty="0">
              <a:effectLst/>
              <a:ea typeface="Calibri" panose="020F0502020204030204" pitchFamily="34" charset="0"/>
              <a:cs typeface="Arial" panose="020B0604020202020204" pitchFamily="34" charset="0"/>
            </a:endParaRPr>
          </a:p>
          <a:p>
            <a:pP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Most terminal patients would surely opt for dying home if given the choice but care in an institution with skilled professionals is important even though not all patients can afford.</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 </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 </a:t>
            </a:r>
            <a:endParaRPr lang="en-GB" sz="1100" dirty="0">
              <a:effectLst/>
              <a:ea typeface="Calibri" panose="020F0502020204030204" pitchFamily="34" charset="0"/>
              <a:cs typeface="Arial" panose="020B0604020202020204" pitchFamily="34" charset="0"/>
            </a:endParaRPr>
          </a:p>
          <a:p>
            <a:pPr algn="ctr">
              <a:lnSpc>
                <a:spcPct val="107000"/>
              </a:lnSpc>
              <a:spcAft>
                <a:spcPts val="800"/>
              </a:spcAft>
            </a:pPr>
            <a:r>
              <a:rPr lang="en-GB" sz="600" dirty="0">
                <a:effectLst/>
                <a:latin typeface="Arial" panose="020B0604020202020204" pitchFamily="34" charset="0"/>
                <a:ea typeface="Calibri" panose="020F0502020204030204" pitchFamily="34" charset="0"/>
                <a:cs typeface="Arial" panose="020B0604020202020204" pitchFamily="34" charset="0"/>
              </a:rPr>
              <a:t> </a:t>
            </a:r>
            <a:endParaRPr lang="en-GB" sz="1100" dirty="0">
              <a:effectLst/>
              <a:ea typeface="Calibri" panose="020F0502020204030204" pitchFamily="34" charset="0"/>
              <a:cs typeface="Arial" panose="020B0604020202020204" pitchFamily="34" charset="0"/>
            </a:endParaRPr>
          </a:p>
        </p:txBody>
      </p:sp>
      <p:sp>
        <p:nvSpPr>
          <p:cNvPr id="47" name="Rectangle 46">
            <a:extLst>
              <a:ext uri="{FF2B5EF4-FFF2-40B4-BE49-F238E27FC236}">
                <a16:creationId xmlns:a16="http://schemas.microsoft.com/office/drawing/2014/main" id="{AC80DC70-4277-4CEB-8F4C-CE21BC2864D7}"/>
              </a:ext>
            </a:extLst>
          </p:cNvPr>
          <p:cNvSpPr/>
          <p:nvPr/>
        </p:nvSpPr>
        <p:spPr>
          <a:xfrm>
            <a:off x="7330441" y="4088227"/>
            <a:ext cx="4769117" cy="1133520"/>
          </a:xfrm>
          <a:prstGeom prst="rect">
            <a:avLst/>
          </a:prstGeom>
          <a:solidFill>
            <a:schemeClr val="accent1">
              <a:lumMod val="50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600">
                <a:effectLst/>
                <a:latin typeface="Arial" panose="020B0604020202020204" pitchFamily="34" charset="0"/>
                <a:ea typeface="Calibri" panose="020F0502020204030204" pitchFamily="34" charset="0"/>
                <a:cs typeface="Arial" panose="020B0604020202020204" pitchFamily="34" charset="0"/>
              </a:rPr>
              <a:t>Simonton (1990) calls attention to that numerous inventive masters have conquered actual deterrents and kept on being innovatively useful. For instance, the craftsman Pierre-Auguste Renoir managed stiffness by painting with a brush attached to his hand. Some innovative people adjust to modified states of being by enrolling help from others. (Erber, 2013)</a:t>
            </a:r>
            <a:endParaRPr lang="en-GB" sz="1100">
              <a:effectLst/>
              <a:ea typeface="Calibri" panose="020F0502020204030204" pitchFamily="34" charset="0"/>
              <a:cs typeface="Arial" panose="020B0604020202020204" pitchFamily="34" charset="0"/>
            </a:endParaRPr>
          </a:p>
          <a:p>
            <a:pPr algn="ctr">
              <a:lnSpc>
                <a:spcPct val="107000"/>
              </a:lnSpc>
              <a:spcAft>
                <a:spcPts val="800"/>
              </a:spcAft>
            </a:pPr>
            <a:r>
              <a:rPr lang="en-GB" sz="600">
                <a:effectLst/>
                <a:latin typeface="Arial" panose="020B0604020202020204" pitchFamily="34" charset="0"/>
                <a:ea typeface="Calibri" panose="020F0502020204030204" pitchFamily="34" charset="0"/>
                <a:cs typeface="Arial" panose="020B0604020202020204" pitchFamily="34" charset="0"/>
              </a:rPr>
              <a:t>This argument supports the importance of support from third part people in late stages of life being sometimes and depending on the level of physical limitations to be looked after by a professional carer to ensure good life balance and help with tasks no longer easy to comply. Freud believed in the conflict in between id, ego and super ego personalities.</a:t>
            </a:r>
            <a:r>
              <a:rPr lang="en-GB" sz="600" b="1">
                <a:effectLst/>
                <a:latin typeface="Arial" panose="020B0604020202020204" pitchFamily="34" charset="0"/>
                <a:ea typeface="Calibri" panose="020F0502020204030204" pitchFamily="34" charset="0"/>
                <a:cs typeface="Arial" panose="020B0604020202020204" pitchFamily="34" charset="0"/>
              </a:rPr>
              <a:t> </a:t>
            </a:r>
            <a:endParaRPr lang="en-GB" sz="1100">
              <a:effectLst/>
              <a:ea typeface="Calibri" panose="020F0502020204030204" pitchFamily="34" charset="0"/>
              <a:cs typeface="Arial" panose="020B0604020202020204" pitchFamily="34" charset="0"/>
            </a:endParaRPr>
          </a:p>
          <a:p>
            <a:pPr algn="ctr">
              <a:lnSpc>
                <a:spcPct val="107000"/>
              </a:lnSpc>
              <a:spcAft>
                <a:spcPts val="800"/>
              </a:spcAft>
            </a:pPr>
            <a:r>
              <a:rPr lang="en-GB" sz="600">
                <a:effectLst/>
                <a:latin typeface="Arial" panose="020B0604020202020204" pitchFamily="34" charset="0"/>
                <a:ea typeface="Calibri" panose="020F0502020204030204" pitchFamily="34" charset="0"/>
                <a:cs typeface="Arial" panose="020B0604020202020204" pitchFamily="34" charset="0"/>
              </a:rPr>
              <a:t> </a:t>
            </a:r>
            <a:endParaRPr lang="en-GB" sz="1100">
              <a:effectLst/>
              <a:ea typeface="Calibri" panose="020F0502020204030204" pitchFamily="34" charset="0"/>
              <a:cs typeface="Arial" panose="020B0604020202020204" pitchFamily="34" charset="0"/>
            </a:endParaRPr>
          </a:p>
        </p:txBody>
      </p:sp>
      <p:sp>
        <p:nvSpPr>
          <p:cNvPr id="48" name="Rectangle 47">
            <a:extLst>
              <a:ext uri="{FF2B5EF4-FFF2-40B4-BE49-F238E27FC236}">
                <a16:creationId xmlns:a16="http://schemas.microsoft.com/office/drawing/2014/main" id="{0C8454E1-AFDB-4C5D-8E72-FFABAA9B76A9}"/>
              </a:ext>
            </a:extLst>
          </p:cNvPr>
          <p:cNvSpPr/>
          <p:nvPr/>
        </p:nvSpPr>
        <p:spPr>
          <a:xfrm>
            <a:off x="7330438" y="5317173"/>
            <a:ext cx="4791446" cy="1297276"/>
          </a:xfrm>
          <a:prstGeom prst="rect">
            <a:avLst/>
          </a:prstGeom>
          <a:solidFill>
            <a:schemeClr val="accent1">
              <a:lumMod val="50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600">
                <a:effectLst/>
                <a:latin typeface="Arial" panose="020B0604020202020204" pitchFamily="34" charset="0"/>
                <a:ea typeface="Calibri" panose="020F0502020204030204" pitchFamily="34" charset="0"/>
                <a:cs typeface="Arial" panose="020B0604020202020204" pitchFamily="34" charset="0"/>
              </a:rPr>
              <a:t>Simonton (1990) calls attention to those numerous inventive masters have conquered actual deterrents and kept on being innovatively useful, relying on others sometimes to be able to do their activities. (Erber, 2013)</a:t>
            </a:r>
            <a:endParaRPr lang="en-GB" sz="1100">
              <a:effectLst/>
              <a:ea typeface="Calibri" panose="020F0502020204030204" pitchFamily="34" charset="0"/>
              <a:cs typeface="Arial" panose="020B0604020202020204" pitchFamily="34" charset="0"/>
            </a:endParaRPr>
          </a:p>
          <a:p>
            <a:pPr algn="ctr">
              <a:lnSpc>
                <a:spcPct val="107000"/>
              </a:lnSpc>
              <a:spcAft>
                <a:spcPts val="800"/>
              </a:spcAft>
            </a:pPr>
            <a:r>
              <a:rPr lang="en-GB" sz="600">
                <a:effectLst/>
                <a:latin typeface="Arial" panose="020B0604020202020204" pitchFamily="34" charset="0"/>
                <a:ea typeface="Calibri" panose="020F0502020204030204" pitchFamily="34" charset="0"/>
                <a:cs typeface="Arial" panose="020B0604020202020204" pitchFamily="34" charset="0"/>
              </a:rPr>
              <a:t>This argument supports the importance of support from third part people in late stages of life being sometimes and depending on the level of physical limitations to be looked after by a professional carer to ensure good life balance and help with tasks no longer easy to comply. </a:t>
            </a:r>
            <a:endParaRPr lang="en-GB" sz="1100">
              <a:effectLst/>
              <a:ea typeface="Calibri" panose="020F0502020204030204" pitchFamily="34" charset="0"/>
              <a:cs typeface="Arial" panose="020B0604020202020204" pitchFamily="34" charset="0"/>
            </a:endParaRPr>
          </a:p>
          <a:p>
            <a:pPr algn="ctr">
              <a:lnSpc>
                <a:spcPct val="107000"/>
              </a:lnSpc>
              <a:spcAft>
                <a:spcPts val="800"/>
              </a:spcAft>
            </a:pPr>
            <a:r>
              <a:rPr lang="en-GB" sz="600">
                <a:effectLst/>
                <a:latin typeface="Arial" panose="020B0604020202020204" pitchFamily="34" charset="0"/>
                <a:ea typeface="Calibri" panose="020F0502020204030204" pitchFamily="34" charset="0"/>
                <a:cs typeface="Arial" panose="020B0604020202020204" pitchFamily="34" charset="0"/>
              </a:rPr>
              <a:t> </a:t>
            </a:r>
            <a:endParaRPr lang="en-GB" sz="1100">
              <a:effectLst/>
              <a:ea typeface="Calibri" panose="020F050202020403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3DE49EA3-0D93-4C93-B83B-5BE7105AB749}"/>
              </a:ext>
            </a:extLst>
          </p:cNvPr>
          <p:cNvSpPr/>
          <p:nvPr/>
        </p:nvSpPr>
        <p:spPr>
          <a:xfrm>
            <a:off x="9048750" y="6591300"/>
            <a:ext cx="3078480" cy="238501"/>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b="1">
                <a:solidFill>
                  <a:srgbClr val="000000"/>
                </a:solidFill>
                <a:effectLst/>
                <a:latin typeface="Arial" panose="020B0604020202020204" pitchFamily="34" charset="0"/>
                <a:ea typeface="Trebuchet MS" panose="020B0603020202020204" pitchFamily="34" charset="0"/>
                <a:cs typeface="Tahoma" panose="020B0604030504040204" pitchFamily="34" charset="0"/>
              </a:rPr>
              <a:t>Michelle Garcia dos Santos 1921108</a:t>
            </a:r>
            <a:endParaRPr lang="en-GB" sz="1100">
              <a:effectLst/>
              <a:ea typeface="Trebuchet MS" panose="020B0603020202020204" pitchFamily="34" charset="0"/>
              <a:cs typeface="Tahoma" panose="020B0604030504040204" pitchFamily="34" charset="0"/>
            </a:endParaRPr>
          </a:p>
        </p:txBody>
      </p:sp>
    </p:spTree>
    <p:extLst>
      <p:ext uri="{BB962C8B-B14F-4D97-AF65-F5344CB8AC3E}">
        <p14:creationId xmlns:p14="http://schemas.microsoft.com/office/powerpoint/2010/main" val="3519849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B2F9E2F-A6F0-4BC7-B4DA-49342928CEEF}"/>
              </a:ext>
            </a:extLst>
          </p:cNvPr>
          <p:cNvSpPr txBox="1"/>
          <p:nvPr/>
        </p:nvSpPr>
        <p:spPr>
          <a:xfrm>
            <a:off x="112544" y="944591"/>
            <a:ext cx="11985674" cy="5285101"/>
          </a:xfrm>
          <a:prstGeom prst="rect">
            <a:avLst/>
          </a:prstGeom>
          <a:noFill/>
        </p:spPr>
        <p:txBody>
          <a:bodyPr wrap="square">
            <a:spAutoFit/>
          </a:bodyPr>
          <a:lstStyle/>
          <a:p>
            <a:pPr>
              <a:lnSpc>
                <a:spcPct val="107000"/>
              </a:lnSpc>
              <a:spcAft>
                <a:spcPts val="800"/>
              </a:spcAft>
            </a:pPr>
            <a:r>
              <a:rPr lang="en-GB" sz="1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ANNOTTED BIBLIOGRAPHY</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Cherry, K., 2020. </a:t>
            </a:r>
            <a:r>
              <a:rPr lang="en-GB" sz="11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Verywell</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Mind.</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https://www.verywellmind.com/erik-eriksons-stages-of-psychosocial-development-2795740 [Accessed 12 June 2021].</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Cherry K. is a writer, education consultant, and speaker dedicated to helping students understand psychology.</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was used to quote an image inserted to support Erikson's Psychosocial developmental theory.</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It can’t be considered a credible source and is not possible to confirm the author, it brings insights that converges with the books used primarily.</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Collin, B. G., 2019.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Learn my test: Erik Erikson's Theory of Psychosocial Development Explained.</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https://www.youtube.com/watch?v=6XxFmXkD8M8&amp;list=WL&amp;index=122 [Accessed 14 06 2021].</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 2014, Collin Brian G. received his Ph.D. in Educational Psychology from the University of Alabama. His focus of study were familiar communication and moral judgement development. He published numerous journals in this fields.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which is a YouTube video was used to support the understanding of Erikson's developmental theory combined with other credible sources referenced in this report and therefore is not considered a credible source if used alone.</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was chosen to facilitate the use and understanding of terms.</a:t>
            </a:r>
          </a:p>
          <a:p>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Corr</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 A., 2018. Elisabeth Kubler-Ross and the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“Five Stages” Model in a Sampling of Recent American Textbooks.”</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OMEGA—Journal of Death and Dying, Volume 1, pp. 2, 3.</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Corr</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 A. is an emeritus professor at Southern Illinois University Edwardsville in the philosophical area. His work has been recognized 5 book of the year Awards from American Journal of Nursing.</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was used to support the understanding of death and dying theory developed by Kubler and was useful to learn that even though the majority of professionals in this field put in practice her theories that is no consensus about the fact that every dying patient will go through the 5 stages.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It is a credible source with enough information about the author and content.</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Brown C, M. J. L., 2003.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Psychosocial development in the elderly: An investigation into Erikson's ninth stage</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Journal of Aging Studies, 17(4), p. 9.</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Brown C. is a clinical health psychologist focused in depression, sleeping disorders and cognitive related post-concussion syndromes that attended Walden University in Minneapolis and is an active member of the (APA).</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was used to quote the first practical idea about how important is for elderly to keep close contact with family even when being taken care by an institution.</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 have chosen this source because is a credible journal article with all necessary information about the author and its research.</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Boyd D., H. B., 2019.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Lifespan Development, Global Edition</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Eight ed. Harlow: Pearson.</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Boyd D. G. and Helen L. Bee cover the most important development ideas in a clear and accessible manner where they go through developmental theories with easy understanding for students.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 have used this book as a guide to write about important concepts and it is a credible source made available at the University library.</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This book was used to quote Sigmund Freud 5 stages of Psychosexual Developmental theory that shows important differences compared to Erikson's and its controversial side in the stage three of his theory.</a:t>
            </a:r>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317403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CE7A5B5-A172-4B0A-B55F-6998C7016E1E}"/>
              </a:ext>
            </a:extLst>
          </p:cNvPr>
          <p:cNvSpPr txBox="1"/>
          <p:nvPr/>
        </p:nvSpPr>
        <p:spPr>
          <a:xfrm>
            <a:off x="0" y="314265"/>
            <a:ext cx="12192000" cy="6298006"/>
          </a:xfrm>
          <a:prstGeom prst="rect">
            <a:avLst/>
          </a:prstGeom>
          <a:noFill/>
        </p:spPr>
        <p:txBody>
          <a:bodyPr wrap="square">
            <a:spAutoFit/>
          </a:bodyPr>
          <a:lstStyle/>
          <a:p>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Freud believed that the conflicts in between the Id (natural instincts), super-ego (moral aspect of the personality) and ego (the realistic aspect of personality) could have a positive or negative impact if not resolved issues and Freud named it fixation.</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See definition of the 5 stages below:</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mj-lt"/>
              <a:buAutoNum type="arabicPeriod"/>
            </a:pPr>
            <a:r>
              <a:rPr lang="en-GB" sz="11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Oral</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According to Freud’s children at this stage acts on the “id” or natural instinct as they still don’t have ego or super-ego and therefore, they find pleasure on socking for example the mother’s breast, pacifier or anything their mouth can reach, and they may develop an oral fixation where they could become oral aggressive chewing things and Freud believed that those individuals could have tendency to manipulation.</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mj-lt"/>
              <a:buAutoNum type="arabicPeriod"/>
            </a:pPr>
            <a:r>
              <a:rPr lang="en-GB" sz="11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Anal</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Freud believed that at this stage becomes a priority to get trained to go toilet which leads to a conflict in between the id (the natural instinct of going to the toilet) and ego (avoiding embarrassment). According to this theory a child with difficulties related with toilet training may have trouble at school or outside their household.</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mj-lt"/>
              <a:buAutoNum type="arabicPeriod"/>
            </a:pPr>
            <a:r>
              <a:rPr lang="en-GB" sz="11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Phallic</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This stage of the theory the focus is on the genitals and states that boys will see their male parent as rival and the girl will see the female parent as such for the attention of the other parent leading them to be hostile or envious when they grow. Freud also defended that girls develop penis envy wishing to control men or being submissive to them and was considered sexist for this part of his theory as it gives too much emphasis to the sexual aspect.</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mj-lt"/>
              <a:buAutoNum type="arabicPeriod"/>
            </a:pPr>
            <a:r>
              <a:rPr lang="en-GB" sz="11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Latency</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This stage is related to the puberty and Freud’s states that was no friction at this stage and throughout this period the individual is making friends and developing, and any unusual action could be related to issues in previous stages.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mj-lt"/>
              <a:buAutoNum type="arabicPeriod"/>
            </a:pPr>
            <a:r>
              <a:rPr lang="en-GB" sz="11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Genital</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This stage goes from puberty to adulthood and states that the individual will start became more independent trying to solve problems that took place in previous steps of development.</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Erber</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 T., 2013.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Aging &amp; older adulthood.</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Third ed. West Sussex: John Wiley and Sons, Inc.</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Symbol" panose="05050102010706020507" pitchFamily="18" charset="2"/>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Joan T. </a:t>
            </a:r>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Erber</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is a professor emeritus of Psychology at Florida International University with an award in Professional Excellence Award. She researched heavily into aging and memories and how preconceived ideas may impact in our understanding of elderly and published several journals.</a:t>
            </a:r>
          </a:p>
          <a:p>
            <a:pPr marL="342900" lvl="0" indent="-342900">
              <a:buFont typeface="Symbol" panose="05050102010706020507" pitchFamily="18" charset="2"/>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book took me through Kubler E. that was a Swiss psychiatrist attending the University of Chicago when contacted by students about the topic Dying and death decided to carry out a research that resulted in her theory of death and dying stages.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Symbol" panose="05050102010706020507" pitchFamily="18" charset="2"/>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was used to quote a practical idea related to the subject death and dying as it perhaps matches with Erikson’s stage 8 as not every patient pass from natural reasons.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Symbol" panose="05050102010706020507" pitchFamily="18" charset="2"/>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is credible, and several information can be found about the author and has been acquired through the University Library.</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Gross, R., 2015.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Psychology The Science of Mind and Behaviour.</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Seventh Edition ed. London: Hodder Education.</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Richard Gross is an author of several textbooks in the psychology field and in this book provides useful information about theories like the Broadbent's Theory that explains the effectiveness of single sided communication impact on people with old age stating that to guarantee understanding is important to deliver information in a clear and effective way. This theory has 4 stages which are Senses, Selective Filter, Semantic analysis, and response processes.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has not been used in the poster, but I consider the information relevant for the work.</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It is considered a credible source provided by the University Library.</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McLeod, S. A., 2019.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Id, ego and superego. Simply Psychology.</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https://www.simplypsychology.org/psyche.html [Accessed 12 06 2021].</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Saul McLeod wrote several journals in the psychology field and in the past worked as a teaching assistant at The University of Manchester, Division of neuroscience and experimental psychology.</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source was used to quote and image that better describes the id, ego and super-ego of Freud’s theory.</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It cannot be considered a credible source as it is but brings good explanation of the theory that combined with other sources helped in the elaboration of the poster.</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Bef>
                <a:spcPts val="1200"/>
              </a:spcBef>
            </a:pPr>
            <a:endParaRPr lang="en-GB" sz="2800" b="1" kern="0" dirty="0">
              <a:solidFill>
                <a:srgbClr val="2F5496"/>
              </a:solidFill>
              <a:effectLst/>
              <a:latin typeface="Calibri Light" panose="020F0302020204030204" pitchFamily="34" charset="0"/>
              <a:ea typeface="SimSu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497878240"/>
      </p:ext>
    </p:extLst>
  </p:cSld>
  <p:clrMapOvr>
    <a:masterClrMapping/>
  </p:clrMapOvr>
</p:sld>
</file>

<file path=ppt/theme/theme1.xml><?xml version="1.0" encoding="utf-8"?>
<a:theme xmlns:a="http://schemas.openxmlformats.org/drawingml/2006/main" name="Facet">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2" ma:contentTypeDescription="Create a new document." ma:contentTypeScope="" ma:versionID="520d88d27a2770fb02142d910d167aba">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05f3345aa8486dc0e55e16457c3d11d5"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80B72DF-F28A-48E8-BDB8-E4AA9D276D87}">
  <ds:schemaRefs>
    <ds:schemaRef ds:uri="http://schemas.microsoft.com/office/2006/metadata/properties"/>
    <ds:schemaRef ds:uri="http://schemas.microsoft.com/office/infopath/2007/PartnerControls"/>
    <ds:schemaRef ds:uri="f54e4810-f1f5-4bce-aa8e-e4722dc561be"/>
    <ds:schemaRef ds:uri="7b23fa32-4003-4364-bee1-595462966394"/>
    <ds:schemaRef ds:uri="http://purl.org/dc/terms/"/>
    <ds:schemaRef ds:uri="http://purl.org/dc/dcmitype/"/>
    <ds:schemaRef ds:uri="http://schemas.openxmlformats.org/package/2006/metadata/core-properties"/>
    <ds:schemaRef ds:uri="http://schemas.microsoft.com/office/2006/documentManagement/types"/>
    <ds:schemaRef ds:uri="http://www.w3.org/XML/1998/namespace"/>
    <ds:schemaRef ds:uri="http://purl.org/dc/elements/1.1/"/>
  </ds:schemaRefs>
</ds:datastoreItem>
</file>

<file path=customXml/itemProps2.xml><?xml version="1.0" encoding="utf-8"?>
<ds:datastoreItem xmlns:ds="http://schemas.openxmlformats.org/officeDocument/2006/customXml" ds:itemID="{ED4DD2CA-DB5B-463F-B531-BE74BEFDAFEC}">
  <ds:schemaRefs>
    <ds:schemaRef ds:uri="http://schemas.microsoft.com/sharepoint/v3/contenttype/forms"/>
  </ds:schemaRefs>
</ds:datastoreItem>
</file>

<file path=customXml/itemProps3.xml><?xml version="1.0" encoding="utf-8"?>
<ds:datastoreItem xmlns:ds="http://schemas.openxmlformats.org/officeDocument/2006/customXml" ds:itemID="{DBF3722A-F4E4-4FDA-967D-9823EB4694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205</TotalTime>
  <Words>2513</Words>
  <Application>Microsoft Office PowerPoint</Application>
  <PresentationFormat>Widescreen</PresentationFormat>
  <Paragraphs>100</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vt:lpstr>
      <vt:lpstr>Calibri</vt:lpstr>
      <vt:lpstr>Calibri Light</vt:lpstr>
      <vt:lpstr>Symbol</vt:lpstr>
      <vt:lpstr>Trebuchet MS</vt:lpstr>
      <vt:lpstr>Wingdings 3</vt:lpstr>
      <vt:lpstr>Facet</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Michelle Garcia</dc:creator>
  <cp:lastModifiedBy>Michelle Garcia Dos Santos</cp:lastModifiedBy>
  <cp:revision>2</cp:revision>
  <dcterms:created xsi:type="dcterms:W3CDTF">2021-05-28T17:01:59Z</dcterms:created>
  <dcterms:modified xsi:type="dcterms:W3CDTF">2021-06-18T08:49:25Z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