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40" r:id="rId24"/>
    <p:sldId id="720" r:id="rId25"/>
    <p:sldId id="731" r:id="rId26"/>
    <p:sldId id="732" r:id="rId27"/>
    <p:sldId id="733" r:id="rId28"/>
    <p:sldId id="735" r:id="rId29"/>
    <p:sldId id="736" r:id="rId30"/>
    <p:sldId id="734" r:id="rId31"/>
    <p:sldId id="739" r:id="rId32"/>
    <p:sldId id="741" r:id="rId33"/>
    <p:sldId id="72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B4798A-6BBA-4C30-B6AB-7F231A2360E5}" v="16" dt="2025-10-03T07:18:16.9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8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2" y="6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EB4798A-6BBA-4C30-B6AB-7F231A2360E5}"/>
    <pc:docChg chg="undo custSel addSld modSld">
      <pc:chgData name="Jenifer Prince Devaraj" userId="c3fb109c-09d1-42a6-93f4-69472d709861" providerId="ADAL" clId="{9EB4798A-6BBA-4C30-B6AB-7F231A2360E5}" dt="2025-10-03T07:37:42.577" v="350" actId="255"/>
      <pc:docMkLst>
        <pc:docMk/>
      </pc:docMkLst>
      <pc:sldChg chg="addSp delSp modSp mod">
        <pc:chgData name="Jenifer Prince Devaraj" userId="c3fb109c-09d1-42a6-93f4-69472d709861" providerId="ADAL" clId="{9EB4798A-6BBA-4C30-B6AB-7F231A2360E5}" dt="2025-10-03T07:21:41.239" v="259" actId="1076"/>
        <pc:sldMkLst>
          <pc:docMk/>
          <pc:sldMk cId="497137624" sldId="720"/>
        </pc:sldMkLst>
        <pc:spChg chg="add del mod">
          <ac:chgData name="Jenifer Prince Devaraj" userId="c3fb109c-09d1-42a6-93f4-69472d709861" providerId="ADAL" clId="{9EB4798A-6BBA-4C30-B6AB-7F231A2360E5}" dt="2025-10-03T07:18:19.254" v="255" actId="478"/>
          <ac:spMkLst>
            <pc:docMk/>
            <pc:sldMk cId="497137624" sldId="720"/>
            <ac:spMk id="4" creationId="{7CCAB5A9-8646-4661-BAFC-F126623D321A}"/>
          </ac:spMkLst>
        </pc:spChg>
        <pc:spChg chg="del mod">
          <ac:chgData name="Jenifer Prince Devaraj" userId="c3fb109c-09d1-42a6-93f4-69472d709861" providerId="ADAL" clId="{9EB4798A-6BBA-4C30-B6AB-7F231A2360E5}" dt="2025-10-03T07:18:16.468" v="253" actId="478"/>
          <ac:spMkLst>
            <pc:docMk/>
            <pc:sldMk cId="497137624" sldId="720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9EB4798A-6BBA-4C30-B6AB-7F231A2360E5}" dt="2025-10-03T07:18:24.190" v="257" actId="1076"/>
          <ac:spMkLst>
            <pc:docMk/>
            <pc:sldMk cId="497137624" sldId="720"/>
            <ac:spMk id="8" creationId="{2C90802E-FA98-4885-9FA4-D2ED455C9B3D}"/>
          </ac:spMkLst>
        </pc:spChg>
        <pc:picChg chg="add mod">
          <ac:chgData name="Jenifer Prince Devaraj" userId="c3fb109c-09d1-42a6-93f4-69472d709861" providerId="ADAL" clId="{9EB4798A-6BBA-4C30-B6AB-7F231A2360E5}" dt="2025-10-03T07:21:41.239" v="259" actId="1076"/>
          <ac:picMkLst>
            <pc:docMk/>
            <pc:sldMk cId="497137624" sldId="720"/>
            <ac:picMk id="9" creationId="{5518E4B3-D6BB-4C4C-98E4-3A011B7D1B4A}"/>
          </ac:picMkLst>
        </pc:picChg>
      </pc:sldChg>
      <pc:sldChg chg="addSp delSp modSp mod modNotesTx">
        <pc:chgData name="Jenifer Prince Devaraj" userId="c3fb109c-09d1-42a6-93f4-69472d709861" providerId="ADAL" clId="{9EB4798A-6BBA-4C30-B6AB-7F231A2360E5}" dt="2025-10-03T07:24:21.635" v="344" actId="6549"/>
        <pc:sldMkLst>
          <pc:docMk/>
          <pc:sldMk cId="736629142" sldId="731"/>
        </pc:sldMkLst>
        <pc:spChg chg="mod">
          <ac:chgData name="Jenifer Prince Devaraj" userId="c3fb109c-09d1-42a6-93f4-69472d709861" providerId="ADAL" clId="{9EB4798A-6BBA-4C30-B6AB-7F231A2360E5}" dt="2025-10-03T07:24:21.635" v="344" actId="6549"/>
          <ac:spMkLst>
            <pc:docMk/>
            <pc:sldMk cId="736629142" sldId="731"/>
            <ac:spMk id="2" creationId="{33FDEC62-BB77-C2A0-0FF7-13647385BEAC}"/>
          </ac:spMkLst>
        </pc:spChg>
        <pc:spChg chg="add del">
          <ac:chgData name="Jenifer Prince Devaraj" userId="c3fb109c-09d1-42a6-93f4-69472d709861" providerId="ADAL" clId="{9EB4798A-6BBA-4C30-B6AB-7F231A2360E5}" dt="2025-10-02T17:09:14.168" v="13"/>
          <ac:spMkLst>
            <pc:docMk/>
            <pc:sldMk cId="736629142" sldId="731"/>
            <ac:spMk id="4" creationId="{B9B3BF24-F15F-490B-A410-AA95806872C2}"/>
          </ac:spMkLst>
        </pc:spChg>
        <pc:spChg chg="add mod">
          <ac:chgData name="Jenifer Prince Devaraj" userId="c3fb109c-09d1-42a6-93f4-69472d709861" providerId="ADAL" clId="{9EB4798A-6BBA-4C30-B6AB-7F231A2360E5}" dt="2025-10-02T20:20:40.939" v="252" actId="255"/>
          <ac:spMkLst>
            <pc:docMk/>
            <pc:sldMk cId="736629142" sldId="731"/>
            <ac:spMk id="8" creationId="{A1096EFC-ACCF-4F17-92A4-B9527EE34ABF}"/>
          </ac:spMkLst>
        </pc:spChg>
      </pc:sldChg>
      <pc:sldChg chg="addSp delSp modSp mod">
        <pc:chgData name="Jenifer Prince Devaraj" userId="c3fb109c-09d1-42a6-93f4-69472d709861" providerId="ADAL" clId="{9EB4798A-6BBA-4C30-B6AB-7F231A2360E5}" dt="2025-10-02T17:20:12.641" v="60" actId="1367"/>
        <pc:sldMkLst>
          <pc:docMk/>
          <pc:sldMk cId="1010320274" sldId="732"/>
        </pc:sldMkLst>
        <pc:picChg chg="add del mod">
          <ac:chgData name="Jenifer Prince Devaraj" userId="c3fb109c-09d1-42a6-93f4-69472d709861" providerId="ADAL" clId="{9EB4798A-6BBA-4C30-B6AB-7F231A2360E5}" dt="2025-10-02T17:20:01.903" v="56" actId="478"/>
          <ac:picMkLst>
            <pc:docMk/>
            <pc:sldMk cId="1010320274" sldId="732"/>
            <ac:picMk id="4" creationId="{A3C412B0-6413-4468-8041-FEBDA5EC0555}"/>
          </ac:picMkLst>
        </pc:picChg>
        <pc:picChg chg="add mod">
          <ac:chgData name="Jenifer Prince Devaraj" userId="c3fb109c-09d1-42a6-93f4-69472d709861" providerId="ADAL" clId="{9EB4798A-6BBA-4C30-B6AB-7F231A2360E5}" dt="2025-10-02T17:20:12.641" v="60" actId="1367"/>
          <ac:picMkLst>
            <pc:docMk/>
            <pc:sldMk cId="1010320274" sldId="732"/>
            <ac:picMk id="7" creationId="{A3E2E048-43C6-42A6-B1DE-B92DE6109722}"/>
          </ac:picMkLst>
        </pc:picChg>
        <pc:picChg chg="del">
          <ac:chgData name="Jenifer Prince Devaraj" userId="c3fb109c-09d1-42a6-93f4-69472d709861" providerId="ADAL" clId="{9EB4798A-6BBA-4C30-B6AB-7F231A2360E5}" dt="2025-10-02T17:18:06.490" v="49" actId="478"/>
          <ac:picMkLst>
            <pc:docMk/>
            <pc:sldMk cId="1010320274" sldId="732"/>
            <ac:picMk id="9" creationId="{EAAFCE7A-8D4A-B5EF-DEC2-C5E7E8820856}"/>
          </ac:picMkLst>
        </pc:picChg>
      </pc:sldChg>
      <pc:sldChg chg="addSp delSp modSp mod">
        <pc:chgData name="Jenifer Prince Devaraj" userId="c3fb109c-09d1-42a6-93f4-69472d709861" providerId="ADAL" clId="{9EB4798A-6BBA-4C30-B6AB-7F231A2360E5}" dt="2025-10-02T17:20:52.103" v="70" actId="1076"/>
        <pc:sldMkLst>
          <pc:docMk/>
          <pc:sldMk cId="2065924745" sldId="733"/>
        </pc:sldMkLst>
        <pc:picChg chg="add mod">
          <ac:chgData name="Jenifer Prince Devaraj" userId="c3fb109c-09d1-42a6-93f4-69472d709861" providerId="ADAL" clId="{9EB4798A-6BBA-4C30-B6AB-7F231A2360E5}" dt="2025-10-02T17:20:52.103" v="70" actId="1076"/>
          <ac:picMkLst>
            <pc:docMk/>
            <pc:sldMk cId="2065924745" sldId="733"/>
            <ac:picMk id="6" creationId="{56BA6293-8129-4B88-A0C9-684ACAAF29A3}"/>
          </ac:picMkLst>
        </pc:picChg>
        <pc:picChg chg="del mod">
          <ac:chgData name="Jenifer Prince Devaraj" userId="c3fb109c-09d1-42a6-93f4-69472d709861" providerId="ADAL" clId="{9EB4798A-6BBA-4C30-B6AB-7F231A2360E5}" dt="2025-10-02T17:20:38.868" v="63" actId="478"/>
          <ac:picMkLst>
            <pc:docMk/>
            <pc:sldMk cId="2065924745" sldId="733"/>
            <ac:picMk id="9" creationId="{96703657-E65B-4772-99B3-3726ADB4950F}"/>
          </ac:picMkLst>
        </pc:picChg>
        <pc:picChg chg="mod">
          <ac:chgData name="Jenifer Prince Devaraj" userId="c3fb109c-09d1-42a6-93f4-69472d709861" providerId="ADAL" clId="{9EB4798A-6BBA-4C30-B6AB-7F231A2360E5}" dt="2025-10-02T17:20:49.944" v="69" actId="1076"/>
          <ac:picMkLst>
            <pc:docMk/>
            <pc:sldMk cId="2065924745" sldId="733"/>
            <ac:picMk id="13" creationId="{D8E5FD89-2AD0-74AA-AF71-096A52395EC2}"/>
          </ac:picMkLst>
        </pc:picChg>
        <pc:picChg chg="del">
          <ac:chgData name="Jenifer Prince Devaraj" userId="c3fb109c-09d1-42a6-93f4-69472d709861" providerId="ADAL" clId="{9EB4798A-6BBA-4C30-B6AB-7F231A2360E5}" dt="2025-10-02T17:20:41.995" v="65" actId="478"/>
          <ac:picMkLst>
            <pc:docMk/>
            <pc:sldMk cId="2065924745" sldId="733"/>
            <ac:picMk id="17" creationId="{8C3C2595-3ACA-3433-8A4C-F87DD56B010F}"/>
          </ac:picMkLst>
        </pc:picChg>
        <pc:picChg chg="del">
          <ac:chgData name="Jenifer Prince Devaraj" userId="c3fb109c-09d1-42a6-93f4-69472d709861" providerId="ADAL" clId="{9EB4798A-6BBA-4C30-B6AB-7F231A2360E5}" dt="2025-10-02T17:20:40.337" v="64" actId="478"/>
          <ac:picMkLst>
            <pc:docMk/>
            <pc:sldMk cId="2065924745" sldId="733"/>
            <ac:picMk id="23" creationId="{76504914-9677-8D2B-3566-A22F7C951A39}"/>
          </ac:picMkLst>
        </pc:picChg>
      </pc:sldChg>
      <pc:sldChg chg="addSp delSp modSp mod">
        <pc:chgData name="Jenifer Prince Devaraj" userId="c3fb109c-09d1-42a6-93f4-69472d709861" providerId="ADAL" clId="{9EB4798A-6BBA-4C30-B6AB-7F231A2360E5}" dt="2025-10-03T07:22:31.216" v="273"/>
        <pc:sldMkLst>
          <pc:docMk/>
          <pc:sldMk cId="1452441401" sldId="734"/>
        </pc:sldMkLst>
        <pc:spChg chg="mod">
          <ac:chgData name="Jenifer Prince Devaraj" userId="c3fb109c-09d1-42a6-93f4-69472d709861" providerId="ADAL" clId="{9EB4798A-6BBA-4C30-B6AB-7F231A2360E5}" dt="2025-10-02T17:34:16.608" v="197" actId="20577"/>
          <ac:spMkLst>
            <pc:docMk/>
            <pc:sldMk cId="1452441401" sldId="734"/>
            <ac:spMk id="3" creationId="{8B615260-0523-C4DD-FEE2-8EE956BE9D15}"/>
          </ac:spMkLst>
        </pc:spChg>
        <pc:spChg chg="mod">
          <ac:chgData name="Jenifer Prince Devaraj" userId="c3fb109c-09d1-42a6-93f4-69472d709861" providerId="ADAL" clId="{9EB4798A-6BBA-4C30-B6AB-7F231A2360E5}" dt="2025-10-03T07:22:31.216" v="273"/>
          <ac:spMkLst>
            <pc:docMk/>
            <pc:sldMk cId="1452441401" sldId="734"/>
            <ac:spMk id="18" creationId="{B4F14FEE-C5C2-3C32-C5C8-E3C2FFF36DDB}"/>
          </ac:spMkLst>
        </pc:spChg>
        <pc:picChg chg="add del mod">
          <ac:chgData name="Jenifer Prince Devaraj" userId="c3fb109c-09d1-42a6-93f4-69472d709861" providerId="ADAL" clId="{9EB4798A-6BBA-4C30-B6AB-7F231A2360E5}" dt="2025-10-02T17:38:58.946" v="225" actId="478"/>
          <ac:picMkLst>
            <pc:docMk/>
            <pc:sldMk cId="1452441401" sldId="734"/>
            <ac:picMk id="6" creationId="{D595FCAF-D528-4051-8DB1-D77C40AF88A5}"/>
          </ac:picMkLst>
        </pc:picChg>
        <pc:picChg chg="add mod">
          <ac:chgData name="Jenifer Prince Devaraj" userId="c3fb109c-09d1-42a6-93f4-69472d709861" providerId="ADAL" clId="{9EB4798A-6BBA-4C30-B6AB-7F231A2360E5}" dt="2025-10-02T17:39:24.377" v="233" actId="1076"/>
          <ac:picMkLst>
            <pc:docMk/>
            <pc:sldMk cId="1452441401" sldId="734"/>
            <ac:picMk id="9" creationId="{987FB5DC-0EF7-4344-B558-2952477FAA52}"/>
          </ac:picMkLst>
        </pc:picChg>
        <pc:picChg chg="del">
          <ac:chgData name="Jenifer Prince Devaraj" userId="c3fb109c-09d1-42a6-93f4-69472d709861" providerId="ADAL" clId="{9EB4798A-6BBA-4C30-B6AB-7F231A2360E5}" dt="2025-10-02T17:35:46.400" v="198" actId="478"/>
          <ac:picMkLst>
            <pc:docMk/>
            <pc:sldMk cId="1452441401" sldId="734"/>
            <ac:picMk id="12" creationId="{89B60A88-6817-D170-9CC2-60122D42372A}"/>
          </ac:picMkLst>
        </pc:picChg>
      </pc:sldChg>
      <pc:sldChg chg="addSp delSp modSp mod">
        <pc:chgData name="Jenifer Prince Devaraj" userId="c3fb109c-09d1-42a6-93f4-69472d709861" providerId="ADAL" clId="{9EB4798A-6BBA-4C30-B6AB-7F231A2360E5}" dt="2025-10-02T17:29:05.368" v="120" actId="1076"/>
        <pc:sldMkLst>
          <pc:docMk/>
          <pc:sldMk cId="1190209900" sldId="735"/>
        </pc:sldMkLst>
        <pc:spChg chg="mod">
          <ac:chgData name="Jenifer Prince Devaraj" userId="c3fb109c-09d1-42a6-93f4-69472d709861" providerId="ADAL" clId="{9EB4798A-6BBA-4C30-B6AB-7F231A2360E5}" dt="2025-10-02T17:27:01.823" v="106" actId="1076"/>
          <ac:spMkLst>
            <pc:docMk/>
            <pc:sldMk cId="1190209900" sldId="735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9EB4798A-6BBA-4C30-B6AB-7F231A2360E5}" dt="2025-10-02T17:28:45.780" v="115" actId="1076"/>
          <ac:spMkLst>
            <pc:docMk/>
            <pc:sldMk cId="1190209900" sldId="735"/>
            <ac:spMk id="9" creationId="{6DDBDA19-E152-1F2F-1C37-38653772EE04}"/>
          </ac:spMkLst>
        </pc:spChg>
        <pc:picChg chg="add del mod">
          <ac:chgData name="Jenifer Prince Devaraj" userId="c3fb109c-09d1-42a6-93f4-69472d709861" providerId="ADAL" clId="{9EB4798A-6BBA-4C30-B6AB-7F231A2360E5}" dt="2025-10-02T17:28:33.334" v="110" actId="478"/>
          <ac:picMkLst>
            <pc:docMk/>
            <pc:sldMk cId="1190209900" sldId="735"/>
            <ac:picMk id="6" creationId="{FD04FA9D-B0A3-4921-993F-ECE0FF90F7FE}"/>
          </ac:picMkLst>
        </pc:picChg>
        <pc:picChg chg="del">
          <ac:chgData name="Jenifer Prince Devaraj" userId="c3fb109c-09d1-42a6-93f4-69472d709861" providerId="ADAL" clId="{9EB4798A-6BBA-4C30-B6AB-7F231A2360E5}" dt="2025-10-02T17:22:33.965" v="71" actId="478"/>
          <ac:picMkLst>
            <pc:docMk/>
            <pc:sldMk cId="1190209900" sldId="735"/>
            <ac:picMk id="8" creationId="{42F63C53-DAC5-CFF1-13AB-660559DFB197}"/>
          </ac:picMkLst>
        </pc:picChg>
        <pc:picChg chg="add mod">
          <ac:chgData name="Jenifer Prince Devaraj" userId="c3fb109c-09d1-42a6-93f4-69472d709861" providerId="ADAL" clId="{9EB4798A-6BBA-4C30-B6AB-7F231A2360E5}" dt="2025-10-02T17:29:05.368" v="120" actId="1076"/>
          <ac:picMkLst>
            <pc:docMk/>
            <pc:sldMk cId="1190209900" sldId="735"/>
            <ac:picMk id="10" creationId="{913C5173-8FFB-4C07-A365-C2583C35B13F}"/>
          </ac:picMkLst>
        </pc:picChg>
      </pc:sldChg>
      <pc:sldChg chg="addSp delSp modSp mod">
        <pc:chgData name="Jenifer Prince Devaraj" userId="c3fb109c-09d1-42a6-93f4-69472d709861" providerId="ADAL" clId="{9EB4798A-6BBA-4C30-B6AB-7F231A2360E5}" dt="2025-10-02T17:34:02.988" v="175" actId="20577"/>
        <pc:sldMkLst>
          <pc:docMk/>
          <pc:sldMk cId="856522639" sldId="736"/>
        </pc:sldMkLst>
        <pc:spChg chg="mod">
          <ac:chgData name="Jenifer Prince Devaraj" userId="c3fb109c-09d1-42a6-93f4-69472d709861" providerId="ADAL" clId="{9EB4798A-6BBA-4C30-B6AB-7F231A2360E5}" dt="2025-10-02T17:34:02.988" v="175" actId="20577"/>
          <ac:spMkLst>
            <pc:docMk/>
            <pc:sldMk cId="856522639" sldId="736"/>
            <ac:spMk id="3" creationId="{C0413B1B-E92B-5A50-C2F7-CD93C513BB8B}"/>
          </ac:spMkLst>
        </pc:spChg>
        <pc:spChg chg="mod">
          <ac:chgData name="Jenifer Prince Devaraj" userId="c3fb109c-09d1-42a6-93f4-69472d709861" providerId="ADAL" clId="{9EB4798A-6BBA-4C30-B6AB-7F231A2360E5}" dt="2025-10-02T17:33:01.896" v="149" actId="1076"/>
          <ac:spMkLst>
            <pc:docMk/>
            <pc:sldMk cId="856522639" sldId="736"/>
            <ac:spMk id="8" creationId="{F4EAA988-B585-02B3-B8DA-158BB10E9CE3}"/>
          </ac:spMkLst>
        </pc:spChg>
        <pc:picChg chg="add del mod">
          <ac:chgData name="Jenifer Prince Devaraj" userId="c3fb109c-09d1-42a6-93f4-69472d709861" providerId="ADAL" clId="{9EB4798A-6BBA-4C30-B6AB-7F231A2360E5}" dt="2025-10-02T17:30:54.289" v="126" actId="478"/>
          <ac:picMkLst>
            <pc:docMk/>
            <pc:sldMk cId="856522639" sldId="736"/>
            <ac:picMk id="6" creationId="{F47DBCA5-FFAC-43DC-8B83-4D82515AF431}"/>
          </ac:picMkLst>
        </pc:picChg>
        <pc:picChg chg="del">
          <ac:chgData name="Jenifer Prince Devaraj" userId="c3fb109c-09d1-42a6-93f4-69472d709861" providerId="ADAL" clId="{9EB4798A-6BBA-4C30-B6AB-7F231A2360E5}" dt="2025-10-02T17:30:21.756" v="121" actId="478"/>
          <ac:picMkLst>
            <pc:docMk/>
            <pc:sldMk cId="856522639" sldId="736"/>
            <ac:picMk id="10" creationId="{7AC10FA0-B2BE-5988-2EBA-D7DDD5CCFFF7}"/>
          </ac:picMkLst>
        </pc:picChg>
        <pc:picChg chg="add mod">
          <ac:chgData name="Jenifer Prince Devaraj" userId="c3fb109c-09d1-42a6-93f4-69472d709861" providerId="ADAL" clId="{9EB4798A-6BBA-4C30-B6AB-7F231A2360E5}" dt="2025-10-02T17:32:53.056" v="147" actId="1076"/>
          <ac:picMkLst>
            <pc:docMk/>
            <pc:sldMk cId="856522639" sldId="736"/>
            <ac:picMk id="11" creationId="{4D26241B-0DA1-482B-90B9-3D40F563F18E}"/>
          </ac:picMkLst>
        </pc:picChg>
      </pc:sldChg>
      <pc:sldChg chg="addSp delSp modSp mod">
        <pc:chgData name="Jenifer Prince Devaraj" userId="c3fb109c-09d1-42a6-93f4-69472d709861" providerId="ADAL" clId="{9EB4798A-6BBA-4C30-B6AB-7F231A2360E5}" dt="2025-10-03T07:23:34.387" v="276" actId="1076"/>
        <pc:sldMkLst>
          <pc:docMk/>
          <pc:sldMk cId="368309937" sldId="739"/>
        </pc:sldMkLst>
        <pc:picChg chg="del mod">
          <ac:chgData name="Jenifer Prince Devaraj" userId="c3fb109c-09d1-42a6-93f4-69472d709861" providerId="ADAL" clId="{9EB4798A-6BBA-4C30-B6AB-7F231A2360E5}" dt="2025-10-02T17:43:45.689" v="235" actId="478"/>
          <ac:picMkLst>
            <pc:docMk/>
            <pc:sldMk cId="368309937" sldId="739"/>
            <ac:picMk id="4" creationId="{A2F4C8CA-6BBD-E09C-42D3-601F9E03302F}"/>
          </ac:picMkLst>
        </pc:picChg>
        <pc:picChg chg="add mod">
          <ac:chgData name="Jenifer Prince Devaraj" userId="c3fb109c-09d1-42a6-93f4-69472d709861" providerId="ADAL" clId="{9EB4798A-6BBA-4C30-B6AB-7F231A2360E5}" dt="2025-10-03T07:23:34.387" v="276" actId="1076"/>
          <ac:picMkLst>
            <pc:docMk/>
            <pc:sldMk cId="368309937" sldId="739"/>
            <ac:picMk id="4" creationId="{ABD44D1B-4366-42F8-A1DF-24F635B4BDE1}"/>
          </ac:picMkLst>
        </pc:picChg>
        <pc:picChg chg="add del mod">
          <ac:chgData name="Jenifer Prince Devaraj" userId="c3fb109c-09d1-42a6-93f4-69472d709861" providerId="ADAL" clId="{9EB4798A-6BBA-4C30-B6AB-7F231A2360E5}" dt="2025-10-03T07:23:31.970" v="274" actId="478"/>
          <ac:picMkLst>
            <pc:docMk/>
            <pc:sldMk cId="368309937" sldId="739"/>
            <ac:picMk id="6" creationId="{20FF26AD-9E23-44E2-ADDE-7FCBC0400E4C}"/>
          </ac:picMkLst>
        </pc:picChg>
      </pc:sldChg>
      <pc:sldChg chg="modSp mod">
        <pc:chgData name="Jenifer Prince Devaraj" userId="c3fb109c-09d1-42a6-93f4-69472d709861" providerId="ADAL" clId="{9EB4798A-6BBA-4C30-B6AB-7F231A2360E5}" dt="2025-10-03T07:21:37.431" v="258" actId="6549"/>
        <pc:sldMkLst>
          <pc:docMk/>
          <pc:sldMk cId="3851576310" sldId="740"/>
        </pc:sldMkLst>
        <pc:spChg chg="mod">
          <ac:chgData name="Jenifer Prince Devaraj" userId="c3fb109c-09d1-42a6-93f4-69472d709861" providerId="ADAL" clId="{9EB4798A-6BBA-4C30-B6AB-7F231A2360E5}" dt="2025-10-03T07:21:37.431" v="258" actId="6549"/>
          <ac:spMkLst>
            <pc:docMk/>
            <pc:sldMk cId="3851576310" sldId="740"/>
            <ac:spMk id="2" creationId="{E0188796-5505-FFB9-9BC9-3BD55C6A2E3F}"/>
          </ac:spMkLst>
        </pc:spChg>
      </pc:sldChg>
      <pc:sldChg chg="delSp modSp add mod">
        <pc:chgData name="Jenifer Prince Devaraj" userId="c3fb109c-09d1-42a6-93f4-69472d709861" providerId="ADAL" clId="{9EB4798A-6BBA-4C30-B6AB-7F231A2360E5}" dt="2025-10-03T07:37:42.577" v="350" actId="255"/>
        <pc:sldMkLst>
          <pc:docMk/>
          <pc:sldMk cId="2245187204" sldId="741"/>
        </pc:sldMkLst>
        <pc:spChg chg="mod">
          <ac:chgData name="Jenifer Prince Devaraj" userId="c3fb109c-09d1-42a6-93f4-69472d709861" providerId="ADAL" clId="{9EB4798A-6BBA-4C30-B6AB-7F231A2360E5}" dt="2025-10-03T07:37:42.577" v="350" actId="255"/>
          <ac:spMkLst>
            <pc:docMk/>
            <pc:sldMk cId="2245187204" sldId="741"/>
            <ac:spMk id="7" creationId="{AD4D3F53-D0B5-2D1C-DF97-039D7B5A14F1}"/>
          </ac:spMkLst>
        </pc:spChg>
        <pc:picChg chg="del">
          <ac:chgData name="Jenifer Prince Devaraj" userId="c3fb109c-09d1-42a6-93f4-69472d709861" providerId="ADAL" clId="{9EB4798A-6BBA-4C30-B6AB-7F231A2360E5}" dt="2025-10-03T07:37:24.514" v="346" actId="478"/>
          <ac:picMkLst>
            <pc:docMk/>
            <pc:sldMk cId="2245187204" sldId="741"/>
            <ac:picMk id="4" creationId="{ABD44D1B-4366-42F8-A1DF-24F635B4BDE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-and-beyond.com/back-to-basics-what-is-alternating-current-a-907931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rgbClr val="000000"/>
                </a:solidFill>
                <a:latin typeface="Cambria"/>
                <a:ea typeface="Cambria"/>
              </a:rPr>
              <a:t>Rectifier</a:t>
            </a:r>
            <a:r>
              <a:rPr lang="en-GB" sz="1200" dirty="0">
                <a:solidFill>
                  <a:srgbClr val="000000"/>
                </a:solidFill>
                <a:latin typeface="Cambria"/>
                <a:ea typeface="Cambria"/>
              </a:rPr>
              <a:t> - </a:t>
            </a:r>
            <a:r>
              <a:rPr lang="en-GB" sz="12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A rectifier is a </a:t>
            </a:r>
            <a:r>
              <a:rPr lang="en-GB" sz="1200" dirty="0">
                <a:solidFill>
                  <a:srgbClr val="303030"/>
                </a:solidFill>
                <a:latin typeface="Cambria"/>
                <a:ea typeface="Cambria"/>
              </a:rPr>
              <a:t>circuit</a:t>
            </a:r>
            <a:r>
              <a:rPr lang="en-GB" sz="12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 that converts </a:t>
            </a:r>
            <a:r>
              <a:rPr lang="en-GB" sz="1200" b="0" i="0" u="none" strike="noStrike" dirty="0">
                <a:solidFill>
                  <a:srgbClr val="008767"/>
                </a:solidFill>
                <a:effectLst/>
                <a:latin typeface="Cambria"/>
                <a:ea typeface="Cambria"/>
                <a:hlinkClick r:id="rId3"/>
              </a:rPr>
              <a:t>alternating current (AC)</a:t>
            </a:r>
            <a:r>
              <a:rPr lang="en-GB" sz="12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 into direct current (DC). 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An ideal p-n junction diode has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zero resistance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forward direction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and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infinite resistance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reverse bias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</a:t>
            </a:r>
            <a:r>
              <a:rPr lang="en-GB" sz="12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12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This can be used to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eliminate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the </a:t>
            </a:r>
            <a:r>
              <a:rPr lang="en-GB" sz="12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negative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cycles in an AC voltage waveform and allow only the positive cycles.</a:t>
            </a:r>
            <a:r>
              <a:rPr lang="en-GB" sz="12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12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process is called rectification and is useful in many applications like AC to DC conversion</a:t>
            </a:r>
            <a:endParaRPr lang="en-GB" sz="1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97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89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822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509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579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1324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421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7FD49C0-B246-4D01-9C20-EB5E2FFC1BA8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2538F-ADDB-4651-9F5C-9F07A7A9A055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CDB59BE-80AD-4C95-B77E-E0E673A303CC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EE7627-6978-4B8D-9A77-53FCB3C9B3A6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CB3B-A20E-4446-9074-4A306C9D2943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BD7674-58E6-4585-A3E1-756A32C44F6D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8B7212-2230-4353-9784-AF5A3F64F35D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EB5E0F7-3B94-4D58-A566-724F0CB0E73B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3E8FD-0E61-4024-849D-9C8CA82180AE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A87A09-40E9-4F99-A531-5E5100F0ED34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D58C812-D1BE-4874-AD50-73D116354BFF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061AAF-4FCF-465B-A2F9-CFBDB1ECAC8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0D182-9108-4CAE-B290-35943CC45DE2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A39768-6DCA-4F59-97E3-40BE571B8ACA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69E0-27C8-44AF-8C9B-8F7E4D485531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FCC507-C195-4F59-8048-DE8DC90A01A7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3EB3-2C1F-497D-9111-66DEECA1520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EFE5D03-07EB-4D3C-904B-A3CCD4FDECE9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A7CA15-288F-4AF8-BA2F-98F4FFAB17EF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910D30-1701-4501-911B-048510776485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2CB67-EBA7-4D3A-B1EB-C78B0F965F5B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A427DC-519A-4774-AAF1-C84B5A56F44F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DD7EB9-A0EF-4A04-A775-E6EE77352C6B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989D70-20BC-429D-B435-66FB9CA73E4D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5E0F8-906A-4897-97B1-EE61620CF64F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3E9E09-94A1-4B80-9D21-0CF472ADD815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3727A0-CFF4-47E8-AF22-C326D912DEB8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70B469-A58F-4580-89BF-DE061503F91C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70846-524B-458B-9A70-F6188C58266F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43A63F-C88E-4F37-8109-41E514DCAD06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CC1C16-E3F9-4B4F-B17A-A5E19FFBA6C2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72F5F4-DB2A-471E-8A8B-B48BD5213EB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69FA-529A-47A3-991D-206B6F47AC57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7ED3C1-509B-4CA3-ABCC-CA74BC740EAD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754A70-3418-47A1-B6BF-3E773FF8F11C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CA6D5F7-F1B1-4108-8DF4-05A049C5DE76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38188-07CE-44D5-8192-1558CF9B25FD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EB646D-5FBE-4FC7-BC58-DCDE6314C2B7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188796-5505-FFB9-9BC9-3BD55C6A2E3F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Topic			: Diode as Rectifiers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76DBE19-F0D0-CBD7-7AAF-6CDBC1CD0138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576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BC1A4F-C344-4D88-0257-DB2E37DE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90802E-FA98-4885-9FA4-D2ED455C9B3D}"/>
              </a:ext>
            </a:extLst>
          </p:cNvPr>
          <p:cNvSpPr txBox="1">
            <a:spLocks/>
          </p:cNvSpPr>
          <p:nvPr/>
        </p:nvSpPr>
        <p:spPr>
          <a:xfrm>
            <a:off x="203920" y="106830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Basic Blocks of Power Supply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18E4B3-D6BB-4C4C-98E4-3A011B7D1B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4279" y="2236837"/>
            <a:ext cx="7294809" cy="366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029564" y="1833705"/>
            <a:ext cx="10731511" cy="46127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/>
              </a:rPr>
              <a:t>A circuit that changes alternating current (AC) into direct current (DC).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Ideal diode </a:t>
            </a:r>
            <a:r>
              <a:rPr lang="en-GB" sz="2200" b="1" dirty="0">
                <a:latin typeface="Book Antiqua" panose="02040602050305030304" pitchFamily="18" charset="0"/>
              </a:rPr>
              <a:t>→</a:t>
            </a:r>
            <a:r>
              <a:rPr lang="en-GB" sz="2200" dirty="0">
                <a:latin typeface="Book Antiqua" panose="02040602050305030304" pitchFamily="18" charset="0"/>
              </a:rPr>
              <a:t> Works as a perfect switch: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bias: Zero resistance (current flows easily).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Reverse bias: Infinite resistance (blocks current).</a:t>
            </a:r>
          </a:p>
          <a:p>
            <a:pPr marL="3587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Rectification is the process of converting AC into DC using diodes.</a:t>
            </a:r>
          </a:p>
          <a:p>
            <a:pPr marL="3587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Working : Blocks the negative half-cycles of AC and allows the positive half-cycles.</a:t>
            </a:r>
          </a:p>
          <a:p>
            <a:pPr marL="3587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Application : Widely used in power supplies for converting AC mains to DC for electronic devices.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73E7D88-AF1A-143C-7D5C-DC22DBB8A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E80E3F1-26E6-CC5E-770D-06BCC1770A49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096EFC-ACCF-4F17-92A4-B9527EE34ABF}"/>
              </a:ext>
            </a:extLst>
          </p:cNvPr>
          <p:cNvSpPr txBox="1"/>
          <p:nvPr/>
        </p:nvSpPr>
        <p:spPr>
          <a:xfrm>
            <a:off x="58332" y="1290969"/>
            <a:ext cx="76084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/>
              </a:rPr>
              <a:t>Rectifier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73662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220377" y="13171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Half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2257615-CB4F-DA1C-19E0-0B5F4A5AE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6067C65-AECB-0AA1-056C-6A51115180E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E2E048-43C6-42A6-B1DE-B92DE6109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323" y="2186486"/>
            <a:ext cx="6992450" cy="3753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32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84817" y="130950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5FD89-2AD0-74AA-AF71-096A5239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2704" y="2051184"/>
            <a:ext cx="5545542" cy="394317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6764243-8D97-1DCF-200E-A249D588D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8DC3B9DF-2C85-266B-EB0C-3CB755B7E6C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BA6293-8129-4B88-A0C9-684ACAAF29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253" y="2653616"/>
            <a:ext cx="4955122" cy="243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24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0" y="1087348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DBDA19-E152-1F2F-1C37-38653772EE04}"/>
              </a:ext>
            </a:extLst>
          </p:cNvPr>
          <p:cNvSpPr txBox="1"/>
          <p:nvPr/>
        </p:nvSpPr>
        <p:spPr>
          <a:xfrm>
            <a:off x="186931" y="1665135"/>
            <a:ext cx="6589612" cy="51251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414042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Diodes arrangement → Four diodes (D₁, D₂, D₃, D₄) are arranged in series pairs.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Conduction rule → Only two diodes conduct during each half cycle of AC.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Positive half cycle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D₁ and D₂ are forward biased → they conduct current in series.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D₃ and D₄ are reverse biased → they block current.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through the load resistor during this cycle.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DC78CB7-3812-86CA-86B0-2D9F81631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BF33A3D-4812-04D0-F135-56374A6C859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3C5173-8FFB-4C07-A365-C2583C35B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339" y="2655491"/>
            <a:ext cx="5014860" cy="265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09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EAA988-B585-02B3-B8DA-158BB10E9CE3}"/>
              </a:ext>
            </a:extLst>
          </p:cNvPr>
          <p:cNvSpPr txBox="1"/>
          <p:nvPr/>
        </p:nvSpPr>
        <p:spPr>
          <a:xfrm>
            <a:off x="424169" y="2151023"/>
            <a:ext cx="7096539" cy="3882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solidFill>
                  <a:srgbClr val="414042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Four diodes (D₁ to D₄) → arranged in series pairs.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Only two diodes conduct during each half cycle of AC.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Positive half cycle: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D₁ and D₂ conduct (forward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D₃ and D₄ block (reverse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through the load.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0ECE612-A552-7043-2AF9-DB8F1A5B5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413B1B-E92B-5A50-C2F7-CD93C513BB8B}"/>
              </a:ext>
            </a:extLst>
          </p:cNvPr>
          <p:cNvSpPr txBox="1"/>
          <p:nvPr/>
        </p:nvSpPr>
        <p:spPr>
          <a:xfrm>
            <a:off x="140390" y="15015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 (Positive Half- Cycle)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52AA34-1F2D-F434-01DF-8F89E942A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D26241B-0DA1-482B-90B9-3D40F563F18E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7340425" y="2504170"/>
            <a:ext cx="4615486" cy="285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522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377931" y="2530654"/>
            <a:ext cx="8217428" cy="3235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Only two diodes conduct during each half cycle of AC.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Negative half cycle: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D₁ and D₂ conduct (reverse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D₃ and D₄ block (forward biased).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through the load.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15260-0523-C4DD-FEE2-8EE956BE9D15}"/>
              </a:ext>
            </a:extLst>
          </p:cNvPr>
          <p:cNvSpPr txBox="1"/>
          <p:nvPr/>
        </p:nvSpPr>
        <p:spPr>
          <a:xfrm>
            <a:off x="330200" y="1267216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 (Negative Half cycle) 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2F1562-E887-B0A2-FF8F-91D0C30F33F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7FB5DC-0EF7-4344-B558-2952477FAA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6261" y="2507155"/>
            <a:ext cx="4337808" cy="2597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441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D44D1B-4366-42F8-A1DF-24F635B4B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078" y="1934890"/>
            <a:ext cx="5639587" cy="4544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9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369634" y="2311278"/>
            <a:ext cx="11822366" cy="2332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br>
              <a:rPr lang="en-IN" sz="44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dirty="0"/>
              <a:t>[1] P. Horowitz and W. Hill, The Art of Electronics, 3rd ed. Cambridge, UK: Cambridge University Press, 2015.</a:t>
            </a:r>
            <a:br>
              <a:rPr lang="en-GB" sz="2400" dirty="0"/>
            </a:b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187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573</Words>
  <Application>Microsoft Office PowerPoint</Application>
  <PresentationFormat>Widescreen</PresentationFormat>
  <Paragraphs>92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35</cp:revision>
  <dcterms:created xsi:type="dcterms:W3CDTF">2021-03-09T15:35:42Z</dcterms:created>
  <dcterms:modified xsi:type="dcterms:W3CDTF">2025-10-03T07:37:43Z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