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Lst>
  <p:sldSz cx="14630400" cy="1828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F20F2-FE90-4CBD-B197-3E38F6AFC6BD}" v="9" dt="2025-11-14T10:38:00.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5" d="100"/>
          <a:sy n="55" d="100"/>
        </p:scale>
        <p:origin x="1320"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die Anderson (2500798)" userId="30e81d22-9002-4cf0-82cc-f2d39eac102c" providerId="ADAL" clId="{5232EFEE-9BEE-4408-811B-7E10FF878277}"/>
    <pc:docChg chg="undo custSel modSld">
      <pc:chgData name="Jodie Anderson (2500798)" userId="30e81d22-9002-4cf0-82cc-f2d39eac102c" providerId="ADAL" clId="{5232EFEE-9BEE-4408-811B-7E10FF878277}" dt="2025-11-14T10:41:02.366" v="1894" actId="20577"/>
      <pc:docMkLst>
        <pc:docMk/>
      </pc:docMkLst>
      <pc:sldChg chg="addSp modSp mod">
        <pc:chgData name="Jodie Anderson (2500798)" userId="30e81d22-9002-4cf0-82cc-f2d39eac102c" providerId="ADAL" clId="{5232EFEE-9BEE-4408-811B-7E10FF878277}" dt="2025-11-14T10:41:02.366" v="1894" actId="20577"/>
        <pc:sldMkLst>
          <pc:docMk/>
          <pc:sldMk cId="1136602317" sldId="256"/>
        </pc:sldMkLst>
        <pc:spChg chg="mod">
          <ac:chgData name="Jodie Anderson (2500798)" userId="30e81d22-9002-4cf0-82cc-f2d39eac102c" providerId="ADAL" clId="{5232EFEE-9BEE-4408-811B-7E10FF878277}" dt="2025-11-14T10:28:31.070" v="1838" actId="20577"/>
          <ac:spMkLst>
            <pc:docMk/>
            <pc:sldMk cId="1136602317" sldId="256"/>
            <ac:spMk id="3" creationId="{0C7282F5-6F29-E647-A46A-48137C224E2D}"/>
          </ac:spMkLst>
        </pc:spChg>
        <pc:spChg chg="add mod">
          <ac:chgData name="Jodie Anderson (2500798)" userId="30e81d22-9002-4cf0-82cc-f2d39eac102c" providerId="ADAL" clId="{5232EFEE-9BEE-4408-811B-7E10FF878277}" dt="2025-11-14T10:28:53.236" v="1840" actId="403"/>
          <ac:spMkLst>
            <pc:docMk/>
            <pc:sldMk cId="1136602317" sldId="256"/>
            <ac:spMk id="5" creationId="{E2449B2E-5A8A-1308-AD34-3BBE9C3DE2C5}"/>
          </ac:spMkLst>
        </pc:spChg>
        <pc:spChg chg="mod">
          <ac:chgData name="Jodie Anderson (2500798)" userId="30e81d22-9002-4cf0-82cc-f2d39eac102c" providerId="ADAL" clId="{5232EFEE-9BEE-4408-811B-7E10FF878277}" dt="2025-11-14T10:41:02.366" v="1894" actId="20577"/>
          <ac:spMkLst>
            <pc:docMk/>
            <pc:sldMk cId="1136602317" sldId="256"/>
            <ac:spMk id="6" creationId="{951823A9-B7C0-762E-29DD-81E98E5E6C08}"/>
          </ac:spMkLst>
        </pc:spChg>
        <pc:spChg chg="add mod">
          <ac:chgData name="Jodie Anderson (2500798)" userId="30e81d22-9002-4cf0-82cc-f2d39eac102c" providerId="ADAL" clId="{5232EFEE-9BEE-4408-811B-7E10FF878277}" dt="2025-11-14T10:35:57.632" v="1880" actId="20577"/>
          <ac:spMkLst>
            <pc:docMk/>
            <pc:sldMk cId="1136602317" sldId="256"/>
            <ac:spMk id="9" creationId="{F55B226C-15E1-D9A3-6632-8C208023C5C6}"/>
          </ac:spMkLst>
        </pc:spChg>
        <pc:picChg chg="add mod">
          <ac:chgData name="Jodie Anderson (2500798)" userId="30e81d22-9002-4cf0-82cc-f2d39eac102c" providerId="ADAL" clId="{5232EFEE-9BEE-4408-811B-7E10FF878277}" dt="2025-11-14T10:33:28.963" v="1845" actId="1076"/>
          <ac:picMkLst>
            <pc:docMk/>
            <pc:sldMk cId="1136602317" sldId="256"/>
            <ac:picMk id="8" creationId="{DF81802D-F963-F84E-6EA3-B8AD9DBA46CE}"/>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86307" y="3860804"/>
            <a:ext cx="10593549" cy="8878883"/>
          </a:xfrm>
        </p:spPr>
        <p:txBody>
          <a:bodyPr anchor="b"/>
          <a:lstStyle>
            <a:lvl1pPr>
              <a:defRPr sz="11520"/>
            </a:lvl1pPr>
          </a:lstStyle>
          <a:p>
            <a:r>
              <a:rPr lang="en-GB"/>
              <a:t>Click to edit Master title style</a:t>
            </a:r>
            <a:endParaRPr lang="en-US" dirty="0"/>
          </a:p>
        </p:txBody>
      </p:sp>
      <p:sp>
        <p:nvSpPr>
          <p:cNvPr id="3" name="Subtitle 2"/>
          <p:cNvSpPr>
            <a:spLocks noGrp="1"/>
          </p:cNvSpPr>
          <p:nvPr>
            <p:ph type="subTitle" idx="1"/>
          </p:nvPr>
        </p:nvSpPr>
        <p:spPr>
          <a:xfrm>
            <a:off x="1386307" y="12739680"/>
            <a:ext cx="10593549" cy="2297120"/>
          </a:xfrm>
        </p:spPr>
        <p:txBody>
          <a:bodyPr anchor="t"/>
          <a:lstStyle>
            <a:lvl1pPr marL="0" indent="0" algn="l">
              <a:buNone/>
              <a:defRPr cap="all">
                <a:solidFill>
                  <a:schemeClr val="bg2">
                    <a:lumMod val="40000"/>
                    <a:lumOff val="60000"/>
                  </a:schemeClr>
                </a:solidFill>
              </a:defRPr>
            </a:lvl1pPr>
            <a:lvl2pPr marL="731520" indent="0" algn="ctr">
              <a:buNone/>
              <a:defRPr>
                <a:solidFill>
                  <a:schemeClr val="tx1">
                    <a:tint val="75000"/>
                  </a:schemeClr>
                </a:solidFill>
              </a:defRPr>
            </a:lvl2pPr>
            <a:lvl3pPr marL="1463040" indent="0" algn="ctr">
              <a:buNone/>
              <a:defRPr>
                <a:solidFill>
                  <a:schemeClr val="tx1">
                    <a:tint val="75000"/>
                  </a:schemeClr>
                </a:solidFill>
              </a:defRPr>
            </a:lvl3pPr>
            <a:lvl4pPr marL="2194560" indent="0" algn="ctr">
              <a:buNone/>
              <a:defRPr>
                <a:solidFill>
                  <a:schemeClr val="tx1">
                    <a:tint val="75000"/>
                  </a:schemeClr>
                </a:solidFill>
              </a:defRPr>
            </a:lvl4pPr>
            <a:lvl5pPr marL="2926080" indent="0" algn="ctr">
              <a:buNone/>
              <a:defRPr>
                <a:solidFill>
                  <a:schemeClr val="tx1">
                    <a:tint val="75000"/>
                  </a:schemeClr>
                </a:solidFill>
              </a:defRPr>
            </a:lvl5pPr>
            <a:lvl6pPr marL="3657600" indent="0" algn="ctr">
              <a:buNone/>
              <a:defRPr>
                <a:solidFill>
                  <a:schemeClr val="tx1">
                    <a:tint val="75000"/>
                  </a:schemeClr>
                </a:solidFill>
              </a:defRPr>
            </a:lvl6pPr>
            <a:lvl7pPr marL="4389120" indent="0" algn="ctr">
              <a:buNone/>
              <a:defRPr>
                <a:solidFill>
                  <a:schemeClr val="tx1">
                    <a:tint val="75000"/>
                  </a:schemeClr>
                </a:solidFill>
              </a:defRPr>
            </a:lvl7pPr>
            <a:lvl8pPr marL="5120640" indent="0" algn="ctr">
              <a:buNone/>
              <a:defRPr>
                <a:solidFill>
                  <a:schemeClr val="tx1">
                    <a:tint val="75000"/>
                  </a:schemeClr>
                </a:solidFill>
              </a:defRPr>
            </a:lvl8pPr>
            <a:lvl9pPr marL="585216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600001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511624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86310" y="7631292"/>
            <a:ext cx="10593547" cy="5108392"/>
          </a:xfrm>
        </p:spPr>
        <p:txBody>
          <a:bodyPr anchor="b"/>
          <a:lstStyle>
            <a:lvl1pPr algn="l">
              <a:defRPr sz="6400" b="0" cap="none"/>
            </a:lvl1pPr>
          </a:lstStyle>
          <a:p>
            <a:r>
              <a:rPr lang="en-GB"/>
              <a:t>Click to edit Master title style</a:t>
            </a:r>
            <a:endParaRPr lang="en-US" dirty="0"/>
          </a:p>
        </p:txBody>
      </p:sp>
      <p:sp>
        <p:nvSpPr>
          <p:cNvPr id="3" name="Text Placeholder 2"/>
          <p:cNvSpPr>
            <a:spLocks noGrp="1"/>
          </p:cNvSpPr>
          <p:nvPr>
            <p:ph type="body" idx="1"/>
          </p:nvPr>
        </p:nvSpPr>
        <p:spPr>
          <a:xfrm>
            <a:off x="1386307" y="12739683"/>
            <a:ext cx="10593549" cy="2294400"/>
          </a:xfrm>
        </p:spPr>
        <p:txBody>
          <a:bodyPr anchor="t"/>
          <a:lstStyle>
            <a:lvl1pPr marL="0" indent="0" algn="l">
              <a:buNone/>
              <a:defRPr sz="3200" cap="all">
                <a:solidFill>
                  <a:schemeClr val="bg2">
                    <a:lumMod val="40000"/>
                    <a:lumOff val="60000"/>
                  </a:schemeClr>
                </a:solidFill>
              </a:defRPr>
            </a:lvl1pPr>
            <a:lvl2pPr marL="731520" indent="0">
              <a:buNone/>
              <a:defRPr sz="2880">
                <a:solidFill>
                  <a:schemeClr val="tx1">
                    <a:tint val="75000"/>
                  </a:schemeClr>
                </a:solidFill>
              </a:defRPr>
            </a:lvl2pPr>
            <a:lvl3pPr marL="1463040" indent="0">
              <a:buNone/>
              <a:defRPr sz="2560">
                <a:solidFill>
                  <a:schemeClr val="tx1">
                    <a:tint val="75000"/>
                  </a:schemeClr>
                </a:solidFill>
              </a:defRPr>
            </a:lvl3pPr>
            <a:lvl4pPr marL="2194560" indent="0">
              <a:buNone/>
              <a:defRPr sz="2240">
                <a:solidFill>
                  <a:schemeClr val="tx1">
                    <a:tint val="75000"/>
                  </a:schemeClr>
                </a:solidFill>
              </a:defRPr>
            </a:lvl4pPr>
            <a:lvl5pPr marL="2926080" indent="0">
              <a:buNone/>
              <a:defRPr sz="2240">
                <a:solidFill>
                  <a:schemeClr val="tx1">
                    <a:tint val="75000"/>
                  </a:schemeClr>
                </a:solidFill>
              </a:defRPr>
            </a:lvl5pPr>
            <a:lvl6pPr marL="3657600" indent="0">
              <a:buNone/>
              <a:defRPr sz="2240">
                <a:solidFill>
                  <a:schemeClr val="tx1">
                    <a:tint val="75000"/>
                  </a:schemeClr>
                </a:solidFill>
              </a:defRPr>
            </a:lvl6pPr>
            <a:lvl7pPr marL="4389120" indent="0">
              <a:buNone/>
              <a:defRPr sz="2240">
                <a:solidFill>
                  <a:schemeClr val="tx1">
                    <a:tint val="75000"/>
                  </a:schemeClr>
                </a:solidFill>
              </a:defRPr>
            </a:lvl7pPr>
            <a:lvl8pPr marL="5120640" indent="0">
              <a:buNone/>
              <a:defRPr sz="2240">
                <a:solidFill>
                  <a:schemeClr val="tx1">
                    <a:tint val="75000"/>
                  </a:schemeClr>
                </a:solidFill>
              </a:defRPr>
            </a:lvl8pPr>
            <a:lvl9pPr marL="585216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34515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324321" y="5494871"/>
            <a:ext cx="5276981" cy="11188701"/>
          </a:xfrm>
        </p:spPr>
        <p:txBody>
          <a:bodyPr>
            <a:normAutofit/>
          </a:bodyPr>
          <a:lstStyle>
            <a:lvl1pPr>
              <a:defRPr sz="2880"/>
            </a:lvl1pPr>
            <a:lvl2pPr>
              <a:defRPr sz="2560"/>
            </a:lvl2pPr>
            <a:lvl3pPr>
              <a:defRPr sz="2240"/>
            </a:lvl3pPr>
            <a:lvl4pPr>
              <a:defRPr sz="1920"/>
            </a:lvl4pPr>
            <a:lvl5pPr>
              <a:defRPr sz="1920"/>
            </a:lvl5pPr>
            <a:lvl6pPr>
              <a:defRPr sz="1920"/>
            </a:lvl6pPr>
            <a:lvl7pPr>
              <a:defRPr sz="1920"/>
            </a:lvl7pPr>
            <a:lvl8pPr>
              <a:defRPr sz="1920"/>
            </a:lvl8pPr>
            <a:lvl9pPr>
              <a:defRPr sz="19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787161" y="5482916"/>
            <a:ext cx="5276984" cy="11200653"/>
          </a:xfrm>
        </p:spPr>
        <p:txBody>
          <a:bodyPr>
            <a:normAutofit/>
          </a:bodyPr>
          <a:lstStyle>
            <a:lvl1pPr>
              <a:defRPr sz="2880"/>
            </a:lvl1pPr>
            <a:lvl2pPr>
              <a:defRPr sz="2560"/>
            </a:lvl2pPr>
            <a:lvl3pPr>
              <a:defRPr sz="2240"/>
            </a:lvl3pPr>
            <a:lvl4pPr>
              <a:defRPr sz="1920"/>
            </a:lvl4pPr>
            <a:lvl5pPr>
              <a:defRPr sz="1920"/>
            </a:lvl5pPr>
            <a:lvl6pPr>
              <a:defRPr sz="1920"/>
            </a:lvl6pPr>
            <a:lvl7pPr>
              <a:defRPr sz="1920"/>
            </a:lvl7pPr>
            <a:lvl8pPr>
              <a:defRPr sz="1920"/>
            </a:lvl8pPr>
            <a:lvl9pPr>
              <a:defRPr sz="19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114B021-C75D-41EC-8E06-9815BB8F7A3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499299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4320" y="5080000"/>
            <a:ext cx="5276979"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4" name="Content Placeholder 3"/>
          <p:cNvSpPr>
            <a:spLocks noGrp="1"/>
          </p:cNvSpPr>
          <p:nvPr>
            <p:ph sz="half" idx="2"/>
          </p:nvPr>
        </p:nvSpPr>
        <p:spPr>
          <a:xfrm>
            <a:off x="1324321" y="6705600"/>
            <a:ext cx="5276981" cy="9977968"/>
          </a:xfrm>
        </p:spPr>
        <p:txBody>
          <a:bodyPr>
            <a:normAutofit/>
          </a:bodyPr>
          <a:lstStyle>
            <a:lvl1pPr>
              <a:defRPr sz="2880"/>
            </a:lvl1pPr>
            <a:lvl2pPr>
              <a:defRPr sz="2560"/>
            </a:lvl2pPr>
            <a:lvl3pPr>
              <a:defRPr sz="2240"/>
            </a:lvl3pPr>
            <a:lvl4pPr>
              <a:defRPr sz="1920"/>
            </a:lvl4pPr>
            <a:lvl5pPr>
              <a:defRPr sz="1920"/>
            </a:lvl5pPr>
            <a:lvl6pPr>
              <a:defRPr sz="1920"/>
            </a:lvl6pPr>
            <a:lvl7pPr>
              <a:defRPr sz="1920"/>
            </a:lvl7pPr>
            <a:lvl8pPr>
              <a:defRPr sz="1920"/>
            </a:lvl8pPr>
            <a:lvl9pPr>
              <a:defRPr sz="19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787162" y="5080000"/>
            <a:ext cx="5276981"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6" name="Content Placeholder 5"/>
          <p:cNvSpPr>
            <a:spLocks noGrp="1"/>
          </p:cNvSpPr>
          <p:nvPr>
            <p:ph sz="quarter" idx="4"/>
          </p:nvPr>
        </p:nvSpPr>
        <p:spPr>
          <a:xfrm>
            <a:off x="6787162" y="6705600"/>
            <a:ext cx="5276981" cy="9977968"/>
          </a:xfrm>
        </p:spPr>
        <p:txBody>
          <a:bodyPr>
            <a:normAutofit/>
          </a:bodyPr>
          <a:lstStyle>
            <a:lvl1pPr>
              <a:defRPr sz="2880"/>
            </a:lvl1pPr>
            <a:lvl2pPr>
              <a:defRPr sz="2560"/>
            </a:lvl2pPr>
            <a:lvl3pPr>
              <a:defRPr sz="2240"/>
            </a:lvl3pPr>
            <a:lvl4pPr>
              <a:defRPr sz="1920"/>
            </a:lvl4pPr>
            <a:lvl5pPr>
              <a:defRPr sz="1920"/>
            </a:lvl5pPr>
            <a:lvl6pPr>
              <a:defRPr sz="1920"/>
            </a:lvl6pPr>
            <a:lvl7pPr>
              <a:defRPr sz="1920"/>
            </a:lvl7pPr>
            <a:lvl8pPr>
              <a:defRPr sz="1920"/>
            </a:lvl8pPr>
            <a:lvl9pPr>
              <a:defRPr sz="192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114B021-C75D-41EC-8E06-9815BB8F7A36}"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24936999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987012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67279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6306" y="3860800"/>
            <a:ext cx="4082339" cy="3860800"/>
          </a:xfrm>
        </p:spPr>
        <p:txBody>
          <a:bodyPr anchor="b"/>
          <a:lstStyle>
            <a:lvl1pPr algn="l">
              <a:defRPr sz="3840" b="0"/>
            </a:lvl1pPr>
          </a:lstStyle>
          <a:p>
            <a:r>
              <a:rPr lang="en-GB"/>
              <a:t>Click to edit Master title style</a:t>
            </a:r>
            <a:endParaRPr lang="en-US" dirty="0"/>
          </a:p>
        </p:txBody>
      </p:sp>
      <p:sp>
        <p:nvSpPr>
          <p:cNvPr id="3" name="Content Placeholder 2"/>
          <p:cNvSpPr>
            <a:spLocks noGrp="1"/>
          </p:cNvSpPr>
          <p:nvPr>
            <p:ph idx="1"/>
          </p:nvPr>
        </p:nvSpPr>
        <p:spPr>
          <a:xfrm>
            <a:off x="5743036" y="3860800"/>
            <a:ext cx="6236821" cy="12192000"/>
          </a:xfrm>
        </p:spPr>
        <p:txBody>
          <a:bodyPr anchor="ctr">
            <a:normAutofit/>
          </a:bodyPr>
          <a:lstStyle>
            <a:lvl1pPr>
              <a:defRPr sz="3200"/>
            </a:lvl1pPr>
            <a:lvl2pPr>
              <a:defRPr sz="2880"/>
            </a:lvl2pPr>
            <a:lvl3pPr>
              <a:defRPr sz="2560"/>
            </a:lvl3pPr>
            <a:lvl4pPr>
              <a:defRPr sz="2240"/>
            </a:lvl4pPr>
            <a:lvl5pPr>
              <a:defRPr sz="2240"/>
            </a:lvl5pPr>
            <a:lvl6pPr>
              <a:defRPr sz="2240"/>
            </a:lvl6pPr>
            <a:lvl7pPr>
              <a:defRPr sz="2240"/>
            </a:lvl7pPr>
            <a:lvl8pPr>
              <a:defRPr sz="2240"/>
            </a:lvl8pPr>
            <a:lvl9pPr>
              <a:defRPr sz="22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386306" y="8344751"/>
            <a:ext cx="4082339" cy="7721597"/>
          </a:xfrm>
        </p:spPr>
        <p:txBody>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7" name="Date Placeholder 4"/>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2160510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5050" y="4944512"/>
            <a:ext cx="6113078" cy="4199488"/>
          </a:xfrm>
        </p:spPr>
        <p:txBody>
          <a:bodyPr anchor="b">
            <a:normAutofit/>
          </a:bodyPr>
          <a:lstStyle>
            <a:lvl1pPr algn="l">
              <a:defRPr sz="576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41628" y="3048000"/>
            <a:ext cx="3841480" cy="1219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560"/>
            </a:lvl1pPr>
            <a:lvl2pPr marL="731520" indent="0">
              <a:buNone/>
              <a:defRPr sz="2560"/>
            </a:lvl2pPr>
            <a:lvl3pPr marL="1463040" indent="0">
              <a:buNone/>
              <a:defRPr sz="2560"/>
            </a:lvl3pPr>
            <a:lvl4pPr marL="2194560" indent="0">
              <a:buNone/>
              <a:defRPr sz="2560"/>
            </a:lvl4pPr>
            <a:lvl5pPr marL="2926080" indent="0">
              <a:buNone/>
              <a:defRPr sz="2560"/>
            </a:lvl5pPr>
            <a:lvl6pPr marL="3657600" indent="0">
              <a:buNone/>
              <a:defRPr sz="2560"/>
            </a:lvl6pPr>
            <a:lvl7pPr marL="4389120" indent="0">
              <a:buNone/>
              <a:defRPr sz="2560"/>
            </a:lvl7pPr>
            <a:lvl8pPr marL="5120640" indent="0">
              <a:buNone/>
              <a:defRPr sz="2560"/>
            </a:lvl8pPr>
            <a:lvl9pPr marL="5852160" indent="0">
              <a:buNone/>
              <a:defRPr sz="2560"/>
            </a:lvl9pPr>
          </a:lstStyle>
          <a:p>
            <a:r>
              <a:rPr lang="en-GB"/>
              <a:t>Click icon to add picture</a:t>
            </a:r>
            <a:endParaRPr lang="en-US" dirty="0"/>
          </a:p>
        </p:txBody>
      </p:sp>
      <p:sp>
        <p:nvSpPr>
          <p:cNvPr id="4" name="Text Placeholder 3"/>
          <p:cNvSpPr>
            <a:spLocks noGrp="1"/>
          </p:cNvSpPr>
          <p:nvPr>
            <p:ph type="body" sz="half" idx="2"/>
          </p:nvPr>
        </p:nvSpPr>
        <p:spPr>
          <a:xfrm>
            <a:off x="1386306" y="9753600"/>
            <a:ext cx="6103565" cy="3657600"/>
          </a:xfrm>
        </p:spPr>
        <p:txBody>
          <a:bodyPr>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5" name="Date Placeholder 4"/>
          <p:cNvSpPr>
            <a:spLocks noGrp="1"/>
          </p:cNvSpPr>
          <p:nvPr>
            <p:ph type="dt" sz="half" idx="10"/>
          </p:nvPr>
        </p:nvSpPr>
        <p:spPr/>
        <p:txBody>
          <a:bodyPr/>
          <a:lstStyle/>
          <a:p>
            <a:fld id="{3114B021-C75D-41EC-8E06-9815BB8F7A3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312093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6310" y="12801566"/>
            <a:ext cx="10593547" cy="1511301"/>
          </a:xfrm>
        </p:spPr>
        <p:txBody>
          <a:bodyPr anchor="b">
            <a:normAutofit/>
          </a:bodyPr>
          <a:lstStyle>
            <a:lvl1pPr algn="l">
              <a:defRPr sz="384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86307" y="1828800"/>
            <a:ext cx="10593549" cy="970844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560"/>
            </a:lvl1pPr>
            <a:lvl2pPr marL="731520" indent="0">
              <a:buNone/>
              <a:defRPr sz="2560"/>
            </a:lvl2pPr>
            <a:lvl3pPr marL="1463040" indent="0">
              <a:buNone/>
              <a:defRPr sz="2560"/>
            </a:lvl3pPr>
            <a:lvl4pPr marL="2194560" indent="0">
              <a:buNone/>
              <a:defRPr sz="2560"/>
            </a:lvl4pPr>
            <a:lvl5pPr marL="2926080" indent="0">
              <a:buNone/>
              <a:defRPr sz="2560"/>
            </a:lvl5pPr>
            <a:lvl6pPr marL="3657600" indent="0">
              <a:buNone/>
              <a:defRPr sz="2560"/>
            </a:lvl6pPr>
            <a:lvl7pPr marL="4389120" indent="0">
              <a:buNone/>
              <a:defRPr sz="2560"/>
            </a:lvl7pPr>
            <a:lvl8pPr marL="5120640" indent="0">
              <a:buNone/>
              <a:defRPr sz="2560"/>
            </a:lvl8pPr>
            <a:lvl9pPr marL="5852160" indent="0">
              <a:buNone/>
              <a:defRPr sz="2560"/>
            </a:lvl9pPr>
          </a:lstStyle>
          <a:p>
            <a:r>
              <a:rPr lang="en-GB"/>
              <a:t>Click icon to add picture</a:t>
            </a:r>
            <a:endParaRPr lang="en-US" dirty="0"/>
          </a:p>
        </p:txBody>
      </p:sp>
      <p:sp>
        <p:nvSpPr>
          <p:cNvPr id="4" name="Text Placeholder 3"/>
          <p:cNvSpPr>
            <a:spLocks noGrp="1"/>
          </p:cNvSpPr>
          <p:nvPr>
            <p:ph type="body" sz="half" idx="2"/>
          </p:nvPr>
        </p:nvSpPr>
        <p:spPr>
          <a:xfrm>
            <a:off x="1386309" y="14312867"/>
            <a:ext cx="10593546" cy="1316565"/>
          </a:xfrm>
        </p:spPr>
        <p:txBody>
          <a:bodyPr>
            <a:normAutofit/>
          </a:bodyPr>
          <a:lstStyle>
            <a:lvl1pPr marL="0" indent="0">
              <a:buNone/>
              <a:defRPr sz="192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5" name="Date Placeholder 4"/>
          <p:cNvSpPr>
            <a:spLocks noGrp="1"/>
          </p:cNvSpPr>
          <p:nvPr>
            <p:ph type="dt" sz="half" idx="10"/>
          </p:nvPr>
        </p:nvSpPr>
        <p:spPr/>
        <p:txBody>
          <a:bodyPr/>
          <a:lstStyle/>
          <a:p>
            <a:fld id="{3114B021-C75D-41EC-8E06-9815BB8F7A36}"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716753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86307" y="3860800"/>
            <a:ext cx="10593549" cy="5283200"/>
          </a:xfrm>
        </p:spPr>
        <p:txBody>
          <a:bodyPr/>
          <a:lstStyle>
            <a:lvl1pPr>
              <a:defRPr sz="7680"/>
            </a:lvl1pPr>
          </a:lstStyle>
          <a:p>
            <a:r>
              <a:rPr lang="en-GB"/>
              <a:t>Click to edit Master title style</a:t>
            </a:r>
            <a:endParaRPr lang="en-US" dirty="0"/>
          </a:p>
        </p:txBody>
      </p:sp>
      <p:sp>
        <p:nvSpPr>
          <p:cNvPr id="8" name="Text Placeholder 3"/>
          <p:cNvSpPr>
            <a:spLocks noGrp="1"/>
          </p:cNvSpPr>
          <p:nvPr>
            <p:ph type="body" sz="half" idx="2"/>
          </p:nvPr>
        </p:nvSpPr>
        <p:spPr>
          <a:xfrm>
            <a:off x="1386307" y="9753600"/>
            <a:ext cx="10593549" cy="6299200"/>
          </a:xfrm>
        </p:spPr>
        <p:txBody>
          <a:bodyPr anchor="ctr">
            <a:normAutofit/>
          </a:bodyPr>
          <a:lstStyle>
            <a:lvl1pPr marL="0" indent="0">
              <a:buNone/>
              <a:defRPr sz="288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2112586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90255" y="3860800"/>
            <a:ext cx="9601678" cy="6195664"/>
          </a:xfrm>
        </p:spPr>
        <p:txBody>
          <a:bodyPr/>
          <a:lstStyle>
            <a:lvl1pPr>
              <a:defRPr sz="7680"/>
            </a:lvl1pPr>
          </a:lstStyle>
          <a:p>
            <a:r>
              <a:rPr lang="en-GB"/>
              <a:t>Click to edit Master title style</a:t>
            </a:r>
            <a:endParaRPr lang="en-US" dirty="0"/>
          </a:p>
        </p:txBody>
      </p:sp>
      <p:sp>
        <p:nvSpPr>
          <p:cNvPr id="11" name="Text Placeholder 3"/>
          <p:cNvSpPr>
            <a:spLocks noGrp="1"/>
          </p:cNvSpPr>
          <p:nvPr>
            <p:ph type="body" sz="half" idx="14"/>
          </p:nvPr>
        </p:nvSpPr>
        <p:spPr>
          <a:xfrm>
            <a:off x="2317084" y="10056464"/>
            <a:ext cx="8737854" cy="912464"/>
          </a:xfrm>
        </p:spPr>
        <p:txBody>
          <a:bodyPr vert="horz" lIns="91440" tIns="45720" rIns="91440" bIns="45720" rtlCol="0" anchor="t">
            <a:normAutofit/>
          </a:bodyPr>
          <a:lstStyle>
            <a:lvl1pPr marL="0" indent="0">
              <a:buNone/>
              <a:defRPr lang="en-US" sz="2240" b="0" i="0" kern="1200" cap="small" dirty="0">
                <a:solidFill>
                  <a:schemeClr val="bg2">
                    <a:lumMod val="40000"/>
                    <a:lumOff val="60000"/>
                  </a:schemeClr>
                </a:solidFill>
                <a:latin typeface="+mj-lt"/>
                <a:ea typeface="+mj-ea"/>
                <a:cs typeface="+mj-cs"/>
              </a:defRPr>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marL="0" lvl="0" indent="0">
              <a:buNone/>
            </a:pPr>
            <a:r>
              <a:rPr lang="en-GB"/>
              <a:t>Click to edit Master text styles</a:t>
            </a:r>
          </a:p>
        </p:txBody>
      </p:sp>
      <p:sp>
        <p:nvSpPr>
          <p:cNvPr id="10" name="Text Placeholder 3"/>
          <p:cNvSpPr>
            <a:spLocks noGrp="1"/>
          </p:cNvSpPr>
          <p:nvPr>
            <p:ph type="body" sz="half" idx="2"/>
          </p:nvPr>
        </p:nvSpPr>
        <p:spPr>
          <a:xfrm>
            <a:off x="1386307" y="11601752"/>
            <a:ext cx="10593549" cy="4470400"/>
          </a:xfrm>
        </p:spPr>
        <p:txBody>
          <a:bodyPr anchor="ctr">
            <a:normAutofit/>
          </a:bodyPr>
          <a:lstStyle>
            <a:lvl1pPr marL="0" indent="0">
              <a:buNone/>
              <a:defRPr sz="288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
        <p:nvSpPr>
          <p:cNvPr id="12" name="TextBox 11"/>
          <p:cNvSpPr txBox="1"/>
          <p:nvPr/>
        </p:nvSpPr>
        <p:spPr>
          <a:xfrm>
            <a:off x="1078236" y="2590008"/>
            <a:ext cx="962546" cy="309623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9520" dirty="0"/>
              <a:t>“</a:t>
            </a:r>
          </a:p>
        </p:txBody>
      </p:sp>
      <p:sp>
        <p:nvSpPr>
          <p:cNvPr id="15" name="TextBox 14"/>
          <p:cNvSpPr txBox="1"/>
          <p:nvPr/>
        </p:nvSpPr>
        <p:spPr>
          <a:xfrm>
            <a:off x="11199505" y="6970099"/>
            <a:ext cx="962546" cy="309623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9520" dirty="0"/>
              <a:t>”</a:t>
            </a:r>
          </a:p>
        </p:txBody>
      </p:sp>
    </p:spTree>
    <p:extLst>
      <p:ext uri="{BB962C8B-B14F-4D97-AF65-F5344CB8AC3E}">
        <p14:creationId xmlns:p14="http://schemas.microsoft.com/office/powerpoint/2010/main" val="2601551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386307" y="8331203"/>
            <a:ext cx="10593550" cy="4408480"/>
          </a:xfrm>
        </p:spPr>
        <p:txBody>
          <a:bodyPr anchor="b"/>
          <a:lstStyle>
            <a:lvl1pPr algn="l">
              <a:defRPr sz="6400" b="0" cap="none"/>
            </a:lvl1pPr>
          </a:lstStyle>
          <a:p>
            <a:r>
              <a:rPr lang="en-GB"/>
              <a:t>Click to edit Master title style</a:t>
            </a:r>
            <a:endParaRPr lang="en-US" dirty="0"/>
          </a:p>
        </p:txBody>
      </p:sp>
      <p:sp>
        <p:nvSpPr>
          <p:cNvPr id="3" name="Text Placeholder 2"/>
          <p:cNvSpPr>
            <a:spLocks noGrp="1"/>
          </p:cNvSpPr>
          <p:nvPr>
            <p:ph type="body" idx="1"/>
          </p:nvPr>
        </p:nvSpPr>
        <p:spPr>
          <a:xfrm>
            <a:off x="1386307" y="12739683"/>
            <a:ext cx="10593549" cy="2294400"/>
          </a:xfrm>
        </p:spPr>
        <p:txBody>
          <a:bodyPr anchor="t"/>
          <a:lstStyle>
            <a:lvl1pPr marL="0" indent="0" algn="l">
              <a:buNone/>
              <a:defRPr sz="3200" cap="none">
                <a:solidFill>
                  <a:schemeClr val="bg2">
                    <a:lumMod val="40000"/>
                    <a:lumOff val="60000"/>
                  </a:schemeClr>
                </a:solidFill>
              </a:defRPr>
            </a:lvl1pPr>
            <a:lvl2pPr marL="731520" indent="0">
              <a:buNone/>
              <a:defRPr sz="2880">
                <a:solidFill>
                  <a:schemeClr val="tx1">
                    <a:tint val="75000"/>
                  </a:schemeClr>
                </a:solidFill>
              </a:defRPr>
            </a:lvl2pPr>
            <a:lvl3pPr marL="1463040" indent="0">
              <a:buNone/>
              <a:defRPr sz="2560">
                <a:solidFill>
                  <a:schemeClr val="tx1">
                    <a:tint val="75000"/>
                  </a:schemeClr>
                </a:solidFill>
              </a:defRPr>
            </a:lvl3pPr>
            <a:lvl4pPr marL="2194560" indent="0">
              <a:buNone/>
              <a:defRPr sz="2240">
                <a:solidFill>
                  <a:schemeClr val="tx1">
                    <a:tint val="75000"/>
                  </a:schemeClr>
                </a:solidFill>
              </a:defRPr>
            </a:lvl4pPr>
            <a:lvl5pPr marL="2926080" indent="0">
              <a:buNone/>
              <a:defRPr sz="2240">
                <a:solidFill>
                  <a:schemeClr val="tx1">
                    <a:tint val="75000"/>
                  </a:schemeClr>
                </a:solidFill>
              </a:defRPr>
            </a:lvl5pPr>
            <a:lvl6pPr marL="3657600" indent="0">
              <a:buNone/>
              <a:defRPr sz="2240">
                <a:solidFill>
                  <a:schemeClr val="tx1">
                    <a:tint val="75000"/>
                  </a:schemeClr>
                </a:solidFill>
              </a:defRPr>
            </a:lvl6pPr>
            <a:lvl7pPr marL="4389120" indent="0">
              <a:buNone/>
              <a:defRPr sz="2240">
                <a:solidFill>
                  <a:schemeClr val="tx1">
                    <a:tint val="75000"/>
                  </a:schemeClr>
                </a:solidFill>
              </a:defRPr>
            </a:lvl7pPr>
            <a:lvl8pPr marL="5120640" indent="0">
              <a:buNone/>
              <a:defRPr sz="2240">
                <a:solidFill>
                  <a:schemeClr val="tx1">
                    <a:tint val="75000"/>
                  </a:schemeClr>
                </a:solidFill>
              </a:defRPr>
            </a:lvl8pPr>
            <a:lvl9pPr marL="585216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79496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720"/>
            </a:lvl1pPr>
          </a:lstStyle>
          <a:p>
            <a:r>
              <a:rPr lang="en-GB"/>
              <a:t>Click to edit Master title style</a:t>
            </a:r>
            <a:endParaRPr lang="en-US" dirty="0"/>
          </a:p>
        </p:txBody>
      </p:sp>
      <p:sp>
        <p:nvSpPr>
          <p:cNvPr id="3" name="Text Placeholder 2"/>
          <p:cNvSpPr>
            <a:spLocks noGrp="1"/>
          </p:cNvSpPr>
          <p:nvPr>
            <p:ph type="body" idx="1"/>
          </p:nvPr>
        </p:nvSpPr>
        <p:spPr>
          <a:xfrm>
            <a:off x="759735" y="5283200"/>
            <a:ext cx="3537160"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16" name="Text Placeholder 3"/>
          <p:cNvSpPr>
            <a:spLocks noGrp="1"/>
          </p:cNvSpPr>
          <p:nvPr>
            <p:ph type="body" sz="half" idx="15"/>
          </p:nvPr>
        </p:nvSpPr>
        <p:spPr>
          <a:xfrm>
            <a:off x="783160" y="7112000"/>
            <a:ext cx="3513734" cy="9571568"/>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5" name="Text Placeholder 4"/>
          <p:cNvSpPr>
            <a:spLocks noGrp="1"/>
          </p:cNvSpPr>
          <p:nvPr>
            <p:ph type="body" sz="quarter" idx="3"/>
          </p:nvPr>
        </p:nvSpPr>
        <p:spPr>
          <a:xfrm>
            <a:off x="4661607" y="5283200"/>
            <a:ext cx="3524406"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19" name="Text Placeholder 3"/>
          <p:cNvSpPr>
            <a:spLocks noGrp="1"/>
          </p:cNvSpPr>
          <p:nvPr>
            <p:ph type="body" sz="half" idx="16"/>
          </p:nvPr>
        </p:nvSpPr>
        <p:spPr>
          <a:xfrm>
            <a:off x="4648938" y="7112000"/>
            <a:ext cx="3537074" cy="9571568"/>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14" name="Text Placeholder 4"/>
          <p:cNvSpPr>
            <a:spLocks noGrp="1"/>
          </p:cNvSpPr>
          <p:nvPr>
            <p:ph type="body" sz="quarter" idx="13"/>
          </p:nvPr>
        </p:nvSpPr>
        <p:spPr>
          <a:xfrm>
            <a:off x="8551867" y="5283200"/>
            <a:ext cx="3519453"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20" name="Text Placeholder 3"/>
          <p:cNvSpPr>
            <a:spLocks noGrp="1"/>
          </p:cNvSpPr>
          <p:nvPr>
            <p:ph type="body" sz="half" idx="17"/>
          </p:nvPr>
        </p:nvSpPr>
        <p:spPr>
          <a:xfrm>
            <a:off x="8551867" y="7112000"/>
            <a:ext cx="3519453" cy="9571568"/>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cxnSp>
        <p:nvCxnSpPr>
          <p:cNvPr id="17" name="Straight Connector 16"/>
          <p:cNvCxnSpPr/>
          <p:nvPr/>
        </p:nvCxnSpPr>
        <p:spPr>
          <a:xfrm>
            <a:off x="4472534" y="5689600"/>
            <a:ext cx="0" cy="10566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8356848" y="5689600"/>
            <a:ext cx="0" cy="1057835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485601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6720"/>
            </a:lvl1pPr>
          </a:lstStyle>
          <a:p>
            <a:r>
              <a:rPr lang="en-GB"/>
              <a:t>Click to edit Master title style</a:t>
            </a:r>
            <a:endParaRPr lang="en-US" dirty="0"/>
          </a:p>
        </p:txBody>
      </p:sp>
      <p:sp>
        <p:nvSpPr>
          <p:cNvPr id="3" name="Text Placeholder 2"/>
          <p:cNvSpPr>
            <a:spLocks noGrp="1"/>
          </p:cNvSpPr>
          <p:nvPr>
            <p:ph type="body" idx="1"/>
          </p:nvPr>
        </p:nvSpPr>
        <p:spPr>
          <a:xfrm>
            <a:off x="783160" y="11335864"/>
            <a:ext cx="3528979"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29" name="Picture Placeholder 2"/>
          <p:cNvSpPr>
            <a:spLocks noGrp="1" noChangeAspect="1"/>
          </p:cNvSpPr>
          <p:nvPr>
            <p:ph type="pic" idx="15"/>
          </p:nvPr>
        </p:nvSpPr>
        <p:spPr>
          <a:xfrm>
            <a:off x="783160" y="5892800"/>
            <a:ext cx="3528979"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560"/>
            </a:lvl1pPr>
            <a:lvl2pPr marL="731520" indent="0">
              <a:buNone/>
              <a:defRPr sz="2560"/>
            </a:lvl2pPr>
            <a:lvl3pPr marL="1463040" indent="0">
              <a:buNone/>
              <a:defRPr sz="2560"/>
            </a:lvl3pPr>
            <a:lvl4pPr marL="2194560" indent="0">
              <a:buNone/>
              <a:defRPr sz="2560"/>
            </a:lvl4pPr>
            <a:lvl5pPr marL="2926080" indent="0">
              <a:buNone/>
              <a:defRPr sz="2560"/>
            </a:lvl5pPr>
            <a:lvl6pPr marL="3657600" indent="0">
              <a:buNone/>
              <a:defRPr sz="2560"/>
            </a:lvl6pPr>
            <a:lvl7pPr marL="4389120" indent="0">
              <a:buNone/>
              <a:defRPr sz="2560"/>
            </a:lvl7pPr>
            <a:lvl8pPr marL="5120640" indent="0">
              <a:buNone/>
              <a:defRPr sz="2560"/>
            </a:lvl8pPr>
            <a:lvl9pPr marL="5852160" indent="0">
              <a:buNone/>
              <a:defRPr sz="2560"/>
            </a:lvl9pPr>
          </a:lstStyle>
          <a:p>
            <a:r>
              <a:rPr lang="en-GB"/>
              <a:t>Click icon to add picture</a:t>
            </a:r>
            <a:endParaRPr lang="en-US" dirty="0"/>
          </a:p>
        </p:txBody>
      </p:sp>
      <p:sp>
        <p:nvSpPr>
          <p:cNvPr id="22" name="Text Placeholder 3"/>
          <p:cNvSpPr>
            <a:spLocks noGrp="1"/>
          </p:cNvSpPr>
          <p:nvPr>
            <p:ph type="body" sz="half" idx="18"/>
          </p:nvPr>
        </p:nvSpPr>
        <p:spPr>
          <a:xfrm>
            <a:off x="783160" y="12872567"/>
            <a:ext cx="3528979" cy="1757837"/>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5" name="Text Placeholder 4"/>
          <p:cNvSpPr>
            <a:spLocks noGrp="1"/>
          </p:cNvSpPr>
          <p:nvPr>
            <p:ph type="body" sz="quarter" idx="3"/>
          </p:nvPr>
        </p:nvSpPr>
        <p:spPr>
          <a:xfrm>
            <a:off x="4668467" y="11335864"/>
            <a:ext cx="3517546"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30" name="Picture Placeholder 2"/>
          <p:cNvSpPr>
            <a:spLocks noGrp="1" noChangeAspect="1"/>
          </p:cNvSpPr>
          <p:nvPr>
            <p:ph type="pic" idx="21"/>
          </p:nvPr>
        </p:nvSpPr>
        <p:spPr>
          <a:xfrm>
            <a:off x="4668465" y="5892800"/>
            <a:ext cx="3517546"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560"/>
            </a:lvl1pPr>
            <a:lvl2pPr marL="731520" indent="0">
              <a:buNone/>
              <a:defRPr sz="2560"/>
            </a:lvl2pPr>
            <a:lvl3pPr marL="1463040" indent="0">
              <a:buNone/>
              <a:defRPr sz="2560"/>
            </a:lvl3pPr>
            <a:lvl4pPr marL="2194560" indent="0">
              <a:buNone/>
              <a:defRPr sz="2560"/>
            </a:lvl4pPr>
            <a:lvl5pPr marL="2926080" indent="0">
              <a:buNone/>
              <a:defRPr sz="2560"/>
            </a:lvl5pPr>
            <a:lvl6pPr marL="3657600" indent="0">
              <a:buNone/>
              <a:defRPr sz="2560"/>
            </a:lvl6pPr>
            <a:lvl7pPr marL="4389120" indent="0">
              <a:buNone/>
              <a:defRPr sz="2560"/>
            </a:lvl7pPr>
            <a:lvl8pPr marL="5120640" indent="0">
              <a:buNone/>
              <a:defRPr sz="2560"/>
            </a:lvl8pPr>
            <a:lvl9pPr marL="5852160" indent="0">
              <a:buNone/>
              <a:defRPr sz="2560"/>
            </a:lvl9pPr>
          </a:lstStyle>
          <a:p>
            <a:r>
              <a:rPr lang="en-GB"/>
              <a:t>Click icon to add picture</a:t>
            </a:r>
            <a:endParaRPr lang="en-US" dirty="0"/>
          </a:p>
        </p:txBody>
      </p:sp>
      <p:sp>
        <p:nvSpPr>
          <p:cNvPr id="23" name="Text Placeholder 3"/>
          <p:cNvSpPr>
            <a:spLocks noGrp="1"/>
          </p:cNvSpPr>
          <p:nvPr>
            <p:ph type="body" sz="half" idx="19"/>
          </p:nvPr>
        </p:nvSpPr>
        <p:spPr>
          <a:xfrm>
            <a:off x="4666842" y="12872564"/>
            <a:ext cx="3522205" cy="1757837"/>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sp>
        <p:nvSpPr>
          <p:cNvPr id="14" name="Text Placeholder 4"/>
          <p:cNvSpPr>
            <a:spLocks noGrp="1"/>
          </p:cNvSpPr>
          <p:nvPr>
            <p:ph type="body" sz="quarter" idx="13"/>
          </p:nvPr>
        </p:nvSpPr>
        <p:spPr>
          <a:xfrm>
            <a:off x="8551867" y="11335864"/>
            <a:ext cx="3519453" cy="1536699"/>
          </a:xfrm>
        </p:spPr>
        <p:txBody>
          <a:bodyPr anchor="b">
            <a:noAutofit/>
          </a:bodyPr>
          <a:lstStyle>
            <a:lvl1pPr marL="0" indent="0">
              <a:buNone/>
              <a:defRPr sz="3840" b="0">
                <a:solidFill>
                  <a:schemeClr val="bg2">
                    <a:lumMod val="40000"/>
                    <a:lumOff val="60000"/>
                  </a:schemeClr>
                </a:solidFill>
              </a:defRPr>
            </a:lvl1pPr>
            <a:lvl2pPr marL="731520" indent="0">
              <a:buNone/>
              <a:defRPr sz="3200" b="1"/>
            </a:lvl2pPr>
            <a:lvl3pPr marL="1463040" indent="0">
              <a:buNone/>
              <a:defRPr sz="2880" b="1"/>
            </a:lvl3pPr>
            <a:lvl4pPr marL="2194560" indent="0">
              <a:buNone/>
              <a:defRPr sz="2560" b="1"/>
            </a:lvl4pPr>
            <a:lvl5pPr marL="2926080" indent="0">
              <a:buNone/>
              <a:defRPr sz="2560" b="1"/>
            </a:lvl5pPr>
            <a:lvl6pPr marL="3657600" indent="0">
              <a:buNone/>
              <a:defRPr sz="2560" b="1"/>
            </a:lvl6pPr>
            <a:lvl7pPr marL="4389120" indent="0">
              <a:buNone/>
              <a:defRPr sz="2560" b="1"/>
            </a:lvl7pPr>
            <a:lvl8pPr marL="5120640" indent="0">
              <a:buNone/>
              <a:defRPr sz="2560" b="1"/>
            </a:lvl8pPr>
            <a:lvl9pPr marL="5852160" indent="0">
              <a:buNone/>
              <a:defRPr sz="2560" b="1"/>
            </a:lvl9pPr>
          </a:lstStyle>
          <a:p>
            <a:pPr lvl="0"/>
            <a:r>
              <a:rPr lang="en-GB"/>
              <a:t>Click to edit Master text styles</a:t>
            </a:r>
          </a:p>
        </p:txBody>
      </p:sp>
      <p:sp>
        <p:nvSpPr>
          <p:cNvPr id="31" name="Picture Placeholder 2"/>
          <p:cNvSpPr>
            <a:spLocks noGrp="1" noChangeAspect="1"/>
          </p:cNvSpPr>
          <p:nvPr>
            <p:ph type="pic" idx="22"/>
          </p:nvPr>
        </p:nvSpPr>
        <p:spPr>
          <a:xfrm>
            <a:off x="8551866" y="5892800"/>
            <a:ext cx="3519453" cy="406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2560"/>
            </a:lvl1pPr>
            <a:lvl2pPr marL="731520" indent="0">
              <a:buNone/>
              <a:defRPr sz="2560"/>
            </a:lvl2pPr>
            <a:lvl3pPr marL="1463040" indent="0">
              <a:buNone/>
              <a:defRPr sz="2560"/>
            </a:lvl3pPr>
            <a:lvl4pPr marL="2194560" indent="0">
              <a:buNone/>
              <a:defRPr sz="2560"/>
            </a:lvl4pPr>
            <a:lvl5pPr marL="2926080" indent="0">
              <a:buNone/>
              <a:defRPr sz="2560"/>
            </a:lvl5pPr>
            <a:lvl6pPr marL="3657600" indent="0">
              <a:buNone/>
              <a:defRPr sz="2560"/>
            </a:lvl6pPr>
            <a:lvl7pPr marL="4389120" indent="0">
              <a:buNone/>
              <a:defRPr sz="2560"/>
            </a:lvl7pPr>
            <a:lvl8pPr marL="5120640" indent="0">
              <a:buNone/>
              <a:defRPr sz="2560"/>
            </a:lvl8pPr>
            <a:lvl9pPr marL="5852160" indent="0">
              <a:buNone/>
              <a:defRPr sz="2560"/>
            </a:lvl9pPr>
          </a:lstStyle>
          <a:p>
            <a:r>
              <a:rPr lang="en-GB"/>
              <a:t>Click icon to add picture</a:t>
            </a:r>
            <a:endParaRPr lang="en-US" dirty="0"/>
          </a:p>
        </p:txBody>
      </p:sp>
      <p:sp>
        <p:nvSpPr>
          <p:cNvPr id="24" name="Text Placeholder 3"/>
          <p:cNvSpPr>
            <a:spLocks noGrp="1"/>
          </p:cNvSpPr>
          <p:nvPr>
            <p:ph type="body" sz="half" idx="20"/>
          </p:nvPr>
        </p:nvSpPr>
        <p:spPr>
          <a:xfrm>
            <a:off x="8551719" y="12872559"/>
            <a:ext cx="3524114" cy="1757837"/>
          </a:xfrm>
        </p:spPr>
        <p:txBody>
          <a:bodyPr anchor="t">
            <a:normAutofit/>
          </a:bodyPr>
          <a:lstStyle>
            <a:lvl1pPr marL="0" indent="0">
              <a:buNone/>
              <a:defRPr sz="2240"/>
            </a:lvl1pPr>
            <a:lvl2pPr marL="731520" indent="0">
              <a:buNone/>
              <a:defRPr sz="1920"/>
            </a:lvl2pPr>
            <a:lvl3pPr marL="1463040" indent="0">
              <a:buNone/>
              <a:defRPr sz="1600"/>
            </a:lvl3pPr>
            <a:lvl4pPr marL="2194560" indent="0">
              <a:buNone/>
              <a:defRPr sz="1440"/>
            </a:lvl4pPr>
            <a:lvl5pPr marL="2926080" indent="0">
              <a:buNone/>
              <a:defRPr sz="1440"/>
            </a:lvl5pPr>
            <a:lvl6pPr marL="3657600" indent="0">
              <a:buNone/>
              <a:defRPr sz="1440"/>
            </a:lvl6pPr>
            <a:lvl7pPr marL="4389120" indent="0">
              <a:buNone/>
              <a:defRPr sz="1440"/>
            </a:lvl7pPr>
            <a:lvl8pPr marL="5120640" indent="0">
              <a:buNone/>
              <a:defRPr sz="1440"/>
            </a:lvl8pPr>
            <a:lvl9pPr marL="5852160" indent="0">
              <a:buNone/>
              <a:defRPr sz="1440"/>
            </a:lvl9pPr>
          </a:lstStyle>
          <a:p>
            <a:pPr lvl="0"/>
            <a:r>
              <a:rPr lang="en-GB"/>
              <a:t>Click to edit Master text styles</a:t>
            </a:r>
          </a:p>
        </p:txBody>
      </p:sp>
      <p:cxnSp>
        <p:nvCxnSpPr>
          <p:cNvPr id="19" name="Straight Connector 18"/>
          <p:cNvCxnSpPr/>
          <p:nvPr/>
        </p:nvCxnSpPr>
        <p:spPr>
          <a:xfrm>
            <a:off x="4472534" y="5689600"/>
            <a:ext cx="0" cy="10566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8356848" y="5689600"/>
            <a:ext cx="0" cy="1057835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988101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2044723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967652" y="1147239"/>
            <a:ext cx="2103669" cy="15536333"/>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783160" y="2061880"/>
            <a:ext cx="8910099" cy="1462169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114B021-C75D-41EC-8E06-9815BB8F7A36}"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D433F9-8DC7-46CC-8603-C1D0EA0A5050}" type="slidenum">
              <a:rPr lang="en-GB" smtClean="0"/>
              <a:t>‹#›</a:t>
            </a:fld>
            <a:endParaRPr lang="en-GB"/>
          </a:p>
        </p:txBody>
      </p:sp>
    </p:spTree>
    <p:extLst>
      <p:ext uri="{BB962C8B-B14F-4D97-AF65-F5344CB8AC3E}">
        <p14:creationId xmlns:p14="http://schemas.microsoft.com/office/powerpoint/2010/main" val="1705631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10079091" y="4470400"/>
            <a:ext cx="4511040" cy="7518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9103731" y="-1219200"/>
            <a:ext cx="2560320" cy="4267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10079091" y="16256000"/>
            <a:ext cx="1584960" cy="2641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246381" y="7112000"/>
            <a:ext cx="6705600" cy="11176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1343661" y="7721600"/>
            <a:ext cx="3779520" cy="6299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12393030" y="0"/>
            <a:ext cx="1097280" cy="293188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775536" y="1207248"/>
            <a:ext cx="11288608" cy="3734747"/>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324320" y="5474468"/>
            <a:ext cx="10738646" cy="111879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1463664" y="4998676"/>
            <a:ext cx="2641597" cy="365854"/>
          </a:xfrm>
          <a:prstGeom prst="rect">
            <a:avLst/>
          </a:prstGeom>
        </p:spPr>
        <p:txBody>
          <a:bodyPr vert="horz" lIns="91440" tIns="45720" rIns="91440" bIns="45720" rtlCol="0" anchor="t"/>
          <a:lstStyle>
            <a:lvl1pPr algn="l">
              <a:defRPr sz="1760" b="0" i="0">
                <a:solidFill>
                  <a:schemeClr val="tx1">
                    <a:tint val="75000"/>
                    <a:alpha val="60000"/>
                  </a:schemeClr>
                </a:solidFill>
              </a:defRPr>
            </a:lvl1pPr>
          </a:lstStyle>
          <a:p>
            <a:fld id="{3114B021-C75D-41EC-8E06-9815BB8F7A36}" type="datetimeFigureOut">
              <a:rPr lang="en-GB" smtClean="0"/>
              <a:t>14/11/2025</a:t>
            </a:fld>
            <a:endParaRPr lang="en-GB"/>
          </a:p>
        </p:txBody>
      </p:sp>
      <p:sp>
        <p:nvSpPr>
          <p:cNvPr id="5" name="Footer Placeholder 4"/>
          <p:cNvSpPr>
            <a:spLocks noGrp="1"/>
          </p:cNvSpPr>
          <p:nvPr>
            <p:ph type="ftr" sz="quarter" idx="3"/>
          </p:nvPr>
        </p:nvSpPr>
        <p:spPr>
          <a:xfrm rot="5400000">
            <a:off x="7914779" y="8824275"/>
            <a:ext cx="10292787" cy="365856"/>
          </a:xfrm>
          <a:prstGeom prst="rect">
            <a:avLst/>
          </a:prstGeom>
        </p:spPr>
        <p:txBody>
          <a:bodyPr vert="horz" lIns="91440" tIns="45720" rIns="91440" bIns="45720" rtlCol="0" anchor="b"/>
          <a:lstStyle>
            <a:lvl1pPr algn="l">
              <a:defRPr sz="176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2426290" y="788631"/>
            <a:ext cx="1006101" cy="2047165"/>
          </a:xfrm>
          <a:prstGeom prst="rect">
            <a:avLst/>
          </a:prstGeom>
        </p:spPr>
        <p:txBody>
          <a:bodyPr vert="horz" lIns="91440" tIns="45720" rIns="91440" bIns="45720" rtlCol="0" anchor="b"/>
          <a:lstStyle>
            <a:lvl1pPr algn="ctr">
              <a:defRPr sz="4482" b="0" i="0">
                <a:solidFill>
                  <a:schemeClr val="tx1">
                    <a:tint val="75000"/>
                  </a:schemeClr>
                </a:solidFill>
              </a:defRPr>
            </a:lvl1pPr>
          </a:lstStyle>
          <a:p>
            <a:fld id="{2ED433F9-8DC7-46CC-8603-C1D0EA0A5050}" type="slidenum">
              <a:rPr lang="en-GB" smtClean="0"/>
              <a:t>‹#›</a:t>
            </a:fld>
            <a:endParaRPr lang="en-GB"/>
          </a:p>
        </p:txBody>
      </p:sp>
    </p:spTree>
    <p:extLst>
      <p:ext uri="{BB962C8B-B14F-4D97-AF65-F5344CB8AC3E}">
        <p14:creationId xmlns:p14="http://schemas.microsoft.com/office/powerpoint/2010/main" val="3039728954"/>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731531" rtl="0" eaLnBrk="1" latinLnBrk="0" hangingPunct="1">
        <a:spcBef>
          <a:spcPct val="0"/>
        </a:spcBef>
        <a:buNone/>
        <a:defRPr sz="672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48650" indent="-548650" algn="l" defTabSz="731531" rtl="0" eaLnBrk="1" latinLnBrk="0" hangingPunct="1">
        <a:spcBef>
          <a:spcPts val="1600"/>
        </a:spcBef>
        <a:spcAft>
          <a:spcPts val="0"/>
        </a:spcAft>
        <a:buClr>
          <a:schemeClr val="bg2">
            <a:lumMod val="40000"/>
            <a:lumOff val="60000"/>
          </a:schemeClr>
        </a:buClr>
        <a:buSzPct val="80000"/>
        <a:buFont typeface="Wingdings 3" charset="2"/>
        <a:buChar char=""/>
        <a:defRPr sz="3200" b="0" i="0" kern="1200">
          <a:solidFill>
            <a:schemeClr val="tx1"/>
          </a:solidFill>
          <a:latin typeface="+mj-lt"/>
          <a:ea typeface="+mj-ea"/>
          <a:cs typeface="+mj-cs"/>
        </a:defRPr>
      </a:lvl1pPr>
      <a:lvl2pPr marL="1188739" indent="-457208" algn="l" defTabSz="731531" rtl="0" eaLnBrk="1" latinLnBrk="0" hangingPunct="1">
        <a:spcBef>
          <a:spcPts val="1600"/>
        </a:spcBef>
        <a:spcAft>
          <a:spcPts val="0"/>
        </a:spcAft>
        <a:buClr>
          <a:schemeClr val="bg2">
            <a:lumMod val="40000"/>
            <a:lumOff val="60000"/>
          </a:schemeClr>
        </a:buClr>
        <a:buSzPct val="80000"/>
        <a:buFont typeface="Wingdings 3" charset="2"/>
        <a:buChar char=""/>
        <a:defRPr sz="2880" b="0" i="0" kern="1200">
          <a:solidFill>
            <a:schemeClr val="tx1"/>
          </a:solidFill>
          <a:latin typeface="+mj-lt"/>
          <a:ea typeface="+mj-ea"/>
          <a:cs typeface="+mj-cs"/>
        </a:defRPr>
      </a:lvl2pPr>
      <a:lvl3pPr marL="1828832"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560" b="0" i="0" kern="1200">
          <a:solidFill>
            <a:schemeClr val="tx1"/>
          </a:solidFill>
          <a:latin typeface="+mj-lt"/>
          <a:ea typeface="+mj-ea"/>
          <a:cs typeface="+mj-cs"/>
        </a:defRPr>
      </a:lvl3pPr>
      <a:lvl4pPr marL="2560363"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4pPr>
      <a:lvl5pPr marL="3291894"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5pPr>
      <a:lvl6pPr marL="4023427"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6pPr>
      <a:lvl7pPr marL="4754958"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7pPr>
      <a:lvl8pPr marL="5486491"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8pPr>
      <a:lvl9pPr marL="6218022" indent="-365766" algn="l" defTabSz="731531" rtl="0" eaLnBrk="1" latinLnBrk="0" hangingPunct="1">
        <a:spcBef>
          <a:spcPts val="1600"/>
        </a:spcBef>
        <a:spcAft>
          <a:spcPts val="0"/>
        </a:spcAft>
        <a:buClr>
          <a:schemeClr val="bg2">
            <a:lumMod val="40000"/>
            <a:lumOff val="60000"/>
          </a:schemeClr>
        </a:buClr>
        <a:buSzPct val="80000"/>
        <a:buFont typeface="Wingdings 3" charset="2"/>
        <a:buChar char=""/>
        <a:defRPr sz="2240" b="0" i="0" kern="1200">
          <a:solidFill>
            <a:schemeClr val="tx1"/>
          </a:solidFill>
          <a:latin typeface="+mj-lt"/>
          <a:ea typeface="+mj-ea"/>
          <a:cs typeface="+mj-cs"/>
        </a:defRPr>
      </a:lvl9pPr>
    </p:bodyStyle>
    <p:otherStyle>
      <a:defPPr>
        <a:defRPr lang="en-US"/>
      </a:defPPr>
      <a:lvl1pPr marL="0" algn="l" defTabSz="731531" rtl="0" eaLnBrk="1" latinLnBrk="0" hangingPunct="1">
        <a:defRPr sz="2880" kern="1200">
          <a:solidFill>
            <a:schemeClr val="tx1"/>
          </a:solidFill>
          <a:latin typeface="+mn-lt"/>
          <a:ea typeface="+mn-ea"/>
          <a:cs typeface="+mn-cs"/>
        </a:defRPr>
      </a:lvl1pPr>
      <a:lvl2pPr marL="731531" algn="l" defTabSz="731531" rtl="0" eaLnBrk="1" latinLnBrk="0" hangingPunct="1">
        <a:defRPr sz="2880" kern="1200">
          <a:solidFill>
            <a:schemeClr val="tx1"/>
          </a:solidFill>
          <a:latin typeface="+mn-lt"/>
          <a:ea typeface="+mn-ea"/>
          <a:cs typeface="+mn-cs"/>
        </a:defRPr>
      </a:lvl2pPr>
      <a:lvl3pPr marL="1463064" algn="l" defTabSz="731531" rtl="0" eaLnBrk="1" latinLnBrk="0" hangingPunct="1">
        <a:defRPr sz="2880" kern="1200">
          <a:solidFill>
            <a:schemeClr val="tx1"/>
          </a:solidFill>
          <a:latin typeface="+mn-lt"/>
          <a:ea typeface="+mn-ea"/>
          <a:cs typeface="+mn-cs"/>
        </a:defRPr>
      </a:lvl3pPr>
      <a:lvl4pPr marL="2194595" algn="l" defTabSz="731531" rtl="0" eaLnBrk="1" latinLnBrk="0" hangingPunct="1">
        <a:defRPr sz="2880" kern="1200">
          <a:solidFill>
            <a:schemeClr val="tx1"/>
          </a:solidFill>
          <a:latin typeface="+mn-lt"/>
          <a:ea typeface="+mn-ea"/>
          <a:cs typeface="+mn-cs"/>
        </a:defRPr>
      </a:lvl4pPr>
      <a:lvl5pPr marL="2926130" algn="l" defTabSz="731531" rtl="0" eaLnBrk="1" latinLnBrk="0" hangingPunct="1">
        <a:defRPr sz="2880" kern="1200">
          <a:solidFill>
            <a:schemeClr val="tx1"/>
          </a:solidFill>
          <a:latin typeface="+mn-lt"/>
          <a:ea typeface="+mn-ea"/>
          <a:cs typeface="+mn-cs"/>
        </a:defRPr>
      </a:lvl5pPr>
      <a:lvl6pPr marL="3657661" algn="l" defTabSz="731531" rtl="0" eaLnBrk="1" latinLnBrk="0" hangingPunct="1">
        <a:defRPr sz="2880" kern="1200">
          <a:solidFill>
            <a:schemeClr val="tx1"/>
          </a:solidFill>
          <a:latin typeface="+mn-lt"/>
          <a:ea typeface="+mn-ea"/>
          <a:cs typeface="+mn-cs"/>
        </a:defRPr>
      </a:lvl6pPr>
      <a:lvl7pPr marL="4389194" algn="l" defTabSz="731531" rtl="0" eaLnBrk="1" latinLnBrk="0" hangingPunct="1">
        <a:defRPr sz="2880" kern="1200">
          <a:solidFill>
            <a:schemeClr val="tx1"/>
          </a:solidFill>
          <a:latin typeface="+mn-lt"/>
          <a:ea typeface="+mn-ea"/>
          <a:cs typeface="+mn-cs"/>
        </a:defRPr>
      </a:lvl7pPr>
      <a:lvl8pPr marL="5120725" algn="l" defTabSz="731531" rtl="0" eaLnBrk="1" latinLnBrk="0" hangingPunct="1">
        <a:defRPr sz="2880" kern="1200">
          <a:solidFill>
            <a:schemeClr val="tx1"/>
          </a:solidFill>
          <a:latin typeface="+mn-lt"/>
          <a:ea typeface="+mn-ea"/>
          <a:cs typeface="+mn-cs"/>
        </a:defRPr>
      </a:lvl8pPr>
      <a:lvl9pPr marL="5852258" algn="l" defTabSz="731531" rtl="0" eaLnBrk="1" latinLnBrk="0" hangingPunct="1">
        <a:defRPr sz="28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A0D62CB-0297-933F-2129-2E1386BB3047}"/>
              </a:ext>
            </a:extLst>
          </p:cNvPr>
          <p:cNvPicPr>
            <a:picLocks noChangeAspect="1"/>
          </p:cNvPicPr>
          <p:nvPr/>
        </p:nvPicPr>
        <p:blipFill>
          <a:blip r:embed="rId2"/>
          <a:srcRect l="7094" r="9461"/>
          <a:stretch>
            <a:fillRect/>
          </a:stretch>
        </p:blipFill>
        <p:spPr>
          <a:xfrm>
            <a:off x="4248883" y="3296654"/>
            <a:ext cx="6114488" cy="8109284"/>
          </a:xfrm>
          <a:prstGeom prst="rect">
            <a:avLst/>
          </a:prstGeom>
        </p:spPr>
      </p:pic>
      <p:sp>
        <p:nvSpPr>
          <p:cNvPr id="6" name="TextBox 5">
            <a:extLst>
              <a:ext uri="{FF2B5EF4-FFF2-40B4-BE49-F238E27FC236}">
                <a16:creationId xmlns:a16="http://schemas.microsoft.com/office/drawing/2014/main" id="{951823A9-B7C0-762E-29DD-81E98E5E6C08}"/>
              </a:ext>
            </a:extLst>
          </p:cNvPr>
          <p:cNvSpPr txBox="1"/>
          <p:nvPr/>
        </p:nvSpPr>
        <p:spPr>
          <a:xfrm>
            <a:off x="8638674" y="13448377"/>
            <a:ext cx="5991726" cy="4524315"/>
          </a:xfrm>
          <a:prstGeom prst="rect">
            <a:avLst/>
          </a:prstGeom>
          <a:noFill/>
        </p:spPr>
        <p:txBody>
          <a:bodyPr wrap="square" rtlCol="0">
            <a:spAutoFit/>
          </a:bodyPr>
          <a:lstStyle/>
          <a:p>
            <a:r>
              <a:rPr lang="en-GB" sz="1200" b="1" dirty="0"/>
              <a:t>References:</a:t>
            </a:r>
          </a:p>
          <a:p>
            <a:r>
              <a:rPr lang="en-GB" sz="1200" dirty="0" err="1"/>
              <a:t>Alchetron</a:t>
            </a:r>
            <a:r>
              <a:rPr lang="en-GB" sz="1200" dirty="0"/>
              <a:t>. (2024). Harry Harlow. [Online]. </a:t>
            </a:r>
            <a:r>
              <a:rPr lang="en-GB" sz="1200" dirty="0" err="1"/>
              <a:t>Alchetron</a:t>
            </a:r>
            <a:r>
              <a:rPr lang="en-GB" sz="1200" dirty="0"/>
              <a:t>. Last Updated: 29th September 2024. Available at: https://alchetron.com/Harry-Harlow [Accessed 7 November 2025].</a:t>
            </a:r>
          </a:p>
          <a:p>
            <a:endParaRPr lang="en-GB" sz="1200" dirty="0"/>
          </a:p>
          <a:p>
            <a:r>
              <a:rPr lang="en-GB" sz="1200" dirty="0"/>
              <a:t> Alicia Nortje. (2021). Harry Harlow’s Monkey Experiments: 3 Important Findings. [Online]. Positive Psychology. Last Updated: 20th </a:t>
            </a:r>
            <a:r>
              <a:rPr lang="en-GB" sz="1200" dirty="0" err="1"/>
              <a:t>january</a:t>
            </a:r>
            <a:r>
              <a:rPr lang="en-GB" sz="1200" dirty="0"/>
              <a:t> 2021. Available at: https://positivepsychology.com/harlow-experiment/ [Accessed 13 November 2025].</a:t>
            </a:r>
          </a:p>
          <a:p>
            <a:endParaRPr lang="en-GB" sz="1200" dirty="0"/>
          </a:p>
          <a:p>
            <a:r>
              <a:rPr lang="en-GB" sz="1200" dirty="0"/>
              <a:t>Kathy Brodie. (2023). Harry Harlow’s Monkey Experiments: Wire vs Cloth Mothers. [Online]. Early Years Tv. Available at: https://www.earlyyears.tv/harry-harlows-monkey-experiments/ [Accessed 13 November 2025].</a:t>
            </a:r>
          </a:p>
          <a:p>
            <a:endParaRPr lang="en-GB" sz="1200" dirty="0"/>
          </a:p>
          <a:p>
            <a:r>
              <a:rPr lang="en-GB" sz="1200" dirty="0"/>
              <a:t>Kendra Cherry. (2025). Harry Harlow and the Nature of Affection. [Online]. Very Well Mind. Last Updated: February 7th 2025. Available at: https://www.verywellmind.com/harry-harlow-and-the-nature-of-love-2795255 [Accessed 14 November 2025].</a:t>
            </a:r>
          </a:p>
          <a:p>
            <a:endParaRPr lang="en-GB" sz="1200" dirty="0"/>
          </a:p>
          <a:p>
            <a:r>
              <a:rPr lang="en-GB" sz="1200" dirty="0"/>
              <a:t>Photo Researchers Inc. (2025). Harlow's monkey experiment. [Online]. Science Photo Library. Available at: https://www.sciencephoto.com/media/684773/view/harlow-s-monkey-experiment [Accessed 14 November 2025].</a:t>
            </a:r>
          </a:p>
          <a:p>
            <a:endParaRPr lang="en-GB" sz="1200" dirty="0"/>
          </a:p>
        </p:txBody>
      </p:sp>
      <p:sp>
        <p:nvSpPr>
          <p:cNvPr id="7" name="TextBox 6">
            <a:extLst>
              <a:ext uri="{FF2B5EF4-FFF2-40B4-BE49-F238E27FC236}">
                <a16:creationId xmlns:a16="http://schemas.microsoft.com/office/drawing/2014/main" id="{1C7839C3-9387-99FB-1D81-7BB6E051E006}"/>
              </a:ext>
            </a:extLst>
          </p:cNvPr>
          <p:cNvSpPr txBox="1"/>
          <p:nvPr/>
        </p:nvSpPr>
        <p:spPr>
          <a:xfrm>
            <a:off x="8638674" y="11405938"/>
            <a:ext cx="1938528" cy="276999"/>
          </a:xfrm>
          <a:prstGeom prst="rect">
            <a:avLst/>
          </a:prstGeom>
          <a:noFill/>
        </p:spPr>
        <p:txBody>
          <a:bodyPr wrap="square" rtlCol="0">
            <a:spAutoFit/>
          </a:bodyPr>
          <a:lstStyle/>
          <a:p>
            <a:r>
              <a:rPr lang="en-GB" sz="1200" dirty="0" err="1"/>
              <a:t>Alchetron</a:t>
            </a:r>
            <a:r>
              <a:rPr lang="en-GB" sz="1200" dirty="0"/>
              <a:t> (2024).</a:t>
            </a:r>
          </a:p>
        </p:txBody>
      </p:sp>
      <p:sp>
        <p:nvSpPr>
          <p:cNvPr id="2" name="TextBox 1">
            <a:extLst>
              <a:ext uri="{FF2B5EF4-FFF2-40B4-BE49-F238E27FC236}">
                <a16:creationId xmlns:a16="http://schemas.microsoft.com/office/drawing/2014/main" id="{75952233-A608-191D-E341-4C4D2151C83B}"/>
              </a:ext>
            </a:extLst>
          </p:cNvPr>
          <p:cNvSpPr txBox="1"/>
          <p:nvPr/>
        </p:nvSpPr>
        <p:spPr>
          <a:xfrm>
            <a:off x="-1002892" y="315308"/>
            <a:ext cx="15790607" cy="1323439"/>
          </a:xfrm>
          <a:prstGeom prst="rect">
            <a:avLst/>
          </a:prstGeom>
          <a:noFill/>
        </p:spPr>
        <p:txBody>
          <a:bodyPr wrap="square" rtlCol="0">
            <a:spAutoFit/>
          </a:bodyPr>
          <a:lstStyle/>
          <a:p>
            <a:pPr algn="ctr"/>
            <a:r>
              <a:rPr lang="en-GB" sz="8000" dirty="0">
                <a:latin typeface="Aldhabi" panose="020F0502020204030204" pitchFamily="2" charset="-78"/>
                <a:cs typeface="Aldhabi" panose="020F0502020204030204" pitchFamily="2" charset="-78"/>
              </a:rPr>
              <a:t>Harry Harlow and his monkeys.</a:t>
            </a:r>
          </a:p>
        </p:txBody>
      </p:sp>
      <p:sp>
        <p:nvSpPr>
          <p:cNvPr id="3" name="TextBox 2">
            <a:extLst>
              <a:ext uri="{FF2B5EF4-FFF2-40B4-BE49-F238E27FC236}">
                <a16:creationId xmlns:a16="http://schemas.microsoft.com/office/drawing/2014/main" id="{0C7282F5-6F29-E647-A46A-48137C224E2D}"/>
              </a:ext>
            </a:extLst>
          </p:cNvPr>
          <p:cNvSpPr txBox="1"/>
          <p:nvPr/>
        </p:nvSpPr>
        <p:spPr>
          <a:xfrm>
            <a:off x="437745" y="1964987"/>
            <a:ext cx="3101868" cy="13295948"/>
          </a:xfrm>
          <a:prstGeom prst="rect">
            <a:avLst/>
          </a:prstGeom>
          <a:noFill/>
        </p:spPr>
        <p:txBody>
          <a:bodyPr wrap="square" rtlCol="0">
            <a:spAutoFit/>
          </a:bodyPr>
          <a:lstStyle/>
          <a:p>
            <a:r>
              <a:rPr lang="en-GB" sz="2400" dirty="0"/>
              <a:t>Harry Harlow was a psychologist who was greatly known for his experiment on monkeys. His theory  revealed the importance of comfort and caregiving from an early age (Positive Psychology, 2021). Harlow believed that care of a mother was important for a child’s emotional well-being and their development. During the time of </a:t>
            </a:r>
            <a:r>
              <a:rPr lang="en-GB" sz="2400" dirty="0" err="1"/>
              <a:t>Harlows</a:t>
            </a:r>
            <a:r>
              <a:rPr lang="en-GB" sz="2400" dirty="0"/>
              <a:t> theory, many different theorists believed that an attachment between a mother and child was only to obtain food and drink, Harlow however set out to prove that this theory is wrong, leading to his monkey experiment (very well mind, 2025).</a:t>
            </a:r>
          </a:p>
          <a:p>
            <a:endParaRPr lang="en-GB" dirty="0"/>
          </a:p>
        </p:txBody>
      </p:sp>
      <p:sp>
        <p:nvSpPr>
          <p:cNvPr id="5" name="TextBox 4">
            <a:extLst>
              <a:ext uri="{FF2B5EF4-FFF2-40B4-BE49-F238E27FC236}">
                <a16:creationId xmlns:a16="http://schemas.microsoft.com/office/drawing/2014/main" id="{E2449B2E-5A8A-1308-AD34-3BBE9C3DE2C5}"/>
              </a:ext>
            </a:extLst>
          </p:cNvPr>
          <p:cNvSpPr txBox="1"/>
          <p:nvPr/>
        </p:nvSpPr>
        <p:spPr>
          <a:xfrm>
            <a:off x="10692581" y="3598606"/>
            <a:ext cx="3775587" cy="9325630"/>
          </a:xfrm>
          <a:prstGeom prst="rect">
            <a:avLst/>
          </a:prstGeom>
          <a:noFill/>
        </p:spPr>
        <p:txBody>
          <a:bodyPr wrap="square" rtlCol="0">
            <a:spAutoFit/>
          </a:bodyPr>
          <a:lstStyle/>
          <a:p>
            <a:r>
              <a:rPr lang="en-GB" sz="2800" b="1" dirty="0"/>
              <a:t>His monkey experiment:</a:t>
            </a:r>
          </a:p>
          <a:p>
            <a:r>
              <a:rPr lang="en-GB" sz="2400" dirty="0"/>
              <a:t>Harlow took baby monkeys away from their mothers and placed these monkeys in a cage that included ‘surrogate mothers’. One of the mothers was made of wire and provided food for the monkey, whereas the other mother was made of cloth and provided comfort for the monkey, It was expected that the monkeys would stay with the mother that provided food but the monkeys stayed with the comfort mother and went to them when they got scared (Early Years Tv, 2023). </a:t>
            </a:r>
          </a:p>
          <a:p>
            <a:endParaRPr lang="en-GB" sz="1600" dirty="0"/>
          </a:p>
        </p:txBody>
      </p:sp>
      <p:pic>
        <p:nvPicPr>
          <p:cNvPr id="8" name="Picture 7">
            <a:extLst>
              <a:ext uri="{FF2B5EF4-FFF2-40B4-BE49-F238E27FC236}">
                <a16:creationId xmlns:a16="http://schemas.microsoft.com/office/drawing/2014/main" id="{DF81802D-F963-F84E-6EA3-B8AD9DBA46CE}"/>
              </a:ext>
            </a:extLst>
          </p:cNvPr>
          <p:cNvPicPr>
            <a:picLocks noChangeAspect="1"/>
          </p:cNvPicPr>
          <p:nvPr/>
        </p:nvPicPr>
        <p:blipFill>
          <a:blip r:embed="rId3"/>
          <a:stretch>
            <a:fillRect/>
          </a:stretch>
        </p:blipFill>
        <p:spPr>
          <a:xfrm>
            <a:off x="3495313" y="12242872"/>
            <a:ext cx="4992828" cy="4112842"/>
          </a:xfrm>
          <a:prstGeom prst="rect">
            <a:avLst/>
          </a:prstGeom>
        </p:spPr>
      </p:pic>
      <p:sp>
        <p:nvSpPr>
          <p:cNvPr id="9" name="TextBox 8">
            <a:extLst>
              <a:ext uri="{FF2B5EF4-FFF2-40B4-BE49-F238E27FC236}">
                <a16:creationId xmlns:a16="http://schemas.microsoft.com/office/drawing/2014/main" id="{F55B226C-15E1-D9A3-6632-8C208023C5C6}"/>
              </a:ext>
            </a:extLst>
          </p:cNvPr>
          <p:cNvSpPr txBox="1"/>
          <p:nvPr/>
        </p:nvSpPr>
        <p:spPr>
          <a:xfrm>
            <a:off x="3539613" y="16552985"/>
            <a:ext cx="1759218" cy="923330"/>
          </a:xfrm>
          <a:prstGeom prst="rect">
            <a:avLst/>
          </a:prstGeom>
          <a:noFill/>
        </p:spPr>
        <p:txBody>
          <a:bodyPr wrap="square" rtlCol="0">
            <a:spAutoFit/>
          </a:bodyPr>
          <a:lstStyle/>
          <a:p>
            <a:r>
              <a:rPr lang="en-GB" dirty="0"/>
              <a:t>Science Photo Library, (2025).</a:t>
            </a:r>
          </a:p>
        </p:txBody>
      </p:sp>
    </p:spTree>
    <p:extLst>
      <p:ext uri="{BB962C8B-B14F-4D97-AF65-F5344CB8AC3E}">
        <p14:creationId xmlns:p14="http://schemas.microsoft.com/office/powerpoint/2010/main" val="11366023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8" ma:contentTypeDescription="Create a new document." ma:contentTypeScope="" ma:versionID="f800071db016e6057821ede2961b427c">
  <xsd:schema xmlns:xsd="http://www.w3.org/2001/XMLSchema" xmlns:xs="http://www.w3.org/2001/XMLSchema" xmlns:p="http://schemas.microsoft.com/office/2006/metadata/properties" xmlns:ns3="b4f9f7ee-5770-4a14-8925-17f3d16e50b7" targetNamespace="http://schemas.microsoft.com/office/2006/metadata/properties" ma:root="true" ma:fieldsID="95278e64c23eed627f8f1a97a5c1bad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226BEF7-38C2-4106-9054-87935F05CCC4}">
  <ds:schemaRefs>
    <ds:schemaRef ds:uri="http://purl.org/dc/dcmitype/"/>
    <ds:schemaRef ds:uri="http://schemas.microsoft.com/office/infopath/2007/PartnerControls"/>
    <ds:schemaRef ds:uri="http://www.w3.org/XML/1998/namespace"/>
    <ds:schemaRef ds:uri="http://purl.org/dc/elements/1.1/"/>
    <ds:schemaRef ds:uri="b4f9f7ee-5770-4a14-8925-17f3d16e50b7"/>
    <ds:schemaRef ds:uri="http://schemas.microsoft.com/office/2006/metadata/properties"/>
    <ds:schemaRef ds:uri="http://schemas.microsoft.com/office/2006/documentManagement/type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F95A7555-18DB-4A1C-A88B-7FBDEECAC9AF}">
  <ds:schemaRefs>
    <ds:schemaRef ds:uri="http://schemas.microsoft.com/sharepoint/v3/contenttype/forms"/>
  </ds:schemaRefs>
</ds:datastoreItem>
</file>

<file path=customXml/itemProps3.xml><?xml version="1.0" encoding="utf-8"?>
<ds:datastoreItem xmlns:ds="http://schemas.openxmlformats.org/officeDocument/2006/customXml" ds:itemID="{24D53D68-04FA-4964-8715-0E264A5BA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830</TotalTime>
  <Words>426</Words>
  <Application>Microsoft Office PowerPoint</Application>
  <PresentationFormat>Custom</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Aldhabi</vt:lpstr>
      <vt:lpstr>Century Gothic</vt:lpstr>
      <vt:lpstr>Wingdings 3</vt:lpstr>
      <vt:lpstr>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 Anderson (2500798)</dc:creator>
  <cp:lastModifiedBy>Jodie Anderson (2500798)</cp:lastModifiedBy>
  <cp:revision>2</cp:revision>
  <dcterms:created xsi:type="dcterms:W3CDTF">2025-11-07T20:46:47Z</dcterms:created>
  <dcterms:modified xsi:type="dcterms:W3CDTF">2025-11-14T10:41:08Z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