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0"/>
  </p:notesMasterIdLst>
  <p:handoutMasterIdLst>
    <p:handoutMasterId r:id="rId21"/>
  </p:handoutMasterIdLst>
  <p:sldIdLst>
    <p:sldId id="285" r:id="rId5"/>
    <p:sldId id="262" r:id="rId6"/>
    <p:sldId id="261" r:id="rId7"/>
    <p:sldId id="263" r:id="rId8"/>
    <p:sldId id="278" r:id="rId9"/>
    <p:sldId id="291" r:id="rId10"/>
    <p:sldId id="292" r:id="rId11"/>
    <p:sldId id="293" r:id="rId12"/>
    <p:sldId id="294" r:id="rId13"/>
    <p:sldId id="295" r:id="rId14"/>
    <p:sldId id="268" r:id="rId15"/>
    <p:sldId id="296" r:id="rId16"/>
    <p:sldId id="297" r:id="rId17"/>
    <p:sldId id="298" r:id="rId18"/>
    <p:sldId id="299"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648" userDrawn="1">
          <p15:clr>
            <a:srgbClr val="A4A3A4"/>
          </p15:clr>
        </p15:guide>
        <p15:guide id="2" pos="2664" userDrawn="1">
          <p15:clr>
            <a:srgbClr val="A4A3A4"/>
          </p15:clr>
        </p15:guide>
        <p15:guide id="3" orient="horz" pos="2664" userDrawn="1">
          <p15:clr>
            <a:srgbClr val="A4A3A4"/>
          </p15:clr>
        </p15:guide>
        <p15:guide id="4" orient="horz" pos="3264"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DB8CAC-E34E-42D3-922E-5D6256231B75}" v="1" dt="2026-07-13T21:07:18.6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6071" autoAdjust="0"/>
  </p:normalViewPr>
  <p:slideViewPr>
    <p:cSldViewPr snapToGrid="0">
      <p:cViewPr varScale="1">
        <p:scale>
          <a:sx n="67" d="100"/>
          <a:sy n="67" d="100"/>
        </p:scale>
        <p:origin x="1267" y="38"/>
      </p:cViewPr>
      <p:guideLst>
        <p:guide orient="horz" pos="3648"/>
        <p:guide pos="2664"/>
        <p:guide orient="horz" pos="2664"/>
        <p:guide orient="horz" pos="3264"/>
      </p:guideLst>
    </p:cSldViewPr>
  </p:slideViewPr>
  <p:notesTextViewPr>
    <p:cViewPr>
      <p:scale>
        <a:sx n="1" d="1"/>
        <a:sy n="1" d="1"/>
      </p:scale>
      <p:origin x="0" y="0"/>
    </p:cViewPr>
  </p:notesText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28" Type="http://schemas.microsoft.com/office/2018/10/relationships/authors" Target="author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reen Akhtar (2214675)" userId="1b771cbc-eacf-4dd9-9a1b-3b5fca253d84" providerId="ADAL" clId="{0ADB8CAC-E34E-42D3-922E-5D6256231B75}"/>
    <pc:docChg chg="modSld">
      <pc:chgData name="Amreen Akhtar (2214675)" userId="1b771cbc-eacf-4dd9-9a1b-3b5fca253d84" providerId="ADAL" clId="{0ADB8CAC-E34E-42D3-922E-5D6256231B75}" dt="2026-07-13T21:08:40.972" v="25" actId="20577"/>
      <pc:docMkLst>
        <pc:docMk/>
      </pc:docMkLst>
      <pc:sldChg chg="addSp modSp mod">
        <pc:chgData name="Amreen Akhtar (2214675)" userId="1b771cbc-eacf-4dd9-9a1b-3b5fca253d84" providerId="ADAL" clId="{0ADB8CAC-E34E-42D3-922E-5D6256231B75}" dt="2026-07-13T21:08:40.972" v="25" actId="20577"/>
        <pc:sldMkLst>
          <pc:docMk/>
          <pc:sldMk cId="506310897" sldId="285"/>
        </pc:sldMkLst>
        <pc:spChg chg="add mod">
          <ac:chgData name="Amreen Akhtar (2214675)" userId="1b771cbc-eacf-4dd9-9a1b-3b5fca253d84" providerId="ADAL" clId="{0ADB8CAC-E34E-42D3-922E-5D6256231B75}" dt="2026-07-13T21:07:18.650" v="0" actId="33987"/>
          <ac:spMkLst>
            <pc:docMk/>
            <pc:sldMk cId="506310897" sldId="285"/>
            <ac:spMk id="2" creationId="{84FB182E-ED7C-E647-20BA-DBFD83A3E032}"/>
          </ac:spMkLst>
        </pc:spChg>
        <pc:spChg chg="mod">
          <ac:chgData name="Amreen Akhtar (2214675)" userId="1b771cbc-eacf-4dd9-9a1b-3b5fca253d84" providerId="ADAL" clId="{0ADB8CAC-E34E-42D3-922E-5D6256231B75}" dt="2026-07-13T21:08:40.972" v="25" actId="20577"/>
          <ac:spMkLst>
            <pc:docMk/>
            <pc:sldMk cId="506310897" sldId="285"/>
            <ac:spMk id="32" creationId="{F69B5076-6A18-4AD8-A2C2-DB967CF6EE5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8D32CE2-6C64-40A5-9DAB-DD3946A432E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720569BD-8C5B-4110-9E60-C359DDF5614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F37E1B8-528F-4D87-8EBD-B843BAE2C861}" type="datetimeFigureOut">
              <a:rPr lang="en-US" smtClean="0"/>
              <a:t>7/13/2026</a:t>
            </a:fld>
            <a:endParaRPr lang="en-US" dirty="0"/>
          </a:p>
        </p:txBody>
      </p:sp>
      <p:sp>
        <p:nvSpPr>
          <p:cNvPr id="4" name="Footer Placeholder 3">
            <a:extLst>
              <a:ext uri="{FF2B5EF4-FFF2-40B4-BE49-F238E27FC236}">
                <a16:creationId xmlns:a16="http://schemas.microsoft.com/office/drawing/2014/main" id="{84C05E23-8F29-4628-B4F0-7CBCB7658FD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Tree>
    <p:extLst>
      <p:ext uri="{BB962C8B-B14F-4D97-AF65-F5344CB8AC3E}">
        <p14:creationId xmlns:p14="http://schemas.microsoft.com/office/powerpoint/2010/main" val="15919335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0E576D-777F-42E1-9739-7FD89F404092}" type="datetimeFigureOut">
              <a:rPr lang="en-US" smtClean="0"/>
              <a:t>7/13/2026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F4F1A11-BB96-443E-B274-982C61AA7E0D}" type="slidenum">
              <a:rPr lang="en-US" smtClean="0"/>
              <a:t>‹#›</a:t>
            </a:fld>
            <a:endParaRPr lang="en-US" dirty="0"/>
          </a:p>
        </p:txBody>
      </p:sp>
    </p:spTree>
    <p:extLst>
      <p:ext uri="{BB962C8B-B14F-4D97-AF65-F5344CB8AC3E}">
        <p14:creationId xmlns:p14="http://schemas.microsoft.com/office/powerpoint/2010/main" val="11528962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Dementia is arguably one of the greatest public health challenges of modern health care systems</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PK" sz="1800" kern="0" dirty="0">
                <a:solidFill>
                  <a:srgbClr val="000000"/>
                </a:solidFill>
                <a:effectLst/>
                <a:latin typeface="Times New Roman" panose="02020603050405020304" pitchFamily="18" charset="0"/>
                <a:ea typeface="Times New Roman" panose="02020603050405020304" pitchFamily="18" charset="0"/>
              </a:rPr>
              <a:t>Public Health England</a:t>
            </a:r>
            <a:r>
              <a:rPr lang="en-GB" sz="1800" kern="0" dirty="0">
                <a:solidFill>
                  <a:srgbClr val="000000"/>
                </a:solidFill>
                <a:effectLst/>
                <a:latin typeface="Times New Roman" panose="02020603050405020304" pitchFamily="18" charset="0"/>
                <a:ea typeface="Times New Roman" panose="02020603050405020304" pitchFamily="18" charset="0"/>
              </a:rPr>
              <a:t>, 2020).</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It impacts on the person who has been diagnosed with the condition, and also on their families, carers and wider society</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PK" sz="1800" kern="0" dirty="0">
                <a:solidFill>
                  <a:srgbClr val="000000"/>
                </a:solidFill>
                <a:effectLst/>
                <a:latin typeface="Times New Roman" panose="02020603050405020304" pitchFamily="18" charset="0"/>
                <a:ea typeface="Times New Roman" panose="02020603050405020304" pitchFamily="18" charset="0"/>
              </a:rPr>
              <a:t>Alzheimer's Society</a:t>
            </a:r>
            <a:r>
              <a:rPr lang="en-GB" sz="1800" kern="0" dirty="0">
                <a:solidFill>
                  <a:srgbClr val="000000"/>
                </a:solidFill>
                <a:effectLst/>
                <a:latin typeface="Times New Roman" panose="02020603050405020304" pitchFamily="18" charset="0"/>
                <a:ea typeface="Times New Roman" panose="02020603050405020304" pitchFamily="18" charset="0"/>
              </a:rPr>
              <a:t>, 2024).</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Because dementia is a progressive condition, support needs will change over time and may be delivered by services from a number of health and social care services. Community nurses are especially valuable as they are often the first point of contact between primary care, specialist services and the family carers</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PK" sz="1800" kern="0" dirty="0">
                <a:solidFill>
                  <a:srgbClr val="000000"/>
                </a:solidFill>
                <a:effectLst/>
                <a:latin typeface="Times New Roman" panose="02020603050405020304" pitchFamily="18" charset="0"/>
                <a:ea typeface="Times New Roman" panose="02020603050405020304" pitchFamily="18" charset="0"/>
              </a:rPr>
              <a:t>Nuffield Trust</a:t>
            </a:r>
            <a:r>
              <a:rPr lang="en-GB" sz="2800" kern="0" dirty="0">
                <a:solidFill>
                  <a:srgbClr val="000000"/>
                </a:solidFill>
                <a:effectLst/>
                <a:latin typeface="Times New Roman" panose="02020603050405020304" pitchFamily="18" charset="0"/>
                <a:ea typeface="Times New Roman" panose="02020603050405020304" pitchFamily="18" charset="0"/>
              </a:rPr>
              <a:t>, 2023). </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This presentation will critically review dementia as a long-term condition by questioning the causes, prevalence, burden, diagnosis and treatment and management of dementia, and how personalised care and </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self-management</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support can improve outcomes</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Brooker</a:t>
            </a:r>
            <a:r>
              <a:rPr lang="en-GB" sz="1800" kern="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2016).</a:t>
            </a:r>
            <a:endParaRPr lang="en-PK" sz="18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F4F1A11-BB96-443E-B274-982C61AA7E0D}" type="slidenum">
              <a:rPr lang="en-US" smtClean="0"/>
              <a:t>2</a:t>
            </a:fld>
            <a:endParaRPr lang="en-US" dirty="0"/>
          </a:p>
        </p:txBody>
      </p:sp>
    </p:spTree>
    <p:extLst>
      <p:ext uri="{BB962C8B-B14F-4D97-AF65-F5344CB8AC3E}">
        <p14:creationId xmlns:p14="http://schemas.microsoft.com/office/powerpoint/2010/main" val="10190696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Dementia is</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n</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 a single disease, but rather a syndrome that is caused by ongoing neurological damage that impacts </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memory, language, reasoning and decision-making</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PK" sz="1800" kern="0" dirty="0">
                <a:solidFill>
                  <a:srgbClr val="000000"/>
                </a:solidFill>
                <a:effectLst/>
                <a:latin typeface="Times New Roman" panose="02020603050405020304" pitchFamily="18" charset="0"/>
                <a:ea typeface="Times New Roman" panose="02020603050405020304" pitchFamily="18" charset="0"/>
              </a:rPr>
              <a:t>Alzheimer's Society</a:t>
            </a:r>
            <a:r>
              <a:rPr lang="en-GB" sz="1800" kern="0" dirty="0">
                <a:solidFill>
                  <a:srgbClr val="000000"/>
                </a:solidFill>
                <a:effectLst/>
                <a:latin typeface="Times New Roman" panose="02020603050405020304" pitchFamily="18" charset="0"/>
                <a:ea typeface="Times New Roman" panose="02020603050405020304" pitchFamily="18" charset="0"/>
              </a:rPr>
              <a:t>, 2024)</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The most prevalent subtypes are Alzheimer's disease, vascular dementia, dementia with Lewy bodies and frontotemporal dementia</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Yu</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et al., 2018). </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Symptoms depend on the type and stage of disease, but are often </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characterised</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by memory loss, disorientation, communication problems and decreased executive functioning</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PK" sz="1800" kern="0" dirty="0">
                <a:solidFill>
                  <a:srgbClr val="000000"/>
                </a:solidFill>
                <a:effectLst/>
                <a:latin typeface="Times New Roman" panose="02020603050405020304" pitchFamily="18" charset="0"/>
                <a:ea typeface="Times New Roman" panose="02020603050405020304" pitchFamily="18" charset="0"/>
              </a:rPr>
              <a:t>National Institute for Health and Care Excellence</a:t>
            </a:r>
            <a:r>
              <a:rPr lang="en-GB" sz="2800" kern="0" dirty="0">
                <a:solidFill>
                  <a:srgbClr val="000000"/>
                </a:solidFill>
                <a:effectLst/>
                <a:latin typeface="Times New Roman" panose="02020603050405020304" pitchFamily="18" charset="0"/>
                <a:ea typeface="Times New Roman" panose="02020603050405020304" pitchFamily="18" charset="0"/>
              </a:rPr>
              <a:t>, 2024).</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There can also be behavioural and psychological symptoms (BPS) including agitation, depression and hallucinations, that can be prevalent and impact quality of life. Aetiology is complex</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genetic, biological and environmental factors are important. Although age is the most important risk factor, increasing evidence indicates that risk is measurable and attributable to modifiable risk factors like hypertension, obesity, diabetes, smoking and social isolation</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kern="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(Carers UK, 2024).</a:t>
            </a:r>
            <a:endParaRPr lang="en-PK" sz="18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F4F1A11-BB96-443E-B274-982C61AA7E0D}" type="slidenum">
              <a:rPr lang="en-US" smtClean="0"/>
              <a:t>3</a:t>
            </a:fld>
            <a:endParaRPr lang="en-US" dirty="0"/>
          </a:p>
        </p:txBody>
      </p:sp>
    </p:spTree>
    <p:extLst>
      <p:ext uri="{BB962C8B-B14F-4D97-AF65-F5344CB8AC3E}">
        <p14:creationId xmlns:p14="http://schemas.microsoft.com/office/powerpoint/2010/main" val="20661714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Dementia continues to be a growing problem worldwide. There are currently more than 55 million people worldwide living with dementia</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and it is estimated that around 10 million new cases are diagnosed annually</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PK" sz="1800" kern="0" dirty="0">
                <a:solidFill>
                  <a:srgbClr val="000000"/>
                </a:solidFill>
                <a:effectLst/>
                <a:latin typeface="Times New Roman" panose="02020603050405020304" pitchFamily="18" charset="0"/>
                <a:ea typeface="Times New Roman" panose="02020603050405020304" pitchFamily="18" charset="0"/>
              </a:rPr>
              <a:t>Alzheimer's Society</a:t>
            </a:r>
            <a:r>
              <a:rPr lang="en-GB" sz="1800" kern="0" dirty="0">
                <a:solidFill>
                  <a:srgbClr val="000000"/>
                </a:solidFill>
                <a:effectLst/>
                <a:latin typeface="Times New Roman" panose="02020603050405020304" pitchFamily="18" charset="0"/>
                <a:ea typeface="Times New Roman" panose="02020603050405020304" pitchFamily="18" charset="0"/>
              </a:rPr>
              <a:t>, 2024)</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With demographic ageing and </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rising life expectancy, this number is forecast to exceed</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139 million by 2050, according to the World Health </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Organisation</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In the UK, there are currently nearly 1 million people with dementia</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and this is expected to increase to over 1.4 million by 2040</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(Skills for Care, 2024)</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Dementia is a major cause of disability in the older population and is a major reason for admission to hospital, dependency on social care and </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long-term</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care</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Surr</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et al., 2017)</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These trends are indicative of the need for effective prevention, early diagnosis and sustainable care models</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PK" sz="1800" kern="0" dirty="0">
                <a:solidFill>
                  <a:srgbClr val="000000"/>
                </a:solidFill>
                <a:effectLst/>
                <a:latin typeface="Times New Roman" panose="02020603050405020304" pitchFamily="18" charset="0"/>
                <a:ea typeface="Times New Roman" panose="02020603050405020304" pitchFamily="18" charset="0"/>
              </a:rPr>
              <a:t>Department of Health and Social Care</a:t>
            </a:r>
            <a:r>
              <a:rPr lang="en-GB" sz="2800" kern="0" dirty="0">
                <a:solidFill>
                  <a:srgbClr val="000000"/>
                </a:solidFill>
                <a:effectLst/>
                <a:latin typeface="Times New Roman" panose="02020603050405020304" pitchFamily="18" charset="0"/>
                <a:ea typeface="Times New Roman" panose="02020603050405020304" pitchFamily="18" charset="0"/>
              </a:rPr>
              <a:t>, 2022).</a:t>
            </a:r>
            <a:endParaRPr lang="en-PK" sz="18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F4F1A11-BB96-443E-B274-982C61AA7E0D}" type="slidenum">
              <a:rPr lang="en-US" smtClean="0"/>
              <a:t>4</a:t>
            </a:fld>
            <a:endParaRPr lang="en-US" dirty="0"/>
          </a:p>
        </p:txBody>
      </p:sp>
    </p:spTree>
    <p:extLst>
      <p:ext uri="{BB962C8B-B14F-4D97-AF65-F5344CB8AC3E}">
        <p14:creationId xmlns:p14="http://schemas.microsoft.com/office/powerpoint/2010/main" val="14275118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Dementia affects much more than just memory. Physically, they may have increased mobility limitations, decreased balance, malnutrition and swallowing problems as the disease advances</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PK" sz="1800" kern="0" dirty="0">
                <a:solidFill>
                  <a:srgbClr val="000000"/>
                </a:solidFill>
                <a:effectLst/>
                <a:latin typeface="Times New Roman" panose="02020603050405020304" pitchFamily="18" charset="0"/>
                <a:ea typeface="Times New Roman" panose="02020603050405020304" pitchFamily="18" charset="0"/>
              </a:rPr>
              <a:t>Department of Health and Social Care</a:t>
            </a:r>
            <a:r>
              <a:rPr lang="en-GB" sz="2800" kern="0" dirty="0">
                <a:solidFill>
                  <a:srgbClr val="000000"/>
                </a:solidFill>
                <a:effectLst/>
                <a:latin typeface="Times New Roman" panose="02020603050405020304" pitchFamily="18" charset="0"/>
                <a:ea typeface="Times New Roman" panose="02020603050405020304" pitchFamily="18" charset="0"/>
              </a:rPr>
              <a:t>, 2024).</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Such complications can lead to hospitalisation and prolonged institutionalisation. Depression, anxiety and behavioural symptoms are common and are a significant source of </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psychological distress for patients and carers</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Socially, loss of employment, less participation in community activities and social exclusion are common factors. The stigma of dementia is prevalent, and can lead to discrimination and low self-esteem</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Orrell</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et al., 2017)</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Family members often take care of other members, thus creating a caregiver burden, emotional stress and financial constraints. Therefore, dementia is considered a family disease, not just a disease of the person</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200" kern="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PK" sz="1600" kern="0" dirty="0">
                <a:solidFill>
                  <a:srgbClr val="000000"/>
                </a:solidFill>
                <a:effectLst/>
                <a:latin typeface="Times New Roman" panose="02020603050405020304" pitchFamily="18" charset="0"/>
                <a:ea typeface="Times New Roman" panose="02020603050405020304" pitchFamily="18" charset="0"/>
              </a:rPr>
              <a:t>Fabricatore</a:t>
            </a:r>
            <a:r>
              <a:rPr lang="en-US" sz="1600" kern="0" dirty="0">
                <a:solidFill>
                  <a:srgbClr val="000000"/>
                </a:solidFill>
                <a:effectLst/>
                <a:latin typeface="Times New Roman" panose="02020603050405020304" pitchFamily="18" charset="0"/>
                <a:ea typeface="Times New Roman" panose="02020603050405020304" pitchFamily="18" charset="0"/>
              </a:rPr>
              <a:t>,</a:t>
            </a:r>
            <a:r>
              <a:rPr lang="en-PK" sz="1800" dirty="0">
                <a:effectLst/>
              </a:rPr>
              <a:t> </a:t>
            </a:r>
            <a:r>
              <a:rPr lang="en-GB" sz="1800" dirty="0">
                <a:effectLst/>
              </a:rPr>
              <a:t>et al., 2020).</a:t>
            </a:r>
            <a:endParaRPr lang="en-PK" sz="18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F4F1A11-BB96-443E-B274-982C61AA7E0D}" type="slidenum">
              <a:rPr lang="en-US" smtClean="0"/>
              <a:t>5</a:t>
            </a:fld>
            <a:endParaRPr lang="en-US" dirty="0"/>
          </a:p>
        </p:txBody>
      </p:sp>
    </p:spTree>
    <p:extLst>
      <p:ext uri="{BB962C8B-B14F-4D97-AF65-F5344CB8AC3E}">
        <p14:creationId xmlns:p14="http://schemas.microsoft.com/office/powerpoint/2010/main" val="11474476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economic impact of dementia is considerable and continues to grow. In the United Kingdom, the estimated annual cost of dementia is more than £42 billion, taking into account the cost of care services, social care and informal care</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(WHO, 2023)</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In contrast with many chronic conditions, a good deal of dementia care is informal, provided by relatives and friends without monetary payment</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(Feast et al., 2016). </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Many carers choose to work </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fewer</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hours, or stop working altogether, which also adds to their economic disadvantage. Financial strains are also increasing on the local authority and health services as more and more people require residential care services</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PK" sz="1800" kern="0" dirty="0">
                <a:solidFill>
                  <a:srgbClr val="000000"/>
                </a:solidFill>
                <a:effectLst/>
                <a:latin typeface="Times New Roman" panose="02020603050405020304" pitchFamily="18" charset="0"/>
                <a:ea typeface="Times New Roman" panose="02020603050405020304" pitchFamily="18" charset="0"/>
              </a:rPr>
              <a:t>NHS England</a:t>
            </a:r>
            <a:r>
              <a:rPr lang="en-GB" sz="2800" kern="0" dirty="0">
                <a:solidFill>
                  <a:srgbClr val="000000"/>
                </a:solidFill>
                <a:effectLst/>
                <a:latin typeface="Times New Roman" panose="02020603050405020304" pitchFamily="18" charset="0"/>
                <a:ea typeface="Times New Roman" panose="02020603050405020304" pitchFamily="18" charset="0"/>
              </a:rPr>
              <a:t>, 2024).</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There is also some evidence to indicate that there are socioeconomic disparities in access to diagnosis, treatment and support services</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which raises issues of equity and social justice in dementia care provision</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Giebel</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et al., 2020).</a:t>
            </a:r>
            <a:endParaRPr lang="en-PK" sz="18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F4F1A11-BB96-443E-B274-982C61AA7E0D}" type="slidenum">
              <a:rPr lang="en-US" smtClean="0"/>
              <a:t>6</a:t>
            </a:fld>
            <a:endParaRPr lang="en-US" dirty="0"/>
          </a:p>
        </p:txBody>
      </p:sp>
    </p:spTree>
    <p:extLst>
      <p:ext uri="{BB962C8B-B14F-4D97-AF65-F5344CB8AC3E}">
        <p14:creationId xmlns:p14="http://schemas.microsoft.com/office/powerpoint/2010/main" val="26665860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Early diagnosis is heavily promoted within UK healthcare policy</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as this helps to intervene, plan,</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and provide interventions earlier. The majority of referrals come from primary care</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where family members and health care professionals </a:t>
            </a:r>
            <a:r>
              <a:rPr lang="en-US" sz="18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recognise</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cognitive changes</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PK" sz="1800" kern="0" dirty="0">
                <a:solidFill>
                  <a:srgbClr val="000000"/>
                </a:solidFill>
                <a:effectLst/>
                <a:latin typeface="Times New Roman" panose="02020603050405020304" pitchFamily="18" charset="0"/>
                <a:ea typeface="Times New Roman" panose="02020603050405020304" pitchFamily="18" charset="0"/>
              </a:rPr>
              <a:t>Health Education England</a:t>
            </a:r>
            <a:r>
              <a:rPr lang="en-GB" sz="1800" kern="0" dirty="0">
                <a:solidFill>
                  <a:srgbClr val="000000"/>
                </a:solidFill>
                <a:effectLst/>
                <a:latin typeface="Times New Roman" panose="02020603050405020304" pitchFamily="18" charset="0"/>
                <a:ea typeface="Times New Roman" panose="02020603050405020304" pitchFamily="18" charset="0"/>
              </a:rPr>
              <a:t>, 2022).</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Specialist memory clinics perform a full assessment including a medical history, physical examination and cognitive assessment including the </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Mini-Mental</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State Examination and Montreal Cognitive Assessm</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nt</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PK" sz="1800" kern="0" dirty="0">
                <a:solidFill>
                  <a:srgbClr val="000000"/>
                </a:solidFill>
                <a:effectLst/>
                <a:latin typeface="Times New Roman" panose="02020603050405020304" pitchFamily="18" charset="0"/>
                <a:ea typeface="Times New Roman" panose="02020603050405020304" pitchFamily="18" charset="0"/>
              </a:rPr>
              <a:t>NHS England</a:t>
            </a:r>
            <a:r>
              <a:rPr lang="en-GB" sz="2800" kern="0" dirty="0">
                <a:solidFill>
                  <a:srgbClr val="000000"/>
                </a:solidFill>
                <a:effectLst/>
                <a:latin typeface="Times New Roman" panose="02020603050405020304" pitchFamily="18" charset="0"/>
                <a:ea typeface="Times New Roman" panose="02020603050405020304" pitchFamily="18" charset="0"/>
              </a:rPr>
              <a:t>, 2024). </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Neuro-imaging also might be helpful to rule out other causes or to clarify which types of dementia are present. Assessment should be more than a diagnosis, covering physical health, mental wellbeing, functional ability and social circumstances</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(Gove et al., 2017).</a:t>
            </a:r>
            <a:endParaRPr lang="en-PK" sz="18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F4F1A11-BB96-443E-B274-982C61AA7E0D}" type="slidenum">
              <a:rPr lang="en-US" smtClean="0"/>
              <a:t>7</a:t>
            </a:fld>
            <a:endParaRPr lang="en-US" dirty="0"/>
          </a:p>
        </p:txBody>
      </p:sp>
    </p:spTree>
    <p:extLst>
      <p:ext uri="{BB962C8B-B14F-4D97-AF65-F5344CB8AC3E}">
        <p14:creationId xmlns:p14="http://schemas.microsoft.com/office/powerpoint/2010/main" val="36397719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Unfortunately, for most forms of dementia, there is no cure and treatment is aimed at managing the symptoms, keeping people independent and enhancing quality of life</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(WHO, 2021)</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The main </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evidence-based</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guidance for dementia care in the United Kingdom is from NICE Guideline NG97</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PK" sz="1800" kern="0" dirty="0">
                <a:solidFill>
                  <a:srgbClr val="000000"/>
                </a:solidFill>
                <a:effectLst/>
                <a:latin typeface="Times New Roman" panose="02020603050405020304" pitchFamily="18" charset="0"/>
                <a:ea typeface="Times New Roman" panose="02020603050405020304" pitchFamily="18" charset="0"/>
              </a:rPr>
              <a:t>Integrated Care Support</a:t>
            </a:r>
            <a:r>
              <a:rPr lang="en-GB" sz="2800" kern="0" dirty="0">
                <a:solidFill>
                  <a:srgbClr val="000000"/>
                </a:solidFill>
                <a:effectLst/>
                <a:latin typeface="Times New Roman" panose="02020603050405020304" pitchFamily="18" charset="0"/>
                <a:ea typeface="Times New Roman" panose="02020603050405020304" pitchFamily="18" charset="0"/>
              </a:rPr>
              <a:t>, 2024).</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Pharmacological interventions, including Donepezil, Rivastigmine, Galantamine and Memantine, can slow the cognitive decline in certain patients, but cannot stop the disease from progressing. Therefore, non-pharmacologic measures are also vital. There is evidence that cognitive stimulation therapy, reminiscence therapy, music therapy and occupational therapy have positive effects for wellbeing and social engagement</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PK" sz="1800" kern="0" dirty="0">
                <a:solidFill>
                  <a:srgbClr val="000000"/>
                </a:solidFill>
                <a:effectLst/>
                <a:latin typeface="Times New Roman" panose="02020603050405020304" pitchFamily="18" charset="0"/>
                <a:ea typeface="Times New Roman" panose="02020603050405020304" pitchFamily="18" charset="0"/>
              </a:rPr>
              <a:t>NHS England</a:t>
            </a:r>
            <a:r>
              <a:rPr lang="en-GB" sz="2800" kern="0" dirty="0">
                <a:solidFill>
                  <a:srgbClr val="000000"/>
                </a:solidFill>
                <a:effectLst/>
                <a:latin typeface="Times New Roman" panose="02020603050405020304" pitchFamily="18" charset="0"/>
                <a:ea typeface="Times New Roman" panose="02020603050405020304" pitchFamily="18" charset="0"/>
              </a:rPr>
              <a:t>, 2024).</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 team of community nurses, general practitioners, psychiatrists, occupational therapists, social workers and </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those </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from the voluntary sector is needed to provide effective care</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Kitwood</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2019).</a:t>
            </a:r>
            <a:endParaRPr lang="en-PK" sz="18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F4F1A11-BB96-443E-B274-982C61AA7E0D}" type="slidenum">
              <a:rPr lang="en-US" smtClean="0"/>
              <a:t>8</a:t>
            </a:fld>
            <a:endParaRPr lang="en-US" dirty="0"/>
          </a:p>
        </p:txBody>
      </p:sp>
    </p:spTree>
    <p:extLst>
      <p:ext uri="{BB962C8B-B14F-4D97-AF65-F5344CB8AC3E}">
        <p14:creationId xmlns:p14="http://schemas.microsoft.com/office/powerpoint/2010/main" val="9782239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Comorbidity is very common in persons with dementia and may make treatment and care planning difficult</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(WHO, 2017)</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Cardiovascular</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disease, diabetes, stroke, hypertension and depression often occur together and interact to create worse health outcomes</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kern="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(Livingston et al., 2020)</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Polypharmacy may heighten the risks of ADRs and medication errors; healthcare providers need to be attentive to these risks. Prevention strategies are aimed at the modifiable risk factors. The Lancet Commission indicates that many cases of dementia could be prevented with lifestyle changes</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(Prince et al., 2016)</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Population risk can be reduced through regular exercise, healthy diets, quitting smoking, hearing protection and </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control of cardiovascular risk factors</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Thus, public health measures have a significant role in addition to clinical measures</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PK" sz="1800" kern="0" dirty="0">
                <a:solidFill>
                  <a:srgbClr val="000000"/>
                </a:solidFill>
                <a:effectLst/>
                <a:latin typeface="Times New Roman" panose="02020603050405020304" pitchFamily="18" charset="0"/>
                <a:ea typeface="Times New Roman" panose="02020603050405020304" pitchFamily="18" charset="0"/>
              </a:rPr>
              <a:t>NHS England</a:t>
            </a:r>
            <a:r>
              <a:rPr lang="en-GB" sz="2800" kern="0" dirty="0">
                <a:solidFill>
                  <a:srgbClr val="000000"/>
                </a:solidFill>
                <a:effectLst/>
                <a:latin typeface="Times New Roman" panose="02020603050405020304" pitchFamily="18" charset="0"/>
                <a:ea typeface="Times New Roman" panose="02020603050405020304" pitchFamily="18" charset="0"/>
              </a:rPr>
              <a:t>, 2019).</a:t>
            </a:r>
            <a:endParaRPr lang="en-PK" sz="18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F4F1A11-BB96-443E-B274-982C61AA7E0D}" type="slidenum">
              <a:rPr lang="en-US" smtClean="0"/>
              <a:t>9</a:t>
            </a:fld>
            <a:endParaRPr lang="en-US" dirty="0"/>
          </a:p>
        </p:txBody>
      </p:sp>
    </p:spTree>
    <p:extLst>
      <p:ext uri="{BB962C8B-B14F-4D97-AF65-F5344CB8AC3E}">
        <p14:creationId xmlns:p14="http://schemas.microsoft.com/office/powerpoint/2010/main" val="14275118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modern approach to dementia care believes that the professional, patient and carer should work together and not in a paternalistic manner</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(WHO, 2024)</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There is </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richness in</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co-production, as it honours the expertise of people and families about their own experiences and preferences</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kern="0" dirty="0">
                <a:solidFill>
                  <a:schemeClr val="accent1">
                    <a:lumMod val="40000"/>
                    <a:lumOff val="6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(Livingston et al., 2024).</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Communication skills, empathy, compassion and cultural competence are necessary for community nurses to help those in the community participate in decision-making. Shared </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decision-making, personalised care planning, social prescribing, supported self-management</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personal health budgets and enabling choice are all part of the NHS Comprehensive Model of Personalised Care</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PK" sz="1800" kern="0" dirty="0">
                <a:solidFill>
                  <a:srgbClr val="000000"/>
                </a:solidFill>
                <a:effectLst/>
                <a:latin typeface="Times New Roman" panose="02020603050405020304" pitchFamily="18" charset="0"/>
                <a:ea typeface="Times New Roman" panose="02020603050405020304" pitchFamily="18" charset="0"/>
              </a:rPr>
              <a:t>NHS England</a:t>
            </a:r>
            <a:r>
              <a:rPr lang="en-GB" sz="2800" kern="0" dirty="0">
                <a:solidFill>
                  <a:srgbClr val="000000"/>
                </a:solidFill>
                <a:effectLst/>
                <a:latin typeface="Times New Roman" panose="02020603050405020304" pitchFamily="18" charset="0"/>
                <a:ea typeface="Times New Roman" panose="02020603050405020304" pitchFamily="18" charset="0"/>
              </a:rPr>
              <a:t>, 2023).</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These interventions enable people to be actively involved in their care and to be independent and feel good about themselves. However, there may be difficulties in implementation because of workforce challenges, resource limitations and differences in service delivery in different areas</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PK" sz="1800" kern="0" dirty="0">
                <a:solidFill>
                  <a:srgbClr val="000000"/>
                </a:solidFill>
                <a:effectLst/>
                <a:latin typeface="Times New Roman" panose="02020603050405020304" pitchFamily="18" charset="0"/>
                <a:ea typeface="Times New Roman" panose="02020603050405020304" pitchFamily="18" charset="0"/>
              </a:rPr>
              <a:t>National Institute for Health and Care Excellence</a:t>
            </a:r>
            <a:r>
              <a:rPr lang="en-GB" sz="2800" kern="0" dirty="0">
                <a:solidFill>
                  <a:srgbClr val="000000"/>
                </a:solidFill>
                <a:effectLst/>
                <a:latin typeface="Times New Roman" panose="02020603050405020304" pitchFamily="18" charset="0"/>
                <a:ea typeface="Times New Roman" panose="02020603050405020304" pitchFamily="18" charset="0"/>
              </a:rPr>
              <a:t>, 2018).</a:t>
            </a:r>
            <a:endParaRPr lang="en-PK" sz="18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F4F1A11-BB96-443E-B274-982C61AA7E0D}" type="slidenum">
              <a:rPr lang="en-US" smtClean="0"/>
              <a:t>10</a:t>
            </a:fld>
            <a:endParaRPr lang="en-US" dirty="0"/>
          </a:p>
        </p:txBody>
      </p:sp>
    </p:spTree>
    <p:extLst>
      <p:ext uri="{BB962C8B-B14F-4D97-AF65-F5344CB8AC3E}">
        <p14:creationId xmlns:p14="http://schemas.microsoft.com/office/powerpoint/2010/main" val="10190696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Dementia is a complex chronic condition that needs a coordinated, person-centred and evidence-based approach for its managemen</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 (</a:t>
            </a:r>
            <a:r>
              <a:rPr lang="en-PK" sz="1800" kern="0" dirty="0">
                <a:solidFill>
                  <a:srgbClr val="000000"/>
                </a:solidFill>
                <a:effectLst/>
                <a:latin typeface="Times New Roman" panose="02020603050405020304" pitchFamily="18" charset="0"/>
                <a:ea typeface="Times New Roman" panose="02020603050405020304" pitchFamily="18" charset="0"/>
              </a:rPr>
              <a:t>National Institute for Health and Care Excellence</a:t>
            </a:r>
            <a:r>
              <a:rPr lang="en-GB" sz="2800" kern="0" dirty="0">
                <a:solidFill>
                  <a:srgbClr val="000000"/>
                </a:solidFill>
                <a:effectLst/>
                <a:latin typeface="Times New Roman" panose="02020603050405020304" pitchFamily="18" charset="0"/>
                <a:ea typeface="Times New Roman" panose="02020603050405020304" pitchFamily="18" charset="0"/>
              </a:rPr>
              <a:t>, 2023)</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Future enhancements should focus on improved diagnosis at an earlier stage, increased support for family carers, and improved links between healthcare and social care services. Efforts to invest in dementia-friendly communities can help to </a:t>
            </a:r>
            <a:r>
              <a:rPr lang="en-US" sz="18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desensitise</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the stigma associated with dementia and enhance social participation for people with dementia. The framework of the NHS personalised care model presents six </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evidence-based</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areas that are beneficial to supporting independence and self-management along the disease trajectory. Community nurses continue to play a pivotal role in providing comprehensive health care that takes into account physical, psychological and social requirements. Emotion, teamwork, and an appreciation of the importance of the individual person and dignity are all crucial to a successful care response for dementia.</a:t>
            </a:r>
            <a:endParaRPr lang="en-PK" sz="18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F4F1A11-BB96-443E-B274-982C61AA7E0D}" type="slidenum">
              <a:rPr lang="en-US" smtClean="0"/>
              <a:t>11</a:t>
            </a:fld>
            <a:endParaRPr lang="en-US" dirty="0"/>
          </a:p>
        </p:txBody>
      </p:sp>
    </p:spTree>
    <p:extLst>
      <p:ext uri="{BB962C8B-B14F-4D97-AF65-F5344CB8AC3E}">
        <p14:creationId xmlns:p14="http://schemas.microsoft.com/office/powerpoint/2010/main" val="23051021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56C2E115-5267-49A0-A702-59745AC649CC}"/>
              </a:ext>
            </a:extLst>
          </p:cNvPr>
          <p:cNvSpPr>
            <a:spLocks noGrp="1"/>
          </p:cNvSpPr>
          <p:nvPr>
            <p:ph type="pic" sz="quarter" idx="13"/>
          </p:nvPr>
        </p:nvSpPr>
        <p:spPr>
          <a:xfrm>
            <a:off x="0" y="0"/>
            <a:ext cx="12192000" cy="6858000"/>
          </a:xfrm>
        </p:spPr>
        <p:txBody>
          <a:bodyPr/>
          <a:lstStyle/>
          <a:p>
            <a:r>
              <a:rPr lang="en-GB"/>
              <a:t>Click icon to add picture</a:t>
            </a:r>
            <a:endParaRPr lang="en-US" dirty="0"/>
          </a:p>
        </p:txBody>
      </p:sp>
      <p:sp>
        <p:nvSpPr>
          <p:cNvPr id="21" name="Text Placeholder 8">
            <a:extLst>
              <a:ext uri="{FF2B5EF4-FFF2-40B4-BE49-F238E27FC236}">
                <a16:creationId xmlns:a16="http://schemas.microsoft.com/office/drawing/2014/main" id="{04479580-C1B1-4B70-875C-70152944FD5E}"/>
              </a:ext>
            </a:extLst>
          </p:cNvPr>
          <p:cNvSpPr>
            <a:spLocks noGrp="1"/>
          </p:cNvSpPr>
          <p:nvPr>
            <p:ph type="body" sz="quarter" idx="17" hasCustomPrompt="1"/>
          </p:nvPr>
        </p:nvSpPr>
        <p:spPr>
          <a:xfrm>
            <a:off x="2284355" y="4687178"/>
            <a:ext cx="1598515" cy="1681163"/>
          </a:xfrm>
        </p:spPr>
        <p:txBody>
          <a:bodyPr>
            <a:noAutofit/>
          </a:bodyPr>
          <a:lstStyle>
            <a:lvl1pPr marL="0" indent="0">
              <a:buNone/>
              <a:defRPr sz="15500" b="1">
                <a:solidFill>
                  <a:schemeClr val="tx1"/>
                </a:solidFill>
              </a:defRPr>
            </a:lvl1pPr>
          </a:lstStyle>
          <a:p>
            <a:pPr lvl="0"/>
            <a:r>
              <a:rPr lang="en-US"/>
              <a:t>M</a:t>
            </a:r>
          </a:p>
        </p:txBody>
      </p:sp>
      <p:sp>
        <p:nvSpPr>
          <p:cNvPr id="18" name="Text Placeholder 8">
            <a:extLst>
              <a:ext uri="{FF2B5EF4-FFF2-40B4-BE49-F238E27FC236}">
                <a16:creationId xmlns:a16="http://schemas.microsoft.com/office/drawing/2014/main" id="{1323CA5D-7F88-4E2C-B2E1-D03E010724BC}"/>
              </a:ext>
            </a:extLst>
          </p:cNvPr>
          <p:cNvSpPr>
            <a:spLocks noGrp="1"/>
          </p:cNvSpPr>
          <p:nvPr>
            <p:ph type="body" sz="quarter" idx="15" hasCustomPrompt="1"/>
          </p:nvPr>
        </p:nvSpPr>
        <p:spPr>
          <a:xfrm>
            <a:off x="3440172" y="1726672"/>
            <a:ext cx="1253665" cy="1681163"/>
          </a:xfrm>
        </p:spPr>
        <p:txBody>
          <a:bodyPr>
            <a:noAutofit/>
          </a:bodyPr>
          <a:lstStyle>
            <a:lvl1pPr marL="0" indent="0">
              <a:buNone/>
              <a:defRPr sz="15500" b="1">
                <a:solidFill>
                  <a:schemeClr val="tx1"/>
                </a:solidFill>
              </a:defRPr>
            </a:lvl1pPr>
          </a:lstStyle>
          <a:p>
            <a:pPr lvl="0"/>
            <a:r>
              <a:rPr lang="en-US" dirty="0"/>
              <a:t>T</a:t>
            </a:r>
          </a:p>
        </p:txBody>
      </p:sp>
      <p:sp>
        <p:nvSpPr>
          <p:cNvPr id="9" name="Text Placeholder 8">
            <a:extLst>
              <a:ext uri="{FF2B5EF4-FFF2-40B4-BE49-F238E27FC236}">
                <a16:creationId xmlns:a16="http://schemas.microsoft.com/office/drawing/2014/main" id="{2FDFF095-F8DE-447E-A83F-BD55BD03BEBB}"/>
              </a:ext>
            </a:extLst>
          </p:cNvPr>
          <p:cNvSpPr>
            <a:spLocks noGrp="1"/>
          </p:cNvSpPr>
          <p:nvPr>
            <p:ph type="body" sz="quarter" idx="14" hasCustomPrompt="1"/>
          </p:nvPr>
        </p:nvSpPr>
        <p:spPr>
          <a:xfrm>
            <a:off x="1903189" y="71740"/>
            <a:ext cx="1253665" cy="1681163"/>
          </a:xfrm>
        </p:spPr>
        <p:txBody>
          <a:bodyPr>
            <a:noAutofit/>
          </a:bodyPr>
          <a:lstStyle>
            <a:lvl1pPr marL="0" indent="0">
              <a:buNone/>
              <a:defRPr sz="15500" b="1">
                <a:solidFill>
                  <a:schemeClr val="tx1"/>
                </a:solidFill>
              </a:defRPr>
            </a:lvl1pPr>
          </a:lstStyle>
          <a:p>
            <a:pPr lvl="0"/>
            <a:r>
              <a:rPr lang="en-US"/>
              <a:t>S</a:t>
            </a:r>
          </a:p>
        </p:txBody>
      </p:sp>
      <p:sp>
        <p:nvSpPr>
          <p:cNvPr id="20" name="Text Placeholder 8">
            <a:extLst>
              <a:ext uri="{FF2B5EF4-FFF2-40B4-BE49-F238E27FC236}">
                <a16:creationId xmlns:a16="http://schemas.microsoft.com/office/drawing/2014/main" id="{FA2755C1-A0B6-448A-BE5D-4B492BB7BBE6}"/>
              </a:ext>
            </a:extLst>
          </p:cNvPr>
          <p:cNvSpPr>
            <a:spLocks noGrp="1"/>
          </p:cNvSpPr>
          <p:nvPr>
            <p:ph type="body" sz="quarter" idx="16" hasCustomPrompt="1"/>
          </p:nvPr>
        </p:nvSpPr>
        <p:spPr>
          <a:xfrm>
            <a:off x="629693" y="2858632"/>
            <a:ext cx="1253665" cy="1681163"/>
          </a:xfrm>
        </p:spPr>
        <p:txBody>
          <a:bodyPr>
            <a:noAutofit/>
          </a:bodyPr>
          <a:lstStyle>
            <a:lvl1pPr marL="0" indent="0">
              <a:buNone/>
              <a:defRPr sz="15500" b="1">
                <a:solidFill>
                  <a:schemeClr val="tx1"/>
                </a:solidFill>
              </a:defRPr>
            </a:lvl1pPr>
          </a:lstStyle>
          <a:p>
            <a:pPr lvl="0"/>
            <a:r>
              <a:rPr lang="en-US"/>
              <a:t>E</a:t>
            </a:r>
          </a:p>
        </p:txBody>
      </p:sp>
      <p:sp>
        <p:nvSpPr>
          <p:cNvPr id="2" name="Title 1">
            <a:extLst>
              <a:ext uri="{FF2B5EF4-FFF2-40B4-BE49-F238E27FC236}">
                <a16:creationId xmlns:a16="http://schemas.microsoft.com/office/drawing/2014/main" id="{A87F3357-BDC3-43CE-89C0-05F5AB973376}"/>
              </a:ext>
            </a:extLst>
          </p:cNvPr>
          <p:cNvSpPr>
            <a:spLocks noGrp="1"/>
          </p:cNvSpPr>
          <p:nvPr>
            <p:ph type="ctrTitle" hasCustomPrompt="1"/>
          </p:nvPr>
        </p:nvSpPr>
        <p:spPr>
          <a:xfrm>
            <a:off x="2373216" y="3667946"/>
            <a:ext cx="9285382" cy="1277857"/>
          </a:xfrm>
        </p:spPr>
        <p:txBody>
          <a:bodyPr anchor="ctr"/>
          <a:lstStyle>
            <a:lvl1pPr algn="l">
              <a:defRPr sz="6000" cap="all" baseline="0"/>
            </a:lvl1pPr>
          </a:lstStyle>
          <a:p>
            <a:r>
              <a:rPr lang="en-US" dirty="0"/>
              <a:t>Click to edit title</a:t>
            </a:r>
          </a:p>
        </p:txBody>
      </p:sp>
      <p:sp>
        <p:nvSpPr>
          <p:cNvPr id="3" name="Subtitle 2">
            <a:extLst>
              <a:ext uri="{FF2B5EF4-FFF2-40B4-BE49-F238E27FC236}">
                <a16:creationId xmlns:a16="http://schemas.microsoft.com/office/drawing/2014/main" id="{C0EFD7F6-12F1-44A8-B26F-82773993F165}"/>
              </a:ext>
            </a:extLst>
          </p:cNvPr>
          <p:cNvSpPr>
            <a:spLocks noGrp="1"/>
          </p:cNvSpPr>
          <p:nvPr>
            <p:ph type="subTitle" idx="1" hasCustomPrompt="1"/>
          </p:nvPr>
        </p:nvSpPr>
        <p:spPr>
          <a:xfrm>
            <a:off x="7970418" y="5325276"/>
            <a:ext cx="3677297" cy="682094"/>
          </a:xfrm>
        </p:spPr>
        <p:txBody>
          <a:bodyPr anchor="ct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a:t>
            </a:r>
          </a:p>
        </p:txBody>
      </p:sp>
      <p:cxnSp>
        <p:nvCxnSpPr>
          <p:cNvPr id="23" name="Straight Connector 22">
            <a:extLst>
              <a:ext uri="{FF2B5EF4-FFF2-40B4-BE49-F238E27FC236}">
                <a16:creationId xmlns:a16="http://schemas.microsoft.com/office/drawing/2014/main" id="{BE5B50AA-4BAC-4997-B444-E281DECD0DB4}"/>
              </a:ext>
            </a:extLst>
          </p:cNvPr>
          <p:cNvCxnSpPr>
            <a:cxnSpLocks/>
          </p:cNvCxnSpPr>
          <p:nvPr userDrawn="1"/>
        </p:nvCxnSpPr>
        <p:spPr>
          <a:xfrm>
            <a:off x="4579559" y="5744231"/>
            <a:ext cx="0"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B2DEC412-0EF3-4D93-AF25-A2D2F5A5093A}"/>
              </a:ext>
            </a:extLst>
          </p:cNvPr>
          <p:cNvCxnSpPr>
            <a:cxnSpLocks/>
          </p:cNvCxnSpPr>
          <p:nvPr userDrawn="1"/>
        </p:nvCxnSpPr>
        <p:spPr>
          <a:xfrm>
            <a:off x="2536371" y="2017985"/>
            <a:ext cx="0" cy="153432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1C2836A9-D1F4-4562-B95F-B7BF8F4713B5}"/>
              </a:ext>
            </a:extLst>
          </p:cNvPr>
          <p:cNvCxnSpPr>
            <a:cxnSpLocks/>
          </p:cNvCxnSpPr>
          <p:nvPr userDrawn="1"/>
        </p:nvCxnSpPr>
        <p:spPr>
          <a:xfrm flipH="1">
            <a:off x="4245428" y="5655432"/>
            <a:ext cx="3318888"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69836124"/>
      </p:ext>
    </p:extLst>
  </p:cSld>
  <p:clrMapOvr>
    <a:masterClrMapping/>
  </p:clrMapOvr>
  <p:extLst>
    <p:ext uri="{DCECCB84-F9BA-43D5-87BE-67443E8EF086}">
      <p15:sldGuideLst xmlns:p15="http://schemas.microsoft.com/office/powerpoint/2012/main">
        <p15:guide id="1" pos="1584"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4A9869E4-27A3-4A22-92EA-ECD5099EC492}"/>
              </a:ext>
            </a:extLst>
          </p:cNvPr>
          <p:cNvSpPr/>
          <p:nvPr userDrawn="1"/>
        </p:nvSpPr>
        <p:spPr>
          <a:xfrm>
            <a:off x="6016886" y="0"/>
            <a:ext cx="6175114" cy="6858000"/>
          </a:xfrm>
          <a:custGeom>
            <a:avLst/>
            <a:gdLst>
              <a:gd name="connsiteX0" fmla="*/ 1341004 w 6175114"/>
              <a:gd name="connsiteY0" fmla="*/ 0 h 6858000"/>
              <a:gd name="connsiteX1" fmla="*/ 6175114 w 6175114"/>
              <a:gd name="connsiteY1" fmla="*/ 0 h 6858000"/>
              <a:gd name="connsiteX2" fmla="*/ 6175114 w 6175114"/>
              <a:gd name="connsiteY2" fmla="*/ 1753853 h 6858000"/>
              <a:gd name="connsiteX3" fmla="*/ 5820369 w 6175114"/>
              <a:gd name="connsiteY3" fmla="*/ 2196189 h 6858000"/>
              <a:gd name="connsiteX4" fmla="*/ 3753019 w 6175114"/>
              <a:gd name="connsiteY4" fmla="*/ 1432910 h 6858000"/>
              <a:gd name="connsiteX5" fmla="*/ 2496678 w 6175114"/>
              <a:gd name="connsiteY5" fmla="*/ 2275742 h 6858000"/>
              <a:gd name="connsiteX6" fmla="*/ 4071059 w 6175114"/>
              <a:gd name="connsiteY6" fmla="*/ 3452528 h 6858000"/>
              <a:gd name="connsiteX7" fmla="*/ 5359131 w 6175114"/>
              <a:gd name="connsiteY7" fmla="*/ 3977321 h 6858000"/>
              <a:gd name="connsiteX8" fmla="*/ 6026758 w 6175114"/>
              <a:gd name="connsiteY8" fmla="*/ 4302039 h 6858000"/>
              <a:gd name="connsiteX9" fmla="*/ 6175114 w 6175114"/>
              <a:gd name="connsiteY9" fmla="*/ 4397461 h 6858000"/>
              <a:gd name="connsiteX10" fmla="*/ 6175114 w 6175114"/>
              <a:gd name="connsiteY10" fmla="*/ 6858000 h 6858000"/>
              <a:gd name="connsiteX11" fmla="*/ 4869473 w 6175114"/>
              <a:gd name="connsiteY11" fmla="*/ 6858000 h 6858000"/>
              <a:gd name="connsiteX12" fmla="*/ 4856472 w 6175114"/>
              <a:gd name="connsiteY12" fmla="*/ 6790487 h 6858000"/>
              <a:gd name="connsiteX13" fmla="*/ 3419067 w 6175114"/>
              <a:gd name="connsiteY13" fmla="*/ 5837920 h 6858000"/>
              <a:gd name="connsiteX14" fmla="*/ 2099173 w 6175114"/>
              <a:gd name="connsiteY14" fmla="*/ 5265482 h 6858000"/>
              <a:gd name="connsiteX15" fmla="*/ 0 w 6175114"/>
              <a:gd name="connsiteY15" fmla="*/ 2434764 h 6858000"/>
              <a:gd name="connsiteX16" fmla="*/ 1315163 w 6175114"/>
              <a:gd name="connsiteY16" fmla="*/ 16279 h 6858000"/>
              <a:gd name="connsiteX17" fmla="*/ 1341004 w 6175114"/>
              <a:gd name="connsiteY1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175114" h="6858000">
                <a:moveTo>
                  <a:pt x="1341004" y="0"/>
                </a:moveTo>
                <a:lnTo>
                  <a:pt x="6175114" y="0"/>
                </a:lnTo>
                <a:lnTo>
                  <a:pt x="6175114" y="1753853"/>
                </a:lnTo>
                <a:lnTo>
                  <a:pt x="5820369" y="2196189"/>
                </a:lnTo>
                <a:cubicBezTo>
                  <a:pt x="5120645" y="1703218"/>
                  <a:pt x="4405009" y="1432910"/>
                  <a:pt x="3753019" y="1432910"/>
                </a:cubicBezTo>
                <a:cubicBezTo>
                  <a:pt x="2989739" y="1432910"/>
                  <a:pt x="2496678" y="1735039"/>
                  <a:pt x="2496678" y="2275742"/>
                </a:cubicBezTo>
                <a:cubicBezTo>
                  <a:pt x="2496678" y="2880092"/>
                  <a:pt x="3148671" y="3086756"/>
                  <a:pt x="4071059" y="3452528"/>
                </a:cubicBezTo>
                <a:lnTo>
                  <a:pt x="5359131" y="3977321"/>
                </a:lnTo>
                <a:cubicBezTo>
                  <a:pt x="5600645" y="4072737"/>
                  <a:pt x="5823711" y="4180452"/>
                  <a:pt x="6026758" y="4302039"/>
                </a:cubicBezTo>
                <a:lnTo>
                  <a:pt x="6175114" y="4397461"/>
                </a:lnTo>
                <a:lnTo>
                  <a:pt x="6175114" y="6858000"/>
                </a:lnTo>
                <a:lnTo>
                  <a:pt x="4869473" y="6858000"/>
                </a:lnTo>
                <a:lnTo>
                  <a:pt x="4856472" y="6790487"/>
                </a:lnTo>
                <a:cubicBezTo>
                  <a:pt x="4737539" y="6344090"/>
                  <a:pt x="4212235" y="6157971"/>
                  <a:pt x="3419067" y="5837920"/>
                </a:cubicBezTo>
                <a:lnTo>
                  <a:pt x="2099173" y="5265482"/>
                </a:lnTo>
                <a:cubicBezTo>
                  <a:pt x="1001854" y="4836066"/>
                  <a:pt x="0" y="3929589"/>
                  <a:pt x="0" y="2434764"/>
                </a:cubicBezTo>
                <a:cubicBezTo>
                  <a:pt x="0" y="1459726"/>
                  <a:pt x="493110" y="590353"/>
                  <a:pt x="1315163" y="16279"/>
                </a:cubicBezTo>
                <a:lnTo>
                  <a:pt x="1341004" y="0"/>
                </a:lnTo>
                <a:close/>
              </a:path>
            </a:pathLst>
          </a:custGeom>
          <a:gradFill>
            <a:gsLst>
              <a:gs pos="100000">
                <a:schemeClr val="accent2"/>
              </a:gs>
              <a:gs pos="8000">
                <a:schemeClr val="accent1"/>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983917A6-AC6D-490C-947C-C8BDB0A54B33}"/>
              </a:ext>
            </a:extLst>
          </p:cNvPr>
          <p:cNvSpPr>
            <a:spLocks noGrp="1"/>
          </p:cNvSpPr>
          <p:nvPr>
            <p:ph type="title"/>
          </p:nvPr>
        </p:nvSpPr>
        <p:spPr>
          <a:xfrm>
            <a:off x="1099456" y="3257550"/>
            <a:ext cx="4203247" cy="743744"/>
          </a:xfrm>
        </p:spPr>
        <p:txBody>
          <a:bodyPr lIns="0" anchor="t">
            <a:noAutofit/>
          </a:bodyPr>
          <a:lstStyle>
            <a:lvl1pPr>
              <a:defRPr sz="2800" cap="all" baseline="0">
                <a:solidFill>
                  <a:schemeClr val="accent1"/>
                </a:solidFill>
              </a:defRPr>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772EF9B-97B0-4909-B1C8-B680035F9DC5}"/>
              </a:ext>
            </a:extLst>
          </p:cNvPr>
          <p:cNvSpPr>
            <a:spLocks noGrp="1"/>
          </p:cNvSpPr>
          <p:nvPr>
            <p:ph idx="1"/>
          </p:nvPr>
        </p:nvSpPr>
        <p:spPr>
          <a:xfrm>
            <a:off x="1099456" y="4238625"/>
            <a:ext cx="4203247" cy="1800225"/>
          </a:xfrm>
        </p:spPr>
        <p:txBody>
          <a:bodyPr lIns="0">
            <a:normAutofit/>
          </a:bodyPr>
          <a:lstStyle>
            <a:lvl1pPr marL="0" indent="0">
              <a:lnSpc>
                <a:spcPct val="150000"/>
              </a:lnSpc>
              <a:buNone/>
              <a:defRPr sz="1200"/>
            </a:lvl1pPr>
          </a:lstStyle>
          <a:p>
            <a:pPr lvl="0"/>
            <a:r>
              <a:rPr lang="en-GB"/>
              <a:t>Click to edit Master text styles</a:t>
            </a:r>
          </a:p>
        </p:txBody>
      </p:sp>
      <p:sp>
        <p:nvSpPr>
          <p:cNvPr id="4" name="Date Placeholder 3">
            <a:extLst>
              <a:ext uri="{FF2B5EF4-FFF2-40B4-BE49-F238E27FC236}">
                <a16:creationId xmlns:a16="http://schemas.microsoft.com/office/drawing/2014/main" id="{241881D0-A955-463B-814E-4977DB443F87}"/>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660B6947-085B-4130-82A4-5D464A42F85F}"/>
              </a:ext>
            </a:extLst>
          </p:cNvPr>
          <p:cNvSpPr>
            <a:spLocks noGrp="1"/>
          </p:cNvSpPr>
          <p:nvPr>
            <p:ph type="ftr" sz="quarter" idx="11"/>
          </p:nvPr>
        </p:nvSpPr>
        <p:spPr/>
        <p:txBody>
          <a:bodyPr/>
          <a:lstStyle/>
          <a:p>
            <a:r>
              <a:rPr lang="en-US" dirty="0"/>
              <a:t>Pitch deck</a:t>
            </a:r>
          </a:p>
        </p:txBody>
      </p:sp>
      <p:sp>
        <p:nvSpPr>
          <p:cNvPr id="6" name="Slide Number Placeholder 5">
            <a:extLst>
              <a:ext uri="{FF2B5EF4-FFF2-40B4-BE49-F238E27FC236}">
                <a16:creationId xmlns:a16="http://schemas.microsoft.com/office/drawing/2014/main" id="{ABD21287-635C-42C2-8343-AB4B83FB3B76}"/>
              </a:ext>
            </a:extLst>
          </p:cNvPr>
          <p:cNvSpPr>
            <a:spLocks noGrp="1"/>
          </p:cNvSpPr>
          <p:nvPr>
            <p:ph type="sldNum" sz="quarter" idx="12"/>
          </p:nvPr>
        </p:nvSpPr>
        <p:spPr/>
        <p:txBody>
          <a:bodyPr/>
          <a:lstStyle>
            <a:lvl1pPr>
              <a:defRPr>
                <a:solidFill>
                  <a:schemeClr val="tx1"/>
                </a:solidFill>
              </a:defRPr>
            </a:lvl1pPr>
          </a:lstStyle>
          <a:p>
            <a:fld id="{9FF96520-E4CE-4EAD-8ABF-1D2297D6B3AA}" type="slidenum">
              <a:rPr lang="en-US" smtClean="0"/>
              <a:pPr/>
              <a:t>‹#›</a:t>
            </a:fld>
            <a:endParaRPr lang="en-US" dirty="0"/>
          </a:p>
        </p:txBody>
      </p:sp>
      <p:cxnSp>
        <p:nvCxnSpPr>
          <p:cNvPr id="31" name="Straight Connector 30">
            <a:extLst>
              <a:ext uri="{FF2B5EF4-FFF2-40B4-BE49-F238E27FC236}">
                <a16:creationId xmlns:a16="http://schemas.microsoft.com/office/drawing/2014/main" id="{6BF3408D-E369-4A9E-ABF8-0D643DDD2F9A}"/>
              </a:ext>
            </a:extLst>
          </p:cNvPr>
          <p:cNvCxnSpPr>
            <a:cxnSpLocks/>
          </p:cNvCxnSpPr>
          <p:nvPr userDrawn="1"/>
        </p:nvCxnSpPr>
        <p:spPr>
          <a:xfrm>
            <a:off x="1121228" y="0"/>
            <a:ext cx="0" cy="30480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257814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with pic S">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3583479E-F517-4F8A-9382-5B73D75104D3}"/>
              </a:ext>
            </a:extLst>
          </p:cNvPr>
          <p:cNvSpPr>
            <a:spLocks noGrp="1"/>
          </p:cNvSpPr>
          <p:nvPr>
            <p:ph type="pic" sz="quarter" idx="13"/>
          </p:nvPr>
        </p:nvSpPr>
        <p:spPr>
          <a:xfrm>
            <a:off x="6016886" y="0"/>
            <a:ext cx="6175114" cy="6858000"/>
          </a:xfrm>
          <a:custGeom>
            <a:avLst/>
            <a:gdLst>
              <a:gd name="connsiteX0" fmla="*/ 1341004 w 6175114"/>
              <a:gd name="connsiteY0" fmla="*/ 0 h 6858000"/>
              <a:gd name="connsiteX1" fmla="*/ 6175114 w 6175114"/>
              <a:gd name="connsiteY1" fmla="*/ 0 h 6858000"/>
              <a:gd name="connsiteX2" fmla="*/ 6175114 w 6175114"/>
              <a:gd name="connsiteY2" fmla="*/ 1753853 h 6858000"/>
              <a:gd name="connsiteX3" fmla="*/ 5820369 w 6175114"/>
              <a:gd name="connsiteY3" fmla="*/ 2196189 h 6858000"/>
              <a:gd name="connsiteX4" fmla="*/ 3753019 w 6175114"/>
              <a:gd name="connsiteY4" fmla="*/ 1432910 h 6858000"/>
              <a:gd name="connsiteX5" fmla="*/ 2496678 w 6175114"/>
              <a:gd name="connsiteY5" fmla="*/ 2275742 h 6858000"/>
              <a:gd name="connsiteX6" fmla="*/ 4071059 w 6175114"/>
              <a:gd name="connsiteY6" fmla="*/ 3452528 h 6858000"/>
              <a:gd name="connsiteX7" fmla="*/ 5359131 w 6175114"/>
              <a:gd name="connsiteY7" fmla="*/ 3977321 h 6858000"/>
              <a:gd name="connsiteX8" fmla="*/ 6026758 w 6175114"/>
              <a:gd name="connsiteY8" fmla="*/ 4302039 h 6858000"/>
              <a:gd name="connsiteX9" fmla="*/ 6175114 w 6175114"/>
              <a:gd name="connsiteY9" fmla="*/ 4397461 h 6858000"/>
              <a:gd name="connsiteX10" fmla="*/ 6175114 w 6175114"/>
              <a:gd name="connsiteY10" fmla="*/ 6858000 h 6858000"/>
              <a:gd name="connsiteX11" fmla="*/ 4869473 w 6175114"/>
              <a:gd name="connsiteY11" fmla="*/ 6858000 h 6858000"/>
              <a:gd name="connsiteX12" fmla="*/ 4856472 w 6175114"/>
              <a:gd name="connsiteY12" fmla="*/ 6790487 h 6858000"/>
              <a:gd name="connsiteX13" fmla="*/ 3419067 w 6175114"/>
              <a:gd name="connsiteY13" fmla="*/ 5837920 h 6858000"/>
              <a:gd name="connsiteX14" fmla="*/ 2099173 w 6175114"/>
              <a:gd name="connsiteY14" fmla="*/ 5265482 h 6858000"/>
              <a:gd name="connsiteX15" fmla="*/ 0 w 6175114"/>
              <a:gd name="connsiteY15" fmla="*/ 2434764 h 6858000"/>
              <a:gd name="connsiteX16" fmla="*/ 1315163 w 6175114"/>
              <a:gd name="connsiteY16" fmla="*/ 1627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175114" h="6858000">
                <a:moveTo>
                  <a:pt x="1341004" y="0"/>
                </a:moveTo>
                <a:lnTo>
                  <a:pt x="6175114" y="0"/>
                </a:lnTo>
                <a:lnTo>
                  <a:pt x="6175114" y="1753853"/>
                </a:lnTo>
                <a:lnTo>
                  <a:pt x="5820369" y="2196189"/>
                </a:lnTo>
                <a:cubicBezTo>
                  <a:pt x="5120645" y="1703218"/>
                  <a:pt x="4405009" y="1432910"/>
                  <a:pt x="3753019" y="1432910"/>
                </a:cubicBezTo>
                <a:cubicBezTo>
                  <a:pt x="2989739" y="1432910"/>
                  <a:pt x="2496678" y="1735039"/>
                  <a:pt x="2496678" y="2275742"/>
                </a:cubicBezTo>
                <a:cubicBezTo>
                  <a:pt x="2496678" y="2880092"/>
                  <a:pt x="3148671" y="3086756"/>
                  <a:pt x="4071059" y="3452528"/>
                </a:cubicBezTo>
                <a:lnTo>
                  <a:pt x="5359131" y="3977321"/>
                </a:lnTo>
                <a:cubicBezTo>
                  <a:pt x="5600645" y="4072737"/>
                  <a:pt x="5823711" y="4180452"/>
                  <a:pt x="6026758" y="4302039"/>
                </a:cubicBezTo>
                <a:lnTo>
                  <a:pt x="6175114" y="4397461"/>
                </a:lnTo>
                <a:lnTo>
                  <a:pt x="6175114" y="6858000"/>
                </a:lnTo>
                <a:lnTo>
                  <a:pt x="4869473" y="6858000"/>
                </a:lnTo>
                <a:lnTo>
                  <a:pt x="4856472" y="6790487"/>
                </a:lnTo>
                <a:cubicBezTo>
                  <a:pt x="4737539" y="6344090"/>
                  <a:pt x="4212235" y="6157971"/>
                  <a:pt x="3419067" y="5837920"/>
                </a:cubicBezTo>
                <a:lnTo>
                  <a:pt x="2099173" y="5265482"/>
                </a:lnTo>
                <a:cubicBezTo>
                  <a:pt x="1001854" y="4836066"/>
                  <a:pt x="0" y="3929589"/>
                  <a:pt x="0" y="2434764"/>
                </a:cubicBezTo>
                <a:cubicBezTo>
                  <a:pt x="0" y="1459726"/>
                  <a:pt x="493110" y="590353"/>
                  <a:pt x="1315163" y="16279"/>
                </a:cubicBezTo>
                <a:close/>
              </a:path>
            </a:pathLst>
          </a:custGeom>
        </p:spPr>
        <p:txBody>
          <a:bodyPr wrap="square" anchor="ctr">
            <a:noAutofit/>
          </a:bodyPr>
          <a:lstStyle>
            <a:lvl1pPr marL="0" indent="0" algn="ctr">
              <a:buNone/>
              <a:defRPr/>
            </a:lvl1pPr>
          </a:lstStyle>
          <a:p>
            <a:r>
              <a:rPr lang="en-GB"/>
              <a:t>Click icon to add picture</a:t>
            </a:r>
            <a:endParaRPr lang="en-US" dirty="0"/>
          </a:p>
        </p:txBody>
      </p:sp>
      <p:sp>
        <p:nvSpPr>
          <p:cNvPr id="2" name="Title 1">
            <a:extLst>
              <a:ext uri="{FF2B5EF4-FFF2-40B4-BE49-F238E27FC236}">
                <a16:creationId xmlns:a16="http://schemas.microsoft.com/office/drawing/2014/main" id="{983917A6-AC6D-490C-947C-C8BDB0A54B33}"/>
              </a:ext>
            </a:extLst>
          </p:cNvPr>
          <p:cNvSpPr>
            <a:spLocks noGrp="1"/>
          </p:cNvSpPr>
          <p:nvPr>
            <p:ph type="title"/>
          </p:nvPr>
        </p:nvSpPr>
        <p:spPr>
          <a:xfrm>
            <a:off x="1099456" y="3257550"/>
            <a:ext cx="4203247" cy="743744"/>
          </a:xfrm>
        </p:spPr>
        <p:txBody>
          <a:bodyPr lIns="0" anchor="t">
            <a:noAutofit/>
          </a:bodyPr>
          <a:lstStyle>
            <a:lvl1pPr>
              <a:defRPr sz="2800" cap="all" baseline="0">
                <a:solidFill>
                  <a:schemeClr val="accent1"/>
                </a:solidFill>
              </a:defRPr>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772EF9B-97B0-4909-B1C8-B680035F9DC5}"/>
              </a:ext>
            </a:extLst>
          </p:cNvPr>
          <p:cNvSpPr>
            <a:spLocks noGrp="1"/>
          </p:cNvSpPr>
          <p:nvPr>
            <p:ph idx="1"/>
          </p:nvPr>
        </p:nvSpPr>
        <p:spPr>
          <a:xfrm>
            <a:off x="1099456" y="4238625"/>
            <a:ext cx="4203247" cy="1800225"/>
          </a:xfrm>
        </p:spPr>
        <p:txBody>
          <a:bodyPr lIns="0">
            <a:normAutofit/>
          </a:bodyPr>
          <a:lstStyle>
            <a:lvl1pPr marL="0" indent="0">
              <a:lnSpc>
                <a:spcPct val="150000"/>
              </a:lnSpc>
              <a:buNone/>
              <a:defRPr sz="1200"/>
            </a:lvl1pPr>
          </a:lstStyle>
          <a:p>
            <a:pPr lvl="0"/>
            <a:r>
              <a:rPr lang="en-GB"/>
              <a:t>Click to edit Master text styles</a:t>
            </a:r>
          </a:p>
        </p:txBody>
      </p:sp>
      <p:sp>
        <p:nvSpPr>
          <p:cNvPr id="4" name="Date Placeholder 3">
            <a:extLst>
              <a:ext uri="{FF2B5EF4-FFF2-40B4-BE49-F238E27FC236}">
                <a16:creationId xmlns:a16="http://schemas.microsoft.com/office/drawing/2014/main" id="{241881D0-A955-463B-814E-4977DB443F87}"/>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660B6947-085B-4130-82A4-5D464A42F85F}"/>
              </a:ext>
            </a:extLst>
          </p:cNvPr>
          <p:cNvSpPr>
            <a:spLocks noGrp="1"/>
          </p:cNvSpPr>
          <p:nvPr>
            <p:ph type="ftr" sz="quarter" idx="11"/>
          </p:nvPr>
        </p:nvSpPr>
        <p:spPr/>
        <p:txBody>
          <a:bodyPr/>
          <a:lstStyle/>
          <a:p>
            <a:r>
              <a:rPr lang="en-US" dirty="0"/>
              <a:t>Pitch deck</a:t>
            </a:r>
          </a:p>
        </p:txBody>
      </p:sp>
      <p:sp>
        <p:nvSpPr>
          <p:cNvPr id="6" name="Slide Number Placeholder 5">
            <a:extLst>
              <a:ext uri="{FF2B5EF4-FFF2-40B4-BE49-F238E27FC236}">
                <a16:creationId xmlns:a16="http://schemas.microsoft.com/office/drawing/2014/main" id="{ABD21287-635C-42C2-8343-AB4B83FB3B76}"/>
              </a:ext>
            </a:extLst>
          </p:cNvPr>
          <p:cNvSpPr>
            <a:spLocks noGrp="1"/>
          </p:cNvSpPr>
          <p:nvPr>
            <p:ph type="sldNum" sz="quarter" idx="12"/>
          </p:nvPr>
        </p:nvSpPr>
        <p:spPr/>
        <p:txBody>
          <a:bodyPr/>
          <a:lstStyle>
            <a:lvl1pPr>
              <a:defRPr>
                <a:solidFill>
                  <a:schemeClr val="tx1"/>
                </a:solidFill>
              </a:defRPr>
            </a:lvl1pPr>
          </a:lstStyle>
          <a:p>
            <a:fld id="{9FF96520-E4CE-4EAD-8ABF-1D2297D6B3AA}" type="slidenum">
              <a:rPr lang="en-US" smtClean="0"/>
              <a:pPr/>
              <a:t>‹#›</a:t>
            </a:fld>
            <a:endParaRPr lang="en-US" dirty="0"/>
          </a:p>
        </p:txBody>
      </p:sp>
      <p:cxnSp>
        <p:nvCxnSpPr>
          <p:cNvPr id="31" name="Straight Connector 30">
            <a:extLst>
              <a:ext uri="{FF2B5EF4-FFF2-40B4-BE49-F238E27FC236}">
                <a16:creationId xmlns:a16="http://schemas.microsoft.com/office/drawing/2014/main" id="{6BF3408D-E369-4A9E-ABF8-0D643DDD2F9A}"/>
              </a:ext>
            </a:extLst>
          </p:cNvPr>
          <p:cNvCxnSpPr>
            <a:cxnSpLocks/>
          </p:cNvCxnSpPr>
          <p:nvPr userDrawn="1"/>
        </p:nvCxnSpPr>
        <p:spPr>
          <a:xfrm>
            <a:off x="1121228" y="0"/>
            <a:ext cx="0" cy="30480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9788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ix content">
    <p:spTree>
      <p:nvGrpSpPr>
        <p:cNvPr id="1" name=""/>
        <p:cNvGrpSpPr/>
        <p:nvPr/>
      </p:nvGrpSpPr>
      <p:grpSpPr>
        <a:xfrm>
          <a:off x="0" y="0"/>
          <a:ext cx="0" cy="0"/>
          <a:chOff x="0" y="0"/>
          <a:chExt cx="0" cy="0"/>
        </a:xfrm>
      </p:grpSpPr>
      <p:sp>
        <p:nvSpPr>
          <p:cNvPr id="15" name="Text Placeholder 15">
            <a:extLst>
              <a:ext uri="{FF2B5EF4-FFF2-40B4-BE49-F238E27FC236}">
                <a16:creationId xmlns:a16="http://schemas.microsoft.com/office/drawing/2014/main" id="{A1FB681F-A94D-4BF8-8290-0811E98D49D4}"/>
              </a:ext>
            </a:extLst>
          </p:cNvPr>
          <p:cNvSpPr>
            <a:spLocks noGrp="1"/>
          </p:cNvSpPr>
          <p:nvPr>
            <p:ph type="body" sz="quarter" idx="13" hasCustomPrompt="1"/>
          </p:nvPr>
        </p:nvSpPr>
        <p:spPr>
          <a:xfrm>
            <a:off x="1034186" y="2903538"/>
            <a:ext cx="3104198" cy="345475"/>
          </a:xfrm>
        </p:spPr>
        <p:txBody>
          <a:bodyPr lIns="0" anchor="ctr">
            <a:noAutofit/>
          </a:bodyPr>
          <a:lstStyle>
            <a:lvl1pPr marL="0" indent="0">
              <a:buNone/>
              <a:defRPr lang="en-US" sz="1800" kern="1200" cap="all" baseline="0" dirty="0">
                <a:solidFill>
                  <a:schemeClr val="accent1"/>
                </a:solidFill>
                <a:latin typeface="+mj-lt"/>
                <a:ea typeface="+mj-ea"/>
                <a:cs typeface="+mj-cs"/>
              </a:defRPr>
            </a:lvl1pPr>
          </a:lstStyle>
          <a:p>
            <a:pPr lvl="0"/>
            <a:r>
              <a:rPr lang="en-US"/>
              <a:t>Click to add subtitle</a:t>
            </a:r>
          </a:p>
        </p:txBody>
      </p:sp>
      <p:sp>
        <p:nvSpPr>
          <p:cNvPr id="17" name="Text Placeholder 18">
            <a:extLst>
              <a:ext uri="{FF2B5EF4-FFF2-40B4-BE49-F238E27FC236}">
                <a16:creationId xmlns:a16="http://schemas.microsoft.com/office/drawing/2014/main" id="{61E8C129-EF62-46A8-97F3-3CB5D014FBDD}"/>
              </a:ext>
            </a:extLst>
          </p:cNvPr>
          <p:cNvSpPr>
            <a:spLocks noGrp="1"/>
          </p:cNvSpPr>
          <p:nvPr>
            <p:ph type="body" sz="quarter" idx="15" hasCustomPrompt="1"/>
          </p:nvPr>
        </p:nvSpPr>
        <p:spPr>
          <a:xfrm>
            <a:off x="1034141" y="3249013"/>
            <a:ext cx="3103493" cy="866401"/>
          </a:xfrm>
        </p:spPr>
        <p:txBody>
          <a:bodyPr lIns="0">
            <a:normAutofit/>
          </a:bodyPr>
          <a:lstStyle>
            <a:lvl1pPr marL="0" indent="0">
              <a:lnSpc>
                <a:spcPct val="150000"/>
              </a:lnSpc>
              <a:buFont typeface="Arial" panose="020B0604020202020204" pitchFamily="34" charset="0"/>
              <a:buNone/>
              <a:defRPr sz="1200">
                <a:solidFill>
                  <a:schemeClr val="tx2"/>
                </a:solidFill>
              </a:defRPr>
            </a:lvl1pPr>
          </a:lstStyle>
          <a:p>
            <a:pPr lvl="0"/>
            <a:r>
              <a:rPr lang="en-US"/>
              <a:t>Click to add text</a:t>
            </a:r>
          </a:p>
        </p:txBody>
      </p:sp>
      <p:sp>
        <p:nvSpPr>
          <p:cNvPr id="31" name="Text Placeholder 15">
            <a:extLst>
              <a:ext uri="{FF2B5EF4-FFF2-40B4-BE49-F238E27FC236}">
                <a16:creationId xmlns:a16="http://schemas.microsoft.com/office/drawing/2014/main" id="{87DD41A9-B6B3-48D9-A3A6-831B39C9158C}"/>
              </a:ext>
            </a:extLst>
          </p:cNvPr>
          <p:cNvSpPr>
            <a:spLocks noGrp="1"/>
          </p:cNvSpPr>
          <p:nvPr>
            <p:ph type="body" sz="quarter" idx="16" hasCustomPrompt="1"/>
          </p:nvPr>
        </p:nvSpPr>
        <p:spPr>
          <a:xfrm>
            <a:off x="4641894" y="2903538"/>
            <a:ext cx="3104198" cy="320381"/>
          </a:xfrm>
        </p:spPr>
        <p:txBody>
          <a:bodyPr lIns="0" anchor="ctr">
            <a:noAutofit/>
          </a:bodyPr>
          <a:lstStyle>
            <a:lvl1pPr marL="0" indent="0">
              <a:buNone/>
              <a:defRPr lang="en-US" sz="1800" kern="1200" cap="all" baseline="0" dirty="0">
                <a:solidFill>
                  <a:schemeClr val="accent1"/>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US"/>
              <a:t>Click to add subtitle</a:t>
            </a:r>
          </a:p>
        </p:txBody>
      </p:sp>
      <p:sp>
        <p:nvSpPr>
          <p:cNvPr id="32" name="Text Placeholder 18">
            <a:extLst>
              <a:ext uri="{FF2B5EF4-FFF2-40B4-BE49-F238E27FC236}">
                <a16:creationId xmlns:a16="http://schemas.microsoft.com/office/drawing/2014/main" id="{FB791E68-EDF5-4CC2-8774-A27AEF1D25E6}"/>
              </a:ext>
            </a:extLst>
          </p:cNvPr>
          <p:cNvSpPr>
            <a:spLocks noGrp="1"/>
          </p:cNvSpPr>
          <p:nvPr>
            <p:ph type="body" sz="quarter" idx="17" hasCustomPrompt="1"/>
          </p:nvPr>
        </p:nvSpPr>
        <p:spPr>
          <a:xfrm>
            <a:off x="4642223" y="3249013"/>
            <a:ext cx="3103493" cy="866401"/>
          </a:xfrm>
        </p:spPr>
        <p:txBody>
          <a:bodyPr lIns="0">
            <a:normAutofit/>
          </a:bodyPr>
          <a:lstStyle>
            <a:lvl1pPr marL="0" indent="0">
              <a:lnSpc>
                <a:spcPct val="150000"/>
              </a:lnSpc>
              <a:buFont typeface="Arial" panose="020B0604020202020204" pitchFamily="34" charset="0"/>
              <a:buNone/>
              <a:defRPr sz="1200">
                <a:solidFill>
                  <a:schemeClr val="tx2"/>
                </a:solidFill>
              </a:defRPr>
            </a:lvl1pPr>
          </a:lstStyle>
          <a:p>
            <a:pPr lvl="0"/>
            <a:r>
              <a:rPr lang="en-US"/>
              <a:t>Click to add text</a:t>
            </a:r>
          </a:p>
        </p:txBody>
      </p:sp>
      <p:sp>
        <p:nvSpPr>
          <p:cNvPr id="33" name="Text Placeholder 15">
            <a:extLst>
              <a:ext uri="{FF2B5EF4-FFF2-40B4-BE49-F238E27FC236}">
                <a16:creationId xmlns:a16="http://schemas.microsoft.com/office/drawing/2014/main" id="{AA224F82-7E0C-4EBF-97D3-132481DBCDA9}"/>
              </a:ext>
            </a:extLst>
          </p:cNvPr>
          <p:cNvSpPr>
            <a:spLocks noGrp="1"/>
          </p:cNvSpPr>
          <p:nvPr>
            <p:ph type="body" sz="quarter" idx="18" hasCustomPrompt="1"/>
          </p:nvPr>
        </p:nvSpPr>
        <p:spPr>
          <a:xfrm>
            <a:off x="8249601" y="2903538"/>
            <a:ext cx="3104198" cy="320381"/>
          </a:xfrm>
        </p:spPr>
        <p:txBody>
          <a:bodyPr lIns="0" anchor="ctr">
            <a:noAutofit/>
          </a:bodyPr>
          <a:lstStyle>
            <a:lvl1pPr marL="0" indent="0">
              <a:buNone/>
              <a:defRPr lang="en-US" sz="1800" kern="1200" cap="all" baseline="0" dirty="0">
                <a:solidFill>
                  <a:schemeClr val="accent1"/>
                </a:solidFill>
                <a:latin typeface="+mj-lt"/>
                <a:ea typeface="+mj-ea"/>
                <a:cs typeface="+mj-cs"/>
              </a:defRPr>
            </a:lvl1pPr>
          </a:lstStyle>
          <a:p>
            <a:pPr lvl="0"/>
            <a:r>
              <a:rPr lang="en-US"/>
              <a:t>Click to add subtitle</a:t>
            </a:r>
          </a:p>
        </p:txBody>
      </p:sp>
      <p:sp>
        <p:nvSpPr>
          <p:cNvPr id="34" name="Text Placeholder 18">
            <a:extLst>
              <a:ext uri="{FF2B5EF4-FFF2-40B4-BE49-F238E27FC236}">
                <a16:creationId xmlns:a16="http://schemas.microsoft.com/office/drawing/2014/main" id="{699D24C6-4AFB-4222-8E0C-4D11CD9C0FF7}"/>
              </a:ext>
            </a:extLst>
          </p:cNvPr>
          <p:cNvSpPr>
            <a:spLocks noGrp="1"/>
          </p:cNvSpPr>
          <p:nvPr>
            <p:ph type="body" sz="quarter" idx="19" hasCustomPrompt="1"/>
          </p:nvPr>
        </p:nvSpPr>
        <p:spPr>
          <a:xfrm>
            <a:off x="8250305" y="3249013"/>
            <a:ext cx="3103493" cy="866401"/>
          </a:xfrm>
        </p:spPr>
        <p:txBody>
          <a:bodyPr lIns="0">
            <a:normAutofit/>
          </a:bodyPr>
          <a:lstStyle>
            <a:lvl1pPr marL="0" indent="0">
              <a:lnSpc>
                <a:spcPct val="150000"/>
              </a:lnSpc>
              <a:buFont typeface="Arial" panose="020B0604020202020204" pitchFamily="34" charset="0"/>
              <a:buNone/>
              <a:defRPr sz="1200">
                <a:solidFill>
                  <a:schemeClr val="tx2"/>
                </a:solidFill>
              </a:defRPr>
            </a:lvl1pPr>
          </a:lstStyle>
          <a:p>
            <a:pPr lvl="0"/>
            <a:r>
              <a:rPr lang="en-US"/>
              <a:t>Click to add text</a:t>
            </a:r>
          </a:p>
        </p:txBody>
      </p:sp>
      <p:sp>
        <p:nvSpPr>
          <p:cNvPr id="2" name="Title 1">
            <a:extLst>
              <a:ext uri="{FF2B5EF4-FFF2-40B4-BE49-F238E27FC236}">
                <a16:creationId xmlns:a16="http://schemas.microsoft.com/office/drawing/2014/main" id="{EDD6B45A-9FA0-4D2A-8BEF-4709BD5C14CA}"/>
              </a:ext>
            </a:extLst>
          </p:cNvPr>
          <p:cNvSpPr>
            <a:spLocks noGrp="1"/>
          </p:cNvSpPr>
          <p:nvPr>
            <p:ph type="title"/>
          </p:nvPr>
        </p:nvSpPr>
        <p:spPr>
          <a:xfrm>
            <a:off x="1034142" y="1110286"/>
            <a:ext cx="10515600" cy="924808"/>
          </a:xfrm>
        </p:spPr>
        <p:txBody>
          <a:bodyPr lIns="0">
            <a:normAutofit/>
          </a:bodyPr>
          <a:lstStyle>
            <a:lvl1pPr>
              <a:defRPr lang="en-US" sz="2800" kern="1200" cap="all" baseline="0" dirty="0">
                <a:solidFill>
                  <a:schemeClr val="accent1"/>
                </a:solidFill>
                <a:latin typeface="+mj-lt"/>
                <a:ea typeface="+mj-ea"/>
                <a:cs typeface="+mj-cs"/>
              </a:defRPr>
            </a:lvl1pPr>
          </a:lstStyle>
          <a:p>
            <a:r>
              <a:rPr lang="en-GB"/>
              <a:t>Click to edit Master title style</a:t>
            </a:r>
            <a:endParaRPr lang="en-US"/>
          </a:p>
        </p:txBody>
      </p:sp>
      <p:sp>
        <p:nvSpPr>
          <p:cNvPr id="3" name="Date Placeholder 2">
            <a:extLst>
              <a:ext uri="{FF2B5EF4-FFF2-40B4-BE49-F238E27FC236}">
                <a16:creationId xmlns:a16="http://schemas.microsoft.com/office/drawing/2014/main" id="{98EC90C5-A811-4E5C-ADD1-A89DB4E94DAA}"/>
              </a:ext>
            </a:extLst>
          </p:cNvPr>
          <p:cNvSpPr>
            <a:spLocks noGrp="1"/>
          </p:cNvSpPr>
          <p:nvPr>
            <p:ph type="dt" sz="half" idx="20"/>
          </p:nvPr>
        </p:nvSpPr>
        <p:spPr/>
        <p:txBody>
          <a:bodyPr/>
          <a:lstStyle/>
          <a:p>
            <a:endParaRPr lang="en-US" dirty="0"/>
          </a:p>
        </p:txBody>
      </p:sp>
      <p:sp>
        <p:nvSpPr>
          <p:cNvPr id="4" name="Footer Placeholder 3">
            <a:extLst>
              <a:ext uri="{FF2B5EF4-FFF2-40B4-BE49-F238E27FC236}">
                <a16:creationId xmlns:a16="http://schemas.microsoft.com/office/drawing/2014/main" id="{3356B621-AE19-45D3-B25F-23256C242DDD}"/>
              </a:ext>
            </a:extLst>
          </p:cNvPr>
          <p:cNvSpPr>
            <a:spLocks noGrp="1"/>
          </p:cNvSpPr>
          <p:nvPr>
            <p:ph type="ftr" sz="quarter" idx="21"/>
          </p:nvPr>
        </p:nvSpPr>
        <p:spPr/>
        <p:txBody>
          <a:bodyPr/>
          <a:lstStyle/>
          <a:p>
            <a:r>
              <a:rPr lang="en-US" dirty="0"/>
              <a:t>Pitch deck</a:t>
            </a:r>
          </a:p>
        </p:txBody>
      </p:sp>
      <p:sp>
        <p:nvSpPr>
          <p:cNvPr id="5" name="Slide Number Placeholder 4">
            <a:extLst>
              <a:ext uri="{FF2B5EF4-FFF2-40B4-BE49-F238E27FC236}">
                <a16:creationId xmlns:a16="http://schemas.microsoft.com/office/drawing/2014/main" id="{158BDCB2-D8C3-4571-8154-76BEA9AE41A8}"/>
              </a:ext>
            </a:extLst>
          </p:cNvPr>
          <p:cNvSpPr>
            <a:spLocks noGrp="1"/>
          </p:cNvSpPr>
          <p:nvPr>
            <p:ph type="sldNum" sz="quarter" idx="22"/>
          </p:nvPr>
        </p:nvSpPr>
        <p:spPr/>
        <p:txBody>
          <a:bodyPr/>
          <a:lstStyle/>
          <a:p>
            <a:fld id="{B5CEABB6-07DC-46E8-9B57-56EC44A396E5}" type="slidenum">
              <a:rPr lang="en-US" smtClean="0"/>
              <a:t>‹#›</a:t>
            </a:fld>
            <a:endParaRPr lang="en-US" dirty="0"/>
          </a:p>
        </p:txBody>
      </p:sp>
      <p:sp>
        <p:nvSpPr>
          <p:cNvPr id="12" name="Text Placeholder 15">
            <a:extLst>
              <a:ext uri="{FF2B5EF4-FFF2-40B4-BE49-F238E27FC236}">
                <a16:creationId xmlns:a16="http://schemas.microsoft.com/office/drawing/2014/main" id="{6CB12E29-CEAA-4595-B65C-5BE0B527CD43}"/>
              </a:ext>
            </a:extLst>
          </p:cNvPr>
          <p:cNvSpPr>
            <a:spLocks noGrp="1"/>
          </p:cNvSpPr>
          <p:nvPr>
            <p:ph type="body" sz="quarter" idx="23" hasCustomPrompt="1"/>
          </p:nvPr>
        </p:nvSpPr>
        <p:spPr>
          <a:xfrm>
            <a:off x="1033811" y="4551950"/>
            <a:ext cx="3104198" cy="320381"/>
          </a:xfrm>
        </p:spPr>
        <p:txBody>
          <a:bodyPr lIns="0" anchor="ctr">
            <a:noAutofit/>
          </a:bodyPr>
          <a:lstStyle>
            <a:lvl1pPr marL="0" indent="0">
              <a:buNone/>
              <a:defRPr lang="en-US" sz="1800" kern="1200" cap="all" baseline="0" dirty="0">
                <a:solidFill>
                  <a:schemeClr val="accent1"/>
                </a:solidFill>
                <a:latin typeface="+mj-lt"/>
                <a:ea typeface="+mj-ea"/>
                <a:cs typeface="+mj-cs"/>
              </a:defRPr>
            </a:lvl1pPr>
          </a:lstStyle>
          <a:p>
            <a:pPr lvl="0"/>
            <a:r>
              <a:rPr lang="en-US"/>
              <a:t>Click to add subtitle</a:t>
            </a:r>
          </a:p>
        </p:txBody>
      </p:sp>
      <p:sp>
        <p:nvSpPr>
          <p:cNvPr id="13" name="Text Placeholder 18">
            <a:extLst>
              <a:ext uri="{FF2B5EF4-FFF2-40B4-BE49-F238E27FC236}">
                <a16:creationId xmlns:a16="http://schemas.microsoft.com/office/drawing/2014/main" id="{9A5A9E4A-8FA1-4B1A-86F3-162A0ED25FF5}"/>
              </a:ext>
            </a:extLst>
          </p:cNvPr>
          <p:cNvSpPr>
            <a:spLocks noGrp="1"/>
          </p:cNvSpPr>
          <p:nvPr>
            <p:ph type="body" sz="quarter" idx="24" hasCustomPrompt="1"/>
          </p:nvPr>
        </p:nvSpPr>
        <p:spPr>
          <a:xfrm>
            <a:off x="1033766" y="4897425"/>
            <a:ext cx="3103493" cy="866401"/>
          </a:xfrm>
        </p:spPr>
        <p:txBody>
          <a:bodyPr lIns="0">
            <a:normAutofit/>
          </a:bodyPr>
          <a:lstStyle>
            <a:lvl1pPr marL="0" indent="0">
              <a:lnSpc>
                <a:spcPct val="150000"/>
              </a:lnSpc>
              <a:buFont typeface="Arial" panose="020B0604020202020204" pitchFamily="34" charset="0"/>
              <a:buNone/>
              <a:defRPr sz="1200">
                <a:solidFill>
                  <a:schemeClr val="tx2"/>
                </a:solidFill>
              </a:defRPr>
            </a:lvl1pPr>
          </a:lstStyle>
          <a:p>
            <a:pPr lvl="0"/>
            <a:r>
              <a:rPr lang="en-US"/>
              <a:t>Click to add text</a:t>
            </a:r>
          </a:p>
        </p:txBody>
      </p:sp>
      <p:sp>
        <p:nvSpPr>
          <p:cNvPr id="14" name="Text Placeholder 15">
            <a:extLst>
              <a:ext uri="{FF2B5EF4-FFF2-40B4-BE49-F238E27FC236}">
                <a16:creationId xmlns:a16="http://schemas.microsoft.com/office/drawing/2014/main" id="{1656AF90-4012-4B9E-81A7-2796EE40AEAF}"/>
              </a:ext>
            </a:extLst>
          </p:cNvPr>
          <p:cNvSpPr>
            <a:spLocks noGrp="1"/>
          </p:cNvSpPr>
          <p:nvPr>
            <p:ph type="body" sz="quarter" idx="25" hasCustomPrompt="1"/>
          </p:nvPr>
        </p:nvSpPr>
        <p:spPr>
          <a:xfrm>
            <a:off x="4641519" y="4551950"/>
            <a:ext cx="3104198" cy="320381"/>
          </a:xfrm>
        </p:spPr>
        <p:txBody>
          <a:bodyPr lIns="0" anchor="ctr">
            <a:noAutofit/>
          </a:bodyPr>
          <a:lstStyle>
            <a:lvl1pPr marL="0" indent="0">
              <a:buNone/>
              <a:defRPr lang="en-US" sz="1800" kern="1200" cap="all" baseline="0" dirty="0">
                <a:solidFill>
                  <a:schemeClr val="accent1"/>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US"/>
              <a:t>Click to add subtitle</a:t>
            </a:r>
          </a:p>
        </p:txBody>
      </p:sp>
      <p:sp>
        <p:nvSpPr>
          <p:cNvPr id="16" name="Text Placeholder 18">
            <a:extLst>
              <a:ext uri="{FF2B5EF4-FFF2-40B4-BE49-F238E27FC236}">
                <a16:creationId xmlns:a16="http://schemas.microsoft.com/office/drawing/2014/main" id="{E34BCA93-D058-4D61-BAE5-2671E1572376}"/>
              </a:ext>
            </a:extLst>
          </p:cNvPr>
          <p:cNvSpPr>
            <a:spLocks noGrp="1"/>
          </p:cNvSpPr>
          <p:nvPr>
            <p:ph type="body" sz="quarter" idx="26" hasCustomPrompt="1"/>
          </p:nvPr>
        </p:nvSpPr>
        <p:spPr>
          <a:xfrm>
            <a:off x="4641848" y="4897425"/>
            <a:ext cx="3103493" cy="866401"/>
          </a:xfrm>
        </p:spPr>
        <p:txBody>
          <a:bodyPr lIns="0">
            <a:normAutofit/>
          </a:bodyPr>
          <a:lstStyle>
            <a:lvl1pPr marL="0" indent="0">
              <a:lnSpc>
                <a:spcPct val="150000"/>
              </a:lnSpc>
              <a:buFont typeface="Arial" panose="020B0604020202020204" pitchFamily="34" charset="0"/>
              <a:buNone/>
              <a:defRPr sz="1200">
                <a:solidFill>
                  <a:schemeClr val="tx2"/>
                </a:solidFill>
              </a:defRPr>
            </a:lvl1pPr>
          </a:lstStyle>
          <a:p>
            <a:pPr lvl="0"/>
            <a:r>
              <a:rPr lang="en-US"/>
              <a:t>Click to add text</a:t>
            </a:r>
          </a:p>
        </p:txBody>
      </p:sp>
      <p:sp>
        <p:nvSpPr>
          <p:cNvPr id="18" name="Text Placeholder 15">
            <a:extLst>
              <a:ext uri="{FF2B5EF4-FFF2-40B4-BE49-F238E27FC236}">
                <a16:creationId xmlns:a16="http://schemas.microsoft.com/office/drawing/2014/main" id="{0BE8C5BE-9959-40C7-83C2-546EBFBC1414}"/>
              </a:ext>
            </a:extLst>
          </p:cNvPr>
          <p:cNvSpPr>
            <a:spLocks noGrp="1"/>
          </p:cNvSpPr>
          <p:nvPr>
            <p:ph type="body" sz="quarter" idx="27" hasCustomPrompt="1"/>
          </p:nvPr>
        </p:nvSpPr>
        <p:spPr>
          <a:xfrm>
            <a:off x="8249226" y="4551950"/>
            <a:ext cx="3104198" cy="320381"/>
          </a:xfrm>
        </p:spPr>
        <p:txBody>
          <a:bodyPr lIns="0" anchor="ctr">
            <a:noAutofit/>
          </a:bodyPr>
          <a:lstStyle>
            <a:lvl1pPr marL="0" indent="0">
              <a:buNone/>
              <a:defRPr lang="en-US" sz="1800" kern="1200" cap="all" baseline="0" dirty="0">
                <a:solidFill>
                  <a:schemeClr val="accent1"/>
                </a:solidFill>
                <a:latin typeface="+mj-lt"/>
                <a:ea typeface="+mj-ea"/>
                <a:cs typeface="+mj-cs"/>
              </a:defRPr>
            </a:lvl1pPr>
          </a:lstStyle>
          <a:p>
            <a:pPr lvl="0"/>
            <a:r>
              <a:rPr lang="en-US"/>
              <a:t>Click to add subtitle</a:t>
            </a:r>
          </a:p>
        </p:txBody>
      </p:sp>
      <p:sp>
        <p:nvSpPr>
          <p:cNvPr id="19" name="Text Placeholder 18">
            <a:extLst>
              <a:ext uri="{FF2B5EF4-FFF2-40B4-BE49-F238E27FC236}">
                <a16:creationId xmlns:a16="http://schemas.microsoft.com/office/drawing/2014/main" id="{5FC20880-2D17-4854-A424-DED10A8A8D36}"/>
              </a:ext>
            </a:extLst>
          </p:cNvPr>
          <p:cNvSpPr>
            <a:spLocks noGrp="1"/>
          </p:cNvSpPr>
          <p:nvPr>
            <p:ph type="body" sz="quarter" idx="28" hasCustomPrompt="1"/>
          </p:nvPr>
        </p:nvSpPr>
        <p:spPr>
          <a:xfrm>
            <a:off x="8249930" y="4897425"/>
            <a:ext cx="3103493" cy="866401"/>
          </a:xfrm>
        </p:spPr>
        <p:txBody>
          <a:bodyPr lIns="0">
            <a:normAutofit/>
          </a:bodyPr>
          <a:lstStyle>
            <a:lvl1pPr marL="0" indent="0">
              <a:lnSpc>
                <a:spcPct val="150000"/>
              </a:lnSpc>
              <a:buFont typeface="Arial" panose="020B0604020202020204" pitchFamily="34" charset="0"/>
              <a:buNone/>
              <a:defRPr sz="1200">
                <a:solidFill>
                  <a:schemeClr val="tx2"/>
                </a:solidFill>
              </a:defRPr>
            </a:lvl1pPr>
          </a:lstStyle>
          <a:p>
            <a:pPr lvl="0"/>
            <a:r>
              <a:rPr lang="en-US"/>
              <a:t>Click to add text</a:t>
            </a:r>
          </a:p>
        </p:txBody>
      </p:sp>
      <p:cxnSp>
        <p:nvCxnSpPr>
          <p:cNvPr id="7" name="Straight Connector 6">
            <a:extLst>
              <a:ext uri="{FF2B5EF4-FFF2-40B4-BE49-F238E27FC236}">
                <a16:creationId xmlns:a16="http://schemas.microsoft.com/office/drawing/2014/main" id="{F87A579D-F737-4350-8205-BCA37BAFE1AB}"/>
              </a:ext>
            </a:extLst>
          </p:cNvPr>
          <p:cNvCxnSpPr>
            <a:cxnSpLocks/>
          </p:cNvCxnSpPr>
          <p:nvPr userDrawn="1"/>
        </p:nvCxnSpPr>
        <p:spPr>
          <a:xfrm>
            <a:off x="1121228" y="0"/>
            <a:ext cx="0" cy="1110286"/>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730037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t 1 column">
    <p:spTree>
      <p:nvGrpSpPr>
        <p:cNvPr id="1" name=""/>
        <p:cNvGrpSpPr/>
        <p:nvPr/>
      </p:nvGrpSpPr>
      <p:grpSpPr>
        <a:xfrm>
          <a:off x="0" y="0"/>
          <a:ext cx="0" cy="0"/>
          <a:chOff x="0" y="0"/>
          <a:chExt cx="0" cy="0"/>
        </a:xfrm>
      </p:grpSpPr>
      <p:sp>
        <p:nvSpPr>
          <p:cNvPr id="15" name="Text Placeholder 15">
            <a:extLst>
              <a:ext uri="{FF2B5EF4-FFF2-40B4-BE49-F238E27FC236}">
                <a16:creationId xmlns:a16="http://schemas.microsoft.com/office/drawing/2014/main" id="{A1FB681F-A94D-4BF8-8290-0811E98D49D4}"/>
              </a:ext>
            </a:extLst>
          </p:cNvPr>
          <p:cNvSpPr>
            <a:spLocks noGrp="1"/>
          </p:cNvSpPr>
          <p:nvPr>
            <p:ph type="body" sz="quarter" idx="13" hasCustomPrompt="1"/>
          </p:nvPr>
        </p:nvSpPr>
        <p:spPr>
          <a:xfrm>
            <a:off x="4450921" y="2145859"/>
            <a:ext cx="5042568" cy="345473"/>
          </a:xfrm>
        </p:spPr>
        <p:txBody>
          <a:bodyPr lIns="0" anchor="ctr">
            <a:noAutofit/>
          </a:bodyPr>
          <a:lstStyle>
            <a:lvl1pPr marL="0" indent="0">
              <a:buNone/>
              <a:defRPr lang="en-US" sz="1800" kern="1200" cap="all" baseline="0" dirty="0">
                <a:solidFill>
                  <a:schemeClr val="accent1"/>
                </a:solidFill>
                <a:latin typeface="+mj-lt"/>
                <a:ea typeface="+mj-ea"/>
                <a:cs typeface="+mj-cs"/>
              </a:defRPr>
            </a:lvl1pPr>
          </a:lstStyle>
          <a:p>
            <a:pPr lvl="0"/>
            <a:r>
              <a:rPr lang="en-US"/>
              <a:t>Click to add subtitle</a:t>
            </a:r>
          </a:p>
        </p:txBody>
      </p:sp>
      <p:sp>
        <p:nvSpPr>
          <p:cNvPr id="17" name="Text Placeholder 18">
            <a:extLst>
              <a:ext uri="{FF2B5EF4-FFF2-40B4-BE49-F238E27FC236}">
                <a16:creationId xmlns:a16="http://schemas.microsoft.com/office/drawing/2014/main" id="{61E8C129-EF62-46A8-97F3-3CB5D014FBDD}"/>
              </a:ext>
            </a:extLst>
          </p:cNvPr>
          <p:cNvSpPr>
            <a:spLocks noGrp="1"/>
          </p:cNvSpPr>
          <p:nvPr>
            <p:ph type="body" sz="quarter" idx="15" hasCustomPrompt="1"/>
          </p:nvPr>
        </p:nvSpPr>
        <p:spPr>
          <a:xfrm>
            <a:off x="4450922" y="2491335"/>
            <a:ext cx="5041422" cy="540104"/>
          </a:xfrm>
        </p:spPr>
        <p:txBody>
          <a:bodyPr lIns="0">
            <a:normAutofit/>
          </a:bodyPr>
          <a:lstStyle>
            <a:lvl1pPr marL="0" indent="0">
              <a:lnSpc>
                <a:spcPct val="150000"/>
              </a:lnSpc>
              <a:buFont typeface="Arial" panose="020B0604020202020204" pitchFamily="34" charset="0"/>
              <a:buNone/>
              <a:defRPr sz="1200">
                <a:solidFill>
                  <a:schemeClr val="tx2"/>
                </a:solidFill>
              </a:defRPr>
            </a:lvl1pPr>
          </a:lstStyle>
          <a:p>
            <a:pPr lvl="0"/>
            <a:r>
              <a:rPr lang="en-US"/>
              <a:t>Click to add text</a:t>
            </a:r>
          </a:p>
        </p:txBody>
      </p:sp>
      <p:sp>
        <p:nvSpPr>
          <p:cNvPr id="2" name="Title 1">
            <a:extLst>
              <a:ext uri="{FF2B5EF4-FFF2-40B4-BE49-F238E27FC236}">
                <a16:creationId xmlns:a16="http://schemas.microsoft.com/office/drawing/2014/main" id="{EDD6B45A-9FA0-4D2A-8BEF-4709BD5C14CA}"/>
              </a:ext>
            </a:extLst>
          </p:cNvPr>
          <p:cNvSpPr>
            <a:spLocks noGrp="1"/>
          </p:cNvSpPr>
          <p:nvPr>
            <p:ph type="title"/>
          </p:nvPr>
        </p:nvSpPr>
        <p:spPr>
          <a:xfrm>
            <a:off x="1034142" y="419184"/>
            <a:ext cx="2362200" cy="1110286"/>
          </a:xfrm>
        </p:spPr>
        <p:txBody>
          <a:bodyPr lIns="0" anchor="b">
            <a:normAutofit/>
          </a:bodyPr>
          <a:lstStyle>
            <a:lvl1pPr>
              <a:defRPr lang="en-US" sz="2800" kern="1200" cap="all" baseline="0" dirty="0">
                <a:solidFill>
                  <a:schemeClr val="accent1"/>
                </a:solidFill>
                <a:latin typeface="+mj-lt"/>
                <a:ea typeface="+mj-ea"/>
                <a:cs typeface="+mj-cs"/>
              </a:defRPr>
            </a:lvl1pPr>
          </a:lstStyle>
          <a:p>
            <a:r>
              <a:rPr lang="en-GB"/>
              <a:t>Click to edit Master title style</a:t>
            </a:r>
            <a:endParaRPr lang="en-US"/>
          </a:p>
        </p:txBody>
      </p:sp>
      <p:sp>
        <p:nvSpPr>
          <p:cNvPr id="3" name="Date Placeholder 2">
            <a:extLst>
              <a:ext uri="{FF2B5EF4-FFF2-40B4-BE49-F238E27FC236}">
                <a16:creationId xmlns:a16="http://schemas.microsoft.com/office/drawing/2014/main" id="{98EC90C5-A811-4E5C-ADD1-A89DB4E94DAA}"/>
              </a:ext>
            </a:extLst>
          </p:cNvPr>
          <p:cNvSpPr>
            <a:spLocks noGrp="1"/>
          </p:cNvSpPr>
          <p:nvPr>
            <p:ph type="dt" sz="half" idx="20"/>
          </p:nvPr>
        </p:nvSpPr>
        <p:spPr/>
        <p:txBody>
          <a:bodyPr/>
          <a:lstStyle/>
          <a:p>
            <a:endParaRPr lang="en-US" dirty="0"/>
          </a:p>
        </p:txBody>
      </p:sp>
      <p:sp>
        <p:nvSpPr>
          <p:cNvPr id="4" name="Footer Placeholder 3">
            <a:extLst>
              <a:ext uri="{FF2B5EF4-FFF2-40B4-BE49-F238E27FC236}">
                <a16:creationId xmlns:a16="http://schemas.microsoft.com/office/drawing/2014/main" id="{3356B621-AE19-45D3-B25F-23256C242DDD}"/>
              </a:ext>
            </a:extLst>
          </p:cNvPr>
          <p:cNvSpPr>
            <a:spLocks noGrp="1"/>
          </p:cNvSpPr>
          <p:nvPr>
            <p:ph type="ftr" sz="quarter" idx="21"/>
          </p:nvPr>
        </p:nvSpPr>
        <p:spPr/>
        <p:txBody>
          <a:bodyPr/>
          <a:lstStyle/>
          <a:p>
            <a:r>
              <a:rPr lang="en-US" dirty="0"/>
              <a:t>Pitch deck</a:t>
            </a:r>
          </a:p>
        </p:txBody>
      </p:sp>
      <p:sp>
        <p:nvSpPr>
          <p:cNvPr id="5" name="Slide Number Placeholder 4">
            <a:extLst>
              <a:ext uri="{FF2B5EF4-FFF2-40B4-BE49-F238E27FC236}">
                <a16:creationId xmlns:a16="http://schemas.microsoft.com/office/drawing/2014/main" id="{158BDCB2-D8C3-4571-8154-76BEA9AE41A8}"/>
              </a:ext>
            </a:extLst>
          </p:cNvPr>
          <p:cNvSpPr>
            <a:spLocks noGrp="1"/>
          </p:cNvSpPr>
          <p:nvPr>
            <p:ph type="sldNum" sz="quarter" idx="22"/>
          </p:nvPr>
        </p:nvSpPr>
        <p:spPr/>
        <p:txBody>
          <a:bodyPr/>
          <a:lstStyle/>
          <a:p>
            <a:fld id="{B5CEABB6-07DC-46E8-9B57-56EC44A396E5}" type="slidenum">
              <a:rPr lang="en-US" smtClean="0"/>
              <a:t>‹#›</a:t>
            </a:fld>
            <a:endParaRPr lang="en-US" dirty="0"/>
          </a:p>
        </p:txBody>
      </p:sp>
      <p:sp>
        <p:nvSpPr>
          <p:cNvPr id="20" name="Text Placeholder 15">
            <a:extLst>
              <a:ext uri="{FF2B5EF4-FFF2-40B4-BE49-F238E27FC236}">
                <a16:creationId xmlns:a16="http://schemas.microsoft.com/office/drawing/2014/main" id="{E6C37A20-957D-4B0B-AC33-7DD21D99A658}"/>
              </a:ext>
            </a:extLst>
          </p:cNvPr>
          <p:cNvSpPr>
            <a:spLocks noGrp="1"/>
          </p:cNvSpPr>
          <p:nvPr>
            <p:ph type="body" sz="quarter" idx="23" hasCustomPrompt="1"/>
          </p:nvPr>
        </p:nvSpPr>
        <p:spPr>
          <a:xfrm>
            <a:off x="4450921" y="3198051"/>
            <a:ext cx="5042568" cy="320381"/>
          </a:xfrm>
        </p:spPr>
        <p:txBody>
          <a:bodyPr lIns="0" anchor="ctr">
            <a:noAutofit/>
          </a:bodyPr>
          <a:lstStyle>
            <a:lvl1pPr marL="0" indent="0">
              <a:buNone/>
              <a:defRPr lang="en-US" sz="1800" kern="1200" cap="all" baseline="0" dirty="0">
                <a:solidFill>
                  <a:schemeClr val="accent1"/>
                </a:solidFill>
                <a:latin typeface="+mj-lt"/>
                <a:ea typeface="+mj-ea"/>
                <a:cs typeface="+mj-cs"/>
              </a:defRPr>
            </a:lvl1pPr>
          </a:lstStyle>
          <a:p>
            <a:pPr lvl="0"/>
            <a:r>
              <a:rPr lang="en-US"/>
              <a:t>Click to add subtitle</a:t>
            </a:r>
          </a:p>
        </p:txBody>
      </p:sp>
      <p:sp>
        <p:nvSpPr>
          <p:cNvPr id="21" name="Text Placeholder 18">
            <a:extLst>
              <a:ext uri="{FF2B5EF4-FFF2-40B4-BE49-F238E27FC236}">
                <a16:creationId xmlns:a16="http://schemas.microsoft.com/office/drawing/2014/main" id="{D9C3D27C-5291-4A1A-83AC-B52D25F43D57}"/>
              </a:ext>
            </a:extLst>
          </p:cNvPr>
          <p:cNvSpPr>
            <a:spLocks noGrp="1"/>
          </p:cNvSpPr>
          <p:nvPr>
            <p:ph type="body" sz="quarter" idx="24" hasCustomPrompt="1"/>
          </p:nvPr>
        </p:nvSpPr>
        <p:spPr>
          <a:xfrm>
            <a:off x="4450922" y="3543527"/>
            <a:ext cx="5041422" cy="540104"/>
          </a:xfrm>
        </p:spPr>
        <p:txBody>
          <a:bodyPr lIns="0">
            <a:normAutofit/>
          </a:bodyPr>
          <a:lstStyle>
            <a:lvl1pPr marL="0" indent="0">
              <a:lnSpc>
                <a:spcPct val="150000"/>
              </a:lnSpc>
              <a:buFont typeface="Arial" panose="020B0604020202020204" pitchFamily="34" charset="0"/>
              <a:buNone/>
              <a:defRPr sz="1200">
                <a:solidFill>
                  <a:schemeClr val="tx2"/>
                </a:solidFill>
              </a:defRPr>
            </a:lvl1pPr>
          </a:lstStyle>
          <a:p>
            <a:pPr lvl="0"/>
            <a:r>
              <a:rPr lang="en-US"/>
              <a:t>Click to add text</a:t>
            </a:r>
          </a:p>
        </p:txBody>
      </p:sp>
      <p:sp>
        <p:nvSpPr>
          <p:cNvPr id="24" name="Text Placeholder 15">
            <a:extLst>
              <a:ext uri="{FF2B5EF4-FFF2-40B4-BE49-F238E27FC236}">
                <a16:creationId xmlns:a16="http://schemas.microsoft.com/office/drawing/2014/main" id="{BD09685A-53BF-4E9B-BD7F-C77B60165D24}"/>
              </a:ext>
            </a:extLst>
          </p:cNvPr>
          <p:cNvSpPr>
            <a:spLocks noGrp="1"/>
          </p:cNvSpPr>
          <p:nvPr>
            <p:ph type="body" sz="quarter" idx="25" hasCustomPrompt="1"/>
          </p:nvPr>
        </p:nvSpPr>
        <p:spPr>
          <a:xfrm>
            <a:off x="4450921" y="5302434"/>
            <a:ext cx="5042568" cy="320381"/>
          </a:xfrm>
        </p:spPr>
        <p:txBody>
          <a:bodyPr lIns="0" anchor="ctr">
            <a:noAutofit/>
          </a:bodyPr>
          <a:lstStyle>
            <a:lvl1pPr marL="0" indent="0">
              <a:buNone/>
              <a:defRPr lang="en-US" sz="1800" kern="1200" cap="all" baseline="0" dirty="0">
                <a:solidFill>
                  <a:schemeClr val="accent1"/>
                </a:solidFill>
                <a:latin typeface="+mj-lt"/>
                <a:ea typeface="+mj-ea"/>
                <a:cs typeface="+mj-cs"/>
              </a:defRPr>
            </a:lvl1pPr>
          </a:lstStyle>
          <a:p>
            <a:pPr lvl="0"/>
            <a:r>
              <a:rPr lang="en-US"/>
              <a:t>Click to add subtitle</a:t>
            </a:r>
          </a:p>
        </p:txBody>
      </p:sp>
      <p:sp>
        <p:nvSpPr>
          <p:cNvPr id="25" name="Text Placeholder 18">
            <a:extLst>
              <a:ext uri="{FF2B5EF4-FFF2-40B4-BE49-F238E27FC236}">
                <a16:creationId xmlns:a16="http://schemas.microsoft.com/office/drawing/2014/main" id="{2B757B2D-A738-401D-A78C-05475608F20A}"/>
              </a:ext>
            </a:extLst>
          </p:cNvPr>
          <p:cNvSpPr>
            <a:spLocks noGrp="1"/>
          </p:cNvSpPr>
          <p:nvPr>
            <p:ph type="body" sz="quarter" idx="26" hasCustomPrompt="1"/>
          </p:nvPr>
        </p:nvSpPr>
        <p:spPr>
          <a:xfrm>
            <a:off x="4450922" y="5647910"/>
            <a:ext cx="5041422" cy="540104"/>
          </a:xfrm>
        </p:spPr>
        <p:txBody>
          <a:bodyPr lIns="0">
            <a:normAutofit/>
          </a:bodyPr>
          <a:lstStyle>
            <a:lvl1pPr marL="0" indent="0">
              <a:lnSpc>
                <a:spcPct val="150000"/>
              </a:lnSpc>
              <a:buFont typeface="Arial" panose="020B0604020202020204" pitchFamily="34" charset="0"/>
              <a:buNone/>
              <a:defRPr sz="1200">
                <a:solidFill>
                  <a:schemeClr val="tx2"/>
                </a:solidFill>
              </a:defRPr>
            </a:lvl1pPr>
          </a:lstStyle>
          <a:p>
            <a:pPr lvl="0"/>
            <a:r>
              <a:rPr lang="en-US"/>
              <a:t>Click to add text</a:t>
            </a:r>
          </a:p>
        </p:txBody>
      </p:sp>
      <p:sp>
        <p:nvSpPr>
          <p:cNvPr id="28" name="Text Placeholder 15">
            <a:extLst>
              <a:ext uri="{FF2B5EF4-FFF2-40B4-BE49-F238E27FC236}">
                <a16:creationId xmlns:a16="http://schemas.microsoft.com/office/drawing/2014/main" id="{AE158F00-CB9F-4C14-B6F0-47E4F7019127}"/>
              </a:ext>
            </a:extLst>
          </p:cNvPr>
          <p:cNvSpPr>
            <a:spLocks noGrp="1"/>
          </p:cNvSpPr>
          <p:nvPr>
            <p:ph type="body" sz="quarter" idx="27" hasCustomPrompt="1"/>
          </p:nvPr>
        </p:nvSpPr>
        <p:spPr>
          <a:xfrm>
            <a:off x="4450921" y="4250243"/>
            <a:ext cx="5042568" cy="320381"/>
          </a:xfrm>
        </p:spPr>
        <p:txBody>
          <a:bodyPr lIns="0" anchor="ctr">
            <a:noAutofit/>
          </a:bodyPr>
          <a:lstStyle>
            <a:lvl1pPr marL="0" indent="0">
              <a:buNone/>
              <a:defRPr lang="en-US" sz="1800" kern="1200" cap="all" baseline="0" dirty="0">
                <a:solidFill>
                  <a:schemeClr val="accent1"/>
                </a:solidFill>
                <a:latin typeface="+mj-lt"/>
                <a:ea typeface="+mj-ea"/>
                <a:cs typeface="+mj-cs"/>
              </a:defRPr>
            </a:lvl1pPr>
          </a:lstStyle>
          <a:p>
            <a:pPr lvl="0"/>
            <a:r>
              <a:rPr lang="en-US"/>
              <a:t>Click to add subtitle</a:t>
            </a:r>
          </a:p>
        </p:txBody>
      </p:sp>
      <p:sp>
        <p:nvSpPr>
          <p:cNvPr id="29" name="Text Placeholder 18">
            <a:extLst>
              <a:ext uri="{FF2B5EF4-FFF2-40B4-BE49-F238E27FC236}">
                <a16:creationId xmlns:a16="http://schemas.microsoft.com/office/drawing/2014/main" id="{07878182-5985-41C8-B69F-9DB9EC1313F4}"/>
              </a:ext>
            </a:extLst>
          </p:cNvPr>
          <p:cNvSpPr>
            <a:spLocks noGrp="1"/>
          </p:cNvSpPr>
          <p:nvPr>
            <p:ph type="body" sz="quarter" idx="28" hasCustomPrompt="1"/>
          </p:nvPr>
        </p:nvSpPr>
        <p:spPr>
          <a:xfrm>
            <a:off x="4450922" y="4595719"/>
            <a:ext cx="5041422" cy="540104"/>
          </a:xfrm>
        </p:spPr>
        <p:txBody>
          <a:bodyPr lIns="0">
            <a:normAutofit/>
          </a:bodyPr>
          <a:lstStyle>
            <a:lvl1pPr marL="0" indent="0">
              <a:lnSpc>
                <a:spcPct val="150000"/>
              </a:lnSpc>
              <a:buFont typeface="Arial" panose="020B0604020202020204" pitchFamily="34" charset="0"/>
              <a:buNone/>
              <a:defRPr sz="1200">
                <a:solidFill>
                  <a:schemeClr val="tx2"/>
                </a:solidFill>
              </a:defRPr>
            </a:lvl1pPr>
          </a:lstStyle>
          <a:p>
            <a:pPr lvl="0"/>
            <a:r>
              <a:rPr lang="en-US"/>
              <a:t>Click to add text</a:t>
            </a:r>
          </a:p>
        </p:txBody>
      </p:sp>
      <p:cxnSp>
        <p:nvCxnSpPr>
          <p:cNvPr id="6" name="Straight Connector 5">
            <a:extLst>
              <a:ext uri="{FF2B5EF4-FFF2-40B4-BE49-F238E27FC236}">
                <a16:creationId xmlns:a16="http://schemas.microsoft.com/office/drawing/2014/main" id="{CF8873A5-9160-4B79-B9CB-CBE583030B0E}"/>
              </a:ext>
            </a:extLst>
          </p:cNvPr>
          <p:cNvCxnSpPr>
            <a:cxnSpLocks/>
          </p:cNvCxnSpPr>
          <p:nvPr userDrawn="1"/>
        </p:nvCxnSpPr>
        <p:spPr>
          <a:xfrm>
            <a:off x="3766456" y="-16561"/>
            <a:ext cx="0" cy="6874561"/>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E4D9D5EA-266D-4541-BA3F-22BC31AAB6AA}"/>
              </a:ext>
            </a:extLst>
          </p:cNvPr>
          <p:cNvCxnSpPr/>
          <p:nvPr userDrawn="1"/>
        </p:nvCxnSpPr>
        <p:spPr>
          <a:xfrm>
            <a:off x="-1" y="1676400"/>
            <a:ext cx="12191999" cy="0"/>
          </a:xfrm>
          <a:prstGeom prst="line">
            <a:avLst/>
          </a:prstGeom>
          <a:ln w="190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48805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Image, and 3 content">
    <p:spTree>
      <p:nvGrpSpPr>
        <p:cNvPr id="1" name=""/>
        <p:cNvGrpSpPr/>
        <p:nvPr/>
      </p:nvGrpSpPr>
      <p:grpSpPr>
        <a:xfrm>
          <a:off x="0" y="0"/>
          <a:ext cx="0" cy="0"/>
          <a:chOff x="0" y="0"/>
          <a:chExt cx="0" cy="0"/>
        </a:xfrm>
      </p:grpSpPr>
      <p:sp>
        <p:nvSpPr>
          <p:cNvPr id="31" name="Picture Placeholder 30">
            <a:extLst>
              <a:ext uri="{FF2B5EF4-FFF2-40B4-BE49-F238E27FC236}">
                <a16:creationId xmlns:a16="http://schemas.microsoft.com/office/drawing/2014/main" id="{A2B5F8DD-B338-48F8-9DF4-E1A31DFCB5B4}"/>
              </a:ext>
            </a:extLst>
          </p:cNvPr>
          <p:cNvSpPr>
            <a:spLocks noGrp="1"/>
          </p:cNvSpPr>
          <p:nvPr>
            <p:ph type="pic" sz="quarter" idx="27"/>
          </p:nvPr>
        </p:nvSpPr>
        <p:spPr>
          <a:xfrm>
            <a:off x="2" y="0"/>
            <a:ext cx="6694955" cy="6858000"/>
          </a:xfrm>
          <a:custGeom>
            <a:avLst/>
            <a:gdLst>
              <a:gd name="connsiteX0" fmla="*/ 0 w 6694955"/>
              <a:gd name="connsiteY0" fmla="*/ 0 h 6858000"/>
              <a:gd name="connsiteX1" fmla="*/ 6694955 w 6694955"/>
              <a:gd name="connsiteY1" fmla="*/ 0 h 6858000"/>
              <a:gd name="connsiteX2" fmla="*/ 2589160 w 6694955"/>
              <a:gd name="connsiteY2" fmla="*/ 6857732 h 6858000"/>
              <a:gd name="connsiteX3" fmla="*/ 0 w 669495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694955" h="6858000">
                <a:moveTo>
                  <a:pt x="0" y="0"/>
                </a:moveTo>
                <a:lnTo>
                  <a:pt x="6694955" y="0"/>
                </a:lnTo>
                <a:lnTo>
                  <a:pt x="2589160" y="6857732"/>
                </a:lnTo>
                <a:lnTo>
                  <a:pt x="0" y="6858000"/>
                </a:lnTo>
                <a:close/>
              </a:path>
            </a:pathLst>
          </a:custGeom>
        </p:spPr>
        <p:txBody>
          <a:bodyPr wrap="square">
            <a:noAutofit/>
          </a:bodyPr>
          <a:lstStyle/>
          <a:p>
            <a:r>
              <a:rPr lang="en-GB"/>
              <a:t>Click icon to add picture</a:t>
            </a:r>
            <a:endParaRPr lang="en-US" dirty="0"/>
          </a:p>
        </p:txBody>
      </p:sp>
      <p:sp>
        <p:nvSpPr>
          <p:cNvPr id="15" name="Text Placeholder 15">
            <a:extLst>
              <a:ext uri="{FF2B5EF4-FFF2-40B4-BE49-F238E27FC236}">
                <a16:creationId xmlns:a16="http://schemas.microsoft.com/office/drawing/2014/main" id="{A1FB681F-A94D-4BF8-8290-0811E98D49D4}"/>
              </a:ext>
            </a:extLst>
          </p:cNvPr>
          <p:cNvSpPr>
            <a:spLocks noGrp="1"/>
          </p:cNvSpPr>
          <p:nvPr>
            <p:ph type="body" sz="quarter" idx="13" hasCustomPrompt="1"/>
          </p:nvPr>
        </p:nvSpPr>
        <p:spPr>
          <a:xfrm>
            <a:off x="6144768" y="2069658"/>
            <a:ext cx="5042568" cy="345476"/>
          </a:xfrm>
        </p:spPr>
        <p:txBody>
          <a:bodyPr lIns="0" anchor="ctr">
            <a:noAutofit/>
          </a:bodyPr>
          <a:lstStyle>
            <a:lvl1pPr marL="0" indent="0">
              <a:buNone/>
              <a:defRPr lang="en-US" sz="1800" kern="1200" cap="all" baseline="0" dirty="0">
                <a:solidFill>
                  <a:schemeClr val="accent1"/>
                </a:solidFill>
                <a:latin typeface="+mj-lt"/>
                <a:ea typeface="+mj-ea"/>
                <a:cs typeface="+mj-cs"/>
              </a:defRPr>
            </a:lvl1pPr>
          </a:lstStyle>
          <a:p>
            <a:pPr lvl="0"/>
            <a:r>
              <a:rPr lang="en-US" dirty="0"/>
              <a:t>Click to add subtitle</a:t>
            </a:r>
          </a:p>
        </p:txBody>
      </p:sp>
      <p:sp>
        <p:nvSpPr>
          <p:cNvPr id="17" name="Text Placeholder 18">
            <a:extLst>
              <a:ext uri="{FF2B5EF4-FFF2-40B4-BE49-F238E27FC236}">
                <a16:creationId xmlns:a16="http://schemas.microsoft.com/office/drawing/2014/main" id="{61E8C129-EF62-46A8-97F3-3CB5D014FBDD}"/>
              </a:ext>
            </a:extLst>
          </p:cNvPr>
          <p:cNvSpPr>
            <a:spLocks noGrp="1"/>
          </p:cNvSpPr>
          <p:nvPr>
            <p:ph type="body" sz="quarter" idx="15" hasCustomPrompt="1"/>
          </p:nvPr>
        </p:nvSpPr>
        <p:spPr>
          <a:xfrm>
            <a:off x="6144768" y="2415134"/>
            <a:ext cx="5041422" cy="540104"/>
          </a:xfrm>
        </p:spPr>
        <p:txBody>
          <a:bodyPr lIns="0">
            <a:normAutofit/>
          </a:bodyPr>
          <a:lstStyle>
            <a:lvl1pPr marL="0" indent="0">
              <a:lnSpc>
                <a:spcPct val="150000"/>
              </a:lnSpc>
              <a:buFont typeface="Arial" panose="020B0604020202020204" pitchFamily="34" charset="0"/>
              <a:buNone/>
              <a:defRPr sz="1200">
                <a:solidFill>
                  <a:schemeClr val="tx2"/>
                </a:solidFill>
              </a:defRPr>
            </a:lvl1pPr>
          </a:lstStyle>
          <a:p>
            <a:pPr lvl="0"/>
            <a:r>
              <a:rPr lang="en-US"/>
              <a:t>Click to add text</a:t>
            </a:r>
          </a:p>
        </p:txBody>
      </p:sp>
      <p:sp>
        <p:nvSpPr>
          <p:cNvPr id="2" name="Title 1">
            <a:extLst>
              <a:ext uri="{FF2B5EF4-FFF2-40B4-BE49-F238E27FC236}">
                <a16:creationId xmlns:a16="http://schemas.microsoft.com/office/drawing/2014/main" id="{EDD6B45A-9FA0-4D2A-8BEF-4709BD5C14CA}"/>
              </a:ext>
            </a:extLst>
          </p:cNvPr>
          <p:cNvSpPr>
            <a:spLocks noGrp="1"/>
          </p:cNvSpPr>
          <p:nvPr>
            <p:ph type="title"/>
          </p:nvPr>
        </p:nvSpPr>
        <p:spPr>
          <a:xfrm>
            <a:off x="6971633" y="690928"/>
            <a:ext cx="4501910" cy="732282"/>
          </a:xfrm>
        </p:spPr>
        <p:txBody>
          <a:bodyPr lIns="0" anchor="b">
            <a:normAutofit/>
          </a:bodyPr>
          <a:lstStyle>
            <a:lvl1pPr>
              <a:defRPr lang="en-US" sz="2800" kern="1200" cap="all" baseline="0" dirty="0">
                <a:solidFill>
                  <a:schemeClr val="accent1"/>
                </a:solidFill>
                <a:latin typeface="+mj-lt"/>
                <a:ea typeface="+mj-ea"/>
                <a:cs typeface="+mj-cs"/>
              </a:defRPr>
            </a:lvl1pPr>
          </a:lstStyle>
          <a:p>
            <a:r>
              <a:rPr lang="en-GB"/>
              <a:t>Click to edit Master title style</a:t>
            </a:r>
            <a:endParaRPr lang="en-US"/>
          </a:p>
        </p:txBody>
      </p:sp>
      <p:sp>
        <p:nvSpPr>
          <p:cNvPr id="3" name="Date Placeholder 2">
            <a:extLst>
              <a:ext uri="{FF2B5EF4-FFF2-40B4-BE49-F238E27FC236}">
                <a16:creationId xmlns:a16="http://schemas.microsoft.com/office/drawing/2014/main" id="{98EC90C5-A811-4E5C-ADD1-A89DB4E94DAA}"/>
              </a:ext>
            </a:extLst>
          </p:cNvPr>
          <p:cNvSpPr>
            <a:spLocks noGrp="1"/>
          </p:cNvSpPr>
          <p:nvPr>
            <p:ph type="dt" sz="half" idx="20"/>
          </p:nvPr>
        </p:nvSpPr>
        <p:spPr/>
        <p:txBody>
          <a:bodyPr/>
          <a:lstStyle>
            <a:lvl1pPr>
              <a:defRPr>
                <a:solidFill>
                  <a:schemeClr val="tx1"/>
                </a:solidFill>
              </a:defRPr>
            </a:lvl1pPr>
          </a:lstStyle>
          <a:p>
            <a:endParaRPr lang="en-US" dirty="0"/>
          </a:p>
        </p:txBody>
      </p:sp>
      <p:sp>
        <p:nvSpPr>
          <p:cNvPr id="4" name="Footer Placeholder 3">
            <a:extLst>
              <a:ext uri="{FF2B5EF4-FFF2-40B4-BE49-F238E27FC236}">
                <a16:creationId xmlns:a16="http://schemas.microsoft.com/office/drawing/2014/main" id="{3356B621-AE19-45D3-B25F-23256C242DDD}"/>
              </a:ext>
            </a:extLst>
          </p:cNvPr>
          <p:cNvSpPr>
            <a:spLocks noGrp="1"/>
          </p:cNvSpPr>
          <p:nvPr>
            <p:ph type="ftr" sz="quarter" idx="21"/>
          </p:nvPr>
        </p:nvSpPr>
        <p:spPr/>
        <p:txBody>
          <a:bodyPr/>
          <a:lstStyle/>
          <a:p>
            <a:r>
              <a:rPr lang="en-US" dirty="0"/>
              <a:t>Pitch deck</a:t>
            </a:r>
          </a:p>
        </p:txBody>
      </p:sp>
      <p:sp>
        <p:nvSpPr>
          <p:cNvPr id="5" name="Slide Number Placeholder 4">
            <a:extLst>
              <a:ext uri="{FF2B5EF4-FFF2-40B4-BE49-F238E27FC236}">
                <a16:creationId xmlns:a16="http://schemas.microsoft.com/office/drawing/2014/main" id="{158BDCB2-D8C3-4571-8154-76BEA9AE41A8}"/>
              </a:ext>
            </a:extLst>
          </p:cNvPr>
          <p:cNvSpPr>
            <a:spLocks noGrp="1"/>
          </p:cNvSpPr>
          <p:nvPr>
            <p:ph type="sldNum" sz="quarter" idx="22"/>
          </p:nvPr>
        </p:nvSpPr>
        <p:spPr/>
        <p:txBody>
          <a:bodyPr/>
          <a:lstStyle/>
          <a:p>
            <a:fld id="{B5CEABB6-07DC-46E8-9B57-56EC44A396E5}" type="slidenum">
              <a:rPr lang="en-US" smtClean="0"/>
              <a:t>‹#›</a:t>
            </a:fld>
            <a:endParaRPr lang="en-US" dirty="0"/>
          </a:p>
        </p:txBody>
      </p:sp>
      <p:sp>
        <p:nvSpPr>
          <p:cNvPr id="20" name="Text Placeholder 15">
            <a:extLst>
              <a:ext uri="{FF2B5EF4-FFF2-40B4-BE49-F238E27FC236}">
                <a16:creationId xmlns:a16="http://schemas.microsoft.com/office/drawing/2014/main" id="{E6C37A20-957D-4B0B-AC33-7DD21D99A658}"/>
              </a:ext>
            </a:extLst>
          </p:cNvPr>
          <p:cNvSpPr>
            <a:spLocks noGrp="1"/>
          </p:cNvSpPr>
          <p:nvPr>
            <p:ph type="body" sz="quarter" idx="23" hasCustomPrompt="1"/>
          </p:nvPr>
        </p:nvSpPr>
        <p:spPr>
          <a:xfrm>
            <a:off x="5300006" y="3587638"/>
            <a:ext cx="5042568" cy="320381"/>
          </a:xfrm>
        </p:spPr>
        <p:txBody>
          <a:bodyPr lIns="0" anchor="ctr">
            <a:noAutofit/>
          </a:bodyPr>
          <a:lstStyle>
            <a:lvl1pPr marL="0" indent="0">
              <a:buNone/>
              <a:defRPr lang="en-US" sz="1800" kern="1200" cap="all" baseline="0" dirty="0">
                <a:solidFill>
                  <a:schemeClr val="accent1"/>
                </a:solidFill>
                <a:latin typeface="+mj-lt"/>
                <a:ea typeface="+mj-ea"/>
                <a:cs typeface="+mj-cs"/>
              </a:defRPr>
            </a:lvl1pPr>
          </a:lstStyle>
          <a:p>
            <a:pPr lvl="0"/>
            <a:r>
              <a:rPr lang="en-US" dirty="0"/>
              <a:t>Click to add subtitle</a:t>
            </a:r>
          </a:p>
        </p:txBody>
      </p:sp>
      <p:sp>
        <p:nvSpPr>
          <p:cNvPr id="21" name="Text Placeholder 18">
            <a:extLst>
              <a:ext uri="{FF2B5EF4-FFF2-40B4-BE49-F238E27FC236}">
                <a16:creationId xmlns:a16="http://schemas.microsoft.com/office/drawing/2014/main" id="{D9C3D27C-5291-4A1A-83AC-B52D25F43D57}"/>
              </a:ext>
            </a:extLst>
          </p:cNvPr>
          <p:cNvSpPr>
            <a:spLocks noGrp="1"/>
          </p:cNvSpPr>
          <p:nvPr>
            <p:ph type="body" sz="quarter" idx="24" hasCustomPrompt="1"/>
          </p:nvPr>
        </p:nvSpPr>
        <p:spPr>
          <a:xfrm>
            <a:off x="5300007" y="3933114"/>
            <a:ext cx="5041422" cy="540104"/>
          </a:xfrm>
        </p:spPr>
        <p:txBody>
          <a:bodyPr lIns="0">
            <a:normAutofit/>
          </a:bodyPr>
          <a:lstStyle>
            <a:lvl1pPr marL="0" indent="0">
              <a:lnSpc>
                <a:spcPct val="150000"/>
              </a:lnSpc>
              <a:buFont typeface="Arial" panose="020B0604020202020204" pitchFamily="34" charset="0"/>
              <a:buNone/>
              <a:defRPr sz="1200">
                <a:solidFill>
                  <a:schemeClr val="tx2"/>
                </a:solidFill>
              </a:defRPr>
            </a:lvl1pPr>
          </a:lstStyle>
          <a:p>
            <a:pPr lvl="0"/>
            <a:r>
              <a:rPr lang="en-US" dirty="0"/>
              <a:t>Click to add text</a:t>
            </a:r>
          </a:p>
        </p:txBody>
      </p:sp>
      <p:sp>
        <p:nvSpPr>
          <p:cNvPr id="24" name="Text Placeholder 15">
            <a:extLst>
              <a:ext uri="{FF2B5EF4-FFF2-40B4-BE49-F238E27FC236}">
                <a16:creationId xmlns:a16="http://schemas.microsoft.com/office/drawing/2014/main" id="{BD09685A-53BF-4E9B-BD7F-C77B60165D24}"/>
              </a:ext>
            </a:extLst>
          </p:cNvPr>
          <p:cNvSpPr>
            <a:spLocks noGrp="1"/>
          </p:cNvSpPr>
          <p:nvPr>
            <p:ph type="body" sz="quarter" idx="25" hasCustomPrompt="1"/>
          </p:nvPr>
        </p:nvSpPr>
        <p:spPr>
          <a:xfrm>
            <a:off x="4398264" y="5105618"/>
            <a:ext cx="5042568" cy="320381"/>
          </a:xfrm>
        </p:spPr>
        <p:txBody>
          <a:bodyPr lIns="0" anchor="ctr">
            <a:noAutofit/>
          </a:bodyPr>
          <a:lstStyle>
            <a:lvl1pPr marL="0" indent="0">
              <a:buNone/>
              <a:defRPr lang="en-US" sz="1800" kern="1200" cap="all" baseline="0" dirty="0">
                <a:solidFill>
                  <a:schemeClr val="accent1"/>
                </a:solidFill>
                <a:latin typeface="+mj-lt"/>
                <a:ea typeface="+mj-ea"/>
                <a:cs typeface="+mj-cs"/>
              </a:defRPr>
            </a:lvl1pPr>
          </a:lstStyle>
          <a:p>
            <a:pPr lvl="0"/>
            <a:r>
              <a:rPr lang="en-US" dirty="0"/>
              <a:t>Click to add subtitle</a:t>
            </a:r>
          </a:p>
        </p:txBody>
      </p:sp>
      <p:sp>
        <p:nvSpPr>
          <p:cNvPr id="25" name="Text Placeholder 18">
            <a:extLst>
              <a:ext uri="{FF2B5EF4-FFF2-40B4-BE49-F238E27FC236}">
                <a16:creationId xmlns:a16="http://schemas.microsoft.com/office/drawing/2014/main" id="{2B757B2D-A738-401D-A78C-05475608F20A}"/>
              </a:ext>
            </a:extLst>
          </p:cNvPr>
          <p:cNvSpPr>
            <a:spLocks noGrp="1"/>
          </p:cNvSpPr>
          <p:nvPr>
            <p:ph type="body" sz="quarter" idx="26" hasCustomPrompt="1"/>
          </p:nvPr>
        </p:nvSpPr>
        <p:spPr>
          <a:xfrm>
            <a:off x="4398264" y="5451094"/>
            <a:ext cx="5041422" cy="540104"/>
          </a:xfrm>
        </p:spPr>
        <p:txBody>
          <a:bodyPr lIns="0">
            <a:normAutofit/>
          </a:bodyPr>
          <a:lstStyle>
            <a:lvl1pPr marL="0" indent="0">
              <a:lnSpc>
                <a:spcPct val="150000"/>
              </a:lnSpc>
              <a:buFont typeface="Arial" panose="020B0604020202020204" pitchFamily="34" charset="0"/>
              <a:buNone/>
              <a:defRPr sz="1200">
                <a:solidFill>
                  <a:schemeClr val="tx2"/>
                </a:solidFill>
              </a:defRPr>
            </a:lvl1pPr>
          </a:lstStyle>
          <a:p>
            <a:pPr lvl="0"/>
            <a:r>
              <a:rPr lang="en-US"/>
              <a:t>Click to add text</a:t>
            </a:r>
          </a:p>
        </p:txBody>
      </p:sp>
    </p:spTree>
    <p:extLst>
      <p:ext uri="{BB962C8B-B14F-4D97-AF65-F5344CB8AC3E}">
        <p14:creationId xmlns:p14="http://schemas.microsoft.com/office/powerpoint/2010/main" val="26427358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with pic T">
    <p:spTree>
      <p:nvGrpSpPr>
        <p:cNvPr id="1" name=""/>
        <p:cNvGrpSpPr/>
        <p:nvPr/>
      </p:nvGrpSpPr>
      <p:grpSpPr>
        <a:xfrm>
          <a:off x="0" y="0"/>
          <a:ext cx="0" cy="0"/>
          <a:chOff x="0" y="0"/>
          <a:chExt cx="0" cy="0"/>
        </a:xfrm>
      </p:grpSpPr>
      <p:sp>
        <p:nvSpPr>
          <p:cNvPr id="40" name="Picture Placeholder 39">
            <a:extLst>
              <a:ext uri="{FF2B5EF4-FFF2-40B4-BE49-F238E27FC236}">
                <a16:creationId xmlns:a16="http://schemas.microsoft.com/office/drawing/2014/main" id="{F5EB3F05-D570-4C10-88F4-F6BC15CF1F31}"/>
              </a:ext>
            </a:extLst>
          </p:cNvPr>
          <p:cNvSpPr>
            <a:spLocks noGrp="1"/>
          </p:cNvSpPr>
          <p:nvPr>
            <p:ph type="pic" sz="quarter" idx="13"/>
          </p:nvPr>
        </p:nvSpPr>
        <p:spPr>
          <a:xfrm>
            <a:off x="1" y="-12700"/>
            <a:ext cx="7080595" cy="6870700"/>
          </a:xfrm>
          <a:custGeom>
            <a:avLst/>
            <a:gdLst>
              <a:gd name="connsiteX0" fmla="*/ 0 w 7080595"/>
              <a:gd name="connsiteY0" fmla="*/ 0 h 6870700"/>
              <a:gd name="connsiteX1" fmla="*/ 7080595 w 7080595"/>
              <a:gd name="connsiteY1" fmla="*/ 0 h 6870700"/>
              <a:gd name="connsiteX2" fmla="*/ 7080595 w 7080595"/>
              <a:gd name="connsiteY2" fmla="*/ 1883211 h 6870700"/>
              <a:gd name="connsiteX3" fmla="*/ 4515477 w 7080595"/>
              <a:gd name="connsiteY3" fmla="*/ 1883211 h 6870700"/>
              <a:gd name="connsiteX4" fmla="*/ 4515477 w 7080595"/>
              <a:gd name="connsiteY4" fmla="*/ 6870700 h 6870700"/>
              <a:gd name="connsiteX5" fmla="*/ 2269215 w 7080595"/>
              <a:gd name="connsiteY5" fmla="*/ 6870700 h 6870700"/>
              <a:gd name="connsiteX6" fmla="*/ 2269215 w 7080595"/>
              <a:gd name="connsiteY6" fmla="*/ 1883211 h 6870700"/>
              <a:gd name="connsiteX7" fmla="*/ 0 w 7080595"/>
              <a:gd name="connsiteY7" fmla="*/ 1883211 h 6870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80595" h="6870700">
                <a:moveTo>
                  <a:pt x="0" y="0"/>
                </a:moveTo>
                <a:lnTo>
                  <a:pt x="7080595" y="0"/>
                </a:lnTo>
                <a:lnTo>
                  <a:pt x="7080595" y="1883211"/>
                </a:lnTo>
                <a:lnTo>
                  <a:pt x="4515477" y="1883211"/>
                </a:lnTo>
                <a:lnTo>
                  <a:pt x="4515477" y="6870700"/>
                </a:lnTo>
                <a:lnTo>
                  <a:pt x="2269215" y="6870700"/>
                </a:lnTo>
                <a:lnTo>
                  <a:pt x="2269215" y="1883211"/>
                </a:lnTo>
                <a:lnTo>
                  <a:pt x="0" y="1883211"/>
                </a:lnTo>
                <a:close/>
              </a:path>
            </a:pathLst>
          </a:custGeom>
        </p:spPr>
        <p:txBody>
          <a:bodyPr wrap="square">
            <a:noAutofit/>
          </a:bodyPr>
          <a:lstStyle/>
          <a:p>
            <a:r>
              <a:rPr lang="en-GB"/>
              <a:t>Click icon to add picture</a:t>
            </a:r>
            <a:endParaRPr lang="en-US" dirty="0"/>
          </a:p>
        </p:txBody>
      </p:sp>
      <p:sp>
        <p:nvSpPr>
          <p:cNvPr id="4" name="Date Placeholder 3">
            <a:extLst>
              <a:ext uri="{FF2B5EF4-FFF2-40B4-BE49-F238E27FC236}">
                <a16:creationId xmlns:a16="http://schemas.microsoft.com/office/drawing/2014/main" id="{241881D0-A955-463B-814E-4977DB443F87}"/>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660B6947-085B-4130-82A4-5D464A42F85F}"/>
              </a:ext>
            </a:extLst>
          </p:cNvPr>
          <p:cNvSpPr>
            <a:spLocks noGrp="1"/>
          </p:cNvSpPr>
          <p:nvPr>
            <p:ph type="ftr" sz="quarter" idx="11"/>
          </p:nvPr>
        </p:nvSpPr>
        <p:spPr/>
        <p:txBody>
          <a:bodyPr/>
          <a:lstStyle/>
          <a:p>
            <a:r>
              <a:rPr lang="en-US" dirty="0"/>
              <a:t>Pitch deck</a:t>
            </a:r>
          </a:p>
        </p:txBody>
      </p:sp>
      <p:sp>
        <p:nvSpPr>
          <p:cNvPr id="6" name="Slide Number Placeholder 5">
            <a:extLst>
              <a:ext uri="{FF2B5EF4-FFF2-40B4-BE49-F238E27FC236}">
                <a16:creationId xmlns:a16="http://schemas.microsoft.com/office/drawing/2014/main" id="{ABD21287-635C-42C2-8343-AB4B83FB3B76}"/>
              </a:ext>
            </a:extLst>
          </p:cNvPr>
          <p:cNvSpPr>
            <a:spLocks noGrp="1"/>
          </p:cNvSpPr>
          <p:nvPr>
            <p:ph type="sldNum" sz="quarter" idx="12"/>
          </p:nvPr>
        </p:nvSpPr>
        <p:spPr/>
        <p:txBody>
          <a:bodyPr/>
          <a:lstStyle/>
          <a:p>
            <a:fld id="{9FF96520-E4CE-4EAD-8ABF-1D2297D6B3AA}" type="slidenum">
              <a:rPr lang="en-US" smtClean="0"/>
              <a:t>‹#›</a:t>
            </a:fld>
            <a:endParaRPr lang="en-US" dirty="0"/>
          </a:p>
        </p:txBody>
      </p:sp>
      <p:sp>
        <p:nvSpPr>
          <p:cNvPr id="11" name="Title 1">
            <a:extLst>
              <a:ext uri="{FF2B5EF4-FFF2-40B4-BE49-F238E27FC236}">
                <a16:creationId xmlns:a16="http://schemas.microsoft.com/office/drawing/2014/main" id="{FFEA6F9E-1C21-4644-8E2A-AD5673EEAD8F}"/>
              </a:ext>
            </a:extLst>
          </p:cNvPr>
          <p:cNvSpPr>
            <a:spLocks noGrp="1"/>
          </p:cNvSpPr>
          <p:nvPr>
            <p:ph type="title"/>
          </p:nvPr>
        </p:nvSpPr>
        <p:spPr>
          <a:xfrm>
            <a:off x="7543799" y="2318657"/>
            <a:ext cx="4203247" cy="1440996"/>
          </a:xfrm>
        </p:spPr>
        <p:txBody>
          <a:bodyPr lIns="0" anchor="b">
            <a:noAutofit/>
          </a:bodyPr>
          <a:lstStyle>
            <a:lvl1pPr>
              <a:defRPr sz="2800" cap="all" baseline="0">
                <a:solidFill>
                  <a:schemeClr val="accent1"/>
                </a:solidFill>
              </a:defRPr>
            </a:lvl1pPr>
          </a:lstStyle>
          <a:p>
            <a:r>
              <a:rPr lang="en-GB"/>
              <a:t>Click to edit Master title style</a:t>
            </a:r>
            <a:endParaRPr lang="en-US"/>
          </a:p>
        </p:txBody>
      </p:sp>
      <p:sp>
        <p:nvSpPr>
          <p:cNvPr id="12" name="Content Placeholder 2">
            <a:extLst>
              <a:ext uri="{FF2B5EF4-FFF2-40B4-BE49-F238E27FC236}">
                <a16:creationId xmlns:a16="http://schemas.microsoft.com/office/drawing/2014/main" id="{7C1D1C8A-E829-4284-AB95-2DD0C7BAA4C4}"/>
              </a:ext>
            </a:extLst>
          </p:cNvPr>
          <p:cNvSpPr>
            <a:spLocks noGrp="1"/>
          </p:cNvSpPr>
          <p:nvPr>
            <p:ph idx="1"/>
          </p:nvPr>
        </p:nvSpPr>
        <p:spPr>
          <a:xfrm>
            <a:off x="7543799" y="4147457"/>
            <a:ext cx="4203247" cy="1532165"/>
          </a:xfrm>
        </p:spPr>
        <p:txBody>
          <a:bodyPr lIns="0">
            <a:normAutofit/>
          </a:bodyPr>
          <a:lstStyle>
            <a:lvl1pPr marL="0" indent="0">
              <a:lnSpc>
                <a:spcPct val="150000"/>
              </a:lnSpc>
              <a:buNone/>
              <a:defRPr sz="1200"/>
            </a:lvl1pPr>
          </a:lstStyle>
          <a:p>
            <a:pPr lvl="0"/>
            <a:r>
              <a:rPr lang="en-GB"/>
              <a:t>Click to edit Master text styles</a:t>
            </a:r>
          </a:p>
        </p:txBody>
      </p:sp>
      <p:cxnSp>
        <p:nvCxnSpPr>
          <p:cNvPr id="14" name="Straight Connector 13">
            <a:extLst>
              <a:ext uri="{FF2B5EF4-FFF2-40B4-BE49-F238E27FC236}">
                <a16:creationId xmlns:a16="http://schemas.microsoft.com/office/drawing/2014/main" id="{2CC539CF-E024-420D-BFED-5F2212DA8CE3}"/>
              </a:ext>
            </a:extLst>
          </p:cNvPr>
          <p:cNvCxnSpPr>
            <a:cxnSpLocks/>
          </p:cNvCxnSpPr>
          <p:nvPr userDrawn="1"/>
        </p:nvCxnSpPr>
        <p:spPr>
          <a:xfrm>
            <a:off x="-1" y="4376058"/>
            <a:ext cx="7053944" cy="0"/>
          </a:xfrm>
          <a:prstGeom prst="line">
            <a:avLst/>
          </a:prstGeom>
          <a:ln w="190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96097385"/>
      </p:ext>
    </p:extLst>
  </p:cSld>
  <p:clrMapOvr>
    <a:masterClrMapping/>
  </p:clrMapOvr>
  <p:extLst>
    <p:ext uri="{DCECCB84-F9BA-43D5-87BE-67443E8EF086}">
      <p15:sldGuideLst xmlns:p15="http://schemas.microsoft.com/office/powerpoint/2012/main">
        <p15:guide id="1" orient="horz" pos="276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AA5404BE-7C49-4381-8FC0-95A496CFB491}"/>
              </a:ext>
            </a:extLst>
          </p:cNvPr>
          <p:cNvSpPr>
            <a:spLocks noGrp="1"/>
          </p:cNvSpPr>
          <p:nvPr>
            <p:ph type="pic" sz="quarter" idx="13"/>
          </p:nvPr>
        </p:nvSpPr>
        <p:spPr>
          <a:xfrm>
            <a:off x="0" y="0"/>
            <a:ext cx="12192000" cy="6858000"/>
          </a:xfrm>
        </p:spPr>
        <p:txBody>
          <a:bodyPr/>
          <a:lstStyle/>
          <a:p>
            <a:r>
              <a:rPr lang="en-GB"/>
              <a:t>Click icon to add picture</a:t>
            </a:r>
            <a:endParaRPr lang="en-US" dirty="0"/>
          </a:p>
        </p:txBody>
      </p:sp>
      <p:sp>
        <p:nvSpPr>
          <p:cNvPr id="35" name="Text Placeholder 8">
            <a:extLst>
              <a:ext uri="{FF2B5EF4-FFF2-40B4-BE49-F238E27FC236}">
                <a16:creationId xmlns:a16="http://schemas.microsoft.com/office/drawing/2014/main" id="{9B922914-E333-400C-A083-27A44BE79C77}"/>
              </a:ext>
            </a:extLst>
          </p:cNvPr>
          <p:cNvSpPr>
            <a:spLocks noGrp="1"/>
          </p:cNvSpPr>
          <p:nvPr>
            <p:ph type="body" sz="quarter" idx="17" hasCustomPrompt="1"/>
          </p:nvPr>
        </p:nvSpPr>
        <p:spPr>
          <a:xfrm>
            <a:off x="3650085" y="4546575"/>
            <a:ext cx="1500624" cy="1681163"/>
          </a:xfrm>
        </p:spPr>
        <p:txBody>
          <a:bodyPr>
            <a:noAutofit/>
          </a:bodyPr>
          <a:lstStyle>
            <a:lvl1pPr marL="0" indent="0">
              <a:buNone/>
              <a:defRPr sz="15500" b="1">
                <a:solidFill>
                  <a:schemeClr val="tx1"/>
                </a:solidFill>
              </a:defRPr>
            </a:lvl1pPr>
          </a:lstStyle>
          <a:p>
            <a:pPr lvl="0"/>
            <a:r>
              <a:rPr lang="en-US"/>
              <a:t>M</a:t>
            </a:r>
          </a:p>
        </p:txBody>
      </p:sp>
      <p:sp>
        <p:nvSpPr>
          <p:cNvPr id="34" name="Text Placeholder 8">
            <a:extLst>
              <a:ext uri="{FF2B5EF4-FFF2-40B4-BE49-F238E27FC236}">
                <a16:creationId xmlns:a16="http://schemas.microsoft.com/office/drawing/2014/main" id="{486A9052-3614-4622-A421-1D20E5B311A1}"/>
              </a:ext>
            </a:extLst>
          </p:cNvPr>
          <p:cNvSpPr>
            <a:spLocks noGrp="1"/>
          </p:cNvSpPr>
          <p:nvPr>
            <p:ph type="body" sz="quarter" idx="16" hasCustomPrompt="1"/>
          </p:nvPr>
        </p:nvSpPr>
        <p:spPr>
          <a:xfrm>
            <a:off x="2377374" y="2750392"/>
            <a:ext cx="1253665" cy="1681163"/>
          </a:xfrm>
        </p:spPr>
        <p:txBody>
          <a:bodyPr>
            <a:noAutofit/>
          </a:bodyPr>
          <a:lstStyle>
            <a:lvl1pPr marL="0" indent="0">
              <a:buNone/>
              <a:defRPr sz="15500" b="1">
                <a:solidFill>
                  <a:schemeClr val="tx1"/>
                </a:solidFill>
              </a:defRPr>
            </a:lvl1pPr>
          </a:lstStyle>
          <a:p>
            <a:pPr lvl="0"/>
            <a:r>
              <a:rPr lang="en-US"/>
              <a:t>E</a:t>
            </a:r>
          </a:p>
        </p:txBody>
      </p:sp>
      <p:sp>
        <p:nvSpPr>
          <p:cNvPr id="9" name="Text Placeholder 8">
            <a:extLst>
              <a:ext uri="{FF2B5EF4-FFF2-40B4-BE49-F238E27FC236}">
                <a16:creationId xmlns:a16="http://schemas.microsoft.com/office/drawing/2014/main" id="{0F3ADE3E-3D48-4C5D-9FE4-2D7A26315868}"/>
              </a:ext>
            </a:extLst>
          </p:cNvPr>
          <p:cNvSpPr>
            <a:spLocks noGrp="1"/>
          </p:cNvSpPr>
          <p:nvPr>
            <p:ph type="body" sz="quarter" idx="14" hasCustomPrompt="1"/>
          </p:nvPr>
        </p:nvSpPr>
        <p:spPr>
          <a:xfrm>
            <a:off x="442380" y="903514"/>
            <a:ext cx="1253665" cy="1681163"/>
          </a:xfrm>
        </p:spPr>
        <p:txBody>
          <a:bodyPr>
            <a:noAutofit/>
          </a:bodyPr>
          <a:lstStyle>
            <a:lvl1pPr marL="0" indent="0">
              <a:buNone/>
              <a:defRPr sz="15500" b="1">
                <a:solidFill>
                  <a:schemeClr val="tx1"/>
                </a:solidFill>
              </a:defRPr>
            </a:lvl1pPr>
          </a:lstStyle>
          <a:p>
            <a:pPr lvl="0"/>
            <a:r>
              <a:rPr lang="en-US"/>
              <a:t>S</a:t>
            </a:r>
          </a:p>
        </p:txBody>
      </p:sp>
      <p:sp>
        <p:nvSpPr>
          <p:cNvPr id="33" name="Text Placeholder 8">
            <a:extLst>
              <a:ext uri="{FF2B5EF4-FFF2-40B4-BE49-F238E27FC236}">
                <a16:creationId xmlns:a16="http://schemas.microsoft.com/office/drawing/2014/main" id="{9B49215A-DBBC-4C0F-A6A8-DFB2D5464357}"/>
              </a:ext>
            </a:extLst>
          </p:cNvPr>
          <p:cNvSpPr>
            <a:spLocks noGrp="1"/>
          </p:cNvSpPr>
          <p:nvPr>
            <p:ph type="body" sz="quarter" idx="15" hasCustomPrompt="1"/>
          </p:nvPr>
        </p:nvSpPr>
        <p:spPr>
          <a:xfrm>
            <a:off x="2377374" y="897072"/>
            <a:ext cx="1253665" cy="1681163"/>
          </a:xfrm>
        </p:spPr>
        <p:txBody>
          <a:bodyPr>
            <a:noAutofit/>
          </a:bodyPr>
          <a:lstStyle>
            <a:lvl1pPr marL="0" indent="0">
              <a:buNone/>
              <a:defRPr sz="15500" b="1">
                <a:solidFill>
                  <a:schemeClr val="tx1"/>
                </a:solidFill>
              </a:defRPr>
            </a:lvl1pPr>
          </a:lstStyle>
          <a:p>
            <a:pPr lvl="0"/>
            <a:r>
              <a:rPr lang="en-US"/>
              <a:t>T</a:t>
            </a:r>
          </a:p>
        </p:txBody>
      </p:sp>
      <p:sp>
        <p:nvSpPr>
          <p:cNvPr id="2" name="Title 1">
            <a:extLst>
              <a:ext uri="{FF2B5EF4-FFF2-40B4-BE49-F238E27FC236}">
                <a16:creationId xmlns:a16="http://schemas.microsoft.com/office/drawing/2014/main" id="{5E8BB770-F6A6-44A3-BCE1-BCCCC1E81064}"/>
              </a:ext>
            </a:extLst>
          </p:cNvPr>
          <p:cNvSpPr>
            <a:spLocks noGrp="1"/>
          </p:cNvSpPr>
          <p:nvPr>
            <p:ph type="title"/>
          </p:nvPr>
        </p:nvSpPr>
        <p:spPr>
          <a:xfrm>
            <a:off x="5606143" y="5201920"/>
            <a:ext cx="5747657" cy="992505"/>
          </a:xfrm>
        </p:spPr>
        <p:txBody>
          <a:bodyPr anchor="ctr">
            <a:normAutofit/>
          </a:bodyPr>
          <a:lstStyle>
            <a:lvl1pPr>
              <a:defRPr sz="4800" cap="all" baseline="0"/>
            </a:lvl1pPr>
          </a:lstStyle>
          <a:p>
            <a:r>
              <a:rPr lang="en-GB"/>
              <a:t>Click to edit Master title style</a:t>
            </a:r>
            <a:endParaRPr lang="en-US"/>
          </a:p>
        </p:txBody>
      </p:sp>
      <p:sp>
        <p:nvSpPr>
          <p:cNvPr id="3" name="Graphic 8">
            <a:extLst>
              <a:ext uri="{FF2B5EF4-FFF2-40B4-BE49-F238E27FC236}">
                <a16:creationId xmlns:a16="http://schemas.microsoft.com/office/drawing/2014/main" id="{A6A04B8C-D941-483E-B669-7436C535CE2E}"/>
              </a:ext>
              <a:ext uri="{C183D7F6-B498-43B3-948B-1728B52AA6E4}">
                <adec:decorative xmlns:adec="http://schemas.microsoft.com/office/drawing/2017/decorative" val="1"/>
              </a:ext>
            </a:extLst>
          </p:cNvPr>
          <p:cNvSpPr/>
          <p:nvPr userDrawn="1"/>
        </p:nvSpPr>
        <p:spPr>
          <a:xfrm>
            <a:off x="3565384" y="1857932"/>
            <a:ext cx="922101" cy="2445893"/>
          </a:xfrm>
          <a:custGeom>
            <a:avLst/>
            <a:gdLst>
              <a:gd name="connsiteX0" fmla="*/ 922101 w 922101"/>
              <a:gd name="connsiteY0" fmla="*/ 2615575 h 2615575"/>
              <a:gd name="connsiteX1" fmla="*/ 922101 w 922101"/>
              <a:gd name="connsiteY1" fmla="*/ 1134894 h 2615575"/>
              <a:gd name="connsiteX2" fmla="*/ 922101 w 922101"/>
              <a:gd name="connsiteY2" fmla="*/ 0 h 2615575"/>
              <a:gd name="connsiteX3" fmla="*/ 0 w 922101"/>
              <a:gd name="connsiteY3" fmla="*/ 0 h 2615575"/>
              <a:gd name="connsiteX0" fmla="*/ 922101 w 922101"/>
              <a:gd name="connsiteY0" fmla="*/ 2332208 h 2332208"/>
              <a:gd name="connsiteX1" fmla="*/ 922101 w 922101"/>
              <a:gd name="connsiteY1" fmla="*/ 1134894 h 2332208"/>
              <a:gd name="connsiteX2" fmla="*/ 922101 w 922101"/>
              <a:gd name="connsiteY2" fmla="*/ 0 h 2332208"/>
              <a:gd name="connsiteX3" fmla="*/ 0 w 922101"/>
              <a:gd name="connsiteY3" fmla="*/ 0 h 2332208"/>
            </a:gdLst>
            <a:ahLst/>
            <a:cxnLst>
              <a:cxn ang="0">
                <a:pos x="connsiteX0" y="connsiteY0"/>
              </a:cxn>
              <a:cxn ang="0">
                <a:pos x="connsiteX1" y="connsiteY1"/>
              </a:cxn>
              <a:cxn ang="0">
                <a:pos x="connsiteX2" y="connsiteY2"/>
              </a:cxn>
              <a:cxn ang="0">
                <a:pos x="connsiteX3" y="connsiteY3"/>
              </a:cxn>
            </a:cxnLst>
            <a:rect l="l" t="t" r="r" b="b"/>
            <a:pathLst>
              <a:path w="922101" h="2332208">
                <a:moveTo>
                  <a:pt x="922101" y="2332208"/>
                </a:moveTo>
                <a:lnTo>
                  <a:pt x="922101" y="1134894"/>
                </a:lnTo>
                <a:lnTo>
                  <a:pt x="922101" y="0"/>
                </a:lnTo>
                <a:lnTo>
                  <a:pt x="0" y="0"/>
                </a:lnTo>
              </a:path>
            </a:pathLst>
          </a:custGeom>
          <a:noFill/>
          <a:ln w="19050" cap="flat">
            <a:solidFill>
              <a:srgbClr val="C3EF0C"/>
            </a:solidFill>
            <a:prstDash val="solid"/>
            <a:miter/>
          </a:ln>
        </p:spPr>
        <p:txBody>
          <a:bodyPr rtlCol="0" anchor="ctr"/>
          <a:lstStyle/>
          <a:p>
            <a:endParaRPr lang="en-US" dirty="0"/>
          </a:p>
        </p:txBody>
      </p:sp>
      <p:sp>
        <p:nvSpPr>
          <p:cNvPr id="7" name="Graphic 8">
            <a:extLst>
              <a:ext uri="{FF2B5EF4-FFF2-40B4-BE49-F238E27FC236}">
                <a16:creationId xmlns:a16="http://schemas.microsoft.com/office/drawing/2014/main" id="{7A6DC6C6-E9EB-405C-A68E-EE8EEBBCA398}"/>
              </a:ext>
              <a:ext uri="{C183D7F6-B498-43B3-948B-1728B52AA6E4}">
                <adec:decorative xmlns:adec="http://schemas.microsoft.com/office/drawing/2017/decorative" val="1"/>
              </a:ext>
            </a:extLst>
          </p:cNvPr>
          <p:cNvSpPr/>
          <p:nvPr userDrawn="1"/>
        </p:nvSpPr>
        <p:spPr>
          <a:xfrm>
            <a:off x="1845311" y="1857400"/>
            <a:ext cx="691575" cy="8866"/>
          </a:xfrm>
          <a:custGeom>
            <a:avLst/>
            <a:gdLst>
              <a:gd name="connsiteX0" fmla="*/ 691576 w 691575"/>
              <a:gd name="connsiteY0" fmla="*/ 0 h 8866"/>
              <a:gd name="connsiteX1" fmla="*/ 0 w 691575"/>
              <a:gd name="connsiteY1" fmla="*/ 0 h 8866"/>
            </a:gdLst>
            <a:ahLst/>
            <a:cxnLst>
              <a:cxn ang="0">
                <a:pos x="connsiteX0" y="connsiteY0"/>
              </a:cxn>
              <a:cxn ang="0">
                <a:pos x="connsiteX1" y="connsiteY1"/>
              </a:cxn>
            </a:cxnLst>
            <a:rect l="l" t="t" r="r" b="b"/>
            <a:pathLst>
              <a:path w="691575" h="8866">
                <a:moveTo>
                  <a:pt x="691576" y="0"/>
                </a:moveTo>
                <a:lnTo>
                  <a:pt x="0" y="0"/>
                </a:lnTo>
              </a:path>
            </a:pathLst>
          </a:custGeom>
          <a:ln w="19050" cap="flat">
            <a:solidFill>
              <a:srgbClr val="C3EF0C"/>
            </a:solidFill>
            <a:prstDash val="solid"/>
            <a:miter/>
          </a:ln>
        </p:spPr>
        <p:txBody>
          <a:bodyPr rtlCol="0" anchor="ctr"/>
          <a:lstStyle/>
          <a:p>
            <a:endParaRPr lang="en-US" dirty="0"/>
          </a:p>
        </p:txBody>
      </p:sp>
      <p:sp>
        <p:nvSpPr>
          <p:cNvPr id="4" name="Graphic 8">
            <a:extLst>
              <a:ext uri="{FF2B5EF4-FFF2-40B4-BE49-F238E27FC236}">
                <a16:creationId xmlns:a16="http://schemas.microsoft.com/office/drawing/2014/main" id="{028B5C16-2909-487D-BE4D-A794F3BA7AE2}"/>
              </a:ext>
              <a:ext uri="{C183D7F6-B498-43B3-948B-1728B52AA6E4}">
                <adec:decorative xmlns:adec="http://schemas.microsoft.com/office/drawing/2017/decorative" val="1"/>
              </a:ext>
            </a:extLst>
          </p:cNvPr>
          <p:cNvSpPr/>
          <p:nvPr userDrawn="1"/>
        </p:nvSpPr>
        <p:spPr>
          <a:xfrm>
            <a:off x="3565384" y="1857931"/>
            <a:ext cx="922101" cy="2573623"/>
          </a:xfrm>
          <a:custGeom>
            <a:avLst/>
            <a:gdLst>
              <a:gd name="connsiteX0" fmla="*/ 922101 w 922101"/>
              <a:gd name="connsiteY0" fmla="*/ 2615575 h 2615575"/>
              <a:gd name="connsiteX1" fmla="*/ 922101 w 922101"/>
              <a:gd name="connsiteY1" fmla="*/ 1134894 h 2615575"/>
              <a:gd name="connsiteX2" fmla="*/ 922101 w 922101"/>
              <a:gd name="connsiteY2" fmla="*/ 0 h 2615575"/>
              <a:gd name="connsiteX3" fmla="*/ 0 w 922101"/>
              <a:gd name="connsiteY3" fmla="*/ 0 h 2615575"/>
              <a:gd name="connsiteX0" fmla="*/ 922101 w 922101"/>
              <a:gd name="connsiteY0" fmla="*/ 2332208 h 2332208"/>
              <a:gd name="connsiteX1" fmla="*/ 922101 w 922101"/>
              <a:gd name="connsiteY1" fmla="*/ 1134894 h 2332208"/>
              <a:gd name="connsiteX2" fmla="*/ 922101 w 922101"/>
              <a:gd name="connsiteY2" fmla="*/ 0 h 2332208"/>
              <a:gd name="connsiteX3" fmla="*/ 0 w 922101"/>
              <a:gd name="connsiteY3" fmla="*/ 0 h 2332208"/>
            </a:gdLst>
            <a:ahLst/>
            <a:cxnLst>
              <a:cxn ang="0">
                <a:pos x="connsiteX0" y="connsiteY0"/>
              </a:cxn>
              <a:cxn ang="0">
                <a:pos x="connsiteX1" y="connsiteY1"/>
              </a:cxn>
              <a:cxn ang="0">
                <a:pos x="connsiteX2" y="connsiteY2"/>
              </a:cxn>
              <a:cxn ang="0">
                <a:pos x="connsiteX3" y="connsiteY3"/>
              </a:cxn>
            </a:cxnLst>
            <a:rect l="l" t="t" r="r" b="b"/>
            <a:pathLst>
              <a:path w="922101" h="2332208">
                <a:moveTo>
                  <a:pt x="922101" y="2332208"/>
                </a:moveTo>
                <a:lnTo>
                  <a:pt x="922101" y="1134894"/>
                </a:lnTo>
                <a:lnTo>
                  <a:pt x="922101" y="0"/>
                </a:lnTo>
                <a:lnTo>
                  <a:pt x="0" y="0"/>
                </a:lnTo>
              </a:path>
            </a:pathLst>
          </a:custGeom>
          <a:noFill/>
          <a:ln w="19050" cap="flat">
            <a:solidFill>
              <a:srgbClr val="C3EF0C"/>
            </a:solidFill>
            <a:prstDash val="solid"/>
            <a:miter/>
          </a:ln>
        </p:spPr>
        <p:txBody>
          <a:bodyPr rtlCol="0" anchor="ctr"/>
          <a:lstStyle/>
          <a:p>
            <a:endParaRPr lang="en-US" dirty="0"/>
          </a:p>
        </p:txBody>
      </p:sp>
    </p:spTree>
    <p:extLst>
      <p:ext uri="{BB962C8B-B14F-4D97-AF65-F5344CB8AC3E}">
        <p14:creationId xmlns:p14="http://schemas.microsoft.com/office/powerpoint/2010/main" val="754416344"/>
      </p:ext>
    </p:extLst>
  </p:cSld>
  <p:clrMapOvr>
    <a:masterClrMapping/>
  </p:clrMapOvr>
  <p:extLst>
    <p:ext uri="{DCECCB84-F9BA-43D5-87BE-67443E8EF086}">
      <p15:sldGuideLst xmlns:p15="http://schemas.microsoft.com/office/powerpoint/2012/main">
        <p15:guide id="1" orient="horz" pos="720" userDrawn="1">
          <p15:clr>
            <a:srgbClr val="FBAE40"/>
          </p15:clr>
        </p15:guide>
        <p15:guide id="2" orient="horz" pos="1584" userDrawn="1">
          <p15:clr>
            <a:srgbClr val="FBAE40"/>
          </p15:clr>
        </p15:guide>
        <p15:guide id="3" orient="horz" pos="2712"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Title, icons, and content">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07F18567-9326-411F-BA8D-561D58C7DD91}"/>
              </a:ext>
            </a:extLst>
          </p:cNvPr>
          <p:cNvSpPr>
            <a:spLocks noGrp="1"/>
          </p:cNvSpPr>
          <p:nvPr>
            <p:ph type="body" sz="quarter" idx="33" hasCustomPrompt="1"/>
          </p:nvPr>
        </p:nvSpPr>
        <p:spPr>
          <a:xfrm>
            <a:off x="1034142" y="3971432"/>
            <a:ext cx="2941600" cy="360000"/>
          </a:xfrm>
        </p:spPr>
        <p:txBody>
          <a:bodyPr/>
          <a:lstStyle>
            <a:lvl1pPr marL="0" indent="0" algn="l">
              <a:buFont typeface="Arial" panose="020B0604020202020204" pitchFamily="34" charset="0"/>
              <a:buNone/>
              <a:defRPr lang="en-US" sz="1800" kern="1200" cap="all" baseline="0" dirty="0">
                <a:solidFill>
                  <a:schemeClr val="accent1"/>
                </a:solidFill>
                <a:latin typeface="+mj-lt"/>
                <a:ea typeface="+mj-ea"/>
                <a:cs typeface="+mj-cs"/>
              </a:defRPr>
            </a:lvl1pPr>
          </a:lstStyle>
          <a:p>
            <a:pPr lvl="0"/>
            <a:r>
              <a:rPr lang="en-US"/>
              <a:t>Bullet 1</a:t>
            </a:r>
            <a:endParaRPr lang="en-ZA"/>
          </a:p>
        </p:txBody>
      </p:sp>
      <p:sp>
        <p:nvSpPr>
          <p:cNvPr id="10" name="Text Placeholder 10">
            <a:extLst>
              <a:ext uri="{FF2B5EF4-FFF2-40B4-BE49-F238E27FC236}">
                <a16:creationId xmlns:a16="http://schemas.microsoft.com/office/drawing/2014/main" id="{39809F78-EA1B-4C23-A53E-7DE8B4A6AE1D}"/>
              </a:ext>
            </a:extLst>
          </p:cNvPr>
          <p:cNvSpPr>
            <a:spLocks noGrp="1"/>
          </p:cNvSpPr>
          <p:nvPr>
            <p:ph type="body" sz="quarter" idx="34" hasCustomPrompt="1"/>
          </p:nvPr>
        </p:nvSpPr>
        <p:spPr>
          <a:xfrm>
            <a:off x="1034142" y="4605832"/>
            <a:ext cx="2941600" cy="1141882"/>
          </a:xfrm>
        </p:spPr>
        <p:txBody>
          <a:bodyPr>
            <a:normAutofit/>
          </a:bodyPr>
          <a:lstStyle>
            <a:lvl1pPr marL="0" indent="0" algn="l">
              <a:lnSpc>
                <a:spcPct val="150000"/>
              </a:lnSpc>
              <a:buNone/>
              <a:defRPr sz="1200">
                <a:solidFill>
                  <a:schemeClr val="tx1">
                    <a:lumMod val="75000"/>
                    <a:lumOff val="25000"/>
                  </a:schemeClr>
                </a:solidFill>
              </a:defRPr>
            </a:lvl1pPr>
          </a:lstStyle>
          <a:p>
            <a:pPr lvl="0"/>
            <a:r>
              <a:rPr lang="en-US"/>
              <a:t>Bullet Description</a:t>
            </a:r>
            <a:endParaRPr lang="en-ZA"/>
          </a:p>
        </p:txBody>
      </p:sp>
      <p:sp>
        <p:nvSpPr>
          <p:cNvPr id="18" name="Picture Placeholder 15">
            <a:extLst>
              <a:ext uri="{FF2B5EF4-FFF2-40B4-BE49-F238E27FC236}">
                <a16:creationId xmlns:a16="http://schemas.microsoft.com/office/drawing/2014/main" id="{43CBE128-6D8D-4605-B225-5A34FFB1F25B}"/>
              </a:ext>
            </a:extLst>
          </p:cNvPr>
          <p:cNvSpPr>
            <a:spLocks noGrp="1"/>
          </p:cNvSpPr>
          <p:nvPr>
            <p:ph type="pic" sz="quarter" idx="42"/>
          </p:nvPr>
        </p:nvSpPr>
        <p:spPr>
          <a:xfrm>
            <a:off x="1034142" y="3048000"/>
            <a:ext cx="769486" cy="769486"/>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7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a:r>
              <a:rPr lang="en-GB"/>
              <a:t>Click icon to add picture</a:t>
            </a:r>
            <a:endParaRPr lang="en-ZA" dirty="0"/>
          </a:p>
        </p:txBody>
      </p:sp>
      <p:sp>
        <p:nvSpPr>
          <p:cNvPr id="15" name="Title 1">
            <a:extLst>
              <a:ext uri="{FF2B5EF4-FFF2-40B4-BE49-F238E27FC236}">
                <a16:creationId xmlns:a16="http://schemas.microsoft.com/office/drawing/2014/main" id="{4AA3FE14-6E13-47C9-A512-83A96F3DD002}"/>
              </a:ext>
            </a:extLst>
          </p:cNvPr>
          <p:cNvSpPr>
            <a:spLocks noGrp="1"/>
          </p:cNvSpPr>
          <p:nvPr>
            <p:ph type="title"/>
          </p:nvPr>
        </p:nvSpPr>
        <p:spPr>
          <a:xfrm>
            <a:off x="1034142" y="1110286"/>
            <a:ext cx="10515600" cy="924808"/>
          </a:xfrm>
        </p:spPr>
        <p:txBody>
          <a:bodyPr lIns="0">
            <a:normAutofit/>
          </a:bodyPr>
          <a:lstStyle>
            <a:lvl1pPr>
              <a:defRPr lang="en-US" sz="2800" kern="1200" cap="all" baseline="0" dirty="0">
                <a:solidFill>
                  <a:schemeClr val="accent1"/>
                </a:solidFill>
                <a:latin typeface="+mj-lt"/>
                <a:ea typeface="+mj-ea"/>
                <a:cs typeface="+mj-cs"/>
              </a:defRPr>
            </a:lvl1pPr>
          </a:lstStyle>
          <a:p>
            <a:r>
              <a:rPr lang="en-GB"/>
              <a:t>Click to edit Master title style</a:t>
            </a:r>
            <a:endParaRPr lang="en-US"/>
          </a:p>
        </p:txBody>
      </p:sp>
      <p:cxnSp>
        <p:nvCxnSpPr>
          <p:cNvPr id="16" name="Straight Connector 15">
            <a:extLst>
              <a:ext uri="{FF2B5EF4-FFF2-40B4-BE49-F238E27FC236}">
                <a16:creationId xmlns:a16="http://schemas.microsoft.com/office/drawing/2014/main" id="{2D83A9ED-5F19-4646-ADCE-C829C97154DC}"/>
              </a:ext>
            </a:extLst>
          </p:cNvPr>
          <p:cNvCxnSpPr>
            <a:cxnSpLocks/>
          </p:cNvCxnSpPr>
          <p:nvPr userDrawn="1"/>
        </p:nvCxnSpPr>
        <p:spPr>
          <a:xfrm>
            <a:off x="1121228" y="0"/>
            <a:ext cx="0" cy="1110286"/>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7" name="Text Placeholder 8">
            <a:extLst>
              <a:ext uri="{FF2B5EF4-FFF2-40B4-BE49-F238E27FC236}">
                <a16:creationId xmlns:a16="http://schemas.microsoft.com/office/drawing/2014/main" id="{6187F4BE-3AD3-4857-B0A9-A9285E52D819}"/>
              </a:ext>
            </a:extLst>
          </p:cNvPr>
          <p:cNvSpPr>
            <a:spLocks noGrp="1"/>
          </p:cNvSpPr>
          <p:nvPr>
            <p:ph type="body" sz="quarter" idx="43" hasCustomPrompt="1"/>
          </p:nvPr>
        </p:nvSpPr>
        <p:spPr>
          <a:xfrm>
            <a:off x="4706975" y="3971432"/>
            <a:ext cx="2941600" cy="360000"/>
          </a:xfrm>
        </p:spPr>
        <p:txBody>
          <a:bodyPr/>
          <a:lstStyle>
            <a:lvl1pPr marL="0" indent="0" algn="l">
              <a:buFont typeface="Arial" panose="020B0604020202020204" pitchFamily="34" charset="0"/>
              <a:buNone/>
              <a:defRPr lang="en-US" sz="1800" kern="1200" cap="all" baseline="0" dirty="0">
                <a:solidFill>
                  <a:schemeClr val="accent1"/>
                </a:solidFill>
                <a:latin typeface="+mj-lt"/>
                <a:ea typeface="+mj-ea"/>
                <a:cs typeface="+mj-cs"/>
              </a:defRPr>
            </a:lvl1pPr>
          </a:lstStyle>
          <a:p>
            <a:pPr lvl="0"/>
            <a:r>
              <a:rPr lang="en-US"/>
              <a:t>Bullet 1</a:t>
            </a:r>
            <a:endParaRPr lang="en-ZA"/>
          </a:p>
        </p:txBody>
      </p:sp>
      <p:sp>
        <p:nvSpPr>
          <p:cNvPr id="21" name="Text Placeholder 10">
            <a:extLst>
              <a:ext uri="{FF2B5EF4-FFF2-40B4-BE49-F238E27FC236}">
                <a16:creationId xmlns:a16="http://schemas.microsoft.com/office/drawing/2014/main" id="{5F81158B-DA52-484D-8105-92B77E4DC466}"/>
              </a:ext>
            </a:extLst>
          </p:cNvPr>
          <p:cNvSpPr>
            <a:spLocks noGrp="1"/>
          </p:cNvSpPr>
          <p:nvPr>
            <p:ph type="body" sz="quarter" idx="44" hasCustomPrompt="1"/>
          </p:nvPr>
        </p:nvSpPr>
        <p:spPr>
          <a:xfrm>
            <a:off x="4706975" y="4605832"/>
            <a:ext cx="2941600" cy="1141882"/>
          </a:xfrm>
        </p:spPr>
        <p:txBody>
          <a:bodyPr>
            <a:normAutofit/>
          </a:bodyPr>
          <a:lstStyle>
            <a:lvl1pPr marL="0" indent="0" algn="l">
              <a:lnSpc>
                <a:spcPct val="150000"/>
              </a:lnSpc>
              <a:buNone/>
              <a:defRPr sz="1200">
                <a:solidFill>
                  <a:schemeClr val="tx1">
                    <a:lumMod val="75000"/>
                    <a:lumOff val="25000"/>
                  </a:schemeClr>
                </a:solidFill>
              </a:defRPr>
            </a:lvl1pPr>
          </a:lstStyle>
          <a:p>
            <a:pPr lvl="0"/>
            <a:r>
              <a:rPr lang="en-US"/>
              <a:t>Bullet Description</a:t>
            </a:r>
            <a:endParaRPr lang="en-ZA"/>
          </a:p>
        </p:txBody>
      </p:sp>
      <p:sp>
        <p:nvSpPr>
          <p:cNvPr id="22" name="Picture Placeholder 15">
            <a:extLst>
              <a:ext uri="{FF2B5EF4-FFF2-40B4-BE49-F238E27FC236}">
                <a16:creationId xmlns:a16="http://schemas.microsoft.com/office/drawing/2014/main" id="{51CF84FA-944B-434D-A8DD-F5D8A6BD7F12}"/>
              </a:ext>
            </a:extLst>
          </p:cNvPr>
          <p:cNvSpPr>
            <a:spLocks noGrp="1"/>
          </p:cNvSpPr>
          <p:nvPr>
            <p:ph type="pic" sz="quarter" idx="45"/>
          </p:nvPr>
        </p:nvSpPr>
        <p:spPr>
          <a:xfrm>
            <a:off x="4706975" y="3048000"/>
            <a:ext cx="769486" cy="769486"/>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7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a:r>
              <a:rPr lang="en-GB"/>
              <a:t>Click icon to add picture</a:t>
            </a:r>
            <a:endParaRPr lang="en-ZA" dirty="0"/>
          </a:p>
        </p:txBody>
      </p:sp>
      <p:sp>
        <p:nvSpPr>
          <p:cNvPr id="23" name="Text Placeholder 8">
            <a:extLst>
              <a:ext uri="{FF2B5EF4-FFF2-40B4-BE49-F238E27FC236}">
                <a16:creationId xmlns:a16="http://schemas.microsoft.com/office/drawing/2014/main" id="{9AFDDE4E-007E-431B-937C-1B26959515F6}"/>
              </a:ext>
            </a:extLst>
          </p:cNvPr>
          <p:cNvSpPr>
            <a:spLocks noGrp="1"/>
          </p:cNvSpPr>
          <p:nvPr>
            <p:ph type="body" sz="quarter" idx="46" hasCustomPrompt="1"/>
          </p:nvPr>
        </p:nvSpPr>
        <p:spPr>
          <a:xfrm>
            <a:off x="8412200" y="3971432"/>
            <a:ext cx="2941600" cy="360000"/>
          </a:xfrm>
        </p:spPr>
        <p:txBody>
          <a:bodyPr/>
          <a:lstStyle>
            <a:lvl1pPr marL="0" indent="0" algn="l">
              <a:buFont typeface="Arial" panose="020B0604020202020204" pitchFamily="34" charset="0"/>
              <a:buNone/>
              <a:defRPr lang="en-US" sz="1800" kern="1200" cap="all" baseline="0" dirty="0">
                <a:solidFill>
                  <a:schemeClr val="accent1"/>
                </a:solidFill>
                <a:latin typeface="+mj-lt"/>
                <a:ea typeface="+mj-ea"/>
                <a:cs typeface="+mj-cs"/>
              </a:defRPr>
            </a:lvl1pPr>
          </a:lstStyle>
          <a:p>
            <a:pPr lvl="0"/>
            <a:r>
              <a:rPr lang="en-US"/>
              <a:t>Bullet 1</a:t>
            </a:r>
            <a:endParaRPr lang="en-ZA"/>
          </a:p>
        </p:txBody>
      </p:sp>
      <p:sp>
        <p:nvSpPr>
          <p:cNvPr id="24" name="Text Placeholder 10">
            <a:extLst>
              <a:ext uri="{FF2B5EF4-FFF2-40B4-BE49-F238E27FC236}">
                <a16:creationId xmlns:a16="http://schemas.microsoft.com/office/drawing/2014/main" id="{3B096111-A95B-402E-B431-43D852C9E2AD}"/>
              </a:ext>
            </a:extLst>
          </p:cNvPr>
          <p:cNvSpPr>
            <a:spLocks noGrp="1"/>
          </p:cNvSpPr>
          <p:nvPr>
            <p:ph type="body" sz="quarter" idx="47" hasCustomPrompt="1"/>
          </p:nvPr>
        </p:nvSpPr>
        <p:spPr>
          <a:xfrm>
            <a:off x="8412200" y="4605832"/>
            <a:ext cx="2941600" cy="1141882"/>
          </a:xfrm>
        </p:spPr>
        <p:txBody>
          <a:bodyPr>
            <a:normAutofit/>
          </a:bodyPr>
          <a:lstStyle>
            <a:lvl1pPr marL="0" indent="0" algn="l">
              <a:lnSpc>
                <a:spcPct val="150000"/>
              </a:lnSpc>
              <a:buNone/>
              <a:defRPr sz="1200">
                <a:solidFill>
                  <a:schemeClr val="tx1">
                    <a:lumMod val="75000"/>
                    <a:lumOff val="25000"/>
                  </a:schemeClr>
                </a:solidFill>
              </a:defRPr>
            </a:lvl1pPr>
          </a:lstStyle>
          <a:p>
            <a:pPr lvl="0"/>
            <a:r>
              <a:rPr lang="en-US"/>
              <a:t>Bullet Description</a:t>
            </a:r>
            <a:endParaRPr lang="en-ZA"/>
          </a:p>
        </p:txBody>
      </p:sp>
      <p:sp>
        <p:nvSpPr>
          <p:cNvPr id="25" name="Picture Placeholder 15">
            <a:extLst>
              <a:ext uri="{FF2B5EF4-FFF2-40B4-BE49-F238E27FC236}">
                <a16:creationId xmlns:a16="http://schemas.microsoft.com/office/drawing/2014/main" id="{F07B788A-B491-4062-8710-AC0B5654D443}"/>
              </a:ext>
            </a:extLst>
          </p:cNvPr>
          <p:cNvSpPr>
            <a:spLocks noGrp="1"/>
          </p:cNvSpPr>
          <p:nvPr>
            <p:ph type="pic" sz="quarter" idx="48"/>
          </p:nvPr>
        </p:nvSpPr>
        <p:spPr>
          <a:xfrm>
            <a:off x="8412200" y="3048000"/>
            <a:ext cx="769486" cy="769486"/>
          </a:xfrm>
          <a:no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7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a:r>
              <a:rPr lang="en-GB"/>
              <a:t>Click icon to add picture</a:t>
            </a:r>
            <a:endParaRPr lang="en-ZA" dirty="0"/>
          </a:p>
        </p:txBody>
      </p:sp>
      <p:sp>
        <p:nvSpPr>
          <p:cNvPr id="19" name="Date Placeholder 2">
            <a:extLst>
              <a:ext uri="{FF2B5EF4-FFF2-40B4-BE49-F238E27FC236}">
                <a16:creationId xmlns:a16="http://schemas.microsoft.com/office/drawing/2014/main" id="{D798BE23-D422-4EB1-A64B-247490908929}"/>
              </a:ext>
            </a:extLst>
          </p:cNvPr>
          <p:cNvSpPr>
            <a:spLocks noGrp="1"/>
          </p:cNvSpPr>
          <p:nvPr>
            <p:ph type="dt" sz="half" idx="20"/>
          </p:nvPr>
        </p:nvSpPr>
        <p:spPr>
          <a:xfrm>
            <a:off x="838200" y="6356350"/>
            <a:ext cx="2743200" cy="365125"/>
          </a:xfrm>
        </p:spPr>
        <p:txBody>
          <a:bodyPr/>
          <a:lstStyle/>
          <a:p>
            <a:endParaRPr lang="en-US" dirty="0"/>
          </a:p>
        </p:txBody>
      </p:sp>
      <p:sp>
        <p:nvSpPr>
          <p:cNvPr id="20" name="Footer Placeholder 3">
            <a:extLst>
              <a:ext uri="{FF2B5EF4-FFF2-40B4-BE49-F238E27FC236}">
                <a16:creationId xmlns:a16="http://schemas.microsoft.com/office/drawing/2014/main" id="{4BF2994C-9A98-4FB0-B040-0D7D4EE7DBBB}"/>
              </a:ext>
            </a:extLst>
          </p:cNvPr>
          <p:cNvSpPr>
            <a:spLocks noGrp="1"/>
          </p:cNvSpPr>
          <p:nvPr>
            <p:ph type="ftr" sz="quarter" idx="21"/>
          </p:nvPr>
        </p:nvSpPr>
        <p:spPr>
          <a:xfrm>
            <a:off x="4038600" y="6356350"/>
            <a:ext cx="4114800" cy="365125"/>
          </a:xfrm>
        </p:spPr>
        <p:txBody>
          <a:bodyPr/>
          <a:lstStyle/>
          <a:p>
            <a:r>
              <a:rPr lang="en-US" dirty="0"/>
              <a:t>Pitch deck</a:t>
            </a:r>
          </a:p>
        </p:txBody>
      </p:sp>
      <p:sp>
        <p:nvSpPr>
          <p:cNvPr id="26" name="Slide Number Placeholder 4">
            <a:extLst>
              <a:ext uri="{FF2B5EF4-FFF2-40B4-BE49-F238E27FC236}">
                <a16:creationId xmlns:a16="http://schemas.microsoft.com/office/drawing/2014/main" id="{96B5941B-782C-4ACF-AF36-8E21DA11A22E}"/>
              </a:ext>
            </a:extLst>
          </p:cNvPr>
          <p:cNvSpPr>
            <a:spLocks noGrp="1"/>
          </p:cNvSpPr>
          <p:nvPr>
            <p:ph type="sldNum" sz="quarter" idx="22"/>
          </p:nvPr>
        </p:nvSpPr>
        <p:spPr>
          <a:xfrm>
            <a:off x="8610600" y="6356350"/>
            <a:ext cx="2743200" cy="365125"/>
          </a:xfrm>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35476209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 Content with titles">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29EDF1B-BFF2-495C-B3B8-4EE6F48140F0}"/>
              </a:ext>
            </a:extLst>
          </p:cNvPr>
          <p:cNvSpPr/>
          <p:nvPr userDrawn="1"/>
        </p:nvSpPr>
        <p:spPr>
          <a:xfrm>
            <a:off x="8412200" y="3195400"/>
            <a:ext cx="2941600" cy="508000"/>
          </a:xfrm>
          <a:prstGeom prst="rect">
            <a:avLst/>
          </a:prstGeom>
          <a:gradFill>
            <a:gsLst>
              <a:gs pos="100000">
                <a:schemeClr val="accent2"/>
              </a:gs>
              <a:gs pos="8000">
                <a:schemeClr val="accent1"/>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1">
            <a:extLst>
              <a:ext uri="{FF2B5EF4-FFF2-40B4-BE49-F238E27FC236}">
                <a16:creationId xmlns:a16="http://schemas.microsoft.com/office/drawing/2014/main" id="{629F2809-C0D4-4624-9BF4-7A5A02FC6504}"/>
              </a:ext>
            </a:extLst>
          </p:cNvPr>
          <p:cNvSpPr/>
          <p:nvPr userDrawn="1"/>
        </p:nvSpPr>
        <p:spPr>
          <a:xfrm>
            <a:off x="1034142" y="3195400"/>
            <a:ext cx="2941600" cy="508000"/>
          </a:xfrm>
          <a:prstGeom prst="rect">
            <a:avLst/>
          </a:prstGeom>
          <a:gradFill>
            <a:gsLst>
              <a:gs pos="100000">
                <a:schemeClr val="accent2"/>
              </a:gs>
              <a:gs pos="8000">
                <a:schemeClr val="accent1"/>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2">
            <a:extLst>
              <a:ext uri="{FF2B5EF4-FFF2-40B4-BE49-F238E27FC236}">
                <a16:creationId xmlns:a16="http://schemas.microsoft.com/office/drawing/2014/main" id="{FA38AFF1-A7FF-4F75-9E57-C1827806B34E}"/>
              </a:ext>
            </a:extLst>
          </p:cNvPr>
          <p:cNvSpPr/>
          <p:nvPr userDrawn="1"/>
        </p:nvSpPr>
        <p:spPr>
          <a:xfrm>
            <a:off x="4706975" y="3195400"/>
            <a:ext cx="2941600" cy="508000"/>
          </a:xfrm>
          <a:prstGeom prst="rect">
            <a:avLst/>
          </a:prstGeom>
          <a:gradFill>
            <a:gsLst>
              <a:gs pos="100000">
                <a:schemeClr val="accent2"/>
              </a:gs>
              <a:gs pos="8000">
                <a:schemeClr val="accent1"/>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8">
            <a:extLst>
              <a:ext uri="{FF2B5EF4-FFF2-40B4-BE49-F238E27FC236}">
                <a16:creationId xmlns:a16="http://schemas.microsoft.com/office/drawing/2014/main" id="{07F18567-9326-411F-BA8D-561D58C7DD91}"/>
              </a:ext>
            </a:extLst>
          </p:cNvPr>
          <p:cNvSpPr>
            <a:spLocks noGrp="1"/>
          </p:cNvSpPr>
          <p:nvPr>
            <p:ph type="body" sz="quarter" idx="33" hasCustomPrompt="1"/>
          </p:nvPr>
        </p:nvSpPr>
        <p:spPr>
          <a:xfrm>
            <a:off x="1034142" y="3266159"/>
            <a:ext cx="2941600" cy="360000"/>
          </a:xfrm>
        </p:spPr>
        <p:txBody>
          <a:bodyPr anchor="ctr"/>
          <a:lstStyle>
            <a:lvl1pPr marL="0" indent="0" algn="ctr">
              <a:buFont typeface="Arial" panose="020B0604020202020204" pitchFamily="34" charset="0"/>
              <a:buNone/>
              <a:defRPr lang="en-US" sz="1800" kern="1200" cap="all" baseline="0" dirty="0">
                <a:solidFill>
                  <a:schemeClr val="bg1"/>
                </a:solidFill>
                <a:latin typeface="+mj-lt"/>
                <a:ea typeface="+mj-ea"/>
                <a:cs typeface="+mj-cs"/>
              </a:defRPr>
            </a:lvl1pPr>
          </a:lstStyle>
          <a:p>
            <a:pPr lvl="0"/>
            <a:r>
              <a:rPr lang="en-US" dirty="0"/>
              <a:t>Title 1</a:t>
            </a:r>
            <a:endParaRPr lang="en-ZA" dirty="0"/>
          </a:p>
        </p:txBody>
      </p:sp>
      <p:sp>
        <p:nvSpPr>
          <p:cNvPr id="10" name="Text Placeholder 10">
            <a:extLst>
              <a:ext uri="{FF2B5EF4-FFF2-40B4-BE49-F238E27FC236}">
                <a16:creationId xmlns:a16="http://schemas.microsoft.com/office/drawing/2014/main" id="{39809F78-EA1B-4C23-A53E-7DE8B4A6AE1D}"/>
              </a:ext>
            </a:extLst>
          </p:cNvPr>
          <p:cNvSpPr>
            <a:spLocks noGrp="1"/>
          </p:cNvSpPr>
          <p:nvPr>
            <p:ph type="body" sz="quarter" idx="34" hasCustomPrompt="1"/>
          </p:nvPr>
        </p:nvSpPr>
        <p:spPr>
          <a:xfrm>
            <a:off x="1034142" y="4117103"/>
            <a:ext cx="2941600" cy="1141882"/>
          </a:xfrm>
        </p:spPr>
        <p:txBody>
          <a:bodyPr>
            <a:normAutofit/>
          </a:bodyPr>
          <a:lstStyle>
            <a:lvl1pPr marL="0" indent="0" algn="ctr">
              <a:lnSpc>
                <a:spcPct val="150000"/>
              </a:lnSpc>
              <a:buNone/>
              <a:defRPr sz="1200">
                <a:solidFill>
                  <a:schemeClr val="tx1">
                    <a:lumMod val="75000"/>
                    <a:lumOff val="25000"/>
                  </a:schemeClr>
                </a:solidFill>
              </a:defRPr>
            </a:lvl1pPr>
          </a:lstStyle>
          <a:p>
            <a:pPr lvl="0"/>
            <a:r>
              <a:rPr lang="en-US"/>
              <a:t>Bullet Description</a:t>
            </a:r>
            <a:endParaRPr lang="en-ZA"/>
          </a:p>
        </p:txBody>
      </p:sp>
      <p:sp>
        <p:nvSpPr>
          <p:cNvPr id="15" name="Title 1">
            <a:extLst>
              <a:ext uri="{FF2B5EF4-FFF2-40B4-BE49-F238E27FC236}">
                <a16:creationId xmlns:a16="http://schemas.microsoft.com/office/drawing/2014/main" id="{4AA3FE14-6E13-47C9-A512-83A96F3DD002}"/>
              </a:ext>
            </a:extLst>
          </p:cNvPr>
          <p:cNvSpPr>
            <a:spLocks noGrp="1"/>
          </p:cNvSpPr>
          <p:nvPr>
            <p:ph type="title"/>
          </p:nvPr>
        </p:nvSpPr>
        <p:spPr>
          <a:xfrm>
            <a:off x="1034142" y="1110286"/>
            <a:ext cx="10515600" cy="924808"/>
          </a:xfrm>
        </p:spPr>
        <p:txBody>
          <a:bodyPr lIns="0">
            <a:normAutofit/>
          </a:bodyPr>
          <a:lstStyle>
            <a:lvl1pPr>
              <a:defRPr lang="en-US" sz="2800" kern="1200" cap="all" baseline="0" dirty="0">
                <a:solidFill>
                  <a:schemeClr val="accent1"/>
                </a:solidFill>
                <a:latin typeface="+mj-lt"/>
                <a:ea typeface="+mj-ea"/>
                <a:cs typeface="+mj-cs"/>
              </a:defRPr>
            </a:lvl1pPr>
          </a:lstStyle>
          <a:p>
            <a:r>
              <a:rPr lang="en-GB"/>
              <a:t>Click to edit Master title style</a:t>
            </a:r>
            <a:endParaRPr lang="en-US"/>
          </a:p>
        </p:txBody>
      </p:sp>
      <p:cxnSp>
        <p:nvCxnSpPr>
          <p:cNvPr id="16" name="Straight Connector 15">
            <a:extLst>
              <a:ext uri="{FF2B5EF4-FFF2-40B4-BE49-F238E27FC236}">
                <a16:creationId xmlns:a16="http://schemas.microsoft.com/office/drawing/2014/main" id="{2D83A9ED-5F19-4646-ADCE-C829C97154DC}"/>
              </a:ext>
            </a:extLst>
          </p:cNvPr>
          <p:cNvCxnSpPr>
            <a:cxnSpLocks/>
          </p:cNvCxnSpPr>
          <p:nvPr userDrawn="1"/>
        </p:nvCxnSpPr>
        <p:spPr>
          <a:xfrm>
            <a:off x="1121228" y="0"/>
            <a:ext cx="0" cy="1110286"/>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7" name="Text Placeholder 8">
            <a:extLst>
              <a:ext uri="{FF2B5EF4-FFF2-40B4-BE49-F238E27FC236}">
                <a16:creationId xmlns:a16="http://schemas.microsoft.com/office/drawing/2014/main" id="{6187F4BE-3AD3-4857-B0A9-A9285E52D819}"/>
              </a:ext>
            </a:extLst>
          </p:cNvPr>
          <p:cNvSpPr>
            <a:spLocks noGrp="1"/>
          </p:cNvSpPr>
          <p:nvPr>
            <p:ph type="body" sz="quarter" idx="43" hasCustomPrompt="1"/>
          </p:nvPr>
        </p:nvSpPr>
        <p:spPr>
          <a:xfrm>
            <a:off x="4706975" y="3266159"/>
            <a:ext cx="2941600" cy="360000"/>
          </a:xfrm>
        </p:spPr>
        <p:txBody>
          <a:bodyPr anchor="ctr"/>
          <a:lstStyle>
            <a:lvl1pPr marL="0" indent="0" algn="ctr">
              <a:buFont typeface="Arial" panose="020B0604020202020204" pitchFamily="34" charset="0"/>
              <a:buNone/>
              <a:defRPr lang="en-US" sz="1800" kern="1200" cap="all" baseline="0" dirty="0">
                <a:solidFill>
                  <a:schemeClr val="bg1"/>
                </a:solidFill>
                <a:latin typeface="+mj-lt"/>
                <a:ea typeface="+mj-ea"/>
                <a:cs typeface="+mj-cs"/>
              </a:defRPr>
            </a:lvl1pPr>
          </a:lstStyle>
          <a:p>
            <a:pPr lvl="0"/>
            <a:r>
              <a:rPr lang="en-US"/>
              <a:t>Title 2</a:t>
            </a:r>
            <a:endParaRPr lang="en-ZA"/>
          </a:p>
        </p:txBody>
      </p:sp>
      <p:sp>
        <p:nvSpPr>
          <p:cNvPr id="21" name="Text Placeholder 10">
            <a:extLst>
              <a:ext uri="{FF2B5EF4-FFF2-40B4-BE49-F238E27FC236}">
                <a16:creationId xmlns:a16="http://schemas.microsoft.com/office/drawing/2014/main" id="{5F81158B-DA52-484D-8105-92B77E4DC466}"/>
              </a:ext>
            </a:extLst>
          </p:cNvPr>
          <p:cNvSpPr>
            <a:spLocks noGrp="1"/>
          </p:cNvSpPr>
          <p:nvPr>
            <p:ph type="body" sz="quarter" idx="44" hasCustomPrompt="1"/>
          </p:nvPr>
        </p:nvSpPr>
        <p:spPr>
          <a:xfrm>
            <a:off x="4706975" y="4117103"/>
            <a:ext cx="2941600" cy="1141882"/>
          </a:xfrm>
        </p:spPr>
        <p:txBody>
          <a:bodyPr>
            <a:normAutofit/>
          </a:bodyPr>
          <a:lstStyle>
            <a:lvl1pPr marL="0" indent="0" algn="ctr">
              <a:lnSpc>
                <a:spcPct val="150000"/>
              </a:lnSpc>
              <a:buNone/>
              <a:defRPr sz="1200">
                <a:solidFill>
                  <a:schemeClr val="tx1">
                    <a:lumMod val="75000"/>
                    <a:lumOff val="25000"/>
                  </a:schemeClr>
                </a:solidFill>
              </a:defRPr>
            </a:lvl1pPr>
          </a:lstStyle>
          <a:p>
            <a:pPr lvl="0"/>
            <a:r>
              <a:rPr lang="en-US"/>
              <a:t>Bullet Description</a:t>
            </a:r>
            <a:endParaRPr lang="en-ZA"/>
          </a:p>
        </p:txBody>
      </p:sp>
      <p:sp>
        <p:nvSpPr>
          <p:cNvPr id="23" name="Text Placeholder 8">
            <a:extLst>
              <a:ext uri="{FF2B5EF4-FFF2-40B4-BE49-F238E27FC236}">
                <a16:creationId xmlns:a16="http://schemas.microsoft.com/office/drawing/2014/main" id="{9AFDDE4E-007E-431B-937C-1B26959515F6}"/>
              </a:ext>
            </a:extLst>
          </p:cNvPr>
          <p:cNvSpPr>
            <a:spLocks noGrp="1"/>
          </p:cNvSpPr>
          <p:nvPr>
            <p:ph type="body" sz="quarter" idx="46" hasCustomPrompt="1"/>
          </p:nvPr>
        </p:nvSpPr>
        <p:spPr>
          <a:xfrm>
            <a:off x="8412200" y="3266159"/>
            <a:ext cx="2941600" cy="360000"/>
          </a:xfrm>
        </p:spPr>
        <p:txBody>
          <a:bodyPr anchor="ctr"/>
          <a:lstStyle>
            <a:lvl1pPr marL="0" indent="0" algn="ctr">
              <a:buFont typeface="Arial" panose="020B0604020202020204" pitchFamily="34" charset="0"/>
              <a:buNone/>
              <a:defRPr lang="en-US" sz="1800" kern="1200" cap="all" baseline="0" dirty="0">
                <a:solidFill>
                  <a:schemeClr val="bg1"/>
                </a:solidFill>
                <a:latin typeface="+mj-lt"/>
                <a:ea typeface="+mj-ea"/>
                <a:cs typeface="+mj-cs"/>
              </a:defRPr>
            </a:lvl1pPr>
          </a:lstStyle>
          <a:p>
            <a:pPr lvl="0"/>
            <a:r>
              <a:rPr lang="en-US"/>
              <a:t>Title 3</a:t>
            </a:r>
            <a:endParaRPr lang="en-ZA"/>
          </a:p>
        </p:txBody>
      </p:sp>
      <p:sp>
        <p:nvSpPr>
          <p:cNvPr id="24" name="Text Placeholder 10">
            <a:extLst>
              <a:ext uri="{FF2B5EF4-FFF2-40B4-BE49-F238E27FC236}">
                <a16:creationId xmlns:a16="http://schemas.microsoft.com/office/drawing/2014/main" id="{3B096111-A95B-402E-B431-43D852C9E2AD}"/>
              </a:ext>
            </a:extLst>
          </p:cNvPr>
          <p:cNvSpPr>
            <a:spLocks noGrp="1"/>
          </p:cNvSpPr>
          <p:nvPr>
            <p:ph type="body" sz="quarter" idx="47" hasCustomPrompt="1"/>
          </p:nvPr>
        </p:nvSpPr>
        <p:spPr>
          <a:xfrm>
            <a:off x="8412200" y="4117103"/>
            <a:ext cx="2941600" cy="1141882"/>
          </a:xfrm>
        </p:spPr>
        <p:txBody>
          <a:bodyPr>
            <a:normAutofit/>
          </a:bodyPr>
          <a:lstStyle>
            <a:lvl1pPr marL="0" indent="0" algn="ctr">
              <a:lnSpc>
                <a:spcPct val="150000"/>
              </a:lnSpc>
              <a:buNone/>
              <a:defRPr sz="1200">
                <a:solidFill>
                  <a:schemeClr val="tx1">
                    <a:lumMod val="75000"/>
                    <a:lumOff val="25000"/>
                  </a:schemeClr>
                </a:solidFill>
              </a:defRPr>
            </a:lvl1pPr>
          </a:lstStyle>
          <a:p>
            <a:pPr lvl="0"/>
            <a:r>
              <a:rPr lang="en-US"/>
              <a:t>Bullet Description</a:t>
            </a:r>
            <a:endParaRPr lang="en-ZA"/>
          </a:p>
        </p:txBody>
      </p:sp>
      <p:sp>
        <p:nvSpPr>
          <p:cNvPr id="18" name="Date Placeholder 2">
            <a:extLst>
              <a:ext uri="{FF2B5EF4-FFF2-40B4-BE49-F238E27FC236}">
                <a16:creationId xmlns:a16="http://schemas.microsoft.com/office/drawing/2014/main" id="{7EDA1598-95B9-4907-B9B9-46A0B9ACC8DA}"/>
              </a:ext>
            </a:extLst>
          </p:cNvPr>
          <p:cNvSpPr>
            <a:spLocks noGrp="1"/>
          </p:cNvSpPr>
          <p:nvPr>
            <p:ph type="dt" sz="half" idx="20"/>
          </p:nvPr>
        </p:nvSpPr>
        <p:spPr>
          <a:xfrm>
            <a:off x="838200" y="6356350"/>
            <a:ext cx="2743200" cy="365125"/>
          </a:xfrm>
        </p:spPr>
        <p:txBody>
          <a:bodyPr/>
          <a:lstStyle/>
          <a:p>
            <a:endParaRPr lang="en-US" dirty="0"/>
          </a:p>
        </p:txBody>
      </p:sp>
      <p:sp>
        <p:nvSpPr>
          <p:cNvPr id="19" name="Footer Placeholder 3">
            <a:extLst>
              <a:ext uri="{FF2B5EF4-FFF2-40B4-BE49-F238E27FC236}">
                <a16:creationId xmlns:a16="http://schemas.microsoft.com/office/drawing/2014/main" id="{63AF9C34-CC92-4EDC-9D5F-1FABCEB87400}"/>
              </a:ext>
            </a:extLst>
          </p:cNvPr>
          <p:cNvSpPr>
            <a:spLocks noGrp="1"/>
          </p:cNvSpPr>
          <p:nvPr>
            <p:ph type="ftr" sz="quarter" idx="21"/>
          </p:nvPr>
        </p:nvSpPr>
        <p:spPr>
          <a:xfrm>
            <a:off x="4038600" y="6356350"/>
            <a:ext cx="4114800" cy="365125"/>
          </a:xfrm>
        </p:spPr>
        <p:txBody>
          <a:bodyPr/>
          <a:lstStyle/>
          <a:p>
            <a:r>
              <a:rPr lang="en-US" dirty="0"/>
              <a:t>Pitch deck</a:t>
            </a:r>
          </a:p>
        </p:txBody>
      </p:sp>
      <p:sp>
        <p:nvSpPr>
          <p:cNvPr id="20" name="Slide Number Placeholder 4">
            <a:extLst>
              <a:ext uri="{FF2B5EF4-FFF2-40B4-BE49-F238E27FC236}">
                <a16:creationId xmlns:a16="http://schemas.microsoft.com/office/drawing/2014/main" id="{EAEA54FD-376F-4285-9684-F9DFDE0B4727}"/>
              </a:ext>
            </a:extLst>
          </p:cNvPr>
          <p:cNvSpPr>
            <a:spLocks noGrp="1"/>
          </p:cNvSpPr>
          <p:nvPr>
            <p:ph type="sldNum" sz="quarter" idx="22"/>
          </p:nvPr>
        </p:nvSpPr>
        <p:spPr>
          <a:xfrm>
            <a:off x="8610600" y="6356350"/>
            <a:ext cx="2743200" cy="365125"/>
          </a:xfrm>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1890367756"/>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Title and Content E">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3744A1FD-A0F1-401C-BB06-4ACCF6AA058F}"/>
              </a:ext>
            </a:extLst>
          </p:cNvPr>
          <p:cNvSpPr/>
          <p:nvPr userDrawn="1"/>
        </p:nvSpPr>
        <p:spPr>
          <a:xfrm>
            <a:off x="0" y="2"/>
            <a:ext cx="5288281" cy="6858001"/>
          </a:xfrm>
          <a:custGeom>
            <a:avLst/>
            <a:gdLst>
              <a:gd name="connsiteX0" fmla="*/ 0 w 5288281"/>
              <a:gd name="connsiteY0" fmla="*/ 0 h 6858001"/>
              <a:gd name="connsiteX1" fmla="*/ 1707378 w 5288281"/>
              <a:gd name="connsiteY1" fmla="*/ 0 h 6858001"/>
              <a:gd name="connsiteX2" fmla="*/ 1707378 w 5288281"/>
              <a:gd name="connsiteY2" fmla="*/ 1511096 h 6858001"/>
              <a:gd name="connsiteX3" fmla="*/ 5288281 w 5288281"/>
              <a:gd name="connsiteY3" fmla="*/ 1511096 h 6858001"/>
              <a:gd name="connsiteX4" fmla="*/ 5288281 w 5288281"/>
              <a:gd name="connsiteY4" fmla="*/ 3253159 h 6858001"/>
              <a:gd name="connsiteX5" fmla="*/ 1707378 w 5288281"/>
              <a:gd name="connsiteY5" fmla="*/ 3253159 h 6858001"/>
              <a:gd name="connsiteX6" fmla="*/ 1707378 w 5288281"/>
              <a:gd name="connsiteY6" fmla="*/ 5115860 h 6858001"/>
              <a:gd name="connsiteX7" fmla="*/ 5272034 w 5288281"/>
              <a:gd name="connsiteY7" fmla="*/ 5115860 h 6858001"/>
              <a:gd name="connsiteX8" fmla="*/ 5272034 w 5288281"/>
              <a:gd name="connsiteY8" fmla="*/ 6858001 h 6858001"/>
              <a:gd name="connsiteX9" fmla="*/ 0 w 5288281"/>
              <a:gd name="connsiteY9" fmla="*/ 6858001 h 6858001"/>
              <a:gd name="connsiteX10" fmla="*/ 0 w 5288281"/>
              <a:gd name="connsiteY10" fmla="*/ 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88281" h="6858001">
                <a:moveTo>
                  <a:pt x="0" y="0"/>
                </a:moveTo>
                <a:lnTo>
                  <a:pt x="1707378" y="0"/>
                </a:lnTo>
                <a:lnTo>
                  <a:pt x="1707378" y="1511096"/>
                </a:lnTo>
                <a:lnTo>
                  <a:pt x="5288281" y="1511096"/>
                </a:lnTo>
                <a:lnTo>
                  <a:pt x="5288281" y="3253159"/>
                </a:lnTo>
                <a:lnTo>
                  <a:pt x="1707378" y="3253159"/>
                </a:lnTo>
                <a:lnTo>
                  <a:pt x="1707378" y="5115860"/>
                </a:lnTo>
                <a:lnTo>
                  <a:pt x="5272034" y="5115860"/>
                </a:lnTo>
                <a:lnTo>
                  <a:pt x="5272034" y="6858001"/>
                </a:lnTo>
                <a:lnTo>
                  <a:pt x="0" y="6858001"/>
                </a:lnTo>
                <a:lnTo>
                  <a:pt x="0" y="0"/>
                </a:lnTo>
                <a:close/>
              </a:path>
            </a:pathLst>
          </a:custGeom>
          <a:gradFill>
            <a:gsLst>
              <a:gs pos="100000">
                <a:schemeClr val="accent2"/>
              </a:gs>
              <a:gs pos="8000">
                <a:schemeClr val="accent1"/>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31" name="Title 1">
            <a:extLst>
              <a:ext uri="{FF2B5EF4-FFF2-40B4-BE49-F238E27FC236}">
                <a16:creationId xmlns:a16="http://schemas.microsoft.com/office/drawing/2014/main" id="{B2DB8B03-EE62-48FF-8583-59DFBBEDA51B}"/>
              </a:ext>
            </a:extLst>
          </p:cNvPr>
          <p:cNvSpPr>
            <a:spLocks noGrp="1"/>
          </p:cNvSpPr>
          <p:nvPr>
            <p:ph type="title"/>
          </p:nvPr>
        </p:nvSpPr>
        <p:spPr>
          <a:xfrm>
            <a:off x="6903720" y="1419438"/>
            <a:ext cx="4450080" cy="924808"/>
          </a:xfrm>
        </p:spPr>
        <p:txBody>
          <a:bodyPr lIns="0" anchor="t">
            <a:normAutofit/>
          </a:bodyPr>
          <a:lstStyle>
            <a:lvl1pPr>
              <a:defRPr lang="en-US" sz="2800" kern="1200" cap="all" baseline="0" dirty="0">
                <a:solidFill>
                  <a:schemeClr val="accent1"/>
                </a:solidFill>
                <a:latin typeface="+mj-lt"/>
                <a:ea typeface="+mj-ea"/>
                <a:cs typeface="+mj-cs"/>
              </a:defRPr>
            </a:lvl1pPr>
          </a:lstStyle>
          <a:p>
            <a:r>
              <a:rPr lang="en-GB"/>
              <a:t>Click to edit Master title style</a:t>
            </a:r>
            <a:endParaRPr lang="en-US"/>
          </a:p>
        </p:txBody>
      </p:sp>
      <p:sp>
        <p:nvSpPr>
          <p:cNvPr id="33" name="Text Placeholder 8">
            <a:extLst>
              <a:ext uri="{FF2B5EF4-FFF2-40B4-BE49-F238E27FC236}">
                <a16:creationId xmlns:a16="http://schemas.microsoft.com/office/drawing/2014/main" id="{EAF98237-032C-4FA5-B76D-C29FB5F6FF7B}"/>
              </a:ext>
            </a:extLst>
          </p:cNvPr>
          <p:cNvSpPr>
            <a:spLocks noGrp="1"/>
          </p:cNvSpPr>
          <p:nvPr>
            <p:ph type="body" sz="quarter" idx="33" hasCustomPrompt="1"/>
          </p:nvPr>
        </p:nvSpPr>
        <p:spPr>
          <a:xfrm>
            <a:off x="7366082" y="3009550"/>
            <a:ext cx="1254314" cy="360000"/>
          </a:xfrm>
        </p:spPr>
        <p:txBody>
          <a:bodyPr anchor="ctr"/>
          <a:lstStyle>
            <a:lvl1pPr marL="0" indent="0" algn="l">
              <a:buFont typeface="Arial" panose="020B0604020202020204" pitchFamily="34" charset="0"/>
              <a:buNone/>
              <a:defRPr lang="en-US" sz="1800" kern="1200" cap="all" baseline="0" dirty="0">
                <a:solidFill>
                  <a:schemeClr val="accent1"/>
                </a:solidFill>
                <a:latin typeface="+mj-lt"/>
                <a:ea typeface="+mj-ea"/>
                <a:cs typeface="+mj-cs"/>
              </a:defRPr>
            </a:lvl1pPr>
          </a:lstStyle>
          <a:p>
            <a:pPr lvl="0"/>
            <a:r>
              <a:rPr lang="en-US"/>
              <a:t>Bullet 1</a:t>
            </a:r>
            <a:endParaRPr lang="en-ZA"/>
          </a:p>
        </p:txBody>
      </p:sp>
      <p:sp>
        <p:nvSpPr>
          <p:cNvPr id="34" name="Text Placeholder 8">
            <a:extLst>
              <a:ext uri="{FF2B5EF4-FFF2-40B4-BE49-F238E27FC236}">
                <a16:creationId xmlns:a16="http://schemas.microsoft.com/office/drawing/2014/main" id="{44353DAE-0553-4AB4-8929-C4F0C1424E10}"/>
              </a:ext>
            </a:extLst>
          </p:cNvPr>
          <p:cNvSpPr>
            <a:spLocks noGrp="1"/>
          </p:cNvSpPr>
          <p:nvPr>
            <p:ph type="body" sz="quarter" idx="34" hasCustomPrompt="1"/>
          </p:nvPr>
        </p:nvSpPr>
        <p:spPr>
          <a:xfrm>
            <a:off x="7366082" y="4017086"/>
            <a:ext cx="1254314" cy="360000"/>
          </a:xfrm>
        </p:spPr>
        <p:txBody>
          <a:bodyPr anchor="ctr"/>
          <a:lstStyle>
            <a:lvl1pPr marL="0" indent="0" algn="l">
              <a:buFont typeface="Arial" panose="020B0604020202020204" pitchFamily="34" charset="0"/>
              <a:buNone/>
              <a:defRPr lang="en-US" sz="1800" kern="1200" cap="all" baseline="0" dirty="0">
                <a:solidFill>
                  <a:schemeClr val="accent1"/>
                </a:solidFill>
                <a:latin typeface="+mj-lt"/>
                <a:ea typeface="+mj-ea"/>
                <a:cs typeface="+mj-cs"/>
              </a:defRPr>
            </a:lvl1pPr>
          </a:lstStyle>
          <a:p>
            <a:pPr lvl="0"/>
            <a:r>
              <a:rPr lang="en-US"/>
              <a:t>Bullet 1</a:t>
            </a:r>
            <a:endParaRPr lang="en-ZA"/>
          </a:p>
        </p:txBody>
      </p:sp>
      <p:sp>
        <p:nvSpPr>
          <p:cNvPr id="35" name="Text Placeholder 8">
            <a:extLst>
              <a:ext uri="{FF2B5EF4-FFF2-40B4-BE49-F238E27FC236}">
                <a16:creationId xmlns:a16="http://schemas.microsoft.com/office/drawing/2014/main" id="{9651CB4B-B007-4E99-9371-20279E8FF7BF}"/>
              </a:ext>
            </a:extLst>
          </p:cNvPr>
          <p:cNvSpPr>
            <a:spLocks noGrp="1"/>
          </p:cNvSpPr>
          <p:nvPr>
            <p:ph type="body" sz="quarter" idx="35" hasCustomPrompt="1"/>
          </p:nvPr>
        </p:nvSpPr>
        <p:spPr>
          <a:xfrm>
            <a:off x="7366082" y="4957948"/>
            <a:ext cx="1254314" cy="360000"/>
          </a:xfrm>
        </p:spPr>
        <p:txBody>
          <a:bodyPr anchor="ctr"/>
          <a:lstStyle>
            <a:lvl1pPr marL="0" indent="0" algn="l">
              <a:buFont typeface="Arial" panose="020B0604020202020204" pitchFamily="34" charset="0"/>
              <a:buNone/>
              <a:defRPr lang="en-US" sz="1800" kern="1200" cap="all" baseline="0" dirty="0">
                <a:solidFill>
                  <a:schemeClr val="accent1"/>
                </a:solidFill>
                <a:latin typeface="+mj-lt"/>
                <a:ea typeface="+mj-ea"/>
                <a:cs typeface="+mj-cs"/>
              </a:defRPr>
            </a:lvl1pPr>
          </a:lstStyle>
          <a:p>
            <a:pPr lvl="0"/>
            <a:r>
              <a:rPr lang="en-US"/>
              <a:t>Bullet 1</a:t>
            </a:r>
            <a:endParaRPr lang="en-ZA"/>
          </a:p>
        </p:txBody>
      </p:sp>
      <p:sp>
        <p:nvSpPr>
          <p:cNvPr id="36" name="Text Placeholder 8">
            <a:extLst>
              <a:ext uri="{FF2B5EF4-FFF2-40B4-BE49-F238E27FC236}">
                <a16:creationId xmlns:a16="http://schemas.microsoft.com/office/drawing/2014/main" id="{C0437717-0C1B-4589-AEF7-D8E934F41193}"/>
              </a:ext>
            </a:extLst>
          </p:cNvPr>
          <p:cNvSpPr>
            <a:spLocks noGrp="1"/>
          </p:cNvSpPr>
          <p:nvPr>
            <p:ph type="body" sz="quarter" idx="36" hasCustomPrompt="1"/>
          </p:nvPr>
        </p:nvSpPr>
        <p:spPr>
          <a:xfrm>
            <a:off x="6903720" y="2816574"/>
            <a:ext cx="561421" cy="627254"/>
          </a:xfrm>
        </p:spPr>
        <p:txBody>
          <a:bodyPr anchor="ctr">
            <a:noAutofit/>
          </a:bodyPr>
          <a:lstStyle>
            <a:lvl1pPr marL="0" indent="0" algn="l">
              <a:buFont typeface="Arial" panose="020B0604020202020204" pitchFamily="34" charset="0"/>
              <a:buNone/>
              <a:defRPr lang="en-US" sz="4400" b="1" kern="1200" cap="all" baseline="0" dirty="0">
                <a:solidFill>
                  <a:schemeClr val="accent1"/>
                </a:solidFill>
                <a:latin typeface="+mj-lt"/>
                <a:ea typeface="+mj-ea"/>
                <a:cs typeface="+mj-cs"/>
              </a:defRPr>
            </a:lvl1pPr>
          </a:lstStyle>
          <a:p>
            <a:pPr lvl="0"/>
            <a:r>
              <a:rPr lang="en-US"/>
              <a:t>#</a:t>
            </a:r>
            <a:endParaRPr lang="en-ZA"/>
          </a:p>
        </p:txBody>
      </p:sp>
      <p:sp>
        <p:nvSpPr>
          <p:cNvPr id="39" name="Text Placeholder 8">
            <a:extLst>
              <a:ext uri="{FF2B5EF4-FFF2-40B4-BE49-F238E27FC236}">
                <a16:creationId xmlns:a16="http://schemas.microsoft.com/office/drawing/2014/main" id="{BE01B6B4-5A67-4429-A312-A531EC3BF427}"/>
              </a:ext>
            </a:extLst>
          </p:cNvPr>
          <p:cNvSpPr>
            <a:spLocks noGrp="1"/>
          </p:cNvSpPr>
          <p:nvPr>
            <p:ph type="body" sz="quarter" idx="37" hasCustomPrompt="1"/>
          </p:nvPr>
        </p:nvSpPr>
        <p:spPr>
          <a:xfrm>
            <a:off x="6903720" y="3805802"/>
            <a:ext cx="561421" cy="627254"/>
          </a:xfrm>
        </p:spPr>
        <p:txBody>
          <a:bodyPr anchor="ctr">
            <a:noAutofit/>
          </a:bodyPr>
          <a:lstStyle>
            <a:lvl1pPr marL="0" indent="0" algn="l">
              <a:buFont typeface="Arial" panose="020B0604020202020204" pitchFamily="34" charset="0"/>
              <a:buNone/>
              <a:defRPr lang="en-US" sz="4400" b="1" kern="1200" cap="all" baseline="0" dirty="0">
                <a:solidFill>
                  <a:schemeClr val="accent1"/>
                </a:solidFill>
                <a:latin typeface="+mj-lt"/>
                <a:ea typeface="+mj-ea"/>
                <a:cs typeface="+mj-cs"/>
              </a:defRPr>
            </a:lvl1pPr>
          </a:lstStyle>
          <a:p>
            <a:pPr lvl="0"/>
            <a:r>
              <a:rPr lang="en-US"/>
              <a:t>#</a:t>
            </a:r>
            <a:endParaRPr lang="en-ZA"/>
          </a:p>
        </p:txBody>
      </p:sp>
      <p:sp>
        <p:nvSpPr>
          <p:cNvPr id="40" name="Text Placeholder 8">
            <a:extLst>
              <a:ext uri="{FF2B5EF4-FFF2-40B4-BE49-F238E27FC236}">
                <a16:creationId xmlns:a16="http://schemas.microsoft.com/office/drawing/2014/main" id="{1673722D-82CF-4D94-9D83-D95A8DE5ACEA}"/>
              </a:ext>
            </a:extLst>
          </p:cNvPr>
          <p:cNvSpPr>
            <a:spLocks noGrp="1"/>
          </p:cNvSpPr>
          <p:nvPr>
            <p:ph type="body" sz="quarter" idx="38" hasCustomPrompt="1"/>
          </p:nvPr>
        </p:nvSpPr>
        <p:spPr>
          <a:xfrm>
            <a:off x="6903721" y="4795030"/>
            <a:ext cx="561421" cy="627254"/>
          </a:xfrm>
        </p:spPr>
        <p:txBody>
          <a:bodyPr anchor="ctr">
            <a:noAutofit/>
          </a:bodyPr>
          <a:lstStyle>
            <a:lvl1pPr marL="0" indent="0" algn="l">
              <a:buFont typeface="Arial" panose="020B0604020202020204" pitchFamily="34" charset="0"/>
              <a:buNone/>
              <a:defRPr lang="en-US" sz="4400" b="1" kern="1200" cap="all" baseline="0" dirty="0">
                <a:solidFill>
                  <a:schemeClr val="accent1"/>
                </a:solidFill>
                <a:latin typeface="+mj-lt"/>
                <a:ea typeface="+mj-ea"/>
                <a:cs typeface="+mj-cs"/>
              </a:defRPr>
            </a:lvl1pPr>
          </a:lstStyle>
          <a:p>
            <a:pPr lvl="0"/>
            <a:r>
              <a:rPr lang="en-US"/>
              <a:t>#</a:t>
            </a:r>
            <a:endParaRPr lang="en-ZA"/>
          </a:p>
        </p:txBody>
      </p:sp>
      <p:sp>
        <p:nvSpPr>
          <p:cNvPr id="41" name="Text Placeholder 18">
            <a:extLst>
              <a:ext uri="{FF2B5EF4-FFF2-40B4-BE49-F238E27FC236}">
                <a16:creationId xmlns:a16="http://schemas.microsoft.com/office/drawing/2014/main" id="{05767D4F-E20C-4F37-B411-A7F221B6A854}"/>
              </a:ext>
            </a:extLst>
          </p:cNvPr>
          <p:cNvSpPr>
            <a:spLocks noGrp="1"/>
          </p:cNvSpPr>
          <p:nvPr>
            <p:ph type="body" sz="quarter" idx="28" hasCustomPrompt="1"/>
          </p:nvPr>
        </p:nvSpPr>
        <p:spPr>
          <a:xfrm>
            <a:off x="8629106" y="3058998"/>
            <a:ext cx="2427514" cy="715169"/>
          </a:xfrm>
        </p:spPr>
        <p:txBody>
          <a:bodyPr lIns="0" anchor="t">
            <a:normAutofit/>
          </a:bodyPr>
          <a:lstStyle>
            <a:lvl1pPr marL="0" indent="0">
              <a:lnSpc>
                <a:spcPct val="100000"/>
              </a:lnSpc>
              <a:buFont typeface="Arial" panose="020B0604020202020204" pitchFamily="34" charset="0"/>
              <a:buNone/>
              <a:defRPr sz="1200">
                <a:solidFill>
                  <a:schemeClr val="tx2"/>
                </a:solidFill>
              </a:defRPr>
            </a:lvl1pPr>
          </a:lstStyle>
          <a:p>
            <a:pPr lvl="0"/>
            <a:r>
              <a:rPr lang="en-US"/>
              <a:t>Click to add text</a:t>
            </a:r>
          </a:p>
        </p:txBody>
      </p:sp>
      <p:sp>
        <p:nvSpPr>
          <p:cNvPr id="42" name="Text Placeholder 18">
            <a:extLst>
              <a:ext uri="{FF2B5EF4-FFF2-40B4-BE49-F238E27FC236}">
                <a16:creationId xmlns:a16="http://schemas.microsoft.com/office/drawing/2014/main" id="{BB90A96A-A614-41C0-9759-F6C15AE6806E}"/>
              </a:ext>
            </a:extLst>
          </p:cNvPr>
          <p:cNvSpPr>
            <a:spLocks noGrp="1"/>
          </p:cNvSpPr>
          <p:nvPr>
            <p:ph type="body" sz="quarter" idx="39" hasCustomPrompt="1"/>
          </p:nvPr>
        </p:nvSpPr>
        <p:spPr>
          <a:xfrm>
            <a:off x="8629106" y="4069174"/>
            <a:ext cx="2427514" cy="715169"/>
          </a:xfrm>
        </p:spPr>
        <p:txBody>
          <a:bodyPr lIns="0" anchor="t">
            <a:normAutofit/>
          </a:bodyPr>
          <a:lstStyle>
            <a:lvl1pPr marL="0" indent="0">
              <a:lnSpc>
                <a:spcPct val="100000"/>
              </a:lnSpc>
              <a:buFont typeface="Arial" panose="020B0604020202020204" pitchFamily="34" charset="0"/>
              <a:buNone/>
              <a:defRPr sz="1200">
                <a:solidFill>
                  <a:schemeClr val="tx2"/>
                </a:solidFill>
              </a:defRPr>
            </a:lvl1pPr>
          </a:lstStyle>
          <a:p>
            <a:pPr lvl="0"/>
            <a:r>
              <a:rPr lang="en-US"/>
              <a:t>Click to add text</a:t>
            </a:r>
          </a:p>
        </p:txBody>
      </p:sp>
      <p:sp>
        <p:nvSpPr>
          <p:cNvPr id="43" name="Text Placeholder 18">
            <a:extLst>
              <a:ext uri="{FF2B5EF4-FFF2-40B4-BE49-F238E27FC236}">
                <a16:creationId xmlns:a16="http://schemas.microsoft.com/office/drawing/2014/main" id="{983AE7FC-57B1-4AB3-8EAA-A85904DBBE97}"/>
              </a:ext>
            </a:extLst>
          </p:cNvPr>
          <p:cNvSpPr>
            <a:spLocks noGrp="1"/>
          </p:cNvSpPr>
          <p:nvPr>
            <p:ph type="body" sz="quarter" idx="40" hasCustomPrompt="1"/>
          </p:nvPr>
        </p:nvSpPr>
        <p:spPr>
          <a:xfrm>
            <a:off x="8629106" y="5011206"/>
            <a:ext cx="2427514" cy="715169"/>
          </a:xfrm>
        </p:spPr>
        <p:txBody>
          <a:bodyPr lIns="0" anchor="t">
            <a:normAutofit/>
          </a:bodyPr>
          <a:lstStyle>
            <a:lvl1pPr marL="0" indent="0">
              <a:lnSpc>
                <a:spcPct val="100000"/>
              </a:lnSpc>
              <a:buFont typeface="Arial" panose="020B0604020202020204" pitchFamily="34" charset="0"/>
              <a:buNone/>
              <a:defRPr sz="1200">
                <a:solidFill>
                  <a:schemeClr val="tx2"/>
                </a:solidFill>
              </a:defRPr>
            </a:lvl1pPr>
          </a:lstStyle>
          <a:p>
            <a:pPr lvl="0"/>
            <a:r>
              <a:rPr lang="en-US"/>
              <a:t>Click to add text</a:t>
            </a:r>
          </a:p>
        </p:txBody>
      </p:sp>
      <p:sp>
        <p:nvSpPr>
          <p:cNvPr id="15" name="Date Placeholder 1">
            <a:extLst>
              <a:ext uri="{FF2B5EF4-FFF2-40B4-BE49-F238E27FC236}">
                <a16:creationId xmlns:a16="http://schemas.microsoft.com/office/drawing/2014/main" id="{8AECD175-60EB-459F-BA4C-8E4DE7BC0185}"/>
              </a:ext>
            </a:extLst>
          </p:cNvPr>
          <p:cNvSpPr>
            <a:spLocks noGrp="1"/>
          </p:cNvSpPr>
          <p:nvPr>
            <p:ph type="dt" sz="half" idx="10"/>
          </p:nvPr>
        </p:nvSpPr>
        <p:spPr>
          <a:xfrm>
            <a:off x="838200" y="6356350"/>
            <a:ext cx="2743200" cy="365125"/>
          </a:xfrm>
        </p:spPr>
        <p:txBody>
          <a:bodyPr/>
          <a:lstStyle>
            <a:lvl1pPr>
              <a:defRPr>
                <a:solidFill>
                  <a:schemeClr val="tx1"/>
                </a:solidFill>
              </a:defRPr>
            </a:lvl1pPr>
          </a:lstStyle>
          <a:p>
            <a:r>
              <a:rPr lang="en-US" dirty="0"/>
              <a:t>1/7/20XX</a:t>
            </a:r>
          </a:p>
        </p:txBody>
      </p:sp>
      <p:sp>
        <p:nvSpPr>
          <p:cNvPr id="16" name="Footer Placeholder 2">
            <a:extLst>
              <a:ext uri="{FF2B5EF4-FFF2-40B4-BE49-F238E27FC236}">
                <a16:creationId xmlns:a16="http://schemas.microsoft.com/office/drawing/2014/main" id="{2180FF4C-4A98-4E30-B414-026CEECAE26B}"/>
              </a:ext>
            </a:extLst>
          </p:cNvPr>
          <p:cNvSpPr>
            <a:spLocks noGrp="1"/>
          </p:cNvSpPr>
          <p:nvPr>
            <p:ph type="ftr" sz="quarter" idx="11"/>
          </p:nvPr>
        </p:nvSpPr>
        <p:spPr>
          <a:xfrm>
            <a:off x="4038600" y="6356350"/>
            <a:ext cx="4114800" cy="365125"/>
          </a:xfrm>
        </p:spPr>
        <p:txBody>
          <a:bodyPr/>
          <a:lstStyle/>
          <a:p>
            <a:r>
              <a:rPr lang="en-US" dirty="0"/>
              <a:t>Pitch deck</a:t>
            </a:r>
          </a:p>
        </p:txBody>
      </p:sp>
      <p:sp>
        <p:nvSpPr>
          <p:cNvPr id="17" name="Slide Number Placeholder 7">
            <a:extLst>
              <a:ext uri="{FF2B5EF4-FFF2-40B4-BE49-F238E27FC236}">
                <a16:creationId xmlns:a16="http://schemas.microsoft.com/office/drawing/2014/main" id="{9498BBC0-E864-44E0-8C60-D13DC062BF91}"/>
              </a:ext>
            </a:extLst>
          </p:cNvPr>
          <p:cNvSpPr>
            <a:spLocks noGrp="1"/>
          </p:cNvSpPr>
          <p:nvPr>
            <p:ph type="sldNum" sz="quarter" idx="12"/>
          </p:nvPr>
        </p:nvSpPr>
        <p:spPr>
          <a:xfrm>
            <a:off x="8610600" y="6356350"/>
            <a:ext cx="2743200" cy="365125"/>
          </a:xfrm>
        </p:spPr>
        <p:txBody>
          <a:bodyPr/>
          <a:lstStyle/>
          <a:p>
            <a:fld id="{9FF96520-E4CE-4EAD-8ABF-1D2297D6B3AA}" type="slidenum">
              <a:rPr lang="en-US" smtClean="0"/>
              <a:t>‹#›</a:t>
            </a:fld>
            <a:endParaRPr lang="en-US" dirty="0"/>
          </a:p>
        </p:txBody>
      </p:sp>
    </p:spTree>
    <p:extLst>
      <p:ext uri="{BB962C8B-B14F-4D97-AF65-F5344CB8AC3E}">
        <p14:creationId xmlns:p14="http://schemas.microsoft.com/office/powerpoint/2010/main" val="1561310622"/>
      </p:ext>
    </p:extLst>
  </p:cSld>
  <p:clrMapOvr>
    <a:masterClrMapping/>
  </p:clrMapOvr>
  <p:extLst>
    <p:ext uri="{DCECCB84-F9BA-43D5-87BE-67443E8EF086}">
      <p15:sldGuideLst xmlns:p15="http://schemas.microsoft.com/office/powerpoint/2012/main">
        <p15:guide id="1" orient="horz" pos="2040"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with pic E">
    <p:spTree>
      <p:nvGrpSpPr>
        <p:cNvPr id="1" name=""/>
        <p:cNvGrpSpPr/>
        <p:nvPr/>
      </p:nvGrpSpPr>
      <p:grpSpPr>
        <a:xfrm>
          <a:off x="0" y="0"/>
          <a:ext cx="0" cy="0"/>
          <a:chOff x="0" y="0"/>
          <a:chExt cx="0" cy="0"/>
        </a:xfrm>
      </p:grpSpPr>
      <p:sp>
        <p:nvSpPr>
          <p:cNvPr id="18" name="Picture Placeholder 17">
            <a:extLst>
              <a:ext uri="{FF2B5EF4-FFF2-40B4-BE49-F238E27FC236}">
                <a16:creationId xmlns:a16="http://schemas.microsoft.com/office/drawing/2014/main" id="{1FBFD526-F385-422D-A7A7-BCE72D8141B2}"/>
              </a:ext>
            </a:extLst>
          </p:cNvPr>
          <p:cNvSpPr>
            <a:spLocks noGrp="1"/>
          </p:cNvSpPr>
          <p:nvPr>
            <p:ph type="pic" sz="quarter" idx="41"/>
          </p:nvPr>
        </p:nvSpPr>
        <p:spPr>
          <a:xfrm>
            <a:off x="0" y="3"/>
            <a:ext cx="5288281" cy="6857999"/>
          </a:xfrm>
          <a:custGeom>
            <a:avLst/>
            <a:gdLst>
              <a:gd name="connsiteX0" fmla="*/ 0 w 5288281"/>
              <a:gd name="connsiteY0" fmla="*/ 0 h 6857999"/>
              <a:gd name="connsiteX1" fmla="*/ 1707378 w 5288281"/>
              <a:gd name="connsiteY1" fmla="*/ 0 h 6857999"/>
              <a:gd name="connsiteX2" fmla="*/ 1707378 w 5288281"/>
              <a:gd name="connsiteY2" fmla="*/ 1511096 h 6857999"/>
              <a:gd name="connsiteX3" fmla="*/ 5288281 w 5288281"/>
              <a:gd name="connsiteY3" fmla="*/ 1511096 h 6857999"/>
              <a:gd name="connsiteX4" fmla="*/ 5288281 w 5288281"/>
              <a:gd name="connsiteY4" fmla="*/ 3253159 h 6857999"/>
              <a:gd name="connsiteX5" fmla="*/ 1707378 w 5288281"/>
              <a:gd name="connsiteY5" fmla="*/ 3253159 h 6857999"/>
              <a:gd name="connsiteX6" fmla="*/ 1707378 w 5288281"/>
              <a:gd name="connsiteY6" fmla="*/ 5115860 h 6857999"/>
              <a:gd name="connsiteX7" fmla="*/ 5272034 w 5288281"/>
              <a:gd name="connsiteY7" fmla="*/ 5115860 h 6857999"/>
              <a:gd name="connsiteX8" fmla="*/ 5272034 w 5288281"/>
              <a:gd name="connsiteY8" fmla="*/ 6857999 h 6857999"/>
              <a:gd name="connsiteX9" fmla="*/ 0 w 5288281"/>
              <a:gd name="connsiteY9"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288281" h="6857999">
                <a:moveTo>
                  <a:pt x="0" y="0"/>
                </a:moveTo>
                <a:lnTo>
                  <a:pt x="1707378" y="0"/>
                </a:lnTo>
                <a:lnTo>
                  <a:pt x="1707378" y="1511096"/>
                </a:lnTo>
                <a:lnTo>
                  <a:pt x="5288281" y="1511096"/>
                </a:lnTo>
                <a:lnTo>
                  <a:pt x="5288281" y="3253159"/>
                </a:lnTo>
                <a:lnTo>
                  <a:pt x="1707378" y="3253159"/>
                </a:lnTo>
                <a:lnTo>
                  <a:pt x="1707378" y="5115860"/>
                </a:lnTo>
                <a:lnTo>
                  <a:pt x="5272034" y="5115860"/>
                </a:lnTo>
                <a:lnTo>
                  <a:pt x="5272034" y="6857999"/>
                </a:lnTo>
                <a:lnTo>
                  <a:pt x="0" y="6857999"/>
                </a:lnTo>
                <a:close/>
              </a:path>
            </a:pathLst>
          </a:custGeom>
        </p:spPr>
        <p:txBody>
          <a:bodyPr wrap="square" anchor="ctr">
            <a:noAutofit/>
          </a:bodyPr>
          <a:lstStyle>
            <a:lvl1pPr marL="0" indent="0" algn="ctr">
              <a:buNone/>
              <a:defRPr/>
            </a:lvl1pPr>
          </a:lstStyle>
          <a:p>
            <a:r>
              <a:rPr lang="en-GB"/>
              <a:t>Click icon to add picture</a:t>
            </a:r>
            <a:endParaRPr lang="en-US" dirty="0"/>
          </a:p>
        </p:txBody>
      </p:sp>
      <p:sp>
        <p:nvSpPr>
          <p:cNvPr id="31" name="Title 1">
            <a:extLst>
              <a:ext uri="{FF2B5EF4-FFF2-40B4-BE49-F238E27FC236}">
                <a16:creationId xmlns:a16="http://schemas.microsoft.com/office/drawing/2014/main" id="{B2DB8B03-EE62-48FF-8583-59DFBBEDA51B}"/>
              </a:ext>
            </a:extLst>
          </p:cNvPr>
          <p:cNvSpPr>
            <a:spLocks noGrp="1"/>
          </p:cNvSpPr>
          <p:nvPr>
            <p:ph type="title"/>
          </p:nvPr>
        </p:nvSpPr>
        <p:spPr>
          <a:xfrm>
            <a:off x="6903720" y="1419438"/>
            <a:ext cx="4450080" cy="924808"/>
          </a:xfrm>
        </p:spPr>
        <p:txBody>
          <a:bodyPr lIns="0" anchor="t">
            <a:normAutofit/>
          </a:bodyPr>
          <a:lstStyle>
            <a:lvl1pPr>
              <a:defRPr lang="en-US" sz="2800" kern="1200" cap="all" baseline="0" dirty="0">
                <a:solidFill>
                  <a:schemeClr val="accent1"/>
                </a:solidFill>
                <a:latin typeface="+mj-lt"/>
                <a:ea typeface="+mj-ea"/>
                <a:cs typeface="+mj-cs"/>
              </a:defRPr>
            </a:lvl1pPr>
          </a:lstStyle>
          <a:p>
            <a:r>
              <a:rPr lang="en-GB"/>
              <a:t>Click to edit Master title style</a:t>
            </a:r>
            <a:endParaRPr lang="en-US"/>
          </a:p>
        </p:txBody>
      </p:sp>
      <p:sp>
        <p:nvSpPr>
          <p:cNvPr id="33" name="Text Placeholder 8">
            <a:extLst>
              <a:ext uri="{FF2B5EF4-FFF2-40B4-BE49-F238E27FC236}">
                <a16:creationId xmlns:a16="http://schemas.microsoft.com/office/drawing/2014/main" id="{EAF98237-032C-4FA5-B76D-C29FB5F6FF7B}"/>
              </a:ext>
            </a:extLst>
          </p:cNvPr>
          <p:cNvSpPr>
            <a:spLocks noGrp="1"/>
          </p:cNvSpPr>
          <p:nvPr>
            <p:ph type="body" sz="quarter" idx="33" hasCustomPrompt="1"/>
          </p:nvPr>
        </p:nvSpPr>
        <p:spPr>
          <a:xfrm>
            <a:off x="7366082" y="3009550"/>
            <a:ext cx="1254314" cy="360000"/>
          </a:xfrm>
        </p:spPr>
        <p:txBody>
          <a:bodyPr anchor="ctr"/>
          <a:lstStyle>
            <a:lvl1pPr marL="0" indent="0" algn="l">
              <a:buFont typeface="Arial" panose="020B0604020202020204" pitchFamily="34" charset="0"/>
              <a:buNone/>
              <a:defRPr lang="en-US" sz="1800" kern="1200" cap="all" baseline="0" dirty="0">
                <a:solidFill>
                  <a:schemeClr val="accent1"/>
                </a:solidFill>
                <a:latin typeface="+mj-lt"/>
                <a:ea typeface="+mj-ea"/>
                <a:cs typeface="+mj-cs"/>
              </a:defRPr>
            </a:lvl1pPr>
          </a:lstStyle>
          <a:p>
            <a:pPr lvl="0"/>
            <a:r>
              <a:rPr lang="en-US"/>
              <a:t>Bullet 1</a:t>
            </a:r>
            <a:endParaRPr lang="en-ZA"/>
          </a:p>
        </p:txBody>
      </p:sp>
      <p:sp>
        <p:nvSpPr>
          <p:cNvPr id="34" name="Text Placeholder 8">
            <a:extLst>
              <a:ext uri="{FF2B5EF4-FFF2-40B4-BE49-F238E27FC236}">
                <a16:creationId xmlns:a16="http://schemas.microsoft.com/office/drawing/2014/main" id="{44353DAE-0553-4AB4-8929-C4F0C1424E10}"/>
              </a:ext>
            </a:extLst>
          </p:cNvPr>
          <p:cNvSpPr>
            <a:spLocks noGrp="1"/>
          </p:cNvSpPr>
          <p:nvPr>
            <p:ph type="body" sz="quarter" idx="34" hasCustomPrompt="1"/>
          </p:nvPr>
        </p:nvSpPr>
        <p:spPr>
          <a:xfrm>
            <a:off x="7366082" y="4017086"/>
            <a:ext cx="1254314" cy="360000"/>
          </a:xfrm>
        </p:spPr>
        <p:txBody>
          <a:bodyPr anchor="ctr"/>
          <a:lstStyle>
            <a:lvl1pPr marL="0" indent="0" algn="l">
              <a:buFont typeface="Arial" panose="020B0604020202020204" pitchFamily="34" charset="0"/>
              <a:buNone/>
              <a:defRPr lang="en-US" sz="1800" kern="1200" cap="all" baseline="0" dirty="0">
                <a:solidFill>
                  <a:schemeClr val="accent1"/>
                </a:solidFill>
                <a:latin typeface="+mj-lt"/>
                <a:ea typeface="+mj-ea"/>
                <a:cs typeface="+mj-cs"/>
              </a:defRPr>
            </a:lvl1pPr>
          </a:lstStyle>
          <a:p>
            <a:pPr lvl="0"/>
            <a:r>
              <a:rPr lang="en-US"/>
              <a:t>Bullet 1</a:t>
            </a:r>
            <a:endParaRPr lang="en-ZA"/>
          </a:p>
        </p:txBody>
      </p:sp>
      <p:sp>
        <p:nvSpPr>
          <p:cNvPr id="35" name="Text Placeholder 8">
            <a:extLst>
              <a:ext uri="{FF2B5EF4-FFF2-40B4-BE49-F238E27FC236}">
                <a16:creationId xmlns:a16="http://schemas.microsoft.com/office/drawing/2014/main" id="{9651CB4B-B007-4E99-9371-20279E8FF7BF}"/>
              </a:ext>
            </a:extLst>
          </p:cNvPr>
          <p:cNvSpPr>
            <a:spLocks noGrp="1"/>
          </p:cNvSpPr>
          <p:nvPr>
            <p:ph type="body" sz="quarter" idx="35" hasCustomPrompt="1"/>
          </p:nvPr>
        </p:nvSpPr>
        <p:spPr>
          <a:xfrm>
            <a:off x="7366082" y="4957948"/>
            <a:ext cx="1254314" cy="360000"/>
          </a:xfrm>
        </p:spPr>
        <p:txBody>
          <a:bodyPr anchor="ctr"/>
          <a:lstStyle>
            <a:lvl1pPr marL="0" indent="0" algn="l">
              <a:buFont typeface="Arial" panose="020B0604020202020204" pitchFamily="34" charset="0"/>
              <a:buNone/>
              <a:defRPr lang="en-US" sz="1800" kern="1200" cap="all" baseline="0" dirty="0">
                <a:solidFill>
                  <a:schemeClr val="accent1"/>
                </a:solidFill>
                <a:latin typeface="+mj-lt"/>
                <a:ea typeface="+mj-ea"/>
                <a:cs typeface="+mj-cs"/>
              </a:defRPr>
            </a:lvl1pPr>
          </a:lstStyle>
          <a:p>
            <a:pPr lvl="0"/>
            <a:r>
              <a:rPr lang="en-US"/>
              <a:t>Bullet 1</a:t>
            </a:r>
            <a:endParaRPr lang="en-ZA"/>
          </a:p>
        </p:txBody>
      </p:sp>
      <p:sp>
        <p:nvSpPr>
          <p:cNvPr id="36" name="Text Placeholder 8">
            <a:extLst>
              <a:ext uri="{FF2B5EF4-FFF2-40B4-BE49-F238E27FC236}">
                <a16:creationId xmlns:a16="http://schemas.microsoft.com/office/drawing/2014/main" id="{C0437717-0C1B-4589-AEF7-D8E934F41193}"/>
              </a:ext>
            </a:extLst>
          </p:cNvPr>
          <p:cNvSpPr>
            <a:spLocks noGrp="1"/>
          </p:cNvSpPr>
          <p:nvPr>
            <p:ph type="body" sz="quarter" idx="36" hasCustomPrompt="1"/>
          </p:nvPr>
        </p:nvSpPr>
        <p:spPr>
          <a:xfrm>
            <a:off x="6903720" y="2816574"/>
            <a:ext cx="561421" cy="627254"/>
          </a:xfrm>
        </p:spPr>
        <p:txBody>
          <a:bodyPr anchor="ctr">
            <a:noAutofit/>
          </a:bodyPr>
          <a:lstStyle>
            <a:lvl1pPr marL="0" indent="0" algn="l">
              <a:buFont typeface="Arial" panose="020B0604020202020204" pitchFamily="34" charset="0"/>
              <a:buNone/>
              <a:defRPr lang="en-US" sz="4400" b="1" kern="1200" cap="all" baseline="0" dirty="0">
                <a:solidFill>
                  <a:schemeClr val="accent1"/>
                </a:solidFill>
                <a:latin typeface="+mj-lt"/>
                <a:ea typeface="+mj-ea"/>
                <a:cs typeface="+mj-cs"/>
              </a:defRPr>
            </a:lvl1pPr>
          </a:lstStyle>
          <a:p>
            <a:pPr lvl="0"/>
            <a:r>
              <a:rPr lang="en-US"/>
              <a:t>#</a:t>
            </a:r>
            <a:endParaRPr lang="en-ZA"/>
          </a:p>
        </p:txBody>
      </p:sp>
      <p:sp>
        <p:nvSpPr>
          <p:cNvPr id="39" name="Text Placeholder 8">
            <a:extLst>
              <a:ext uri="{FF2B5EF4-FFF2-40B4-BE49-F238E27FC236}">
                <a16:creationId xmlns:a16="http://schemas.microsoft.com/office/drawing/2014/main" id="{BE01B6B4-5A67-4429-A312-A531EC3BF427}"/>
              </a:ext>
            </a:extLst>
          </p:cNvPr>
          <p:cNvSpPr>
            <a:spLocks noGrp="1"/>
          </p:cNvSpPr>
          <p:nvPr>
            <p:ph type="body" sz="quarter" idx="37" hasCustomPrompt="1"/>
          </p:nvPr>
        </p:nvSpPr>
        <p:spPr>
          <a:xfrm>
            <a:off x="6903720" y="3805802"/>
            <a:ext cx="561421" cy="627254"/>
          </a:xfrm>
        </p:spPr>
        <p:txBody>
          <a:bodyPr anchor="ctr">
            <a:noAutofit/>
          </a:bodyPr>
          <a:lstStyle>
            <a:lvl1pPr marL="0" indent="0" algn="l">
              <a:buFont typeface="Arial" panose="020B0604020202020204" pitchFamily="34" charset="0"/>
              <a:buNone/>
              <a:defRPr lang="en-US" sz="4400" b="1" kern="1200" cap="all" baseline="0" dirty="0">
                <a:solidFill>
                  <a:schemeClr val="accent1"/>
                </a:solidFill>
                <a:latin typeface="+mj-lt"/>
                <a:ea typeface="+mj-ea"/>
                <a:cs typeface="+mj-cs"/>
              </a:defRPr>
            </a:lvl1pPr>
          </a:lstStyle>
          <a:p>
            <a:pPr lvl="0"/>
            <a:r>
              <a:rPr lang="en-US"/>
              <a:t>#</a:t>
            </a:r>
            <a:endParaRPr lang="en-ZA"/>
          </a:p>
        </p:txBody>
      </p:sp>
      <p:sp>
        <p:nvSpPr>
          <p:cNvPr id="40" name="Text Placeholder 8">
            <a:extLst>
              <a:ext uri="{FF2B5EF4-FFF2-40B4-BE49-F238E27FC236}">
                <a16:creationId xmlns:a16="http://schemas.microsoft.com/office/drawing/2014/main" id="{1673722D-82CF-4D94-9D83-D95A8DE5ACEA}"/>
              </a:ext>
            </a:extLst>
          </p:cNvPr>
          <p:cNvSpPr>
            <a:spLocks noGrp="1"/>
          </p:cNvSpPr>
          <p:nvPr>
            <p:ph type="body" sz="quarter" idx="38" hasCustomPrompt="1"/>
          </p:nvPr>
        </p:nvSpPr>
        <p:spPr>
          <a:xfrm>
            <a:off x="6903721" y="4795030"/>
            <a:ext cx="561421" cy="627254"/>
          </a:xfrm>
        </p:spPr>
        <p:txBody>
          <a:bodyPr anchor="ctr">
            <a:noAutofit/>
          </a:bodyPr>
          <a:lstStyle>
            <a:lvl1pPr marL="0" indent="0" algn="l">
              <a:buFont typeface="Arial" panose="020B0604020202020204" pitchFamily="34" charset="0"/>
              <a:buNone/>
              <a:defRPr lang="en-US" sz="4400" b="1" kern="1200" cap="all" baseline="0" dirty="0">
                <a:solidFill>
                  <a:schemeClr val="accent1"/>
                </a:solidFill>
                <a:latin typeface="+mj-lt"/>
                <a:ea typeface="+mj-ea"/>
                <a:cs typeface="+mj-cs"/>
              </a:defRPr>
            </a:lvl1pPr>
          </a:lstStyle>
          <a:p>
            <a:pPr lvl="0"/>
            <a:r>
              <a:rPr lang="en-US"/>
              <a:t>#</a:t>
            </a:r>
            <a:endParaRPr lang="en-ZA"/>
          </a:p>
        </p:txBody>
      </p:sp>
      <p:sp>
        <p:nvSpPr>
          <p:cNvPr id="41" name="Text Placeholder 18">
            <a:extLst>
              <a:ext uri="{FF2B5EF4-FFF2-40B4-BE49-F238E27FC236}">
                <a16:creationId xmlns:a16="http://schemas.microsoft.com/office/drawing/2014/main" id="{05767D4F-E20C-4F37-B411-A7F221B6A854}"/>
              </a:ext>
            </a:extLst>
          </p:cNvPr>
          <p:cNvSpPr>
            <a:spLocks noGrp="1"/>
          </p:cNvSpPr>
          <p:nvPr>
            <p:ph type="body" sz="quarter" idx="28" hasCustomPrompt="1"/>
          </p:nvPr>
        </p:nvSpPr>
        <p:spPr>
          <a:xfrm>
            <a:off x="8629106" y="3074238"/>
            <a:ext cx="2427514" cy="715169"/>
          </a:xfrm>
        </p:spPr>
        <p:txBody>
          <a:bodyPr lIns="0" anchor="t">
            <a:normAutofit/>
          </a:bodyPr>
          <a:lstStyle>
            <a:lvl1pPr marL="0" indent="0">
              <a:lnSpc>
                <a:spcPct val="100000"/>
              </a:lnSpc>
              <a:buFont typeface="Arial" panose="020B0604020202020204" pitchFamily="34" charset="0"/>
              <a:buNone/>
              <a:defRPr sz="1200">
                <a:solidFill>
                  <a:schemeClr val="tx2"/>
                </a:solidFill>
              </a:defRPr>
            </a:lvl1pPr>
          </a:lstStyle>
          <a:p>
            <a:pPr lvl="0"/>
            <a:r>
              <a:rPr lang="en-US"/>
              <a:t>Click to add text</a:t>
            </a:r>
          </a:p>
        </p:txBody>
      </p:sp>
      <p:sp>
        <p:nvSpPr>
          <p:cNvPr id="42" name="Text Placeholder 18">
            <a:extLst>
              <a:ext uri="{FF2B5EF4-FFF2-40B4-BE49-F238E27FC236}">
                <a16:creationId xmlns:a16="http://schemas.microsoft.com/office/drawing/2014/main" id="{BB90A96A-A614-41C0-9759-F6C15AE6806E}"/>
              </a:ext>
            </a:extLst>
          </p:cNvPr>
          <p:cNvSpPr>
            <a:spLocks noGrp="1"/>
          </p:cNvSpPr>
          <p:nvPr>
            <p:ph type="body" sz="quarter" idx="39" hasCustomPrompt="1"/>
          </p:nvPr>
        </p:nvSpPr>
        <p:spPr>
          <a:xfrm>
            <a:off x="8629106" y="4074889"/>
            <a:ext cx="2427514" cy="715169"/>
          </a:xfrm>
        </p:spPr>
        <p:txBody>
          <a:bodyPr lIns="0" anchor="t">
            <a:normAutofit/>
          </a:bodyPr>
          <a:lstStyle>
            <a:lvl1pPr marL="0" indent="0">
              <a:lnSpc>
                <a:spcPct val="100000"/>
              </a:lnSpc>
              <a:buFont typeface="Arial" panose="020B0604020202020204" pitchFamily="34" charset="0"/>
              <a:buNone/>
              <a:defRPr sz="1200">
                <a:solidFill>
                  <a:schemeClr val="tx2"/>
                </a:solidFill>
              </a:defRPr>
            </a:lvl1pPr>
          </a:lstStyle>
          <a:p>
            <a:pPr lvl="0"/>
            <a:r>
              <a:rPr lang="en-US"/>
              <a:t>Click to add text</a:t>
            </a:r>
          </a:p>
        </p:txBody>
      </p:sp>
      <p:sp>
        <p:nvSpPr>
          <p:cNvPr id="43" name="Text Placeholder 18">
            <a:extLst>
              <a:ext uri="{FF2B5EF4-FFF2-40B4-BE49-F238E27FC236}">
                <a16:creationId xmlns:a16="http://schemas.microsoft.com/office/drawing/2014/main" id="{983AE7FC-57B1-4AB3-8EAA-A85904DBBE97}"/>
              </a:ext>
            </a:extLst>
          </p:cNvPr>
          <p:cNvSpPr>
            <a:spLocks noGrp="1"/>
          </p:cNvSpPr>
          <p:nvPr>
            <p:ph type="body" sz="quarter" idx="40" hasCustomPrompt="1"/>
          </p:nvPr>
        </p:nvSpPr>
        <p:spPr>
          <a:xfrm>
            <a:off x="8629106" y="5016921"/>
            <a:ext cx="2427514" cy="715169"/>
          </a:xfrm>
        </p:spPr>
        <p:txBody>
          <a:bodyPr lIns="0" anchor="t">
            <a:normAutofit/>
          </a:bodyPr>
          <a:lstStyle>
            <a:lvl1pPr marL="0" indent="0">
              <a:lnSpc>
                <a:spcPct val="100000"/>
              </a:lnSpc>
              <a:buFont typeface="Arial" panose="020B0604020202020204" pitchFamily="34" charset="0"/>
              <a:buNone/>
              <a:defRPr sz="1200">
                <a:solidFill>
                  <a:schemeClr val="tx2"/>
                </a:solidFill>
              </a:defRPr>
            </a:lvl1pPr>
          </a:lstStyle>
          <a:p>
            <a:pPr lvl="0"/>
            <a:r>
              <a:rPr lang="en-US"/>
              <a:t>Click to add text</a:t>
            </a:r>
          </a:p>
        </p:txBody>
      </p:sp>
      <p:sp>
        <p:nvSpPr>
          <p:cNvPr id="15" name="Date Placeholder 1">
            <a:extLst>
              <a:ext uri="{FF2B5EF4-FFF2-40B4-BE49-F238E27FC236}">
                <a16:creationId xmlns:a16="http://schemas.microsoft.com/office/drawing/2014/main" id="{8AECD175-60EB-459F-BA4C-8E4DE7BC0185}"/>
              </a:ext>
            </a:extLst>
          </p:cNvPr>
          <p:cNvSpPr>
            <a:spLocks noGrp="1"/>
          </p:cNvSpPr>
          <p:nvPr>
            <p:ph type="dt" sz="half" idx="10"/>
          </p:nvPr>
        </p:nvSpPr>
        <p:spPr>
          <a:xfrm>
            <a:off x="838200" y="6356350"/>
            <a:ext cx="2743200" cy="365125"/>
          </a:xfrm>
        </p:spPr>
        <p:txBody>
          <a:bodyPr/>
          <a:lstStyle>
            <a:lvl1pPr>
              <a:defRPr>
                <a:solidFill>
                  <a:schemeClr val="tx1"/>
                </a:solidFill>
              </a:defRPr>
            </a:lvl1pPr>
          </a:lstStyle>
          <a:p>
            <a:r>
              <a:rPr lang="en-US" dirty="0"/>
              <a:t>1/7/20XX</a:t>
            </a:r>
          </a:p>
        </p:txBody>
      </p:sp>
      <p:sp>
        <p:nvSpPr>
          <p:cNvPr id="16" name="Footer Placeholder 2">
            <a:extLst>
              <a:ext uri="{FF2B5EF4-FFF2-40B4-BE49-F238E27FC236}">
                <a16:creationId xmlns:a16="http://schemas.microsoft.com/office/drawing/2014/main" id="{2180FF4C-4A98-4E30-B414-026CEECAE26B}"/>
              </a:ext>
            </a:extLst>
          </p:cNvPr>
          <p:cNvSpPr>
            <a:spLocks noGrp="1"/>
          </p:cNvSpPr>
          <p:nvPr>
            <p:ph type="ftr" sz="quarter" idx="11"/>
          </p:nvPr>
        </p:nvSpPr>
        <p:spPr>
          <a:xfrm>
            <a:off x="4038600" y="6356350"/>
            <a:ext cx="4114800" cy="365125"/>
          </a:xfrm>
        </p:spPr>
        <p:txBody>
          <a:bodyPr/>
          <a:lstStyle/>
          <a:p>
            <a:r>
              <a:rPr lang="en-US" dirty="0"/>
              <a:t>Pitch deck</a:t>
            </a:r>
          </a:p>
        </p:txBody>
      </p:sp>
      <p:sp>
        <p:nvSpPr>
          <p:cNvPr id="17" name="Slide Number Placeholder 7">
            <a:extLst>
              <a:ext uri="{FF2B5EF4-FFF2-40B4-BE49-F238E27FC236}">
                <a16:creationId xmlns:a16="http://schemas.microsoft.com/office/drawing/2014/main" id="{9498BBC0-E864-44E0-8C60-D13DC062BF91}"/>
              </a:ext>
            </a:extLst>
          </p:cNvPr>
          <p:cNvSpPr>
            <a:spLocks noGrp="1"/>
          </p:cNvSpPr>
          <p:nvPr>
            <p:ph type="sldNum" sz="quarter" idx="12"/>
          </p:nvPr>
        </p:nvSpPr>
        <p:spPr>
          <a:xfrm>
            <a:off x="8610600" y="6356350"/>
            <a:ext cx="2743200" cy="365125"/>
          </a:xfrm>
        </p:spPr>
        <p:txBody>
          <a:bodyPr/>
          <a:lstStyle/>
          <a:p>
            <a:fld id="{9FF96520-E4CE-4EAD-8ABF-1D2297D6B3AA}" type="slidenum">
              <a:rPr lang="en-US" smtClean="0"/>
              <a:t>‹#›</a:t>
            </a:fld>
            <a:endParaRPr lang="en-US" dirty="0"/>
          </a:p>
        </p:txBody>
      </p:sp>
    </p:spTree>
    <p:extLst>
      <p:ext uri="{BB962C8B-B14F-4D97-AF65-F5344CB8AC3E}">
        <p14:creationId xmlns:p14="http://schemas.microsoft.com/office/powerpoint/2010/main" val="761290837"/>
      </p:ext>
    </p:extLst>
  </p:cSld>
  <p:clrMapOvr>
    <a:masterClrMapping/>
  </p:clrMapOvr>
  <p:extLst>
    <p:ext uri="{DCECCB84-F9BA-43D5-87BE-67443E8EF086}">
      <p15:sldGuideLst xmlns:p15="http://schemas.microsoft.com/office/powerpoint/2012/main">
        <p15:guide id="1" orient="horz" pos="20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wo Content with titles">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24F48E-4E21-421F-A044-1D5C607BF74F}"/>
              </a:ext>
            </a:extLst>
          </p:cNvPr>
          <p:cNvSpPr>
            <a:spLocks noGrp="1"/>
          </p:cNvSpPr>
          <p:nvPr>
            <p:ph sz="half" idx="1"/>
          </p:nvPr>
        </p:nvSpPr>
        <p:spPr>
          <a:xfrm>
            <a:off x="838200" y="3429000"/>
            <a:ext cx="4114797" cy="2747962"/>
          </a:xfrm>
        </p:spPr>
        <p:txBody>
          <a:bodyPr>
            <a:normAutofit/>
          </a:bodyPr>
          <a:lstStyle>
            <a:lvl1pPr marL="0" indent="0">
              <a:lnSpc>
                <a:spcPct val="150000"/>
              </a:lnSpc>
              <a:buNone/>
              <a:defRPr sz="1200"/>
            </a:lvl1pPr>
            <a:lvl2pPr marL="457200" indent="0">
              <a:lnSpc>
                <a:spcPct val="150000"/>
              </a:lnSpc>
              <a:buNone/>
              <a:defRPr sz="1200"/>
            </a:lvl2pPr>
            <a:lvl3pPr marL="914400" indent="0">
              <a:lnSpc>
                <a:spcPct val="150000"/>
              </a:lnSpc>
              <a:buNone/>
              <a:defRPr sz="1200"/>
            </a:lvl3pPr>
            <a:lvl4pPr marL="1371600" indent="0">
              <a:lnSpc>
                <a:spcPct val="150000"/>
              </a:lnSpc>
              <a:buNone/>
              <a:defRPr sz="1200"/>
            </a:lvl4pPr>
            <a:lvl5pPr marL="1828800" indent="0">
              <a:lnSpc>
                <a:spcPct val="150000"/>
              </a:lnSpc>
              <a:buNone/>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6C70E23-CF91-4792-9B98-182E6804BBC6}"/>
              </a:ext>
            </a:extLst>
          </p:cNvPr>
          <p:cNvSpPr>
            <a:spLocks noGrp="1"/>
          </p:cNvSpPr>
          <p:nvPr>
            <p:ph sz="half" idx="2"/>
          </p:nvPr>
        </p:nvSpPr>
        <p:spPr>
          <a:xfrm>
            <a:off x="7239003" y="3429000"/>
            <a:ext cx="4114797" cy="2747962"/>
          </a:xfrm>
        </p:spPr>
        <p:txBody>
          <a:bodyPr>
            <a:normAutofit/>
          </a:bodyPr>
          <a:lstStyle>
            <a:lvl1pPr marL="0" indent="0">
              <a:lnSpc>
                <a:spcPct val="150000"/>
              </a:lnSpc>
              <a:buNone/>
              <a:defRPr sz="1200"/>
            </a:lvl1pPr>
            <a:lvl2pPr marL="457200" indent="0">
              <a:lnSpc>
                <a:spcPct val="150000"/>
              </a:lnSpc>
              <a:buNone/>
              <a:defRPr sz="1200"/>
            </a:lvl2pPr>
            <a:lvl3pPr marL="914400" indent="0">
              <a:lnSpc>
                <a:spcPct val="150000"/>
              </a:lnSpc>
              <a:buNone/>
              <a:defRPr sz="1200"/>
            </a:lvl3pPr>
            <a:lvl4pPr marL="1371600" indent="0">
              <a:lnSpc>
                <a:spcPct val="150000"/>
              </a:lnSpc>
              <a:buNone/>
              <a:defRPr sz="1200"/>
            </a:lvl4pPr>
            <a:lvl5pPr marL="1828800" indent="0">
              <a:lnSpc>
                <a:spcPct val="150000"/>
              </a:lnSpc>
              <a:buNone/>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15A2875-2896-4182-BA30-FB502AC9806D}"/>
              </a:ext>
            </a:extLst>
          </p:cNvPr>
          <p:cNvSpPr>
            <a:spLocks noGrp="1"/>
          </p:cNvSpPr>
          <p:nvPr>
            <p:ph type="dt" sz="half" idx="10"/>
          </p:nvPr>
        </p:nvSpPr>
        <p:spPr/>
        <p:txBody>
          <a:bodyPr/>
          <a:lstStyle/>
          <a:p>
            <a:endParaRPr lang="en-US" dirty="0"/>
          </a:p>
        </p:txBody>
      </p:sp>
      <p:sp>
        <p:nvSpPr>
          <p:cNvPr id="7" name="Slide Number Placeholder 6">
            <a:extLst>
              <a:ext uri="{FF2B5EF4-FFF2-40B4-BE49-F238E27FC236}">
                <a16:creationId xmlns:a16="http://schemas.microsoft.com/office/drawing/2014/main" id="{6F72769E-89D2-4868-B2CF-A0759A62CD34}"/>
              </a:ext>
            </a:extLst>
          </p:cNvPr>
          <p:cNvSpPr>
            <a:spLocks noGrp="1"/>
          </p:cNvSpPr>
          <p:nvPr>
            <p:ph type="sldNum" sz="quarter" idx="12"/>
          </p:nvPr>
        </p:nvSpPr>
        <p:spPr>
          <a:xfrm>
            <a:off x="10477500" y="6356350"/>
            <a:ext cx="876300" cy="365125"/>
          </a:xfrm>
        </p:spPr>
        <p:txBody>
          <a:bodyPr/>
          <a:lstStyle/>
          <a:p>
            <a:fld id="{9FF96520-E4CE-4EAD-8ABF-1D2297D6B3AA}" type="slidenum">
              <a:rPr lang="en-US" smtClean="0"/>
              <a:t>‹#›</a:t>
            </a:fld>
            <a:endParaRPr lang="en-US" dirty="0"/>
          </a:p>
        </p:txBody>
      </p:sp>
      <p:sp>
        <p:nvSpPr>
          <p:cNvPr id="8" name="Title 1">
            <a:extLst>
              <a:ext uri="{FF2B5EF4-FFF2-40B4-BE49-F238E27FC236}">
                <a16:creationId xmlns:a16="http://schemas.microsoft.com/office/drawing/2014/main" id="{E0011F19-A2C9-4F67-A7F1-592B85FFBAC8}"/>
              </a:ext>
            </a:extLst>
          </p:cNvPr>
          <p:cNvSpPr>
            <a:spLocks noGrp="1"/>
          </p:cNvSpPr>
          <p:nvPr>
            <p:ph type="title"/>
          </p:nvPr>
        </p:nvSpPr>
        <p:spPr>
          <a:xfrm>
            <a:off x="1034142" y="670094"/>
            <a:ext cx="10134601" cy="924808"/>
          </a:xfrm>
        </p:spPr>
        <p:txBody>
          <a:bodyPr lIns="0">
            <a:normAutofit/>
          </a:bodyPr>
          <a:lstStyle>
            <a:lvl1pPr algn="ctr">
              <a:defRPr lang="en-US" sz="2800" kern="1200" cap="all" baseline="0" dirty="0">
                <a:solidFill>
                  <a:schemeClr val="accent1"/>
                </a:solidFill>
                <a:latin typeface="+mj-lt"/>
                <a:ea typeface="+mj-ea"/>
                <a:cs typeface="+mj-cs"/>
              </a:defRPr>
            </a:lvl1pPr>
          </a:lstStyle>
          <a:p>
            <a:r>
              <a:rPr lang="en-GB"/>
              <a:t>Click to edit Master title style</a:t>
            </a:r>
            <a:endParaRPr lang="en-US"/>
          </a:p>
        </p:txBody>
      </p:sp>
      <p:cxnSp>
        <p:nvCxnSpPr>
          <p:cNvPr id="10" name="Straight Connector 9">
            <a:extLst>
              <a:ext uri="{FF2B5EF4-FFF2-40B4-BE49-F238E27FC236}">
                <a16:creationId xmlns:a16="http://schemas.microsoft.com/office/drawing/2014/main" id="{C7C8CFDC-095C-4312-A01D-7430D1FEAA6F}"/>
              </a:ext>
            </a:extLst>
          </p:cNvPr>
          <p:cNvCxnSpPr>
            <a:cxnSpLocks/>
          </p:cNvCxnSpPr>
          <p:nvPr userDrawn="1"/>
        </p:nvCxnSpPr>
        <p:spPr>
          <a:xfrm>
            <a:off x="6096000" y="2603500"/>
            <a:ext cx="0" cy="42545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6DE385DE-9334-4CED-AD7E-F63A320B0512}"/>
              </a:ext>
            </a:extLst>
          </p:cNvPr>
          <p:cNvSpPr/>
          <p:nvPr userDrawn="1"/>
        </p:nvSpPr>
        <p:spPr>
          <a:xfrm>
            <a:off x="0" y="2324100"/>
            <a:ext cx="12192000" cy="633411"/>
          </a:xfrm>
          <a:prstGeom prst="rect">
            <a:avLst/>
          </a:prstGeom>
          <a:gradFill>
            <a:gsLst>
              <a:gs pos="0">
                <a:schemeClr val="accent1"/>
              </a:gs>
              <a:gs pos="100000">
                <a:schemeClr val="accent2"/>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Text Placeholder 2">
            <a:extLst>
              <a:ext uri="{FF2B5EF4-FFF2-40B4-BE49-F238E27FC236}">
                <a16:creationId xmlns:a16="http://schemas.microsoft.com/office/drawing/2014/main" id="{211839B3-0E6A-4750-8862-3A55B0FEF98F}"/>
              </a:ext>
            </a:extLst>
          </p:cNvPr>
          <p:cNvSpPr>
            <a:spLocks noGrp="1"/>
          </p:cNvSpPr>
          <p:nvPr>
            <p:ph type="body" idx="13"/>
          </p:nvPr>
        </p:nvSpPr>
        <p:spPr>
          <a:xfrm>
            <a:off x="838201" y="2413000"/>
            <a:ext cx="4114795" cy="493710"/>
          </a:xfrm>
        </p:spPr>
        <p:txBody>
          <a:bodyPr anchor="ctr">
            <a:normAutofit/>
          </a:bodyPr>
          <a:lstStyle>
            <a:lvl1pPr marL="0" indent="0" algn="ctr">
              <a:buNone/>
              <a:defRPr lang="en-US" sz="1800" kern="1200" cap="all" baseline="0" dirty="0">
                <a:solidFill>
                  <a:schemeClr val="bg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4" name="Text Placeholder 2">
            <a:extLst>
              <a:ext uri="{FF2B5EF4-FFF2-40B4-BE49-F238E27FC236}">
                <a16:creationId xmlns:a16="http://schemas.microsoft.com/office/drawing/2014/main" id="{E72DA832-BD58-447B-A20E-EA3A7F4EAFF0}"/>
              </a:ext>
            </a:extLst>
          </p:cNvPr>
          <p:cNvSpPr>
            <a:spLocks noGrp="1"/>
          </p:cNvSpPr>
          <p:nvPr>
            <p:ph type="body" idx="14"/>
          </p:nvPr>
        </p:nvSpPr>
        <p:spPr>
          <a:xfrm>
            <a:off x="7239003" y="2413000"/>
            <a:ext cx="4114797" cy="493710"/>
          </a:xfrm>
        </p:spPr>
        <p:txBody>
          <a:bodyPr anchor="ctr">
            <a:normAutofit/>
          </a:bodyPr>
          <a:lstStyle>
            <a:lvl1pPr marL="0" indent="0" algn="ctr">
              <a:buNone/>
              <a:defRPr lang="en-US" sz="1800" kern="1200" cap="all" baseline="0" dirty="0">
                <a:solidFill>
                  <a:schemeClr val="bg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1" name="Footer Placeholder 7">
            <a:extLst>
              <a:ext uri="{FF2B5EF4-FFF2-40B4-BE49-F238E27FC236}">
                <a16:creationId xmlns:a16="http://schemas.microsoft.com/office/drawing/2014/main" id="{64EBCEB5-BD23-4BD0-BB31-DF6A631D5996}"/>
              </a:ext>
            </a:extLst>
          </p:cNvPr>
          <p:cNvSpPr>
            <a:spLocks noGrp="1"/>
          </p:cNvSpPr>
          <p:nvPr>
            <p:ph type="ftr" sz="quarter" idx="11"/>
          </p:nvPr>
        </p:nvSpPr>
        <p:spPr>
          <a:xfrm>
            <a:off x="7239002" y="6356350"/>
            <a:ext cx="3038469" cy="365125"/>
          </a:xfrm>
        </p:spPr>
        <p:txBody>
          <a:bodyPr/>
          <a:lstStyle>
            <a:lvl1pPr algn="l">
              <a:defRPr/>
            </a:lvl1pPr>
          </a:lstStyle>
          <a:p>
            <a:r>
              <a:rPr lang="en-US" dirty="0"/>
              <a:t>Pitch deck</a:t>
            </a:r>
          </a:p>
        </p:txBody>
      </p:sp>
    </p:spTree>
    <p:extLst>
      <p:ext uri="{BB962C8B-B14F-4D97-AF65-F5344CB8AC3E}">
        <p14:creationId xmlns:p14="http://schemas.microsoft.com/office/powerpoint/2010/main" val="33484456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Competition graph">
    <p:spTree>
      <p:nvGrpSpPr>
        <p:cNvPr id="1" name=""/>
        <p:cNvGrpSpPr/>
        <p:nvPr/>
      </p:nvGrpSpPr>
      <p:grpSpPr>
        <a:xfrm>
          <a:off x="0" y="0"/>
          <a:ext cx="0" cy="0"/>
          <a:chOff x="0" y="0"/>
          <a:chExt cx="0" cy="0"/>
        </a:xfrm>
      </p:grpSpPr>
      <p:sp>
        <p:nvSpPr>
          <p:cNvPr id="15" name="Text Placeholder 14">
            <a:extLst>
              <a:ext uri="{FF2B5EF4-FFF2-40B4-BE49-F238E27FC236}">
                <a16:creationId xmlns:a16="http://schemas.microsoft.com/office/drawing/2014/main" id="{5E76CB6B-E48D-49FA-A36C-98878AB0E7F3}"/>
              </a:ext>
            </a:extLst>
          </p:cNvPr>
          <p:cNvSpPr>
            <a:spLocks noGrp="1"/>
          </p:cNvSpPr>
          <p:nvPr>
            <p:ph type="body" sz="quarter" idx="15" hasCustomPrompt="1"/>
          </p:nvPr>
        </p:nvSpPr>
        <p:spPr>
          <a:xfrm>
            <a:off x="5242517" y="2223604"/>
            <a:ext cx="1706965" cy="492025"/>
          </a:xfrm>
          <a:prstGeom prst="rect">
            <a:avLst/>
          </a:prstGeom>
        </p:spPr>
        <p:txBody>
          <a:bodyPr anchor="ctr">
            <a:normAutofit/>
          </a:bodyPr>
          <a:lstStyle>
            <a:lvl1pPr marL="0" indent="0" algn="ctr">
              <a:lnSpc>
                <a:spcPct val="100000"/>
              </a:lnSpc>
              <a:buNone/>
              <a:defRPr sz="1400" cap="all" spc="0" baseline="0">
                <a:solidFill>
                  <a:schemeClr val="accent1"/>
                </a:solidFill>
                <a:latin typeface="+mj-lt"/>
              </a:defRPr>
            </a:lvl1pPr>
          </a:lstStyle>
          <a:p>
            <a:pPr lvl="0"/>
            <a:r>
              <a:rPr lang="en-US"/>
              <a:t>CLICK TO ADD NAME</a:t>
            </a:r>
          </a:p>
        </p:txBody>
      </p:sp>
      <p:sp>
        <p:nvSpPr>
          <p:cNvPr id="16" name="Text Placeholder 14">
            <a:extLst>
              <a:ext uri="{FF2B5EF4-FFF2-40B4-BE49-F238E27FC236}">
                <a16:creationId xmlns:a16="http://schemas.microsoft.com/office/drawing/2014/main" id="{0F1CA126-9F84-4C4B-B151-A3A077A699E7}"/>
              </a:ext>
            </a:extLst>
          </p:cNvPr>
          <p:cNvSpPr>
            <a:spLocks noGrp="1"/>
          </p:cNvSpPr>
          <p:nvPr>
            <p:ph type="body" sz="quarter" idx="17" hasCustomPrompt="1"/>
          </p:nvPr>
        </p:nvSpPr>
        <p:spPr>
          <a:xfrm>
            <a:off x="5242517" y="5341910"/>
            <a:ext cx="1706965" cy="492025"/>
          </a:xfrm>
          <a:prstGeom prst="rect">
            <a:avLst/>
          </a:prstGeom>
        </p:spPr>
        <p:txBody>
          <a:bodyPr anchor="ctr">
            <a:normAutofit/>
          </a:bodyPr>
          <a:lstStyle>
            <a:lvl1pPr marL="0" indent="0" algn="ctr">
              <a:lnSpc>
                <a:spcPct val="100000"/>
              </a:lnSpc>
              <a:buNone/>
              <a:defRPr sz="1400" cap="all" spc="0" baseline="0">
                <a:solidFill>
                  <a:schemeClr val="accent1"/>
                </a:solidFill>
                <a:latin typeface="+mj-lt"/>
              </a:defRPr>
            </a:lvl1pPr>
          </a:lstStyle>
          <a:p>
            <a:pPr lvl="0"/>
            <a:r>
              <a:rPr lang="en-US"/>
              <a:t>CLICK TO ADD NAME</a:t>
            </a:r>
          </a:p>
        </p:txBody>
      </p:sp>
      <p:sp>
        <p:nvSpPr>
          <p:cNvPr id="17" name="Text Placeholder 14">
            <a:extLst>
              <a:ext uri="{FF2B5EF4-FFF2-40B4-BE49-F238E27FC236}">
                <a16:creationId xmlns:a16="http://schemas.microsoft.com/office/drawing/2014/main" id="{2650AAA1-F5D4-4E6B-91D8-AE61EC80CC3F}"/>
              </a:ext>
            </a:extLst>
          </p:cNvPr>
          <p:cNvSpPr>
            <a:spLocks noGrp="1"/>
          </p:cNvSpPr>
          <p:nvPr>
            <p:ph type="body" sz="quarter" idx="19" hasCustomPrompt="1"/>
          </p:nvPr>
        </p:nvSpPr>
        <p:spPr>
          <a:xfrm>
            <a:off x="9973118" y="3783794"/>
            <a:ext cx="1380681" cy="492025"/>
          </a:xfrm>
          <a:prstGeom prst="rect">
            <a:avLst/>
          </a:prstGeom>
        </p:spPr>
        <p:txBody>
          <a:bodyPr anchor="ctr">
            <a:noAutofit/>
          </a:bodyPr>
          <a:lstStyle>
            <a:lvl1pPr marL="0" indent="0" algn="ctr">
              <a:lnSpc>
                <a:spcPct val="100000"/>
              </a:lnSpc>
              <a:buNone/>
              <a:defRPr sz="1400" cap="all" spc="0" baseline="0">
                <a:solidFill>
                  <a:schemeClr val="accent1"/>
                </a:solidFill>
                <a:latin typeface="+mj-lt"/>
              </a:defRPr>
            </a:lvl1pPr>
          </a:lstStyle>
          <a:p>
            <a:pPr lvl="0"/>
            <a:r>
              <a:rPr lang="en-US"/>
              <a:t>CLICK TO ADD NAME</a:t>
            </a:r>
          </a:p>
        </p:txBody>
      </p:sp>
      <p:sp>
        <p:nvSpPr>
          <p:cNvPr id="18" name="Text Placeholder 14">
            <a:extLst>
              <a:ext uri="{FF2B5EF4-FFF2-40B4-BE49-F238E27FC236}">
                <a16:creationId xmlns:a16="http://schemas.microsoft.com/office/drawing/2014/main" id="{A2136F4F-C083-4F81-9423-DA5AB6FF8313}"/>
              </a:ext>
            </a:extLst>
          </p:cNvPr>
          <p:cNvSpPr>
            <a:spLocks noGrp="1"/>
          </p:cNvSpPr>
          <p:nvPr>
            <p:ph type="body" sz="quarter" idx="20" hasCustomPrompt="1"/>
          </p:nvPr>
        </p:nvSpPr>
        <p:spPr>
          <a:xfrm>
            <a:off x="3738732" y="3012526"/>
            <a:ext cx="1183179" cy="492025"/>
          </a:xfrm>
          <a:prstGeom prst="rect">
            <a:avLst/>
          </a:prstGeom>
        </p:spPr>
        <p:txBody>
          <a:bodyPr anchor="ctr">
            <a:noAutofit/>
          </a:bodyPr>
          <a:lstStyle>
            <a:lvl1pPr marL="0" indent="0" algn="ctr">
              <a:lnSpc>
                <a:spcPct val="100000"/>
              </a:lnSpc>
              <a:buNone/>
              <a:defRPr sz="1050" cap="none" spc="0" baseline="0">
                <a:solidFill>
                  <a:schemeClr val="tx1"/>
                </a:solidFill>
                <a:latin typeface="+mn-lt"/>
              </a:defRPr>
            </a:lvl1pPr>
          </a:lstStyle>
          <a:p>
            <a:pPr lvl="0"/>
            <a:r>
              <a:rPr lang="en-US"/>
              <a:t>Click to add name</a:t>
            </a:r>
          </a:p>
        </p:txBody>
      </p:sp>
      <p:sp>
        <p:nvSpPr>
          <p:cNvPr id="19" name="Text Placeholder 14">
            <a:extLst>
              <a:ext uri="{FF2B5EF4-FFF2-40B4-BE49-F238E27FC236}">
                <a16:creationId xmlns:a16="http://schemas.microsoft.com/office/drawing/2014/main" id="{3616F84A-5C41-4B51-8AB4-871B4F6269BA}"/>
              </a:ext>
            </a:extLst>
          </p:cNvPr>
          <p:cNvSpPr>
            <a:spLocks noGrp="1"/>
          </p:cNvSpPr>
          <p:nvPr>
            <p:ph type="body" sz="quarter" idx="21" hasCustomPrompt="1"/>
          </p:nvPr>
        </p:nvSpPr>
        <p:spPr>
          <a:xfrm>
            <a:off x="4175224" y="4332980"/>
            <a:ext cx="1183179" cy="492025"/>
          </a:xfrm>
          <a:prstGeom prst="rect">
            <a:avLst/>
          </a:prstGeom>
        </p:spPr>
        <p:txBody>
          <a:bodyPr anchor="ctr">
            <a:noAutofit/>
          </a:bodyPr>
          <a:lstStyle>
            <a:lvl1pPr marL="0" indent="0" algn="ctr">
              <a:lnSpc>
                <a:spcPct val="100000"/>
              </a:lnSpc>
              <a:buNone/>
              <a:defRPr sz="1050" cap="none" spc="0" baseline="0">
                <a:solidFill>
                  <a:schemeClr val="tx1"/>
                </a:solidFill>
                <a:latin typeface="+mn-lt"/>
              </a:defRPr>
            </a:lvl1pPr>
          </a:lstStyle>
          <a:p>
            <a:pPr lvl="0"/>
            <a:r>
              <a:rPr lang="en-US"/>
              <a:t>Click to add name</a:t>
            </a:r>
          </a:p>
        </p:txBody>
      </p:sp>
      <p:sp>
        <p:nvSpPr>
          <p:cNvPr id="20" name="Text Placeholder 14">
            <a:extLst>
              <a:ext uri="{FF2B5EF4-FFF2-40B4-BE49-F238E27FC236}">
                <a16:creationId xmlns:a16="http://schemas.microsoft.com/office/drawing/2014/main" id="{DF3243C3-2087-4511-8AEF-F2AD3AAAD2E3}"/>
              </a:ext>
            </a:extLst>
          </p:cNvPr>
          <p:cNvSpPr>
            <a:spLocks noGrp="1"/>
          </p:cNvSpPr>
          <p:nvPr>
            <p:ph type="body" sz="quarter" idx="22" hasCustomPrompt="1"/>
          </p:nvPr>
        </p:nvSpPr>
        <p:spPr>
          <a:xfrm>
            <a:off x="2637747" y="4507451"/>
            <a:ext cx="1183179" cy="492025"/>
          </a:xfrm>
          <a:prstGeom prst="rect">
            <a:avLst/>
          </a:prstGeom>
        </p:spPr>
        <p:txBody>
          <a:bodyPr anchor="ctr">
            <a:noAutofit/>
          </a:bodyPr>
          <a:lstStyle>
            <a:lvl1pPr marL="0" indent="0" algn="ctr">
              <a:lnSpc>
                <a:spcPct val="100000"/>
              </a:lnSpc>
              <a:buNone/>
              <a:defRPr sz="1050" cap="none" spc="0" baseline="0">
                <a:solidFill>
                  <a:schemeClr val="tx1"/>
                </a:solidFill>
                <a:latin typeface="+mn-lt"/>
              </a:defRPr>
            </a:lvl1pPr>
          </a:lstStyle>
          <a:p>
            <a:pPr lvl="0"/>
            <a:r>
              <a:rPr lang="en-US"/>
              <a:t>Click to add name</a:t>
            </a:r>
          </a:p>
        </p:txBody>
      </p:sp>
      <p:sp>
        <p:nvSpPr>
          <p:cNvPr id="21" name="Text Placeholder 14">
            <a:extLst>
              <a:ext uri="{FF2B5EF4-FFF2-40B4-BE49-F238E27FC236}">
                <a16:creationId xmlns:a16="http://schemas.microsoft.com/office/drawing/2014/main" id="{7454239F-0277-4DD7-9B14-100256CC01C0}"/>
              </a:ext>
            </a:extLst>
          </p:cNvPr>
          <p:cNvSpPr>
            <a:spLocks noGrp="1"/>
          </p:cNvSpPr>
          <p:nvPr>
            <p:ph type="body" sz="quarter" idx="23" hasCustomPrompt="1"/>
          </p:nvPr>
        </p:nvSpPr>
        <p:spPr>
          <a:xfrm>
            <a:off x="6552714" y="4194908"/>
            <a:ext cx="1183179" cy="492025"/>
          </a:xfrm>
          <a:prstGeom prst="rect">
            <a:avLst/>
          </a:prstGeom>
        </p:spPr>
        <p:txBody>
          <a:bodyPr anchor="ctr">
            <a:noAutofit/>
          </a:bodyPr>
          <a:lstStyle>
            <a:lvl1pPr marL="0" indent="0" algn="ctr">
              <a:lnSpc>
                <a:spcPct val="100000"/>
              </a:lnSpc>
              <a:buNone/>
              <a:defRPr sz="1050" cap="none" spc="0" baseline="0">
                <a:solidFill>
                  <a:schemeClr val="tx1"/>
                </a:solidFill>
                <a:latin typeface="+mn-lt"/>
              </a:defRPr>
            </a:lvl1pPr>
          </a:lstStyle>
          <a:p>
            <a:pPr lvl="0"/>
            <a:r>
              <a:rPr lang="en-US"/>
              <a:t>Click to add name</a:t>
            </a:r>
          </a:p>
        </p:txBody>
      </p:sp>
      <p:sp>
        <p:nvSpPr>
          <p:cNvPr id="22" name="Text Placeholder 14">
            <a:extLst>
              <a:ext uri="{FF2B5EF4-FFF2-40B4-BE49-F238E27FC236}">
                <a16:creationId xmlns:a16="http://schemas.microsoft.com/office/drawing/2014/main" id="{35EA0A99-2430-4C80-9F45-30EBA0FDC6F5}"/>
              </a:ext>
            </a:extLst>
          </p:cNvPr>
          <p:cNvSpPr>
            <a:spLocks noGrp="1"/>
          </p:cNvSpPr>
          <p:nvPr>
            <p:ph type="body" sz="quarter" idx="24" hasCustomPrompt="1"/>
          </p:nvPr>
        </p:nvSpPr>
        <p:spPr>
          <a:xfrm>
            <a:off x="7801857" y="5068793"/>
            <a:ext cx="1183179" cy="492025"/>
          </a:xfrm>
          <a:prstGeom prst="rect">
            <a:avLst/>
          </a:prstGeom>
        </p:spPr>
        <p:txBody>
          <a:bodyPr anchor="ctr">
            <a:noAutofit/>
          </a:bodyPr>
          <a:lstStyle>
            <a:lvl1pPr marL="0" indent="0" algn="ctr">
              <a:lnSpc>
                <a:spcPct val="100000"/>
              </a:lnSpc>
              <a:buNone/>
              <a:defRPr sz="1050" cap="none" spc="0" baseline="0">
                <a:solidFill>
                  <a:schemeClr val="tx1"/>
                </a:solidFill>
                <a:latin typeface="+mn-lt"/>
              </a:defRPr>
            </a:lvl1pPr>
          </a:lstStyle>
          <a:p>
            <a:pPr lvl="0"/>
            <a:r>
              <a:rPr lang="en-US"/>
              <a:t>Click to add name</a:t>
            </a:r>
          </a:p>
        </p:txBody>
      </p:sp>
      <p:sp>
        <p:nvSpPr>
          <p:cNvPr id="23" name="Text Placeholder 14">
            <a:extLst>
              <a:ext uri="{FF2B5EF4-FFF2-40B4-BE49-F238E27FC236}">
                <a16:creationId xmlns:a16="http://schemas.microsoft.com/office/drawing/2014/main" id="{5D92E8AA-5FA6-4CCB-8151-93DE898BCE57}"/>
              </a:ext>
            </a:extLst>
          </p:cNvPr>
          <p:cNvSpPr>
            <a:spLocks noGrp="1"/>
          </p:cNvSpPr>
          <p:nvPr>
            <p:ph type="body" sz="quarter" idx="25" hasCustomPrompt="1"/>
          </p:nvPr>
        </p:nvSpPr>
        <p:spPr>
          <a:xfrm>
            <a:off x="1034142" y="3783794"/>
            <a:ext cx="1393863" cy="492025"/>
          </a:xfrm>
          <a:prstGeom prst="rect">
            <a:avLst/>
          </a:prstGeom>
        </p:spPr>
        <p:txBody>
          <a:bodyPr anchor="ctr">
            <a:noAutofit/>
          </a:bodyPr>
          <a:lstStyle>
            <a:lvl1pPr marL="0" indent="0" algn="ctr">
              <a:lnSpc>
                <a:spcPct val="100000"/>
              </a:lnSpc>
              <a:buNone/>
              <a:defRPr sz="1400" cap="all" spc="0" baseline="0">
                <a:solidFill>
                  <a:schemeClr val="accent1"/>
                </a:solidFill>
                <a:latin typeface="+mj-lt"/>
              </a:defRPr>
            </a:lvl1pPr>
          </a:lstStyle>
          <a:p>
            <a:pPr lvl="0"/>
            <a:r>
              <a:rPr lang="en-US"/>
              <a:t>CLICK TO ADD NAME</a:t>
            </a:r>
          </a:p>
        </p:txBody>
      </p:sp>
      <p:cxnSp>
        <p:nvCxnSpPr>
          <p:cNvPr id="24" name="Straight Connector 23">
            <a:extLst>
              <a:ext uri="{FF2B5EF4-FFF2-40B4-BE49-F238E27FC236}">
                <a16:creationId xmlns:a16="http://schemas.microsoft.com/office/drawing/2014/main" id="{A94DB595-CEA6-4C9E-BADE-5D339856E598}"/>
              </a:ext>
            </a:extLst>
          </p:cNvPr>
          <p:cNvCxnSpPr>
            <a:cxnSpLocks/>
            <a:stCxn id="23" idx="3"/>
            <a:endCxn id="17" idx="1"/>
          </p:cNvCxnSpPr>
          <p:nvPr userDrawn="1"/>
        </p:nvCxnSpPr>
        <p:spPr>
          <a:xfrm>
            <a:off x="2428005" y="4029807"/>
            <a:ext cx="7545113" cy="0"/>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08E3BBCF-EA1D-43EC-A7F5-C802C56CDC45}"/>
              </a:ext>
            </a:extLst>
          </p:cNvPr>
          <p:cNvCxnSpPr>
            <a:cxnSpLocks/>
          </p:cNvCxnSpPr>
          <p:nvPr userDrawn="1"/>
        </p:nvCxnSpPr>
        <p:spPr>
          <a:xfrm flipV="1">
            <a:off x="6096000" y="2743597"/>
            <a:ext cx="0" cy="2598313"/>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sp>
        <p:nvSpPr>
          <p:cNvPr id="26" name="Text Placeholder 14">
            <a:extLst>
              <a:ext uri="{FF2B5EF4-FFF2-40B4-BE49-F238E27FC236}">
                <a16:creationId xmlns:a16="http://schemas.microsoft.com/office/drawing/2014/main" id="{9E596B24-11E1-4D75-BA3E-221B141724FE}"/>
              </a:ext>
            </a:extLst>
          </p:cNvPr>
          <p:cNvSpPr>
            <a:spLocks noGrp="1"/>
          </p:cNvSpPr>
          <p:nvPr>
            <p:ph type="body" sz="quarter" idx="26" hasCustomPrompt="1"/>
          </p:nvPr>
        </p:nvSpPr>
        <p:spPr>
          <a:xfrm>
            <a:off x="7539963" y="2611626"/>
            <a:ext cx="1706965" cy="1048575"/>
          </a:xfrm>
          <a:prstGeom prst="rect">
            <a:avLst/>
          </a:prstGeom>
        </p:spPr>
        <p:txBody>
          <a:bodyPr anchor="ctr">
            <a:noAutofit/>
          </a:bodyPr>
          <a:lstStyle>
            <a:lvl1pPr marL="0" indent="0" algn="ctr">
              <a:lnSpc>
                <a:spcPct val="100000"/>
              </a:lnSpc>
              <a:buNone/>
              <a:defRPr sz="1400" b="0" cap="all" spc="0" baseline="0">
                <a:solidFill>
                  <a:schemeClr val="bg1"/>
                </a:solidFill>
                <a:latin typeface="+mn-lt"/>
              </a:defRPr>
            </a:lvl1pPr>
          </a:lstStyle>
          <a:p>
            <a:pPr lvl="0"/>
            <a:r>
              <a:rPr lang="en-US"/>
              <a:t>CLICK TO ADD NAME</a:t>
            </a:r>
          </a:p>
        </p:txBody>
      </p:sp>
      <p:sp>
        <p:nvSpPr>
          <p:cNvPr id="27" name="Title 1">
            <a:extLst>
              <a:ext uri="{FF2B5EF4-FFF2-40B4-BE49-F238E27FC236}">
                <a16:creationId xmlns:a16="http://schemas.microsoft.com/office/drawing/2014/main" id="{E236B864-3B68-4612-A886-3D11ABB9D02D}"/>
              </a:ext>
            </a:extLst>
          </p:cNvPr>
          <p:cNvSpPr>
            <a:spLocks noGrp="1"/>
          </p:cNvSpPr>
          <p:nvPr>
            <p:ph type="title"/>
          </p:nvPr>
        </p:nvSpPr>
        <p:spPr>
          <a:xfrm>
            <a:off x="1034142" y="1110286"/>
            <a:ext cx="10319657" cy="924808"/>
          </a:xfrm>
        </p:spPr>
        <p:txBody>
          <a:bodyPr lIns="0">
            <a:normAutofit/>
          </a:bodyPr>
          <a:lstStyle>
            <a:lvl1pPr>
              <a:defRPr lang="en-US" sz="2800" kern="1200" cap="all" baseline="0" dirty="0">
                <a:solidFill>
                  <a:schemeClr val="accent1"/>
                </a:solidFill>
                <a:latin typeface="+mj-lt"/>
                <a:ea typeface="+mj-ea"/>
                <a:cs typeface="+mj-cs"/>
              </a:defRPr>
            </a:lvl1pPr>
          </a:lstStyle>
          <a:p>
            <a:r>
              <a:rPr lang="en-GB"/>
              <a:t>Click to edit Master title style</a:t>
            </a:r>
            <a:endParaRPr lang="en-US"/>
          </a:p>
        </p:txBody>
      </p:sp>
      <p:cxnSp>
        <p:nvCxnSpPr>
          <p:cNvPr id="28" name="Straight Connector 27">
            <a:extLst>
              <a:ext uri="{FF2B5EF4-FFF2-40B4-BE49-F238E27FC236}">
                <a16:creationId xmlns:a16="http://schemas.microsoft.com/office/drawing/2014/main" id="{561BDD34-B66B-4A20-A67F-9B416A8EC4E1}"/>
              </a:ext>
            </a:extLst>
          </p:cNvPr>
          <p:cNvCxnSpPr>
            <a:cxnSpLocks/>
          </p:cNvCxnSpPr>
          <p:nvPr userDrawn="1"/>
        </p:nvCxnSpPr>
        <p:spPr>
          <a:xfrm>
            <a:off x="1121228" y="0"/>
            <a:ext cx="0" cy="1110286"/>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9" name="Date Placeholder 1">
            <a:extLst>
              <a:ext uri="{FF2B5EF4-FFF2-40B4-BE49-F238E27FC236}">
                <a16:creationId xmlns:a16="http://schemas.microsoft.com/office/drawing/2014/main" id="{1DE18163-6376-4B1D-A89C-8F9BCDCF88A3}"/>
              </a:ext>
            </a:extLst>
          </p:cNvPr>
          <p:cNvSpPr>
            <a:spLocks noGrp="1"/>
          </p:cNvSpPr>
          <p:nvPr>
            <p:ph type="dt" sz="half" idx="10"/>
          </p:nvPr>
        </p:nvSpPr>
        <p:spPr>
          <a:xfrm>
            <a:off x="838200" y="6356350"/>
            <a:ext cx="2743200" cy="365125"/>
          </a:xfrm>
        </p:spPr>
        <p:txBody>
          <a:bodyPr/>
          <a:lstStyle/>
          <a:p>
            <a:r>
              <a:rPr lang="en-US" dirty="0"/>
              <a:t>1/7/20XX</a:t>
            </a:r>
          </a:p>
        </p:txBody>
      </p:sp>
      <p:sp>
        <p:nvSpPr>
          <p:cNvPr id="30" name="Footer Placeholder 2">
            <a:extLst>
              <a:ext uri="{FF2B5EF4-FFF2-40B4-BE49-F238E27FC236}">
                <a16:creationId xmlns:a16="http://schemas.microsoft.com/office/drawing/2014/main" id="{D5ECCB96-A4EB-4B3D-BAC9-C900548A5DF3}"/>
              </a:ext>
            </a:extLst>
          </p:cNvPr>
          <p:cNvSpPr>
            <a:spLocks noGrp="1"/>
          </p:cNvSpPr>
          <p:nvPr>
            <p:ph type="ftr" sz="quarter" idx="11"/>
          </p:nvPr>
        </p:nvSpPr>
        <p:spPr>
          <a:xfrm>
            <a:off x="4038600" y="6356350"/>
            <a:ext cx="4114800" cy="365125"/>
          </a:xfrm>
        </p:spPr>
        <p:txBody>
          <a:bodyPr/>
          <a:lstStyle/>
          <a:p>
            <a:r>
              <a:rPr lang="en-US" dirty="0"/>
              <a:t>Pitch deck</a:t>
            </a:r>
          </a:p>
        </p:txBody>
      </p:sp>
      <p:sp>
        <p:nvSpPr>
          <p:cNvPr id="31" name="Slide Number Placeholder 7">
            <a:extLst>
              <a:ext uri="{FF2B5EF4-FFF2-40B4-BE49-F238E27FC236}">
                <a16:creationId xmlns:a16="http://schemas.microsoft.com/office/drawing/2014/main" id="{03F1B24E-7E6A-46B2-9584-F1EB85FA8E73}"/>
              </a:ext>
            </a:extLst>
          </p:cNvPr>
          <p:cNvSpPr>
            <a:spLocks noGrp="1"/>
          </p:cNvSpPr>
          <p:nvPr>
            <p:ph type="sldNum" sz="quarter" idx="12"/>
          </p:nvPr>
        </p:nvSpPr>
        <p:spPr>
          <a:xfrm>
            <a:off x="8610600" y="6356350"/>
            <a:ext cx="2743200" cy="365125"/>
          </a:xfrm>
        </p:spPr>
        <p:txBody>
          <a:bodyPr/>
          <a:lstStyle/>
          <a:p>
            <a:fld id="{9FF96520-E4CE-4EAD-8ABF-1D2297D6B3AA}" type="slidenum">
              <a:rPr lang="en-US" smtClean="0"/>
              <a:t>‹#›</a:t>
            </a:fld>
            <a:endParaRPr lang="en-US" dirty="0"/>
          </a:p>
        </p:txBody>
      </p:sp>
    </p:spTree>
    <p:extLst>
      <p:ext uri="{BB962C8B-B14F-4D97-AF65-F5344CB8AC3E}">
        <p14:creationId xmlns:p14="http://schemas.microsoft.com/office/powerpoint/2010/main" val="6763478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caling">
    <p:spTree>
      <p:nvGrpSpPr>
        <p:cNvPr id="1" name=""/>
        <p:cNvGrpSpPr/>
        <p:nvPr/>
      </p:nvGrpSpPr>
      <p:grpSpPr>
        <a:xfrm>
          <a:off x="0" y="0"/>
          <a:ext cx="0" cy="0"/>
          <a:chOff x="0" y="0"/>
          <a:chExt cx="0" cy="0"/>
        </a:xfrm>
      </p:grpSpPr>
      <p:sp>
        <p:nvSpPr>
          <p:cNvPr id="15" name="Text Placeholder 15">
            <a:extLst>
              <a:ext uri="{FF2B5EF4-FFF2-40B4-BE49-F238E27FC236}">
                <a16:creationId xmlns:a16="http://schemas.microsoft.com/office/drawing/2014/main" id="{A1FB681F-A94D-4BF8-8290-0811E98D49D4}"/>
              </a:ext>
            </a:extLst>
          </p:cNvPr>
          <p:cNvSpPr>
            <a:spLocks noGrp="1"/>
          </p:cNvSpPr>
          <p:nvPr>
            <p:ph type="body" sz="quarter" idx="13" hasCustomPrompt="1"/>
          </p:nvPr>
        </p:nvSpPr>
        <p:spPr>
          <a:xfrm>
            <a:off x="8157335" y="1822008"/>
            <a:ext cx="3295186" cy="320381"/>
          </a:xfrm>
        </p:spPr>
        <p:txBody>
          <a:bodyPr lIns="0" anchor="ctr">
            <a:noAutofit/>
          </a:bodyPr>
          <a:lstStyle>
            <a:lvl1pPr marL="0" indent="0">
              <a:buNone/>
              <a:defRPr lang="en-US" sz="1800" kern="1200" cap="all" baseline="0" dirty="0">
                <a:solidFill>
                  <a:schemeClr val="accent1"/>
                </a:solidFill>
                <a:latin typeface="+mj-lt"/>
                <a:ea typeface="+mj-ea"/>
                <a:cs typeface="+mj-cs"/>
              </a:defRPr>
            </a:lvl1pPr>
          </a:lstStyle>
          <a:p>
            <a:pPr lvl="0"/>
            <a:r>
              <a:rPr lang="en-US" dirty="0"/>
              <a:t>Click to add subtitle</a:t>
            </a:r>
          </a:p>
        </p:txBody>
      </p:sp>
      <p:sp>
        <p:nvSpPr>
          <p:cNvPr id="17" name="Text Placeholder 18">
            <a:extLst>
              <a:ext uri="{FF2B5EF4-FFF2-40B4-BE49-F238E27FC236}">
                <a16:creationId xmlns:a16="http://schemas.microsoft.com/office/drawing/2014/main" id="{61E8C129-EF62-46A8-97F3-3CB5D014FBDD}"/>
              </a:ext>
            </a:extLst>
          </p:cNvPr>
          <p:cNvSpPr>
            <a:spLocks noGrp="1"/>
          </p:cNvSpPr>
          <p:nvPr>
            <p:ph type="body" sz="quarter" idx="15" hasCustomPrompt="1"/>
          </p:nvPr>
        </p:nvSpPr>
        <p:spPr>
          <a:xfrm>
            <a:off x="8157335" y="2167484"/>
            <a:ext cx="3294437" cy="540104"/>
          </a:xfrm>
        </p:spPr>
        <p:txBody>
          <a:bodyPr lIns="0">
            <a:normAutofit/>
          </a:bodyPr>
          <a:lstStyle>
            <a:lvl1pPr marL="0" indent="0">
              <a:lnSpc>
                <a:spcPct val="150000"/>
              </a:lnSpc>
              <a:buFont typeface="Arial" panose="020B0604020202020204" pitchFamily="34" charset="0"/>
              <a:buNone/>
              <a:defRPr sz="1200">
                <a:solidFill>
                  <a:schemeClr val="tx2"/>
                </a:solidFill>
              </a:defRPr>
            </a:lvl1pPr>
          </a:lstStyle>
          <a:p>
            <a:pPr lvl="0"/>
            <a:r>
              <a:rPr lang="en-US"/>
              <a:t>Click to add text</a:t>
            </a:r>
          </a:p>
        </p:txBody>
      </p:sp>
      <p:sp>
        <p:nvSpPr>
          <p:cNvPr id="3" name="Date Placeholder 2">
            <a:extLst>
              <a:ext uri="{FF2B5EF4-FFF2-40B4-BE49-F238E27FC236}">
                <a16:creationId xmlns:a16="http://schemas.microsoft.com/office/drawing/2014/main" id="{98EC90C5-A811-4E5C-ADD1-A89DB4E94DAA}"/>
              </a:ext>
            </a:extLst>
          </p:cNvPr>
          <p:cNvSpPr>
            <a:spLocks noGrp="1"/>
          </p:cNvSpPr>
          <p:nvPr>
            <p:ph type="dt" sz="half" idx="20"/>
          </p:nvPr>
        </p:nvSpPr>
        <p:spPr/>
        <p:txBody>
          <a:bodyPr/>
          <a:lstStyle/>
          <a:p>
            <a:endParaRPr lang="en-US" dirty="0"/>
          </a:p>
        </p:txBody>
      </p:sp>
      <p:sp>
        <p:nvSpPr>
          <p:cNvPr id="4" name="Footer Placeholder 3">
            <a:extLst>
              <a:ext uri="{FF2B5EF4-FFF2-40B4-BE49-F238E27FC236}">
                <a16:creationId xmlns:a16="http://schemas.microsoft.com/office/drawing/2014/main" id="{3356B621-AE19-45D3-B25F-23256C242DDD}"/>
              </a:ext>
            </a:extLst>
          </p:cNvPr>
          <p:cNvSpPr>
            <a:spLocks noGrp="1"/>
          </p:cNvSpPr>
          <p:nvPr>
            <p:ph type="ftr" sz="quarter" idx="21"/>
          </p:nvPr>
        </p:nvSpPr>
        <p:spPr/>
        <p:txBody>
          <a:bodyPr/>
          <a:lstStyle/>
          <a:p>
            <a:r>
              <a:rPr lang="en-US" dirty="0"/>
              <a:t>Pitch deck</a:t>
            </a:r>
          </a:p>
        </p:txBody>
      </p:sp>
      <p:sp>
        <p:nvSpPr>
          <p:cNvPr id="5" name="Slide Number Placeholder 4">
            <a:extLst>
              <a:ext uri="{FF2B5EF4-FFF2-40B4-BE49-F238E27FC236}">
                <a16:creationId xmlns:a16="http://schemas.microsoft.com/office/drawing/2014/main" id="{158BDCB2-D8C3-4571-8154-76BEA9AE41A8}"/>
              </a:ext>
            </a:extLst>
          </p:cNvPr>
          <p:cNvSpPr>
            <a:spLocks noGrp="1"/>
          </p:cNvSpPr>
          <p:nvPr>
            <p:ph type="sldNum" sz="quarter" idx="22"/>
          </p:nvPr>
        </p:nvSpPr>
        <p:spPr/>
        <p:txBody>
          <a:bodyPr/>
          <a:lstStyle/>
          <a:p>
            <a:fld id="{B5CEABB6-07DC-46E8-9B57-56EC44A396E5}" type="slidenum">
              <a:rPr lang="en-US" smtClean="0"/>
              <a:t>‹#›</a:t>
            </a:fld>
            <a:endParaRPr lang="en-US" dirty="0"/>
          </a:p>
        </p:txBody>
      </p:sp>
      <p:sp>
        <p:nvSpPr>
          <p:cNvPr id="20" name="Text Placeholder 15">
            <a:extLst>
              <a:ext uri="{FF2B5EF4-FFF2-40B4-BE49-F238E27FC236}">
                <a16:creationId xmlns:a16="http://schemas.microsoft.com/office/drawing/2014/main" id="{E6C37A20-957D-4B0B-AC33-7DD21D99A658}"/>
              </a:ext>
            </a:extLst>
          </p:cNvPr>
          <p:cNvSpPr>
            <a:spLocks noGrp="1"/>
          </p:cNvSpPr>
          <p:nvPr>
            <p:ph type="body" sz="quarter" idx="23" hasCustomPrompt="1"/>
          </p:nvPr>
        </p:nvSpPr>
        <p:spPr>
          <a:xfrm>
            <a:off x="7080795" y="3339988"/>
            <a:ext cx="3295186" cy="320381"/>
          </a:xfrm>
        </p:spPr>
        <p:txBody>
          <a:bodyPr lIns="0" anchor="ctr">
            <a:noAutofit/>
          </a:bodyPr>
          <a:lstStyle>
            <a:lvl1pPr marL="0" indent="0">
              <a:buNone/>
              <a:defRPr lang="en-US" sz="1800" kern="1200" cap="all" baseline="0" dirty="0">
                <a:solidFill>
                  <a:schemeClr val="accent1"/>
                </a:solidFill>
                <a:latin typeface="+mj-lt"/>
                <a:ea typeface="+mj-ea"/>
                <a:cs typeface="+mj-cs"/>
              </a:defRPr>
            </a:lvl1pPr>
          </a:lstStyle>
          <a:p>
            <a:pPr lvl="0"/>
            <a:r>
              <a:rPr lang="en-US"/>
              <a:t>Click to add subtitle</a:t>
            </a:r>
          </a:p>
        </p:txBody>
      </p:sp>
      <p:sp>
        <p:nvSpPr>
          <p:cNvPr id="21" name="Text Placeholder 18">
            <a:extLst>
              <a:ext uri="{FF2B5EF4-FFF2-40B4-BE49-F238E27FC236}">
                <a16:creationId xmlns:a16="http://schemas.microsoft.com/office/drawing/2014/main" id="{D9C3D27C-5291-4A1A-83AC-B52D25F43D57}"/>
              </a:ext>
            </a:extLst>
          </p:cNvPr>
          <p:cNvSpPr>
            <a:spLocks noGrp="1"/>
          </p:cNvSpPr>
          <p:nvPr>
            <p:ph type="body" sz="quarter" idx="24" hasCustomPrompt="1"/>
          </p:nvPr>
        </p:nvSpPr>
        <p:spPr>
          <a:xfrm>
            <a:off x="7080795" y="3685464"/>
            <a:ext cx="3294437" cy="540104"/>
          </a:xfrm>
        </p:spPr>
        <p:txBody>
          <a:bodyPr lIns="0">
            <a:normAutofit/>
          </a:bodyPr>
          <a:lstStyle>
            <a:lvl1pPr marL="0" indent="0">
              <a:lnSpc>
                <a:spcPct val="150000"/>
              </a:lnSpc>
              <a:buFont typeface="Arial" panose="020B0604020202020204" pitchFamily="34" charset="0"/>
              <a:buNone/>
              <a:defRPr sz="1200">
                <a:solidFill>
                  <a:schemeClr val="tx2"/>
                </a:solidFill>
              </a:defRPr>
            </a:lvl1pPr>
          </a:lstStyle>
          <a:p>
            <a:pPr lvl="0"/>
            <a:r>
              <a:rPr lang="en-US"/>
              <a:t>Click to add text</a:t>
            </a:r>
          </a:p>
        </p:txBody>
      </p:sp>
      <p:sp>
        <p:nvSpPr>
          <p:cNvPr id="24" name="Text Placeholder 15">
            <a:extLst>
              <a:ext uri="{FF2B5EF4-FFF2-40B4-BE49-F238E27FC236}">
                <a16:creationId xmlns:a16="http://schemas.microsoft.com/office/drawing/2014/main" id="{BD09685A-53BF-4E9B-BD7F-C77B60165D24}"/>
              </a:ext>
            </a:extLst>
          </p:cNvPr>
          <p:cNvSpPr>
            <a:spLocks noGrp="1"/>
          </p:cNvSpPr>
          <p:nvPr>
            <p:ph type="body" sz="quarter" idx="25" hasCustomPrompt="1"/>
          </p:nvPr>
        </p:nvSpPr>
        <p:spPr>
          <a:xfrm>
            <a:off x="6231710" y="4857968"/>
            <a:ext cx="3295186" cy="320381"/>
          </a:xfrm>
        </p:spPr>
        <p:txBody>
          <a:bodyPr lIns="0" anchor="ctr">
            <a:noAutofit/>
          </a:bodyPr>
          <a:lstStyle>
            <a:lvl1pPr marL="0" indent="0">
              <a:buNone/>
              <a:defRPr lang="en-US" sz="1800" kern="1200" cap="all" baseline="0" dirty="0">
                <a:solidFill>
                  <a:schemeClr val="accent1"/>
                </a:solidFill>
                <a:latin typeface="+mj-lt"/>
                <a:ea typeface="+mj-ea"/>
                <a:cs typeface="+mj-cs"/>
              </a:defRPr>
            </a:lvl1pPr>
          </a:lstStyle>
          <a:p>
            <a:pPr lvl="0"/>
            <a:r>
              <a:rPr lang="en-US"/>
              <a:t>Click to add subtitle</a:t>
            </a:r>
          </a:p>
        </p:txBody>
      </p:sp>
      <p:sp>
        <p:nvSpPr>
          <p:cNvPr id="25" name="Text Placeholder 18">
            <a:extLst>
              <a:ext uri="{FF2B5EF4-FFF2-40B4-BE49-F238E27FC236}">
                <a16:creationId xmlns:a16="http://schemas.microsoft.com/office/drawing/2014/main" id="{2B757B2D-A738-401D-A78C-05475608F20A}"/>
              </a:ext>
            </a:extLst>
          </p:cNvPr>
          <p:cNvSpPr>
            <a:spLocks noGrp="1"/>
          </p:cNvSpPr>
          <p:nvPr>
            <p:ph type="body" sz="quarter" idx="26" hasCustomPrompt="1"/>
          </p:nvPr>
        </p:nvSpPr>
        <p:spPr>
          <a:xfrm>
            <a:off x="6231710" y="5203444"/>
            <a:ext cx="3294437" cy="540104"/>
          </a:xfrm>
        </p:spPr>
        <p:txBody>
          <a:bodyPr lIns="0">
            <a:normAutofit/>
          </a:bodyPr>
          <a:lstStyle>
            <a:lvl1pPr marL="0" indent="0">
              <a:lnSpc>
                <a:spcPct val="150000"/>
              </a:lnSpc>
              <a:buFont typeface="Arial" panose="020B0604020202020204" pitchFamily="34" charset="0"/>
              <a:buNone/>
              <a:defRPr sz="1200">
                <a:solidFill>
                  <a:schemeClr val="tx2"/>
                </a:solidFill>
              </a:defRPr>
            </a:lvl1pPr>
          </a:lstStyle>
          <a:p>
            <a:pPr lvl="0"/>
            <a:r>
              <a:rPr lang="en-US"/>
              <a:t>Click to add text</a:t>
            </a:r>
          </a:p>
        </p:txBody>
      </p:sp>
      <p:cxnSp>
        <p:nvCxnSpPr>
          <p:cNvPr id="7" name="Straight Arrow Connector 6">
            <a:extLst>
              <a:ext uri="{FF2B5EF4-FFF2-40B4-BE49-F238E27FC236}">
                <a16:creationId xmlns:a16="http://schemas.microsoft.com/office/drawing/2014/main" id="{274844B5-3E4A-4209-AD6C-31EB9B57D62E}"/>
              </a:ext>
            </a:extLst>
          </p:cNvPr>
          <p:cNvCxnSpPr>
            <a:cxnSpLocks/>
          </p:cNvCxnSpPr>
          <p:nvPr userDrawn="1"/>
        </p:nvCxnSpPr>
        <p:spPr>
          <a:xfrm flipV="1">
            <a:off x="4369950" y="805543"/>
            <a:ext cx="3648352" cy="6052189"/>
          </a:xfrm>
          <a:prstGeom prst="straightConnector1">
            <a:avLst/>
          </a:prstGeom>
          <a:ln w="19050">
            <a:tailEnd type="arrow" w="lg" len="lg"/>
          </a:ln>
        </p:spPr>
        <p:style>
          <a:lnRef idx="1">
            <a:schemeClr val="accent1"/>
          </a:lnRef>
          <a:fillRef idx="0">
            <a:schemeClr val="accent1"/>
          </a:fillRef>
          <a:effectRef idx="0">
            <a:schemeClr val="accent1"/>
          </a:effectRef>
          <a:fontRef idx="minor">
            <a:schemeClr val="tx1"/>
          </a:fontRef>
        </p:style>
      </p:cxnSp>
      <p:sp>
        <p:nvSpPr>
          <p:cNvPr id="16" name="Title 1">
            <a:extLst>
              <a:ext uri="{FF2B5EF4-FFF2-40B4-BE49-F238E27FC236}">
                <a16:creationId xmlns:a16="http://schemas.microsoft.com/office/drawing/2014/main" id="{1519057B-4248-4880-A89E-5DCBBB157285}"/>
              </a:ext>
            </a:extLst>
          </p:cNvPr>
          <p:cNvSpPr>
            <a:spLocks noGrp="1"/>
          </p:cNvSpPr>
          <p:nvPr>
            <p:ph type="title"/>
          </p:nvPr>
        </p:nvSpPr>
        <p:spPr>
          <a:xfrm>
            <a:off x="1034142" y="1110286"/>
            <a:ext cx="10319657" cy="924808"/>
          </a:xfrm>
        </p:spPr>
        <p:txBody>
          <a:bodyPr lIns="0">
            <a:normAutofit/>
          </a:bodyPr>
          <a:lstStyle>
            <a:lvl1pPr>
              <a:defRPr lang="en-US" sz="2800" kern="1200" cap="all" baseline="0" dirty="0">
                <a:solidFill>
                  <a:schemeClr val="accent1"/>
                </a:solidFill>
                <a:latin typeface="+mj-lt"/>
                <a:ea typeface="+mj-ea"/>
                <a:cs typeface="+mj-cs"/>
              </a:defRPr>
            </a:lvl1pPr>
          </a:lstStyle>
          <a:p>
            <a:r>
              <a:rPr lang="en-GB"/>
              <a:t>Click to edit Master title style</a:t>
            </a:r>
            <a:endParaRPr lang="en-US"/>
          </a:p>
        </p:txBody>
      </p:sp>
    </p:spTree>
    <p:extLst>
      <p:ext uri="{BB962C8B-B14F-4D97-AF65-F5344CB8AC3E}">
        <p14:creationId xmlns:p14="http://schemas.microsoft.com/office/powerpoint/2010/main" val="19760112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B7A5A-4225-417D-92C6-1C9A16E37C0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F24F48E-4E21-421F-A044-1D5C607BF74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6C70E23-CF91-4792-9B98-182E6804BBC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15A2875-2896-4182-BA30-FB502AC9806D}"/>
              </a:ext>
            </a:extLst>
          </p:cNvPr>
          <p:cNvSpPr>
            <a:spLocks noGrp="1"/>
          </p:cNvSpPr>
          <p:nvPr>
            <p:ph type="dt" sz="half" idx="10"/>
          </p:nvPr>
        </p:nvSpPr>
        <p:spPr/>
        <p:txBody>
          <a:bodyPr/>
          <a:lstStyle/>
          <a:p>
            <a:endParaRPr lang="en-US" dirty="0"/>
          </a:p>
        </p:txBody>
      </p:sp>
      <p:sp>
        <p:nvSpPr>
          <p:cNvPr id="6" name="Footer Placeholder 5">
            <a:extLst>
              <a:ext uri="{FF2B5EF4-FFF2-40B4-BE49-F238E27FC236}">
                <a16:creationId xmlns:a16="http://schemas.microsoft.com/office/drawing/2014/main" id="{9B9BA8EE-BF3B-4E61-9241-4BC605B36525}"/>
              </a:ext>
            </a:extLst>
          </p:cNvPr>
          <p:cNvSpPr>
            <a:spLocks noGrp="1"/>
          </p:cNvSpPr>
          <p:nvPr>
            <p:ph type="ftr" sz="quarter" idx="11"/>
          </p:nvPr>
        </p:nvSpPr>
        <p:spPr/>
        <p:txBody>
          <a:bodyPr/>
          <a:lstStyle/>
          <a:p>
            <a:r>
              <a:rPr lang="en-US" dirty="0"/>
              <a:t>Pitch deck</a:t>
            </a:r>
          </a:p>
        </p:txBody>
      </p:sp>
      <p:sp>
        <p:nvSpPr>
          <p:cNvPr id="7" name="Slide Number Placeholder 6">
            <a:extLst>
              <a:ext uri="{FF2B5EF4-FFF2-40B4-BE49-F238E27FC236}">
                <a16:creationId xmlns:a16="http://schemas.microsoft.com/office/drawing/2014/main" id="{6F72769E-89D2-4868-B2CF-A0759A62CD34}"/>
              </a:ext>
            </a:extLst>
          </p:cNvPr>
          <p:cNvSpPr>
            <a:spLocks noGrp="1"/>
          </p:cNvSpPr>
          <p:nvPr>
            <p:ph type="sldNum" sz="quarter" idx="12"/>
          </p:nvPr>
        </p:nvSpPr>
        <p:spPr/>
        <p:txBody>
          <a:bodyPr/>
          <a:lstStyle/>
          <a:p>
            <a:fld id="{9FF96520-E4CE-4EAD-8ABF-1D2297D6B3AA}" type="slidenum">
              <a:rPr lang="en-US" smtClean="0"/>
              <a:t>‹#›</a:t>
            </a:fld>
            <a:endParaRPr lang="en-US" dirty="0"/>
          </a:p>
        </p:txBody>
      </p:sp>
    </p:spTree>
    <p:extLst>
      <p:ext uri="{BB962C8B-B14F-4D97-AF65-F5344CB8AC3E}">
        <p14:creationId xmlns:p14="http://schemas.microsoft.com/office/powerpoint/2010/main" val="763402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611C53D-85FC-41D8-9A69-F4734072CC48}"/>
              </a:ext>
            </a:extLst>
          </p:cNvPr>
          <p:cNvSpPr>
            <a:spLocks noGrp="1"/>
          </p:cNvSpPr>
          <p:nvPr>
            <p:ph type="body" idx="1"/>
          </p:nvPr>
        </p:nvSpPr>
        <p:spPr>
          <a:xfrm>
            <a:off x="1034142" y="2046288"/>
            <a:ext cx="5544458" cy="823912"/>
          </a:xfrm>
        </p:spPr>
        <p:txBody>
          <a:bodyPr anchor="b">
            <a:normAutofit/>
          </a:bodyPr>
          <a:lstStyle>
            <a:lvl1pPr marL="0" indent="0">
              <a:buNone/>
              <a:defRPr lang="en-US" sz="1800" kern="1200" cap="all" baseline="0" dirty="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17446CE-03E2-409B-B8EF-7C188C1E68CD}"/>
              </a:ext>
            </a:extLst>
          </p:cNvPr>
          <p:cNvSpPr>
            <a:spLocks noGrp="1"/>
          </p:cNvSpPr>
          <p:nvPr>
            <p:ph sz="half" idx="2"/>
          </p:nvPr>
        </p:nvSpPr>
        <p:spPr>
          <a:xfrm>
            <a:off x="1034142" y="3162300"/>
            <a:ext cx="5544458" cy="30273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0F4FC59-2ADF-4A3F-BBF9-07FF022209A3}"/>
              </a:ext>
            </a:extLst>
          </p:cNvPr>
          <p:cNvSpPr>
            <a:spLocks noGrp="1"/>
          </p:cNvSpPr>
          <p:nvPr>
            <p:ph type="body" sz="quarter" idx="3"/>
          </p:nvPr>
        </p:nvSpPr>
        <p:spPr>
          <a:xfrm>
            <a:off x="7240588" y="2046288"/>
            <a:ext cx="4114800" cy="823912"/>
          </a:xfrm>
        </p:spPr>
        <p:txBody>
          <a:bodyPr anchor="b">
            <a:normAutofit/>
          </a:bodyPr>
          <a:lstStyle>
            <a:lvl1pPr marL="0" indent="0">
              <a:buNone/>
              <a:defRPr lang="en-US" sz="1800" kern="1200" cap="all" baseline="0" dirty="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GB"/>
              <a:t>Click to edit Master text styles</a:t>
            </a:r>
          </a:p>
        </p:txBody>
      </p:sp>
      <p:sp>
        <p:nvSpPr>
          <p:cNvPr id="6" name="Content Placeholder 5">
            <a:extLst>
              <a:ext uri="{FF2B5EF4-FFF2-40B4-BE49-F238E27FC236}">
                <a16:creationId xmlns:a16="http://schemas.microsoft.com/office/drawing/2014/main" id="{447F889E-7C42-4396-AEE8-7B337AFAF1E4}"/>
              </a:ext>
            </a:extLst>
          </p:cNvPr>
          <p:cNvSpPr>
            <a:spLocks noGrp="1"/>
          </p:cNvSpPr>
          <p:nvPr>
            <p:ph sz="quarter" idx="4"/>
          </p:nvPr>
        </p:nvSpPr>
        <p:spPr>
          <a:xfrm>
            <a:off x="7240588" y="3162300"/>
            <a:ext cx="4114800" cy="30273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33D57D1-26E8-4CE2-AAA6-482AA55FCF3C}"/>
              </a:ext>
            </a:extLst>
          </p:cNvPr>
          <p:cNvSpPr>
            <a:spLocks noGrp="1"/>
          </p:cNvSpPr>
          <p:nvPr>
            <p:ph type="dt" sz="half" idx="10"/>
          </p:nvPr>
        </p:nvSpPr>
        <p:spPr/>
        <p:txBody>
          <a:bodyPr/>
          <a:lstStyle/>
          <a:p>
            <a:endParaRPr lang="en-US" dirty="0"/>
          </a:p>
        </p:txBody>
      </p:sp>
      <p:sp>
        <p:nvSpPr>
          <p:cNvPr id="8" name="Footer Placeholder 7">
            <a:extLst>
              <a:ext uri="{FF2B5EF4-FFF2-40B4-BE49-F238E27FC236}">
                <a16:creationId xmlns:a16="http://schemas.microsoft.com/office/drawing/2014/main" id="{BC24918E-7FEA-4406-B5C4-9CA22363D48D}"/>
              </a:ext>
            </a:extLst>
          </p:cNvPr>
          <p:cNvSpPr>
            <a:spLocks noGrp="1"/>
          </p:cNvSpPr>
          <p:nvPr>
            <p:ph type="ftr" sz="quarter" idx="11"/>
          </p:nvPr>
        </p:nvSpPr>
        <p:spPr/>
        <p:txBody>
          <a:bodyPr/>
          <a:lstStyle/>
          <a:p>
            <a:r>
              <a:rPr lang="en-US" dirty="0"/>
              <a:t>Pitch deck</a:t>
            </a:r>
          </a:p>
        </p:txBody>
      </p:sp>
      <p:sp>
        <p:nvSpPr>
          <p:cNvPr id="9" name="Slide Number Placeholder 8">
            <a:extLst>
              <a:ext uri="{FF2B5EF4-FFF2-40B4-BE49-F238E27FC236}">
                <a16:creationId xmlns:a16="http://schemas.microsoft.com/office/drawing/2014/main" id="{6015B8D0-7EB3-42DC-AD4D-51B34268A066}"/>
              </a:ext>
            </a:extLst>
          </p:cNvPr>
          <p:cNvSpPr>
            <a:spLocks noGrp="1"/>
          </p:cNvSpPr>
          <p:nvPr>
            <p:ph type="sldNum" sz="quarter" idx="12"/>
          </p:nvPr>
        </p:nvSpPr>
        <p:spPr/>
        <p:txBody>
          <a:bodyPr/>
          <a:lstStyle/>
          <a:p>
            <a:fld id="{9FF96520-E4CE-4EAD-8ABF-1D2297D6B3AA}" type="slidenum">
              <a:rPr lang="en-US" smtClean="0"/>
              <a:t>‹#›</a:t>
            </a:fld>
            <a:endParaRPr lang="en-US" dirty="0"/>
          </a:p>
        </p:txBody>
      </p:sp>
      <p:sp>
        <p:nvSpPr>
          <p:cNvPr id="11" name="Title 1">
            <a:extLst>
              <a:ext uri="{FF2B5EF4-FFF2-40B4-BE49-F238E27FC236}">
                <a16:creationId xmlns:a16="http://schemas.microsoft.com/office/drawing/2014/main" id="{2FF7DCBA-487E-4B33-BB90-0DADF952CACF}"/>
              </a:ext>
            </a:extLst>
          </p:cNvPr>
          <p:cNvSpPr>
            <a:spLocks noGrp="1"/>
          </p:cNvSpPr>
          <p:nvPr>
            <p:ph type="title"/>
          </p:nvPr>
        </p:nvSpPr>
        <p:spPr>
          <a:xfrm>
            <a:off x="1034142" y="1110286"/>
            <a:ext cx="10319657" cy="924808"/>
          </a:xfrm>
        </p:spPr>
        <p:txBody>
          <a:bodyPr lIns="0">
            <a:normAutofit/>
          </a:bodyPr>
          <a:lstStyle>
            <a:lvl1pPr>
              <a:defRPr lang="en-US" sz="2800" kern="1200" cap="all" baseline="0" dirty="0">
                <a:solidFill>
                  <a:schemeClr val="accent1"/>
                </a:solidFill>
                <a:latin typeface="+mj-lt"/>
                <a:ea typeface="+mj-ea"/>
                <a:cs typeface="+mj-cs"/>
              </a:defRPr>
            </a:lvl1pPr>
          </a:lstStyle>
          <a:p>
            <a:r>
              <a:rPr lang="en-GB"/>
              <a:t>Click to edit Master title style</a:t>
            </a:r>
            <a:endParaRPr lang="en-US"/>
          </a:p>
        </p:txBody>
      </p:sp>
      <p:cxnSp>
        <p:nvCxnSpPr>
          <p:cNvPr id="12" name="Straight Connector 11">
            <a:extLst>
              <a:ext uri="{FF2B5EF4-FFF2-40B4-BE49-F238E27FC236}">
                <a16:creationId xmlns:a16="http://schemas.microsoft.com/office/drawing/2014/main" id="{5679E440-088D-4C5E-AE96-53292A60A147}"/>
              </a:ext>
            </a:extLst>
          </p:cNvPr>
          <p:cNvCxnSpPr>
            <a:cxnSpLocks/>
          </p:cNvCxnSpPr>
          <p:nvPr userDrawn="1"/>
        </p:nvCxnSpPr>
        <p:spPr>
          <a:xfrm>
            <a:off x="1121228" y="0"/>
            <a:ext cx="0" cy="1110286"/>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125131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Timeline">
    <p:spTree>
      <p:nvGrpSpPr>
        <p:cNvPr id="1" name=""/>
        <p:cNvGrpSpPr/>
        <p:nvPr/>
      </p:nvGrpSpPr>
      <p:grpSpPr>
        <a:xfrm>
          <a:off x="0" y="0"/>
          <a:ext cx="0" cy="0"/>
          <a:chOff x="0" y="0"/>
          <a:chExt cx="0" cy="0"/>
        </a:xfrm>
      </p:grpSpPr>
      <p:sp>
        <p:nvSpPr>
          <p:cNvPr id="65" name="Text Placeholder 10">
            <a:extLst>
              <a:ext uri="{FF2B5EF4-FFF2-40B4-BE49-F238E27FC236}">
                <a16:creationId xmlns:a16="http://schemas.microsoft.com/office/drawing/2014/main" id="{0725E520-0935-477C-B878-46FB86CBC8FA}"/>
              </a:ext>
            </a:extLst>
          </p:cNvPr>
          <p:cNvSpPr>
            <a:spLocks noGrp="1"/>
          </p:cNvSpPr>
          <p:nvPr>
            <p:ph type="body" sz="quarter" idx="33" hasCustomPrompt="1"/>
          </p:nvPr>
        </p:nvSpPr>
        <p:spPr>
          <a:xfrm>
            <a:off x="914399" y="3354712"/>
            <a:ext cx="731520" cy="457200"/>
          </a:xfrm>
        </p:spPr>
        <p:txBody>
          <a:bodyPr anchor="ctr"/>
          <a:lstStyle>
            <a:lvl1pPr marL="0" indent="0" algn="l">
              <a:buNone/>
              <a:defRPr sz="1400" b="1" cap="all" baseline="0">
                <a:solidFill>
                  <a:schemeClr val="tx1">
                    <a:lumMod val="75000"/>
                    <a:lumOff val="25000"/>
                  </a:schemeClr>
                </a:solidFill>
                <a:latin typeface="+mj-lt"/>
              </a:defRPr>
            </a:lvl1pPr>
          </a:lstStyle>
          <a:p>
            <a:pPr lvl="0"/>
            <a:r>
              <a:rPr lang="en-US"/>
              <a:t>Year</a:t>
            </a:r>
            <a:endParaRPr lang="en-ZA"/>
          </a:p>
        </p:txBody>
      </p:sp>
      <p:sp>
        <p:nvSpPr>
          <p:cNvPr id="66" name="Text Placeholder 10">
            <a:extLst>
              <a:ext uri="{FF2B5EF4-FFF2-40B4-BE49-F238E27FC236}">
                <a16:creationId xmlns:a16="http://schemas.microsoft.com/office/drawing/2014/main" id="{0BAB839B-C0B3-49D9-93B1-5D3191927333}"/>
              </a:ext>
            </a:extLst>
          </p:cNvPr>
          <p:cNvSpPr>
            <a:spLocks noGrp="1"/>
          </p:cNvSpPr>
          <p:nvPr>
            <p:ph type="body" sz="quarter" idx="34" hasCustomPrompt="1"/>
          </p:nvPr>
        </p:nvSpPr>
        <p:spPr>
          <a:xfrm>
            <a:off x="1965960" y="3502152"/>
            <a:ext cx="640080" cy="201776"/>
          </a:xfrm>
        </p:spPr>
        <p:txBody>
          <a:bodyPr>
            <a:noAutofit/>
          </a:bodyPr>
          <a:lstStyle>
            <a:lvl1pPr marL="0" indent="0" algn="ctr">
              <a:buNone/>
              <a:defRPr sz="1000" cap="all" baseline="0">
                <a:solidFill>
                  <a:schemeClr val="tx1">
                    <a:lumMod val="75000"/>
                    <a:lumOff val="25000"/>
                  </a:schemeClr>
                </a:solidFill>
              </a:defRPr>
            </a:lvl1pPr>
          </a:lstStyle>
          <a:p>
            <a:pPr lvl="0"/>
            <a:r>
              <a:rPr lang="en-US"/>
              <a:t>MM</a:t>
            </a:r>
            <a:endParaRPr lang="en-ZA"/>
          </a:p>
        </p:txBody>
      </p:sp>
      <p:sp>
        <p:nvSpPr>
          <p:cNvPr id="67" name="Text Placeholder 10">
            <a:extLst>
              <a:ext uri="{FF2B5EF4-FFF2-40B4-BE49-F238E27FC236}">
                <a16:creationId xmlns:a16="http://schemas.microsoft.com/office/drawing/2014/main" id="{F2891C81-643F-4485-8878-D983E6985178}"/>
              </a:ext>
            </a:extLst>
          </p:cNvPr>
          <p:cNvSpPr>
            <a:spLocks noGrp="1"/>
          </p:cNvSpPr>
          <p:nvPr>
            <p:ph type="body" sz="quarter" idx="35" hasCustomPrompt="1"/>
          </p:nvPr>
        </p:nvSpPr>
        <p:spPr>
          <a:xfrm>
            <a:off x="2753880" y="3502152"/>
            <a:ext cx="640080" cy="201776"/>
          </a:xfrm>
        </p:spPr>
        <p:txBody>
          <a:bodyPr>
            <a:noAutofit/>
          </a:bodyPr>
          <a:lstStyle>
            <a:lvl1pPr marL="0" indent="0" algn="ctr">
              <a:buNone/>
              <a:defRPr sz="1000" cap="all" baseline="0">
                <a:solidFill>
                  <a:schemeClr val="tx1">
                    <a:lumMod val="75000"/>
                    <a:lumOff val="25000"/>
                  </a:schemeClr>
                </a:solidFill>
              </a:defRPr>
            </a:lvl1pPr>
          </a:lstStyle>
          <a:p>
            <a:pPr lvl="0"/>
            <a:r>
              <a:rPr lang="en-US"/>
              <a:t>MM</a:t>
            </a:r>
            <a:endParaRPr lang="en-ZA"/>
          </a:p>
        </p:txBody>
      </p:sp>
      <p:sp>
        <p:nvSpPr>
          <p:cNvPr id="68" name="Text Placeholder 10">
            <a:extLst>
              <a:ext uri="{FF2B5EF4-FFF2-40B4-BE49-F238E27FC236}">
                <a16:creationId xmlns:a16="http://schemas.microsoft.com/office/drawing/2014/main" id="{E53DAE78-3159-4EB0-A438-9144A5933AF2}"/>
              </a:ext>
            </a:extLst>
          </p:cNvPr>
          <p:cNvSpPr>
            <a:spLocks noGrp="1"/>
          </p:cNvSpPr>
          <p:nvPr>
            <p:ph type="body" sz="quarter" idx="36" hasCustomPrompt="1"/>
          </p:nvPr>
        </p:nvSpPr>
        <p:spPr>
          <a:xfrm>
            <a:off x="3541800" y="3502152"/>
            <a:ext cx="640080" cy="201776"/>
          </a:xfrm>
        </p:spPr>
        <p:txBody>
          <a:bodyPr>
            <a:noAutofit/>
          </a:bodyPr>
          <a:lstStyle>
            <a:lvl1pPr marL="0" indent="0" algn="ctr">
              <a:buNone/>
              <a:defRPr sz="1000" cap="all" baseline="0">
                <a:solidFill>
                  <a:schemeClr val="tx1">
                    <a:lumMod val="75000"/>
                    <a:lumOff val="25000"/>
                  </a:schemeClr>
                </a:solidFill>
              </a:defRPr>
            </a:lvl1pPr>
          </a:lstStyle>
          <a:p>
            <a:pPr lvl="0"/>
            <a:r>
              <a:rPr lang="en-US"/>
              <a:t>MM</a:t>
            </a:r>
            <a:endParaRPr lang="en-ZA"/>
          </a:p>
        </p:txBody>
      </p:sp>
      <p:sp>
        <p:nvSpPr>
          <p:cNvPr id="69" name="Text Placeholder 10">
            <a:extLst>
              <a:ext uri="{FF2B5EF4-FFF2-40B4-BE49-F238E27FC236}">
                <a16:creationId xmlns:a16="http://schemas.microsoft.com/office/drawing/2014/main" id="{BA1CD986-472B-4D31-8623-F00075A77C8E}"/>
              </a:ext>
            </a:extLst>
          </p:cNvPr>
          <p:cNvSpPr>
            <a:spLocks noGrp="1"/>
          </p:cNvSpPr>
          <p:nvPr>
            <p:ph type="body" sz="quarter" idx="37" hasCustomPrompt="1"/>
          </p:nvPr>
        </p:nvSpPr>
        <p:spPr>
          <a:xfrm>
            <a:off x="4329720" y="3502152"/>
            <a:ext cx="640080" cy="201776"/>
          </a:xfrm>
        </p:spPr>
        <p:txBody>
          <a:bodyPr>
            <a:noAutofit/>
          </a:bodyPr>
          <a:lstStyle>
            <a:lvl1pPr marL="0" indent="0" algn="ctr">
              <a:buNone/>
              <a:defRPr sz="1000" cap="all" baseline="0">
                <a:solidFill>
                  <a:schemeClr val="tx1">
                    <a:lumMod val="75000"/>
                    <a:lumOff val="25000"/>
                  </a:schemeClr>
                </a:solidFill>
              </a:defRPr>
            </a:lvl1pPr>
          </a:lstStyle>
          <a:p>
            <a:pPr lvl="0"/>
            <a:r>
              <a:rPr lang="en-US"/>
              <a:t>MM</a:t>
            </a:r>
            <a:endParaRPr lang="en-ZA"/>
          </a:p>
        </p:txBody>
      </p:sp>
      <p:sp>
        <p:nvSpPr>
          <p:cNvPr id="70" name="Text Placeholder 10">
            <a:extLst>
              <a:ext uri="{FF2B5EF4-FFF2-40B4-BE49-F238E27FC236}">
                <a16:creationId xmlns:a16="http://schemas.microsoft.com/office/drawing/2014/main" id="{82A9BEA6-0392-4EE3-96F2-A3F13734A96A}"/>
              </a:ext>
            </a:extLst>
          </p:cNvPr>
          <p:cNvSpPr>
            <a:spLocks noGrp="1"/>
          </p:cNvSpPr>
          <p:nvPr>
            <p:ph type="body" sz="quarter" idx="38" hasCustomPrompt="1"/>
          </p:nvPr>
        </p:nvSpPr>
        <p:spPr>
          <a:xfrm>
            <a:off x="914400" y="4292468"/>
            <a:ext cx="731520" cy="457200"/>
          </a:xfrm>
        </p:spPr>
        <p:txBody>
          <a:bodyPr anchor="ctr"/>
          <a:lstStyle>
            <a:lvl1pPr marL="0" indent="0" algn="l">
              <a:buNone/>
              <a:defRPr sz="1400" b="1" cap="all" baseline="0">
                <a:solidFill>
                  <a:schemeClr val="tx1">
                    <a:lumMod val="75000"/>
                    <a:lumOff val="25000"/>
                  </a:schemeClr>
                </a:solidFill>
                <a:latin typeface="+mj-lt"/>
              </a:defRPr>
            </a:lvl1pPr>
          </a:lstStyle>
          <a:p>
            <a:pPr lvl="0"/>
            <a:r>
              <a:rPr lang="en-US"/>
              <a:t>Year</a:t>
            </a:r>
            <a:endParaRPr lang="en-ZA"/>
          </a:p>
        </p:txBody>
      </p:sp>
      <p:sp>
        <p:nvSpPr>
          <p:cNvPr id="71" name="Text Placeholder 10">
            <a:extLst>
              <a:ext uri="{FF2B5EF4-FFF2-40B4-BE49-F238E27FC236}">
                <a16:creationId xmlns:a16="http://schemas.microsoft.com/office/drawing/2014/main" id="{9619E248-6E4E-465E-81BF-9E47CC80A990}"/>
              </a:ext>
            </a:extLst>
          </p:cNvPr>
          <p:cNvSpPr>
            <a:spLocks noGrp="1"/>
          </p:cNvSpPr>
          <p:nvPr>
            <p:ph type="body" sz="quarter" idx="39" hasCustomPrompt="1"/>
          </p:nvPr>
        </p:nvSpPr>
        <p:spPr>
          <a:xfrm>
            <a:off x="5117640" y="3502152"/>
            <a:ext cx="640080" cy="201776"/>
          </a:xfrm>
        </p:spPr>
        <p:txBody>
          <a:bodyPr>
            <a:noAutofit/>
          </a:bodyPr>
          <a:lstStyle>
            <a:lvl1pPr marL="0" indent="0" algn="ctr">
              <a:buNone/>
              <a:defRPr sz="1000" cap="all" baseline="0">
                <a:solidFill>
                  <a:schemeClr val="tx1">
                    <a:lumMod val="75000"/>
                    <a:lumOff val="25000"/>
                  </a:schemeClr>
                </a:solidFill>
              </a:defRPr>
            </a:lvl1pPr>
          </a:lstStyle>
          <a:p>
            <a:pPr lvl="0"/>
            <a:r>
              <a:rPr lang="en-US"/>
              <a:t>MM</a:t>
            </a:r>
            <a:endParaRPr lang="en-ZA"/>
          </a:p>
        </p:txBody>
      </p:sp>
      <p:sp>
        <p:nvSpPr>
          <p:cNvPr id="72" name="Text Placeholder 10">
            <a:extLst>
              <a:ext uri="{FF2B5EF4-FFF2-40B4-BE49-F238E27FC236}">
                <a16:creationId xmlns:a16="http://schemas.microsoft.com/office/drawing/2014/main" id="{13DAD327-1BD3-4303-8DAD-ECA2C3542529}"/>
              </a:ext>
            </a:extLst>
          </p:cNvPr>
          <p:cNvSpPr>
            <a:spLocks noGrp="1"/>
          </p:cNvSpPr>
          <p:nvPr>
            <p:ph type="body" sz="quarter" idx="40" hasCustomPrompt="1"/>
          </p:nvPr>
        </p:nvSpPr>
        <p:spPr>
          <a:xfrm>
            <a:off x="5905560" y="3502152"/>
            <a:ext cx="640080" cy="201776"/>
          </a:xfrm>
        </p:spPr>
        <p:txBody>
          <a:bodyPr>
            <a:noAutofit/>
          </a:bodyPr>
          <a:lstStyle>
            <a:lvl1pPr marL="0" indent="0" algn="ctr">
              <a:buNone/>
              <a:defRPr sz="1000" cap="all" baseline="0">
                <a:solidFill>
                  <a:schemeClr val="tx1">
                    <a:lumMod val="75000"/>
                    <a:lumOff val="25000"/>
                  </a:schemeClr>
                </a:solidFill>
              </a:defRPr>
            </a:lvl1pPr>
          </a:lstStyle>
          <a:p>
            <a:pPr lvl="0"/>
            <a:r>
              <a:rPr lang="en-US"/>
              <a:t>MM</a:t>
            </a:r>
            <a:endParaRPr lang="en-ZA"/>
          </a:p>
        </p:txBody>
      </p:sp>
      <p:sp>
        <p:nvSpPr>
          <p:cNvPr id="73" name="Text Placeholder 10">
            <a:extLst>
              <a:ext uri="{FF2B5EF4-FFF2-40B4-BE49-F238E27FC236}">
                <a16:creationId xmlns:a16="http://schemas.microsoft.com/office/drawing/2014/main" id="{275CD065-10DF-4ACE-837B-F9FB8B6AD928}"/>
              </a:ext>
            </a:extLst>
          </p:cNvPr>
          <p:cNvSpPr>
            <a:spLocks noGrp="1"/>
          </p:cNvSpPr>
          <p:nvPr>
            <p:ph type="body" sz="quarter" idx="41" hasCustomPrompt="1"/>
          </p:nvPr>
        </p:nvSpPr>
        <p:spPr>
          <a:xfrm>
            <a:off x="6693480" y="3502152"/>
            <a:ext cx="640080" cy="201776"/>
          </a:xfrm>
        </p:spPr>
        <p:txBody>
          <a:bodyPr>
            <a:noAutofit/>
          </a:bodyPr>
          <a:lstStyle>
            <a:lvl1pPr marL="0" indent="0" algn="ctr">
              <a:buNone/>
              <a:defRPr sz="1000" cap="all" baseline="0">
                <a:solidFill>
                  <a:schemeClr val="tx1">
                    <a:lumMod val="75000"/>
                    <a:lumOff val="25000"/>
                  </a:schemeClr>
                </a:solidFill>
              </a:defRPr>
            </a:lvl1pPr>
          </a:lstStyle>
          <a:p>
            <a:pPr lvl="0"/>
            <a:r>
              <a:rPr lang="en-US"/>
              <a:t>MM</a:t>
            </a:r>
            <a:endParaRPr lang="en-ZA"/>
          </a:p>
        </p:txBody>
      </p:sp>
      <p:sp>
        <p:nvSpPr>
          <p:cNvPr id="74" name="Text Placeholder 10">
            <a:extLst>
              <a:ext uri="{FF2B5EF4-FFF2-40B4-BE49-F238E27FC236}">
                <a16:creationId xmlns:a16="http://schemas.microsoft.com/office/drawing/2014/main" id="{E3C25243-C679-4438-8E70-46CE24EA385F}"/>
              </a:ext>
            </a:extLst>
          </p:cNvPr>
          <p:cNvSpPr>
            <a:spLocks noGrp="1"/>
          </p:cNvSpPr>
          <p:nvPr>
            <p:ph type="body" sz="quarter" idx="42" hasCustomPrompt="1"/>
          </p:nvPr>
        </p:nvSpPr>
        <p:spPr>
          <a:xfrm>
            <a:off x="9057240" y="3502152"/>
            <a:ext cx="640080" cy="201776"/>
          </a:xfrm>
        </p:spPr>
        <p:txBody>
          <a:bodyPr>
            <a:noAutofit/>
          </a:bodyPr>
          <a:lstStyle>
            <a:lvl1pPr marL="0" indent="0" algn="ctr">
              <a:buNone/>
              <a:defRPr sz="1000" cap="all" baseline="0">
                <a:solidFill>
                  <a:schemeClr val="tx1">
                    <a:lumMod val="75000"/>
                    <a:lumOff val="25000"/>
                  </a:schemeClr>
                </a:solidFill>
              </a:defRPr>
            </a:lvl1pPr>
          </a:lstStyle>
          <a:p>
            <a:pPr lvl="0"/>
            <a:r>
              <a:rPr lang="en-US"/>
              <a:t>MM</a:t>
            </a:r>
            <a:endParaRPr lang="en-ZA"/>
          </a:p>
        </p:txBody>
      </p:sp>
      <p:sp>
        <p:nvSpPr>
          <p:cNvPr id="75" name="Text Placeholder 10">
            <a:extLst>
              <a:ext uri="{FF2B5EF4-FFF2-40B4-BE49-F238E27FC236}">
                <a16:creationId xmlns:a16="http://schemas.microsoft.com/office/drawing/2014/main" id="{0D77C9D6-55CB-4EED-B1C7-E4E4E8A297B5}"/>
              </a:ext>
            </a:extLst>
          </p:cNvPr>
          <p:cNvSpPr>
            <a:spLocks noGrp="1"/>
          </p:cNvSpPr>
          <p:nvPr>
            <p:ph type="body" sz="quarter" idx="43" hasCustomPrompt="1"/>
          </p:nvPr>
        </p:nvSpPr>
        <p:spPr>
          <a:xfrm>
            <a:off x="7481400" y="3502152"/>
            <a:ext cx="640080" cy="201776"/>
          </a:xfrm>
        </p:spPr>
        <p:txBody>
          <a:bodyPr>
            <a:noAutofit/>
          </a:bodyPr>
          <a:lstStyle>
            <a:lvl1pPr marL="0" indent="0" algn="ctr">
              <a:buNone/>
              <a:defRPr sz="1000" cap="all" baseline="0">
                <a:solidFill>
                  <a:schemeClr val="tx1">
                    <a:lumMod val="75000"/>
                    <a:lumOff val="25000"/>
                  </a:schemeClr>
                </a:solidFill>
              </a:defRPr>
            </a:lvl1pPr>
          </a:lstStyle>
          <a:p>
            <a:pPr lvl="0"/>
            <a:r>
              <a:rPr lang="en-US"/>
              <a:t>MM</a:t>
            </a:r>
            <a:endParaRPr lang="en-ZA"/>
          </a:p>
        </p:txBody>
      </p:sp>
      <p:sp>
        <p:nvSpPr>
          <p:cNvPr id="76" name="Text Placeholder 10">
            <a:extLst>
              <a:ext uri="{FF2B5EF4-FFF2-40B4-BE49-F238E27FC236}">
                <a16:creationId xmlns:a16="http://schemas.microsoft.com/office/drawing/2014/main" id="{23C3DEA6-1FC3-4355-B3E0-2D3F7A759D71}"/>
              </a:ext>
            </a:extLst>
          </p:cNvPr>
          <p:cNvSpPr>
            <a:spLocks noGrp="1"/>
          </p:cNvSpPr>
          <p:nvPr>
            <p:ph type="body" sz="quarter" idx="44" hasCustomPrompt="1"/>
          </p:nvPr>
        </p:nvSpPr>
        <p:spPr>
          <a:xfrm>
            <a:off x="8269320" y="3502152"/>
            <a:ext cx="640080" cy="201776"/>
          </a:xfrm>
        </p:spPr>
        <p:txBody>
          <a:bodyPr>
            <a:noAutofit/>
          </a:bodyPr>
          <a:lstStyle>
            <a:lvl1pPr marL="0" indent="0" algn="ctr">
              <a:buNone/>
              <a:defRPr sz="1000" cap="all" baseline="0">
                <a:solidFill>
                  <a:schemeClr val="tx1">
                    <a:lumMod val="75000"/>
                    <a:lumOff val="25000"/>
                  </a:schemeClr>
                </a:solidFill>
              </a:defRPr>
            </a:lvl1pPr>
          </a:lstStyle>
          <a:p>
            <a:pPr lvl="0"/>
            <a:r>
              <a:rPr lang="en-US"/>
              <a:t>MM</a:t>
            </a:r>
            <a:endParaRPr lang="en-ZA"/>
          </a:p>
        </p:txBody>
      </p:sp>
      <p:sp>
        <p:nvSpPr>
          <p:cNvPr id="77" name="Text Placeholder 10">
            <a:extLst>
              <a:ext uri="{FF2B5EF4-FFF2-40B4-BE49-F238E27FC236}">
                <a16:creationId xmlns:a16="http://schemas.microsoft.com/office/drawing/2014/main" id="{DC97B6D5-E938-4B4E-A34E-CF67AAEA3FAF}"/>
              </a:ext>
            </a:extLst>
          </p:cNvPr>
          <p:cNvSpPr>
            <a:spLocks noGrp="1"/>
          </p:cNvSpPr>
          <p:nvPr>
            <p:ph type="body" sz="quarter" idx="45" hasCustomPrompt="1"/>
          </p:nvPr>
        </p:nvSpPr>
        <p:spPr>
          <a:xfrm>
            <a:off x="9845160" y="3502152"/>
            <a:ext cx="640080" cy="201776"/>
          </a:xfrm>
        </p:spPr>
        <p:txBody>
          <a:bodyPr>
            <a:noAutofit/>
          </a:bodyPr>
          <a:lstStyle>
            <a:lvl1pPr marL="0" indent="0" algn="ctr">
              <a:buNone/>
              <a:defRPr sz="1000" cap="all" baseline="0">
                <a:solidFill>
                  <a:schemeClr val="tx1">
                    <a:lumMod val="75000"/>
                    <a:lumOff val="25000"/>
                  </a:schemeClr>
                </a:solidFill>
              </a:defRPr>
            </a:lvl1pPr>
          </a:lstStyle>
          <a:p>
            <a:pPr lvl="0"/>
            <a:r>
              <a:rPr lang="en-US"/>
              <a:t>MM</a:t>
            </a:r>
            <a:endParaRPr lang="en-ZA"/>
          </a:p>
        </p:txBody>
      </p:sp>
      <p:sp>
        <p:nvSpPr>
          <p:cNvPr id="78" name="Text Placeholder 10">
            <a:extLst>
              <a:ext uri="{FF2B5EF4-FFF2-40B4-BE49-F238E27FC236}">
                <a16:creationId xmlns:a16="http://schemas.microsoft.com/office/drawing/2014/main" id="{3D360651-EA9D-47C5-BAFD-1333E46070E0}"/>
              </a:ext>
            </a:extLst>
          </p:cNvPr>
          <p:cNvSpPr>
            <a:spLocks noGrp="1"/>
          </p:cNvSpPr>
          <p:nvPr>
            <p:ph type="body" sz="quarter" idx="46" hasCustomPrompt="1"/>
          </p:nvPr>
        </p:nvSpPr>
        <p:spPr>
          <a:xfrm>
            <a:off x="10633085" y="3502152"/>
            <a:ext cx="640080" cy="201776"/>
          </a:xfrm>
        </p:spPr>
        <p:txBody>
          <a:bodyPr>
            <a:noAutofit/>
          </a:bodyPr>
          <a:lstStyle>
            <a:lvl1pPr marL="0" indent="0" algn="ctr">
              <a:buNone/>
              <a:defRPr sz="1000" cap="all" baseline="0">
                <a:solidFill>
                  <a:schemeClr val="tx1">
                    <a:lumMod val="75000"/>
                    <a:lumOff val="25000"/>
                  </a:schemeClr>
                </a:solidFill>
              </a:defRPr>
            </a:lvl1pPr>
          </a:lstStyle>
          <a:p>
            <a:pPr lvl="0"/>
            <a:r>
              <a:rPr lang="en-US"/>
              <a:t>MM</a:t>
            </a:r>
            <a:endParaRPr lang="en-ZA"/>
          </a:p>
        </p:txBody>
      </p:sp>
      <p:sp>
        <p:nvSpPr>
          <p:cNvPr id="79" name="Text Placeholder 10">
            <a:extLst>
              <a:ext uri="{FF2B5EF4-FFF2-40B4-BE49-F238E27FC236}">
                <a16:creationId xmlns:a16="http://schemas.microsoft.com/office/drawing/2014/main" id="{838AC118-56E0-4709-A8EA-479D52BC903A}"/>
              </a:ext>
            </a:extLst>
          </p:cNvPr>
          <p:cNvSpPr>
            <a:spLocks noGrp="1"/>
          </p:cNvSpPr>
          <p:nvPr>
            <p:ph type="body" sz="quarter" idx="47" hasCustomPrompt="1"/>
          </p:nvPr>
        </p:nvSpPr>
        <p:spPr>
          <a:xfrm>
            <a:off x="1969915" y="4425696"/>
            <a:ext cx="640080" cy="201776"/>
          </a:xfrm>
        </p:spPr>
        <p:txBody>
          <a:bodyPr>
            <a:noAutofit/>
          </a:bodyPr>
          <a:lstStyle>
            <a:lvl1pPr marL="0" indent="0" algn="ctr">
              <a:buNone/>
              <a:defRPr sz="1000" cap="all" baseline="0">
                <a:solidFill>
                  <a:schemeClr val="tx1">
                    <a:lumMod val="75000"/>
                    <a:lumOff val="25000"/>
                  </a:schemeClr>
                </a:solidFill>
              </a:defRPr>
            </a:lvl1pPr>
          </a:lstStyle>
          <a:p>
            <a:pPr lvl="0"/>
            <a:r>
              <a:rPr lang="en-US"/>
              <a:t>MM</a:t>
            </a:r>
            <a:endParaRPr lang="en-ZA"/>
          </a:p>
        </p:txBody>
      </p:sp>
      <p:sp>
        <p:nvSpPr>
          <p:cNvPr id="80" name="Text Placeholder 10">
            <a:extLst>
              <a:ext uri="{FF2B5EF4-FFF2-40B4-BE49-F238E27FC236}">
                <a16:creationId xmlns:a16="http://schemas.microsoft.com/office/drawing/2014/main" id="{16E09ED2-C095-4765-A070-30FA731D5981}"/>
              </a:ext>
            </a:extLst>
          </p:cNvPr>
          <p:cNvSpPr>
            <a:spLocks noGrp="1"/>
          </p:cNvSpPr>
          <p:nvPr>
            <p:ph type="body" sz="quarter" idx="48" hasCustomPrompt="1"/>
          </p:nvPr>
        </p:nvSpPr>
        <p:spPr>
          <a:xfrm>
            <a:off x="2757602" y="4425696"/>
            <a:ext cx="640080" cy="201776"/>
          </a:xfrm>
        </p:spPr>
        <p:txBody>
          <a:bodyPr>
            <a:noAutofit/>
          </a:bodyPr>
          <a:lstStyle>
            <a:lvl1pPr marL="0" indent="0" algn="ctr">
              <a:buNone/>
              <a:defRPr sz="1000" cap="all" baseline="0">
                <a:solidFill>
                  <a:schemeClr val="tx1">
                    <a:lumMod val="75000"/>
                    <a:lumOff val="25000"/>
                  </a:schemeClr>
                </a:solidFill>
              </a:defRPr>
            </a:lvl1pPr>
          </a:lstStyle>
          <a:p>
            <a:pPr lvl="0"/>
            <a:r>
              <a:rPr lang="en-US"/>
              <a:t>MM</a:t>
            </a:r>
            <a:endParaRPr lang="en-ZA"/>
          </a:p>
        </p:txBody>
      </p:sp>
      <p:sp>
        <p:nvSpPr>
          <p:cNvPr id="81" name="Text Placeholder 10">
            <a:extLst>
              <a:ext uri="{FF2B5EF4-FFF2-40B4-BE49-F238E27FC236}">
                <a16:creationId xmlns:a16="http://schemas.microsoft.com/office/drawing/2014/main" id="{E68C63A9-460B-4702-8C01-F7D115E3745F}"/>
              </a:ext>
            </a:extLst>
          </p:cNvPr>
          <p:cNvSpPr>
            <a:spLocks noGrp="1"/>
          </p:cNvSpPr>
          <p:nvPr>
            <p:ph type="body" sz="quarter" idx="49" hasCustomPrompt="1"/>
          </p:nvPr>
        </p:nvSpPr>
        <p:spPr>
          <a:xfrm>
            <a:off x="3545289" y="4425696"/>
            <a:ext cx="640080" cy="201776"/>
          </a:xfrm>
        </p:spPr>
        <p:txBody>
          <a:bodyPr>
            <a:noAutofit/>
          </a:bodyPr>
          <a:lstStyle>
            <a:lvl1pPr marL="0" indent="0" algn="ctr">
              <a:buNone/>
              <a:defRPr sz="1000" cap="all" baseline="0">
                <a:solidFill>
                  <a:schemeClr val="tx1">
                    <a:lumMod val="75000"/>
                    <a:lumOff val="25000"/>
                  </a:schemeClr>
                </a:solidFill>
              </a:defRPr>
            </a:lvl1pPr>
          </a:lstStyle>
          <a:p>
            <a:pPr lvl="0"/>
            <a:r>
              <a:rPr lang="en-US"/>
              <a:t>MM</a:t>
            </a:r>
            <a:endParaRPr lang="en-ZA"/>
          </a:p>
        </p:txBody>
      </p:sp>
      <p:sp>
        <p:nvSpPr>
          <p:cNvPr id="82" name="Text Placeholder 10">
            <a:extLst>
              <a:ext uri="{FF2B5EF4-FFF2-40B4-BE49-F238E27FC236}">
                <a16:creationId xmlns:a16="http://schemas.microsoft.com/office/drawing/2014/main" id="{DE41A2AF-2485-44D6-BC1A-EF0FE08B4197}"/>
              </a:ext>
            </a:extLst>
          </p:cNvPr>
          <p:cNvSpPr>
            <a:spLocks noGrp="1"/>
          </p:cNvSpPr>
          <p:nvPr>
            <p:ph type="body" sz="quarter" idx="50" hasCustomPrompt="1"/>
          </p:nvPr>
        </p:nvSpPr>
        <p:spPr>
          <a:xfrm>
            <a:off x="4332976" y="4425696"/>
            <a:ext cx="640080" cy="201776"/>
          </a:xfrm>
        </p:spPr>
        <p:txBody>
          <a:bodyPr>
            <a:noAutofit/>
          </a:bodyPr>
          <a:lstStyle>
            <a:lvl1pPr marL="0" indent="0" algn="ctr">
              <a:buNone/>
              <a:defRPr sz="1000" cap="all" baseline="0">
                <a:solidFill>
                  <a:schemeClr val="tx1">
                    <a:lumMod val="75000"/>
                    <a:lumOff val="25000"/>
                  </a:schemeClr>
                </a:solidFill>
              </a:defRPr>
            </a:lvl1pPr>
          </a:lstStyle>
          <a:p>
            <a:pPr lvl="0"/>
            <a:r>
              <a:rPr lang="en-US"/>
              <a:t>MM</a:t>
            </a:r>
            <a:endParaRPr lang="en-ZA"/>
          </a:p>
        </p:txBody>
      </p:sp>
      <p:sp>
        <p:nvSpPr>
          <p:cNvPr id="83" name="Text Placeholder 10">
            <a:extLst>
              <a:ext uri="{FF2B5EF4-FFF2-40B4-BE49-F238E27FC236}">
                <a16:creationId xmlns:a16="http://schemas.microsoft.com/office/drawing/2014/main" id="{F2B4E330-5CCA-403E-ABED-C16AE1E54CE7}"/>
              </a:ext>
            </a:extLst>
          </p:cNvPr>
          <p:cNvSpPr>
            <a:spLocks noGrp="1"/>
          </p:cNvSpPr>
          <p:nvPr>
            <p:ph type="body" sz="quarter" idx="51" hasCustomPrompt="1"/>
          </p:nvPr>
        </p:nvSpPr>
        <p:spPr>
          <a:xfrm>
            <a:off x="5120663" y="4425696"/>
            <a:ext cx="640080" cy="201776"/>
          </a:xfrm>
        </p:spPr>
        <p:txBody>
          <a:bodyPr>
            <a:noAutofit/>
          </a:bodyPr>
          <a:lstStyle>
            <a:lvl1pPr marL="0" indent="0" algn="ctr">
              <a:buNone/>
              <a:defRPr sz="1000" cap="all" baseline="0">
                <a:solidFill>
                  <a:schemeClr val="tx1">
                    <a:lumMod val="75000"/>
                    <a:lumOff val="25000"/>
                  </a:schemeClr>
                </a:solidFill>
              </a:defRPr>
            </a:lvl1pPr>
          </a:lstStyle>
          <a:p>
            <a:pPr lvl="0"/>
            <a:r>
              <a:rPr lang="en-US"/>
              <a:t>MM</a:t>
            </a:r>
            <a:endParaRPr lang="en-ZA"/>
          </a:p>
        </p:txBody>
      </p:sp>
      <p:sp>
        <p:nvSpPr>
          <p:cNvPr id="84" name="Text Placeholder 10">
            <a:extLst>
              <a:ext uri="{FF2B5EF4-FFF2-40B4-BE49-F238E27FC236}">
                <a16:creationId xmlns:a16="http://schemas.microsoft.com/office/drawing/2014/main" id="{14F318D0-C189-42DB-9344-F972B6C318CB}"/>
              </a:ext>
            </a:extLst>
          </p:cNvPr>
          <p:cNvSpPr>
            <a:spLocks noGrp="1"/>
          </p:cNvSpPr>
          <p:nvPr>
            <p:ph type="body" sz="quarter" idx="52" hasCustomPrompt="1"/>
          </p:nvPr>
        </p:nvSpPr>
        <p:spPr>
          <a:xfrm>
            <a:off x="5908350" y="4425696"/>
            <a:ext cx="640080" cy="201776"/>
          </a:xfrm>
        </p:spPr>
        <p:txBody>
          <a:bodyPr>
            <a:noAutofit/>
          </a:bodyPr>
          <a:lstStyle>
            <a:lvl1pPr marL="0" indent="0" algn="ctr">
              <a:buNone/>
              <a:defRPr sz="1000" cap="all" baseline="0">
                <a:solidFill>
                  <a:schemeClr val="tx1">
                    <a:lumMod val="75000"/>
                    <a:lumOff val="25000"/>
                  </a:schemeClr>
                </a:solidFill>
              </a:defRPr>
            </a:lvl1pPr>
          </a:lstStyle>
          <a:p>
            <a:pPr lvl="0"/>
            <a:r>
              <a:rPr lang="en-US"/>
              <a:t>MM</a:t>
            </a:r>
            <a:endParaRPr lang="en-ZA"/>
          </a:p>
        </p:txBody>
      </p:sp>
      <p:sp>
        <p:nvSpPr>
          <p:cNvPr id="85" name="Text Placeholder 10">
            <a:extLst>
              <a:ext uri="{FF2B5EF4-FFF2-40B4-BE49-F238E27FC236}">
                <a16:creationId xmlns:a16="http://schemas.microsoft.com/office/drawing/2014/main" id="{2F91040A-FCDF-472E-BD0E-7406A11EADEA}"/>
              </a:ext>
            </a:extLst>
          </p:cNvPr>
          <p:cNvSpPr>
            <a:spLocks noGrp="1"/>
          </p:cNvSpPr>
          <p:nvPr>
            <p:ph type="body" sz="quarter" idx="53" hasCustomPrompt="1"/>
          </p:nvPr>
        </p:nvSpPr>
        <p:spPr>
          <a:xfrm>
            <a:off x="6696037" y="4425696"/>
            <a:ext cx="640080" cy="201776"/>
          </a:xfrm>
        </p:spPr>
        <p:txBody>
          <a:bodyPr>
            <a:noAutofit/>
          </a:bodyPr>
          <a:lstStyle>
            <a:lvl1pPr marL="0" indent="0" algn="ctr">
              <a:buNone/>
              <a:defRPr sz="1000" cap="all" baseline="0">
                <a:solidFill>
                  <a:schemeClr val="tx1">
                    <a:lumMod val="75000"/>
                    <a:lumOff val="25000"/>
                  </a:schemeClr>
                </a:solidFill>
              </a:defRPr>
            </a:lvl1pPr>
          </a:lstStyle>
          <a:p>
            <a:pPr lvl="0"/>
            <a:r>
              <a:rPr lang="en-US"/>
              <a:t>MM</a:t>
            </a:r>
            <a:endParaRPr lang="en-ZA"/>
          </a:p>
        </p:txBody>
      </p:sp>
      <p:sp>
        <p:nvSpPr>
          <p:cNvPr id="86" name="Text Placeholder 10">
            <a:extLst>
              <a:ext uri="{FF2B5EF4-FFF2-40B4-BE49-F238E27FC236}">
                <a16:creationId xmlns:a16="http://schemas.microsoft.com/office/drawing/2014/main" id="{822D0DA0-B558-4EDE-A9B5-3251081B124C}"/>
              </a:ext>
            </a:extLst>
          </p:cNvPr>
          <p:cNvSpPr>
            <a:spLocks noGrp="1"/>
          </p:cNvSpPr>
          <p:nvPr>
            <p:ph type="body" sz="quarter" idx="54" hasCustomPrompt="1"/>
          </p:nvPr>
        </p:nvSpPr>
        <p:spPr>
          <a:xfrm>
            <a:off x="9059098" y="4425696"/>
            <a:ext cx="640080" cy="201776"/>
          </a:xfrm>
        </p:spPr>
        <p:txBody>
          <a:bodyPr>
            <a:noAutofit/>
          </a:bodyPr>
          <a:lstStyle>
            <a:lvl1pPr marL="0" indent="0" algn="ctr">
              <a:buNone/>
              <a:defRPr sz="1000" cap="all" baseline="0">
                <a:solidFill>
                  <a:schemeClr val="tx1">
                    <a:lumMod val="75000"/>
                    <a:lumOff val="25000"/>
                  </a:schemeClr>
                </a:solidFill>
              </a:defRPr>
            </a:lvl1pPr>
          </a:lstStyle>
          <a:p>
            <a:pPr lvl="0"/>
            <a:r>
              <a:rPr lang="en-US"/>
              <a:t>MM</a:t>
            </a:r>
            <a:endParaRPr lang="en-ZA"/>
          </a:p>
        </p:txBody>
      </p:sp>
      <p:sp>
        <p:nvSpPr>
          <p:cNvPr id="87" name="Text Placeholder 10">
            <a:extLst>
              <a:ext uri="{FF2B5EF4-FFF2-40B4-BE49-F238E27FC236}">
                <a16:creationId xmlns:a16="http://schemas.microsoft.com/office/drawing/2014/main" id="{8E65624D-C451-48FA-8C52-CDDEBFDD4B2E}"/>
              </a:ext>
            </a:extLst>
          </p:cNvPr>
          <p:cNvSpPr>
            <a:spLocks noGrp="1"/>
          </p:cNvSpPr>
          <p:nvPr>
            <p:ph type="body" sz="quarter" idx="55" hasCustomPrompt="1"/>
          </p:nvPr>
        </p:nvSpPr>
        <p:spPr>
          <a:xfrm>
            <a:off x="7483724" y="4425696"/>
            <a:ext cx="640080" cy="201776"/>
          </a:xfrm>
        </p:spPr>
        <p:txBody>
          <a:bodyPr>
            <a:noAutofit/>
          </a:bodyPr>
          <a:lstStyle>
            <a:lvl1pPr marL="0" indent="0" algn="ctr">
              <a:buNone/>
              <a:defRPr sz="1000" cap="all" baseline="0">
                <a:solidFill>
                  <a:schemeClr val="tx1">
                    <a:lumMod val="75000"/>
                    <a:lumOff val="25000"/>
                  </a:schemeClr>
                </a:solidFill>
              </a:defRPr>
            </a:lvl1pPr>
          </a:lstStyle>
          <a:p>
            <a:pPr lvl="0"/>
            <a:r>
              <a:rPr lang="en-US"/>
              <a:t>MM</a:t>
            </a:r>
            <a:endParaRPr lang="en-ZA"/>
          </a:p>
        </p:txBody>
      </p:sp>
      <p:sp>
        <p:nvSpPr>
          <p:cNvPr id="88" name="Text Placeholder 10">
            <a:extLst>
              <a:ext uri="{FF2B5EF4-FFF2-40B4-BE49-F238E27FC236}">
                <a16:creationId xmlns:a16="http://schemas.microsoft.com/office/drawing/2014/main" id="{9068217F-B61B-4029-8D4E-C8B9B0D3B2B8}"/>
              </a:ext>
            </a:extLst>
          </p:cNvPr>
          <p:cNvSpPr>
            <a:spLocks noGrp="1"/>
          </p:cNvSpPr>
          <p:nvPr>
            <p:ph type="body" sz="quarter" idx="56" hasCustomPrompt="1"/>
          </p:nvPr>
        </p:nvSpPr>
        <p:spPr>
          <a:xfrm>
            <a:off x="8271411" y="4425696"/>
            <a:ext cx="640080" cy="201776"/>
          </a:xfrm>
        </p:spPr>
        <p:txBody>
          <a:bodyPr>
            <a:noAutofit/>
          </a:bodyPr>
          <a:lstStyle>
            <a:lvl1pPr marL="0" indent="0" algn="ctr">
              <a:buNone/>
              <a:defRPr sz="1000" cap="all" baseline="0">
                <a:solidFill>
                  <a:schemeClr val="tx1">
                    <a:lumMod val="75000"/>
                    <a:lumOff val="25000"/>
                  </a:schemeClr>
                </a:solidFill>
              </a:defRPr>
            </a:lvl1pPr>
          </a:lstStyle>
          <a:p>
            <a:pPr lvl="0"/>
            <a:r>
              <a:rPr lang="en-US"/>
              <a:t>MM</a:t>
            </a:r>
            <a:endParaRPr lang="en-ZA"/>
          </a:p>
        </p:txBody>
      </p:sp>
      <p:sp>
        <p:nvSpPr>
          <p:cNvPr id="89" name="Text Placeholder 10">
            <a:extLst>
              <a:ext uri="{FF2B5EF4-FFF2-40B4-BE49-F238E27FC236}">
                <a16:creationId xmlns:a16="http://schemas.microsoft.com/office/drawing/2014/main" id="{3D7BE839-15B9-43C2-89DD-6E7228B9C44C}"/>
              </a:ext>
            </a:extLst>
          </p:cNvPr>
          <p:cNvSpPr>
            <a:spLocks noGrp="1"/>
          </p:cNvSpPr>
          <p:nvPr>
            <p:ph type="body" sz="quarter" idx="57" hasCustomPrompt="1"/>
          </p:nvPr>
        </p:nvSpPr>
        <p:spPr>
          <a:xfrm>
            <a:off x="9846785" y="4425696"/>
            <a:ext cx="640080" cy="201776"/>
          </a:xfrm>
        </p:spPr>
        <p:txBody>
          <a:bodyPr>
            <a:noAutofit/>
          </a:bodyPr>
          <a:lstStyle>
            <a:lvl1pPr marL="0" indent="0" algn="ctr">
              <a:buNone/>
              <a:defRPr sz="1000" cap="all" baseline="0">
                <a:solidFill>
                  <a:schemeClr val="tx1">
                    <a:lumMod val="75000"/>
                    <a:lumOff val="25000"/>
                  </a:schemeClr>
                </a:solidFill>
              </a:defRPr>
            </a:lvl1pPr>
          </a:lstStyle>
          <a:p>
            <a:pPr lvl="0"/>
            <a:r>
              <a:rPr lang="en-US"/>
              <a:t>MM</a:t>
            </a:r>
            <a:endParaRPr lang="en-ZA"/>
          </a:p>
        </p:txBody>
      </p:sp>
      <p:sp>
        <p:nvSpPr>
          <p:cNvPr id="90" name="Text Placeholder 10">
            <a:extLst>
              <a:ext uri="{FF2B5EF4-FFF2-40B4-BE49-F238E27FC236}">
                <a16:creationId xmlns:a16="http://schemas.microsoft.com/office/drawing/2014/main" id="{0D6AB60F-6B1F-4691-B503-1F8A0E0FC94D}"/>
              </a:ext>
            </a:extLst>
          </p:cNvPr>
          <p:cNvSpPr>
            <a:spLocks noGrp="1"/>
          </p:cNvSpPr>
          <p:nvPr>
            <p:ph type="body" sz="quarter" idx="58" hasCustomPrompt="1"/>
          </p:nvPr>
        </p:nvSpPr>
        <p:spPr>
          <a:xfrm>
            <a:off x="10634472" y="4425696"/>
            <a:ext cx="640080" cy="201776"/>
          </a:xfrm>
        </p:spPr>
        <p:txBody>
          <a:bodyPr>
            <a:noAutofit/>
          </a:bodyPr>
          <a:lstStyle>
            <a:lvl1pPr marL="0" indent="0" algn="ctr">
              <a:buNone/>
              <a:defRPr sz="1000" cap="all" baseline="0">
                <a:solidFill>
                  <a:schemeClr val="tx1">
                    <a:lumMod val="75000"/>
                    <a:lumOff val="25000"/>
                  </a:schemeClr>
                </a:solidFill>
              </a:defRPr>
            </a:lvl1pPr>
          </a:lstStyle>
          <a:p>
            <a:pPr lvl="0"/>
            <a:r>
              <a:rPr lang="en-US"/>
              <a:t>MM</a:t>
            </a:r>
            <a:endParaRPr lang="en-ZA"/>
          </a:p>
        </p:txBody>
      </p:sp>
      <p:sp>
        <p:nvSpPr>
          <p:cNvPr id="91" name="Rectangle 90">
            <a:extLst>
              <a:ext uri="{FF2B5EF4-FFF2-40B4-BE49-F238E27FC236}">
                <a16:creationId xmlns:a16="http://schemas.microsoft.com/office/drawing/2014/main" id="{6214DEA4-9491-4860-B873-DEB133044C2E}"/>
              </a:ext>
            </a:extLst>
          </p:cNvPr>
          <p:cNvSpPr/>
          <p:nvPr userDrawn="1"/>
        </p:nvSpPr>
        <p:spPr>
          <a:xfrm>
            <a:off x="929640" y="4034785"/>
            <a:ext cx="10332720" cy="45719"/>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cap="all" baseline="0" dirty="0">
              <a:solidFill>
                <a:schemeClr val="tx1">
                  <a:lumMod val="75000"/>
                  <a:lumOff val="25000"/>
                </a:schemeClr>
              </a:solidFill>
            </a:endParaRPr>
          </a:p>
        </p:txBody>
      </p:sp>
      <p:sp>
        <p:nvSpPr>
          <p:cNvPr id="92" name="Title 1">
            <a:extLst>
              <a:ext uri="{FF2B5EF4-FFF2-40B4-BE49-F238E27FC236}">
                <a16:creationId xmlns:a16="http://schemas.microsoft.com/office/drawing/2014/main" id="{6B0A9777-9F2B-4D49-82F8-F78F1057BA7B}"/>
              </a:ext>
            </a:extLst>
          </p:cNvPr>
          <p:cNvSpPr>
            <a:spLocks noGrp="1"/>
          </p:cNvSpPr>
          <p:nvPr>
            <p:ph type="title"/>
          </p:nvPr>
        </p:nvSpPr>
        <p:spPr>
          <a:xfrm>
            <a:off x="1034142" y="670094"/>
            <a:ext cx="10134601" cy="924808"/>
          </a:xfrm>
        </p:spPr>
        <p:txBody>
          <a:bodyPr lIns="0">
            <a:normAutofit/>
          </a:bodyPr>
          <a:lstStyle>
            <a:lvl1pPr algn="ctr">
              <a:defRPr lang="en-US" sz="2800" kern="1200" cap="all" baseline="0" dirty="0">
                <a:solidFill>
                  <a:schemeClr val="accent1"/>
                </a:solidFill>
                <a:latin typeface="+mj-lt"/>
                <a:ea typeface="+mj-ea"/>
                <a:cs typeface="+mj-cs"/>
              </a:defRPr>
            </a:lvl1pPr>
          </a:lstStyle>
          <a:p>
            <a:r>
              <a:rPr lang="en-GB"/>
              <a:t>Click to edit Master title style</a:t>
            </a:r>
            <a:endParaRPr lang="en-US"/>
          </a:p>
        </p:txBody>
      </p:sp>
      <p:sp>
        <p:nvSpPr>
          <p:cNvPr id="32" name="Date Placeholder 15">
            <a:extLst>
              <a:ext uri="{FF2B5EF4-FFF2-40B4-BE49-F238E27FC236}">
                <a16:creationId xmlns:a16="http://schemas.microsoft.com/office/drawing/2014/main" id="{9D17B4D8-1988-4798-ADA9-09A3697041F1}"/>
              </a:ext>
            </a:extLst>
          </p:cNvPr>
          <p:cNvSpPr>
            <a:spLocks noGrp="1"/>
          </p:cNvSpPr>
          <p:nvPr>
            <p:ph type="dt" sz="half" idx="10"/>
          </p:nvPr>
        </p:nvSpPr>
        <p:spPr>
          <a:xfrm>
            <a:off x="838200" y="6356350"/>
            <a:ext cx="2743200" cy="365125"/>
          </a:xfrm>
        </p:spPr>
        <p:txBody>
          <a:bodyPr/>
          <a:lstStyle/>
          <a:p>
            <a:r>
              <a:rPr lang="en-US" dirty="0"/>
              <a:t>1/7/20XX</a:t>
            </a:r>
          </a:p>
        </p:txBody>
      </p:sp>
      <p:sp>
        <p:nvSpPr>
          <p:cNvPr id="33" name="Footer Placeholder 16">
            <a:extLst>
              <a:ext uri="{FF2B5EF4-FFF2-40B4-BE49-F238E27FC236}">
                <a16:creationId xmlns:a16="http://schemas.microsoft.com/office/drawing/2014/main" id="{94BE7131-2BFE-4B6C-9526-604DC5F9CFA4}"/>
              </a:ext>
            </a:extLst>
          </p:cNvPr>
          <p:cNvSpPr>
            <a:spLocks noGrp="1"/>
          </p:cNvSpPr>
          <p:nvPr>
            <p:ph type="ftr" sz="quarter" idx="11"/>
          </p:nvPr>
        </p:nvSpPr>
        <p:spPr>
          <a:xfrm>
            <a:off x="4038600" y="6356350"/>
            <a:ext cx="4114800" cy="365125"/>
          </a:xfrm>
        </p:spPr>
        <p:txBody>
          <a:bodyPr/>
          <a:lstStyle/>
          <a:p>
            <a:r>
              <a:rPr lang="en-US" dirty="0"/>
              <a:t>Pitch deck</a:t>
            </a:r>
          </a:p>
        </p:txBody>
      </p:sp>
      <p:sp>
        <p:nvSpPr>
          <p:cNvPr id="34" name="Slide Number Placeholder 17">
            <a:extLst>
              <a:ext uri="{FF2B5EF4-FFF2-40B4-BE49-F238E27FC236}">
                <a16:creationId xmlns:a16="http://schemas.microsoft.com/office/drawing/2014/main" id="{BCA841AE-6983-4830-ADB8-C8A6CE7CE502}"/>
              </a:ext>
            </a:extLst>
          </p:cNvPr>
          <p:cNvSpPr>
            <a:spLocks noGrp="1"/>
          </p:cNvSpPr>
          <p:nvPr>
            <p:ph type="sldNum" sz="quarter" idx="12"/>
          </p:nvPr>
        </p:nvSpPr>
        <p:spPr>
          <a:xfrm>
            <a:off x="8610600" y="6356350"/>
            <a:ext cx="2743200" cy="365125"/>
          </a:xfrm>
        </p:spPr>
        <p:txBody>
          <a:bodyPr/>
          <a:lstStyle/>
          <a:p>
            <a:fld id="{9FF96520-E4CE-4EAD-8ABF-1D2297D6B3AA}" type="slidenum">
              <a:rPr lang="en-US" smtClean="0"/>
              <a:t>‹#›</a:t>
            </a:fld>
            <a:endParaRPr lang="en-US" dirty="0"/>
          </a:p>
        </p:txBody>
      </p:sp>
    </p:spTree>
    <p:extLst>
      <p:ext uri="{BB962C8B-B14F-4D97-AF65-F5344CB8AC3E}">
        <p14:creationId xmlns:p14="http://schemas.microsoft.com/office/powerpoint/2010/main" val="149008966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772EF9B-97B0-4909-B1C8-B680035F9DC5}"/>
              </a:ext>
            </a:extLst>
          </p:cNvPr>
          <p:cNvSpPr>
            <a:spLocks noGrp="1"/>
          </p:cNvSpPr>
          <p:nvPr>
            <p:ph idx="1"/>
          </p:nvPr>
        </p:nvSpPr>
        <p:spPr>
          <a:xfrm>
            <a:off x="1034142" y="1850572"/>
            <a:ext cx="10134601" cy="40930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41881D0-A955-463B-814E-4977DB443F87}"/>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660B6947-085B-4130-82A4-5D464A42F85F}"/>
              </a:ext>
            </a:extLst>
          </p:cNvPr>
          <p:cNvSpPr>
            <a:spLocks noGrp="1"/>
          </p:cNvSpPr>
          <p:nvPr>
            <p:ph type="ftr" sz="quarter" idx="11"/>
          </p:nvPr>
        </p:nvSpPr>
        <p:spPr/>
        <p:txBody>
          <a:bodyPr/>
          <a:lstStyle/>
          <a:p>
            <a:r>
              <a:rPr lang="en-US" dirty="0"/>
              <a:t>Pitch deck</a:t>
            </a:r>
          </a:p>
        </p:txBody>
      </p:sp>
      <p:sp>
        <p:nvSpPr>
          <p:cNvPr id="6" name="Slide Number Placeholder 5">
            <a:extLst>
              <a:ext uri="{FF2B5EF4-FFF2-40B4-BE49-F238E27FC236}">
                <a16:creationId xmlns:a16="http://schemas.microsoft.com/office/drawing/2014/main" id="{ABD21287-635C-42C2-8343-AB4B83FB3B76}"/>
              </a:ext>
            </a:extLst>
          </p:cNvPr>
          <p:cNvSpPr>
            <a:spLocks noGrp="1"/>
          </p:cNvSpPr>
          <p:nvPr>
            <p:ph type="sldNum" sz="quarter" idx="12"/>
          </p:nvPr>
        </p:nvSpPr>
        <p:spPr/>
        <p:txBody>
          <a:bodyPr/>
          <a:lstStyle/>
          <a:p>
            <a:fld id="{9FF96520-E4CE-4EAD-8ABF-1D2297D6B3AA}" type="slidenum">
              <a:rPr lang="en-US" smtClean="0"/>
              <a:t>‹#›</a:t>
            </a:fld>
            <a:endParaRPr lang="en-US" dirty="0"/>
          </a:p>
        </p:txBody>
      </p:sp>
      <p:sp>
        <p:nvSpPr>
          <p:cNvPr id="8" name="Title 1">
            <a:extLst>
              <a:ext uri="{FF2B5EF4-FFF2-40B4-BE49-F238E27FC236}">
                <a16:creationId xmlns:a16="http://schemas.microsoft.com/office/drawing/2014/main" id="{7CA22921-D059-426E-8623-0C4322D58F73}"/>
              </a:ext>
            </a:extLst>
          </p:cNvPr>
          <p:cNvSpPr>
            <a:spLocks noGrp="1"/>
          </p:cNvSpPr>
          <p:nvPr>
            <p:ph type="title"/>
          </p:nvPr>
        </p:nvSpPr>
        <p:spPr>
          <a:xfrm>
            <a:off x="1034142" y="670094"/>
            <a:ext cx="10134601" cy="924808"/>
          </a:xfrm>
        </p:spPr>
        <p:txBody>
          <a:bodyPr lIns="0">
            <a:normAutofit/>
          </a:bodyPr>
          <a:lstStyle>
            <a:lvl1pPr>
              <a:defRPr lang="en-US" sz="2800" kern="1200" cap="all" baseline="0" dirty="0">
                <a:solidFill>
                  <a:schemeClr val="accent1"/>
                </a:solidFill>
                <a:latin typeface="+mj-lt"/>
                <a:ea typeface="+mj-ea"/>
                <a:cs typeface="+mj-cs"/>
              </a:defRPr>
            </a:lvl1pPr>
          </a:lstStyle>
          <a:p>
            <a:r>
              <a:rPr lang="en-GB"/>
              <a:t>Click to edit Master title style</a:t>
            </a:r>
            <a:endParaRPr lang="en-US"/>
          </a:p>
        </p:txBody>
      </p:sp>
    </p:spTree>
    <p:extLst>
      <p:ext uri="{BB962C8B-B14F-4D97-AF65-F5344CB8AC3E}">
        <p14:creationId xmlns:p14="http://schemas.microsoft.com/office/powerpoint/2010/main" val="241620653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eam - 4 up">
    <p:spTree>
      <p:nvGrpSpPr>
        <p:cNvPr id="1" name=""/>
        <p:cNvGrpSpPr/>
        <p:nvPr/>
      </p:nvGrpSpPr>
      <p:grpSpPr>
        <a:xfrm>
          <a:off x="0" y="0"/>
          <a:ext cx="0" cy="0"/>
          <a:chOff x="0" y="0"/>
          <a:chExt cx="0" cy="0"/>
        </a:xfrm>
      </p:grpSpPr>
      <p:sp>
        <p:nvSpPr>
          <p:cNvPr id="24" name="Picture Placeholder 23">
            <a:extLst>
              <a:ext uri="{FF2B5EF4-FFF2-40B4-BE49-F238E27FC236}">
                <a16:creationId xmlns:a16="http://schemas.microsoft.com/office/drawing/2014/main" id="{C7B19AA7-3B63-43B8-BE54-6F7F01B26251}"/>
              </a:ext>
            </a:extLst>
          </p:cNvPr>
          <p:cNvSpPr>
            <a:spLocks noGrp="1"/>
          </p:cNvSpPr>
          <p:nvPr>
            <p:ph type="pic" sz="quarter" idx="16"/>
          </p:nvPr>
        </p:nvSpPr>
        <p:spPr>
          <a:xfrm>
            <a:off x="8804817" y="2233881"/>
            <a:ext cx="3387182" cy="2390238"/>
          </a:xfrm>
          <a:custGeom>
            <a:avLst/>
            <a:gdLst>
              <a:gd name="connsiteX0" fmla="*/ 1033243 w 3387182"/>
              <a:gd name="connsiteY0" fmla="*/ 0 h 2390238"/>
              <a:gd name="connsiteX1" fmla="*/ 3387182 w 3387182"/>
              <a:gd name="connsiteY1" fmla="*/ 0 h 2390238"/>
              <a:gd name="connsiteX2" fmla="*/ 3378264 w 3387182"/>
              <a:gd name="connsiteY2" fmla="*/ 2390238 h 2390238"/>
              <a:gd name="connsiteX3" fmla="*/ 0 w 3387182"/>
              <a:gd name="connsiteY3" fmla="*/ 2390238 h 2390238"/>
            </a:gdLst>
            <a:ahLst/>
            <a:cxnLst>
              <a:cxn ang="0">
                <a:pos x="connsiteX0" y="connsiteY0"/>
              </a:cxn>
              <a:cxn ang="0">
                <a:pos x="connsiteX1" y="connsiteY1"/>
              </a:cxn>
              <a:cxn ang="0">
                <a:pos x="connsiteX2" y="connsiteY2"/>
              </a:cxn>
              <a:cxn ang="0">
                <a:pos x="connsiteX3" y="connsiteY3"/>
              </a:cxn>
            </a:cxnLst>
            <a:rect l="l" t="t" r="r" b="b"/>
            <a:pathLst>
              <a:path w="3387182" h="2390238">
                <a:moveTo>
                  <a:pt x="1033243" y="0"/>
                </a:moveTo>
                <a:lnTo>
                  <a:pt x="3387182" y="0"/>
                </a:lnTo>
                <a:lnTo>
                  <a:pt x="3378264" y="2390238"/>
                </a:lnTo>
                <a:lnTo>
                  <a:pt x="0" y="2390238"/>
                </a:lnTo>
                <a:close/>
              </a:path>
            </a:pathLst>
          </a:custGeom>
        </p:spPr>
        <p:txBody>
          <a:bodyPr wrap="square" anchor="ctr">
            <a:noAutofit/>
          </a:bodyPr>
          <a:lstStyle>
            <a:lvl1pPr marL="0" indent="0" algn="ctr">
              <a:buNone/>
              <a:defRPr sz="1400"/>
            </a:lvl1pPr>
          </a:lstStyle>
          <a:p>
            <a:r>
              <a:rPr lang="en-GB"/>
              <a:t>Click icon to add picture</a:t>
            </a:r>
            <a:endParaRPr lang="en-US" dirty="0"/>
          </a:p>
        </p:txBody>
      </p:sp>
      <p:sp>
        <p:nvSpPr>
          <p:cNvPr id="21" name="Picture Placeholder 20">
            <a:extLst>
              <a:ext uri="{FF2B5EF4-FFF2-40B4-BE49-F238E27FC236}">
                <a16:creationId xmlns:a16="http://schemas.microsoft.com/office/drawing/2014/main" id="{1B55057A-5AE4-4EAE-8E1E-189462BF3155}"/>
              </a:ext>
            </a:extLst>
          </p:cNvPr>
          <p:cNvSpPr>
            <a:spLocks noGrp="1"/>
          </p:cNvSpPr>
          <p:nvPr>
            <p:ph type="pic" sz="quarter" idx="15"/>
          </p:nvPr>
        </p:nvSpPr>
        <p:spPr>
          <a:xfrm>
            <a:off x="5690016" y="2233881"/>
            <a:ext cx="3917851" cy="2390238"/>
          </a:xfrm>
          <a:custGeom>
            <a:avLst/>
            <a:gdLst>
              <a:gd name="connsiteX0" fmla="*/ 1033243 w 3917851"/>
              <a:gd name="connsiteY0" fmla="*/ 0 h 2390238"/>
              <a:gd name="connsiteX1" fmla="*/ 3917851 w 3917851"/>
              <a:gd name="connsiteY1" fmla="*/ 0 h 2390238"/>
              <a:gd name="connsiteX2" fmla="*/ 2884608 w 3917851"/>
              <a:gd name="connsiteY2" fmla="*/ 2390238 h 2390238"/>
              <a:gd name="connsiteX3" fmla="*/ 0 w 3917851"/>
              <a:gd name="connsiteY3" fmla="*/ 2390238 h 2390238"/>
            </a:gdLst>
            <a:ahLst/>
            <a:cxnLst>
              <a:cxn ang="0">
                <a:pos x="connsiteX0" y="connsiteY0"/>
              </a:cxn>
              <a:cxn ang="0">
                <a:pos x="connsiteX1" y="connsiteY1"/>
              </a:cxn>
              <a:cxn ang="0">
                <a:pos x="connsiteX2" y="connsiteY2"/>
              </a:cxn>
              <a:cxn ang="0">
                <a:pos x="connsiteX3" y="connsiteY3"/>
              </a:cxn>
            </a:cxnLst>
            <a:rect l="l" t="t" r="r" b="b"/>
            <a:pathLst>
              <a:path w="3917851" h="2390238">
                <a:moveTo>
                  <a:pt x="1033243" y="0"/>
                </a:moveTo>
                <a:lnTo>
                  <a:pt x="3917851" y="0"/>
                </a:lnTo>
                <a:lnTo>
                  <a:pt x="2884608" y="2390238"/>
                </a:lnTo>
                <a:lnTo>
                  <a:pt x="0" y="2390238"/>
                </a:lnTo>
                <a:close/>
              </a:path>
            </a:pathLst>
          </a:custGeom>
        </p:spPr>
        <p:txBody>
          <a:bodyPr wrap="square" anchor="ctr">
            <a:noAutofit/>
          </a:bodyPr>
          <a:lstStyle>
            <a:lvl1pPr marL="0" indent="0" algn="ctr">
              <a:buNone/>
              <a:defRPr sz="1400"/>
            </a:lvl1pPr>
          </a:lstStyle>
          <a:p>
            <a:r>
              <a:rPr lang="en-GB"/>
              <a:t>Click icon to add picture</a:t>
            </a:r>
            <a:endParaRPr lang="en-US" dirty="0"/>
          </a:p>
        </p:txBody>
      </p:sp>
      <p:sp>
        <p:nvSpPr>
          <p:cNvPr id="17" name="Picture Placeholder 16">
            <a:extLst>
              <a:ext uri="{FF2B5EF4-FFF2-40B4-BE49-F238E27FC236}">
                <a16:creationId xmlns:a16="http://schemas.microsoft.com/office/drawing/2014/main" id="{A4433358-37F4-4631-87BD-71A4E90A4CD6}"/>
              </a:ext>
            </a:extLst>
          </p:cNvPr>
          <p:cNvSpPr>
            <a:spLocks noGrp="1"/>
          </p:cNvSpPr>
          <p:nvPr>
            <p:ph type="pic" sz="quarter" idx="14"/>
          </p:nvPr>
        </p:nvSpPr>
        <p:spPr>
          <a:xfrm>
            <a:off x="2575215" y="2233881"/>
            <a:ext cx="3917851" cy="2390238"/>
          </a:xfrm>
          <a:custGeom>
            <a:avLst/>
            <a:gdLst>
              <a:gd name="connsiteX0" fmla="*/ 1033243 w 3917851"/>
              <a:gd name="connsiteY0" fmla="*/ 0 h 2390238"/>
              <a:gd name="connsiteX1" fmla="*/ 3917851 w 3917851"/>
              <a:gd name="connsiteY1" fmla="*/ 0 h 2390238"/>
              <a:gd name="connsiteX2" fmla="*/ 2884608 w 3917851"/>
              <a:gd name="connsiteY2" fmla="*/ 2390238 h 2390238"/>
              <a:gd name="connsiteX3" fmla="*/ 0 w 3917851"/>
              <a:gd name="connsiteY3" fmla="*/ 2390238 h 2390238"/>
            </a:gdLst>
            <a:ahLst/>
            <a:cxnLst>
              <a:cxn ang="0">
                <a:pos x="connsiteX0" y="connsiteY0"/>
              </a:cxn>
              <a:cxn ang="0">
                <a:pos x="connsiteX1" y="connsiteY1"/>
              </a:cxn>
              <a:cxn ang="0">
                <a:pos x="connsiteX2" y="connsiteY2"/>
              </a:cxn>
              <a:cxn ang="0">
                <a:pos x="connsiteX3" y="connsiteY3"/>
              </a:cxn>
            </a:cxnLst>
            <a:rect l="l" t="t" r="r" b="b"/>
            <a:pathLst>
              <a:path w="3917851" h="2390238">
                <a:moveTo>
                  <a:pt x="1033243" y="0"/>
                </a:moveTo>
                <a:lnTo>
                  <a:pt x="3917851" y="0"/>
                </a:lnTo>
                <a:lnTo>
                  <a:pt x="2884608" y="2390238"/>
                </a:lnTo>
                <a:lnTo>
                  <a:pt x="0" y="2390238"/>
                </a:lnTo>
                <a:close/>
              </a:path>
            </a:pathLst>
          </a:custGeom>
        </p:spPr>
        <p:txBody>
          <a:bodyPr wrap="square" anchor="ctr">
            <a:noAutofit/>
          </a:bodyPr>
          <a:lstStyle>
            <a:lvl1pPr marL="0" indent="0" algn="ctr">
              <a:buNone/>
              <a:defRPr sz="1400"/>
            </a:lvl1pPr>
          </a:lstStyle>
          <a:p>
            <a:r>
              <a:rPr lang="en-GB"/>
              <a:t>Click icon to add picture</a:t>
            </a:r>
            <a:endParaRPr lang="en-US" dirty="0"/>
          </a:p>
        </p:txBody>
      </p:sp>
      <p:sp>
        <p:nvSpPr>
          <p:cNvPr id="14" name="Picture Placeholder 13">
            <a:extLst>
              <a:ext uri="{FF2B5EF4-FFF2-40B4-BE49-F238E27FC236}">
                <a16:creationId xmlns:a16="http://schemas.microsoft.com/office/drawing/2014/main" id="{A663A4BE-7DD2-4FAC-B36C-6A1DAB074082}"/>
              </a:ext>
            </a:extLst>
          </p:cNvPr>
          <p:cNvSpPr>
            <a:spLocks noGrp="1"/>
          </p:cNvSpPr>
          <p:nvPr>
            <p:ph type="pic" sz="quarter" idx="13"/>
          </p:nvPr>
        </p:nvSpPr>
        <p:spPr>
          <a:xfrm>
            <a:off x="0" y="2233881"/>
            <a:ext cx="3378263" cy="2390238"/>
          </a:xfrm>
          <a:custGeom>
            <a:avLst/>
            <a:gdLst>
              <a:gd name="connsiteX0" fmla="*/ 0 w 3378263"/>
              <a:gd name="connsiteY0" fmla="*/ 0 h 2390238"/>
              <a:gd name="connsiteX1" fmla="*/ 3378263 w 3378263"/>
              <a:gd name="connsiteY1" fmla="*/ 0 h 2390238"/>
              <a:gd name="connsiteX2" fmla="*/ 2345020 w 3378263"/>
              <a:gd name="connsiteY2" fmla="*/ 2390238 h 2390238"/>
              <a:gd name="connsiteX3" fmla="*/ 0 w 3378263"/>
              <a:gd name="connsiteY3" fmla="*/ 2390238 h 2390238"/>
            </a:gdLst>
            <a:ahLst/>
            <a:cxnLst>
              <a:cxn ang="0">
                <a:pos x="connsiteX0" y="connsiteY0"/>
              </a:cxn>
              <a:cxn ang="0">
                <a:pos x="connsiteX1" y="connsiteY1"/>
              </a:cxn>
              <a:cxn ang="0">
                <a:pos x="connsiteX2" y="connsiteY2"/>
              </a:cxn>
              <a:cxn ang="0">
                <a:pos x="connsiteX3" y="connsiteY3"/>
              </a:cxn>
            </a:cxnLst>
            <a:rect l="l" t="t" r="r" b="b"/>
            <a:pathLst>
              <a:path w="3378263" h="2390238">
                <a:moveTo>
                  <a:pt x="0" y="0"/>
                </a:moveTo>
                <a:lnTo>
                  <a:pt x="3378263" y="0"/>
                </a:lnTo>
                <a:lnTo>
                  <a:pt x="2345020" y="2390238"/>
                </a:lnTo>
                <a:lnTo>
                  <a:pt x="0" y="2390238"/>
                </a:lnTo>
                <a:close/>
              </a:path>
            </a:pathLst>
          </a:custGeom>
        </p:spPr>
        <p:txBody>
          <a:bodyPr wrap="square" anchor="ctr">
            <a:noAutofit/>
          </a:bodyPr>
          <a:lstStyle>
            <a:lvl1pPr marL="0" indent="0" algn="ctr">
              <a:buNone/>
              <a:defRPr sz="1400"/>
            </a:lvl1pPr>
          </a:lstStyle>
          <a:p>
            <a:r>
              <a:rPr lang="en-GB"/>
              <a:t>Click icon to add picture</a:t>
            </a:r>
            <a:endParaRPr lang="en-US" dirty="0"/>
          </a:p>
        </p:txBody>
      </p:sp>
      <p:sp>
        <p:nvSpPr>
          <p:cNvPr id="3" name="Date Placeholder 2">
            <a:extLst>
              <a:ext uri="{FF2B5EF4-FFF2-40B4-BE49-F238E27FC236}">
                <a16:creationId xmlns:a16="http://schemas.microsoft.com/office/drawing/2014/main" id="{CEEF1FEE-F11E-4D86-B18A-334DC8379152}"/>
              </a:ext>
            </a:extLst>
          </p:cNvPr>
          <p:cNvSpPr>
            <a:spLocks noGrp="1"/>
          </p:cNvSpPr>
          <p:nvPr>
            <p:ph type="dt" sz="half" idx="10"/>
          </p:nvPr>
        </p:nvSpPr>
        <p:spPr/>
        <p:txBody>
          <a:bodyPr/>
          <a:lstStyle/>
          <a:p>
            <a:endParaRPr lang="en-US" dirty="0"/>
          </a:p>
        </p:txBody>
      </p:sp>
      <p:sp>
        <p:nvSpPr>
          <p:cNvPr id="4" name="Footer Placeholder 3">
            <a:extLst>
              <a:ext uri="{FF2B5EF4-FFF2-40B4-BE49-F238E27FC236}">
                <a16:creationId xmlns:a16="http://schemas.microsoft.com/office/drawing/2014/main" id="{E143D405-92C8-41A3-8CA8-EAB7EE6E983D}"/>
              </a:ext>
            </a:extLst>
          </p:cNvPr>
          <p:cNvSpPr>
            <a:spLocks noGrp="1"/>
          </p:cNvSpPr>
          <p:nvPr>
            <p:ph type="ftr" sz="quarter" idx="11"/>
          </p:nvPr>
        </p:nvSpPr>
        <p:spPr/>
        <p:txBody>
          <a:bodyPr/>
          <a:lstStyle/>
          <a:p>
            <a:r>
              <a:rPr lang="en-US" dirty="0"/>
              <a:t>Pitch deck</a:t>
            </a:r>
          </a:p>
        </p:txBody>
      </p:sp>
      <p:sp>
        <p:nvSpPr>
          <p:cNvPr id="5" name="Slide Number Placeholder 4">
            <a:extLst>
              <a:ext uri="{FF2B5EF4-FFF2-40B4-BE49-F238E27FC236}">
                <a16:creationId xmlns:a16="http://schemas.microsoft.com/office/drawing/2014/main" id="{8813E559-638A-4105-95C4-0812BAFB7E3E}"/>
              </a:ext>
            </a:extLst>
          </p:cNvPr>
          <p:cNvSpPr>
            <a:spLocks noGrp="1"/>
          </p:cNvSpPr>
          <p:nvPr>
            <p:ph type="sldNum" sz="quarter" idx="12"/>
          </p:nvPr>
        </p:nvSpPr>
        <p:spPr/>
        <p:txBody>
          <a:bodyPr/>
          <a:lstStyle/>
          <a:p>
            <a:fld id="{9FF96520-E4CE-4EAD-8ABF-1D2297D6B3AA}" type="slidenum">
              <a:rPr lang="en-US" smtClean="0"/>
              <a:t>‹#›</a:t>
            </a:fld>
            <a:endParaRPr lang="en-US" dirty="0"/>
          </a:p>
        </p:txBody>
      </p:sp>
      <p:sp>
        <p:nvSpPr>
          <p:cNvPr id="25" name="Title 1">
            <a:extLst>
              <a:ext uri="{FF2B5EF4-FFF2-40B4-BE49-F238E27FC236}">
                <a16:creationId xmlns:a16="http://schemas.microsoft.com/office/drawing/2014/main" id="{0157B5A6-CA34-4D5D-9A70-14D478D55DE0}"/>
              </a:ext>
            </a:extLst>
          </p:cNvPr>
          <p:cNvSpPr>
            <a:spLocks noGrp="1"/>
          </p:cNvSpPr>
          <p:nvPr>
            <p:ph type="title"/>
          </p:nvPr>
        </p:nvSpPr>
        <p:spPr>
          <a:xfrm>
            <a:off x="1034142" y="670094"/>
            <a:ext cx="10134601" cy="924808"/>
          </a:xfrm>
        </p:spPr>
        <p:txBody>
          <a:bodyPr lIns="0">
            <a:normAutofit/>
          </a:bodyPr>
          <a:lstStyle>
            <a:lvl1pPr algn="ctr">
              <a:defRPr lang="en-US" sz="2800" kern="1200" cap="all" baseline="0" dirty="0">
                <a:solidFill>
                  <a:schemeClr val="accent1"/>
                </a:solidFill>
                <a:latin typeface="+mj-lt"/>
                <a:ea typeface="+mj-ea"/>
                <a:cs typeface="+mj-cs"/>
              </a:defRPr>
            </a:lvl1pPr>
          </a:lstStyle>
          <a:p>
            <a:r>
              <a:rPr lang="en-GB"/>
              <a:t>Click to edit Master title style</a:t>
            </a:r>
            <a:endParaRPr lang="en-US"/>
          </a:p>
        </p:txBody>
      </p:sp>
      <p:sp>
        <p:nvSpPr>
          <p:cNvPr id="26" name="Text Placeholder 15">
            <a:extLst>
              <a:ext uri="{FF2B5EF4-FFF2-40B4-BE49-F238E27FC236}">
                <a16:creationId xmlns:a16="http://schemas.microsoft.com/office/drawing/2014/main" id="{CEC8B31E-90EA-47DA-88C8-7210550FECC1}"/>
              </a:ext>
            </a:extLst>
          </p:cNvPr>
          <p:cNvSpPr>
            <a:spLocks noGrp="1"/>
          </p:cNvSpPr>
          <p:nvPr>
            <p:ph type="body" sz="quarter" idx="23" hasCustomPrompt="1"/>
          </p:nvPr>
        </p:nvSpPr>
        <p:spPr>
          <a:xfrm>
            <a:off x="3554933" y="5061424"/>
            <a:ext cx="2443654" cy="320381"/>
          </a:xfrm>
        </p:spPr>
        <p:txBody>
          <a:bodyPr lIns="0" anchor="ctr">
            <a:noAutofit/>
          </a:bodyPr>
          <a:lstStyle>
            <a:lvl1pPr marL="0" indent="0" algn="ctr">
              <a:buNone/>
              <a:defRPr lang="en-US" sz="1800" kern="1200" cap="all" baseline="0" dirty="0">
                <a:solidFill>
                  <a:schemeClr val="accent1"/>
                </a:solidFill>
                <a:latin typeface="+mj-lt"/>
                <a:ea typeface="+mj-ea"/>
                <a:cs typeface="+mj-cs"/>
              </a:defRPr>
            </a:lvl1pPr>
          </a:lstStyle>
          <a:p>
            <a:pPr lvl="0"/>
            <a:r>
              <a:rPr lang="en-US" err="1"/>
              <a:t>nAME</a:t>
            </a:r>
            <a:endParaRPr lang="en-US"/>
          </a:p>
        </p:txBody>
      </p:sp>
      <p:sp>
        <p:nvSpPr>
          <p:cNvPr id="27" name="Text Placeholder 18">
            <a:extLst>
              <a:ext uri="{FF2B5EF4-FFF2-40B4-BE49-F238E27FC236}">
                <a16:creationId xmlns:a16="http://schemas.microsoft.com/office/drawing/2014/main" id="{0B29C3B6-1467-4DB9-A2AE-6C825488954D}"/>
              </a:ext>
            </a:extLst>
          </p:cNvPr>
          <p:cNvSpPr>
            <a:spLocks noGrp="1"/>
          </p:cNvSpPr>
          <p:nvPr>
            <p:ph type="body" sz="quarter" idx="24" hasCustomPrompt="1"/>
          </p:nvPr>
        </p:nvSpPr>
        <p:spPr>
          <a:xfrm>
            <a:off x="3554932" y="5406900"/>
            <a:ext cx="2443099" cy="361598"/>
          </a:xfrm>
        </p:spPr>
        <p:txBody>
          <a:bodyPr lIns="0">
            <a:normAutofit/>
          </a:bodyPr>
          <a:lstStyle>
            <a:lvl1pPr marL="0" indent="0" algn="ctr">
              <a:lnSpc>
                <a:spcPct val="150000"/>
              </a:lnSpc>
              <a:buFont typeface="Arial" panose="020B0604020202020204" pitchFamily="34" charset="0"/>
              <a:buNone/>
              <a:defRPr sz="1200">
                <a:solidFill>
                  <a:schemeClr val="tx1"/>
                </a:solidFill>
              </a:defRPr>
            </a:lvl1pPr>
          </a:lstStyle>
          <a:p>
            <a:pPr lvl="0"/>
            <a:r>
              <a:rPr lang="en-US"/>
              <a:t>Title</a:t>
            </a:r>
          </a:p>
        </p:txBody>
      </p:sp>
      <p:sp>
        <p:nvSpPr>
          <p:cNvPr id="28" name="Text Placeholder 15">
            <a:extLst>
              <a:ext uri="{FF2B5EF4-FFF2-40B4-BE49-F238E27FC236}">
                <a16:creationId xmlns:a16="http://schemas.microsoft.com/office/drawing/2014/main" id="{C0CAE507-1952-49D5-A01E-F3CEA53FEF39}"/>
              </a:ext>
            </a:extLst>
          </p:cNvPr>
          <p:cNvSpPr>
            <a:spLocks noGrp="1"/>
          </p:cNvSpPr>
          <p:nvPr>
            <p:ph type="body" sz="quarter" idx="25" hasCustomPrompt="1"/>
          </p:nvPr>
        </p:nvSpPr>
        <p:spPr>
          <a:xfrm>
            <a:off x="931476" y="5061424"/>
            <a:ext cx="2443654" cy="320381"/>
          </a:xfrm>
        </p:spPr>
        <p:txBody>
          <a:bodyPr lIns="0" anchor="ctr">
            <a:noAutofit/>
          </a:bodyPr>
          <a:lstStyle>
            <a:lvl1pPr marL="0" indent="0" algn="ctr">
              <a:buNone/>
              <a:defRPr lang="en-US" sz="1800" kern="1200" cap="all" baseline="0" dirty="0">
                <a:solidFill>
                  <a:schemeClr val="accent1"/>
                </a:solidFill>
                <a:latin typeface="+mj-lt"/>
                <a:ea typeface="+mj-ea"/>
                <a:cs typeface="+mj-cs"/>
              </a:defRPr>
            </a:lvl1pPr>
          </a:lstStyle>
          <a:p>
            <a:pPr lvl="0"/>
            <a:r>
              <a:rPr lang="en-US" err="1"/>
              <a:t>nAME</a:t>
            </a:r>
            <a:endParaRPr lang="en-US"/>
          </a:p>
        </p:txBody>
      </p:sp>
      <p:sp>
        <p:nvSpPr>
          <p:cNvPr id="29" name="Text Placeholder 18">
            <a:extLst>
              <a:ext uri="{FF2B5EF4-FFF2-40B4-BE49-F238E27FC236}">
                <a16:creationId xmlns:a16="http://schemas.microsoft.com/office/drawing/2014/main" id="{BC2F8ABF-1CD3-4283-BBC9-9536E8C0451D}"/>
              </a:ext>
            </a:extLst>
          </p:cNvPr>
          <p:cNvSpPr>
            <a:spLocks noGrp="1"/>
          </p:cNvSpPr>
          <p:nvPr>
            <p:ph type="body" sz="quarter" idx="26" hasCustomPrompt="1"/>
          </p:nvPr>
        </p:nvSpPr>
        <p:spPr>
          <a:xfrm>
            <a:off x="931475" y="5406900"/>
            <a:ext cx="2443099" cy="361598"/>
          </a:xfrm>
        </p:spPr>
        <p:txBody>
          <a:bodyPr lIns="0">
            <a:normAutofit/>
          </a:bodyPr>
          <a:lstStyle>
            <a:lvl1pPr marL="0" indent="0" algn="ctr">
              <a:lnSpc>
                <a:spcPct val="150000"/>
              </a:lnSpc>
              <a:buFont typeface="Arial" panose="020B0604020202020204" pitchFamily="34" charset="0"/>
              <a:buNone/>
              <a:defRPr sz="1200">
                <a:solidFill>
                  <a:schemeClr val="tx1"/>
                </a:solidFill>
              </a:defRPr>
            </a:lvl1pPr>
          </a:lstStyle>
          <a:p>
            <a:pPr lvl="0"/>
            <a:r>
              <a:rPr lang="en-US"/>
              <a:t>Title</a:t>
            </a:r>
          </a:p>
        </p:txBody>
      </p:sp>
      <p:sp>
        <p:nvSpPr>
          <p:cNvPr id="30" name="Text Placeholder 15">
            <a:extLst>
              <a:ext uri="{FF2B5EF4-FFF2-40B4-BE49-F238E27FC236}">
                <a16:creationId xmlns:a16="http://schemas.microsoft.com/office/drawing/2014/main" id="{FE6695F4-4900-48B5-9D68-486774B8D7F5}"/>
              </a:ext>
            </a:extLst>
          </p:cNvPr>
          <p:cNvSpPr>
            <a:spLocks noGrp="1"/>
          </p:cNvSpPr>
          <p:nvPr>
            <p:ph type="body" sz="quarter" idx="27" hasCustomPrompt="1"/>
          </p:nvPr>
        </p:nvSpPr>
        <p:spPr>
          <a:xfrm>
            <a:off x="6177835" y="5061424"/>
            <a:ext cx="2443654" cy="320381"/>
          </a:xfrm>
        </p:spPr>
        <p:txBody>
          <a:bodyPr lIns="0" anchor="ctr">
            <a:noAutofit/>
          </a:bodyPr>
          <a:lstStyle>
            <a:lvl1pPr marL="0" indent="0" algn="ctr">
              <a:buNone/>
              <a:defRPr lang="en-US" sz="1800" kern="1200" cap="all" baseline="0" dirty="0">
                <a:solidFill>
                  <a:schemeClr val="accent1"/>
                </a:solidFill>
                <a:latin typeface="+mj-lt"/>
                <a:ea typeface="+mj-ea"/>
                <a:cs typeface="+mj-cs"/>
              </a:defRPr>
            </a:lvl1pPr>
          </a:lstStyle>
          <a:p>
            <a:pPr lvl="0"/>
            <a:r>
              <a:rPr lang="en-US" err="1"/>
              <a:t>nAME</a:t>
            </a:r>
            <a:endParaRPr lang="en-US"/>
          </a:p>
        </p:txBody>
      </p:sp>
      <p:sp>
        <p:nvSpPr>
          <p:cNvPr id="31" name="Text Placeholder 18">
            <a:extLst>
              <a:ext uri="{FF2B5EF4-FFF2-40B4-BE49-F238E27FC236}">
                <a16:creationId xmlns:a16="http://schemas.microsoft.com/office/drawing/2014/main" id="{FF214FA8-F7B7-40D8-A97C-52E0B0BDE16A}"/>
              </a:ext>
            </a:extLst>
          </p:cNvPr>
          <p:cNvSpPr>
            <a:spLocks noGrp="1"/>
          </p:cNvSpPr>
          <p:nvPr>
            <p:ph type="body" sz="quarter" idx="28" hasCustomPrompt="1"/>
          </p:nvPr>
        </p:nvSpPr>
        <p:spPr>
          <a:xfrm>
            <a:off x="6177834" y="5406900"/>
            <a:ext cx="2443099" cy="361598"/>
          </a:xfrm>
        </p:spPr>
        <p:txBody>
          <a:bodyPr lIns="0">
            <a:normAutofit/>
          </a:bodyPr>
          <a:lstStyle>
            <a:lvl1pPr marL="0" indent="0" algn="ctr">
              <a:lnSpc>
                <a:spcPct val="150000"/>
              </a:lnSpc>
              <a:buFont typeface="Arial" panose="020B0604020202020204" pitchFamily="34" charset="0"/>
              <a:buNone/>
              <a:defRPr sz="1200">
                <a:solidFill>
                  <a:schemeClr val="tx1"/>
                </a:solidFill>
              </a:defRPr>
            </a:lvl1pPr>
          </a:lstStyle>
          <a:p>
            <a:pPr lvl="0"/>
            <a:r>
              <a:rPr lang="en-US"/>
              <a:t>Title</a:t>
            </a:r>
          </a:p>
        </p:txBody>
      </p:sp>
      <p:sp>
        <p:nvSpPr>
          <p:cNvPr id="32" name="Text Placeholder 15">
            <a:extLst>
              <a:ext uri="{FF2B5EF4-FFF2-40B4-BE49-F238E27FC236}">
                <a16:creationId xmlns:a16="http://schemas.microsoft.com/office/drawing/2014/main" id="{56B0AF9E-C16A-4170-A149-1E47AC0D81C5}"/>
              </a:ext>
            </a:extLst>
          </p:cNvPr>
          <p:cNvSpPr>
            <a:spLocks noGrp="1"/>
          </p:cNvSpPr>
          <p:nvPr>
            <p:ph type="body" sz="quarter" idx="29" hasCustomPrompt="1"/>
          </p:nvPr>
        </p:nvSpPr>
        <p:spPr>
          <a:xfrm>
            <a:off x="8800181" y="5057897"/>
            <a:ext cx="2443654" cy="320381"/>
          </a:xfrm>
        </p:spPr>
        <p:txBody>
          <a:bodyPr lIns="0" anchor="ctr">
            <a:noAutofit/>
          </a:bodyPr>
          <a:lstStyle>
            <a:lvl1pPr marL="0" indent="0" algn="ctr">
              <a:buNone/>
              <a:defRPr lang="en-US" sz="1800" kern="1200" cap="all" baseline="0" dirty="0">
                <a:solidFill>
                  <a:schemeClr val="accent1"/>
                </a:solidFill>
                <a:latin typeface="+mj-lt"/>
                <a:ea typeface="+mj-ea"/>
                <a:cs typeface="+mj-cs"/>
              </a:defRPr>
            </a:lvl1pPr>
          </a:lstStyle>
          <a:p>
            <a:pPr lvl="0"/>
            <a:r>
              <a:rPr lang="en-US" err="1"/>
              <a:t>nAME</a:t>
            </a:r>
            <a:endParaRPr lang="en-US"/>
          </a:p>
        </p:txBody>
      </p:sp>
      <p:sp>
        <p:nvSpPr>
          <p:cNvPr id="33" name="Text Placeholder 18">
            <a:extLst>
              <a:ext uri="{FF2B5EF4-FFF2-40B4-BE49-F238E27FC236}">
                <a16:creationId xmlns:a16="http://schemas.microsoft.com/office/drawing/2014/main" id="{B1CB5369-F6CE-41B6-ACE8-9FA5781CB428}"/>
              </a:ext>
            </a:extLst>
          </p:cNvPr>
          <p:cNvSpPr>
            <a:spLocks noGrp="1"/>
          </p:cNvSpPr>
          <p:nvPr>
            <p:ph type="body" sz="quarter" idx="30" hasCustomPrompt="1"/>
          </p:nvPr>
        </p:nvSpPr>
        <p:spPr>
          <a:xfrm>
            <a:off x="8800180" y="5403373"/>
            <a:ext cx="2443099" cy="361598"/>
          </a:xfrm>
        </p:spPr>
        <p:txBody>
          <a:bodyPr lIns="0">
            <a:normAutofit/>
          </a:bodyPr>
          <a:lstStyle>
            <a:lvl1pPr marL="0" indent="0" algn="ctr">
              <a:lnSpc>
                <a:spcPct val="150000"/>
              </a:lnSpc>
              <a:buFont typeface="Arial" panose="020B0604020202020204" pitchFamily="34" charset="0"/>
              <a:buNone/>
              <a:defRPr sz="1200">
                <a:solidFill>
                  <a:schemeClr val="tx1"/>
                </a:solidFill>
              </a:defRPr>
            </a:lvl1pPr>
          </a:lstStyle>
          <a:p>
            <a:pPr lvl="0"/>
            <a:r>
              <a:rPr lang="en-US"/>
              <a:t>Title</a:t>
            </a:r>
          </a:p>
        </p:txBody>
      </p:sp>
    </p:spTree>
    <p:extLst>
      <p:ext uri="{BB962C8B-B14F-4D97-AF65-F5344CB8AC3E}">
        <p14:creationId xmlns:p14="http://schemas.microsoft.com/office/powerpoint/2010/main" val="114115119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eam - 8 up">
    <p:spTree>
      <p:nvGrpSpPr>
        <p:cNvPr id="1" name=""/>
        <p:cNvGrpSpPr/>
        <p:nvPr/>
      </p:nvGrpSpPr>
      <p:grpSpPr>
        <a:xfrm>
          <a:off x="0" y="0"/>
          <a:ext cx="0" cy="0"/>
          <a:chOff x="0" y="0"/>
          <a:chExt cx="0" cy="0"/>
        </a:xfrm>
      </p:grpSpPr>
      <p:sp>
        <p:nvSpPr>
          <p:cNvPr id="66" name="Picture Placeholder 65">
            <a:extLst>
              <a:ext uri="{FF2B5EF4-FFF2-40B4-BE49-F238E27FC236}">
                <a16:creationId xmlns:a16="http://schemas.microsoft.com/office/drawing/2014/main" id="{88E0AC7A-AA85-427E-8B83-AEEF229EDA41}"/>
              </a:ext>
            </a:extLst>
          </p:cNvPr>
          <p:cNvSpPr>
            <a:spLocks noGrp="1"/>
          </p:cNvSpPr>
          <p:nvPr>
            <p:ph type="pic" sz="quarter" idx="38"/>
          </p:nvPr>
        </p:nvSpPr>
        <p:spPr>
          <a:xfrm>
            <a:off x="10383802" y="3121794"/>
            <a:ext cx="1808198" cy="1097726"/>
          </a:xfrm>
          <a:custGeom>
            <a:avLst/>
            <a:gdLst>
              <a:gd name="connsiteX0" fmla="*/ 474569 w 1808198"/>
              <a:gd name="connsiteY0" fmla="*/ 0 h 1097726"/>
              <a:gd name="connsiteX1" fmla="*/ 1799279 w 1808198"/>
              <a:gd name="connsiteY1" fmla="*/ 0 h 1097726"/>
              <a:gd name="connsiteX2" fmla="*/ 1808198 w 1808198"/>
              <a:gd name="connsiteY2" fmla="*/ 1097726 h 1097726"/>
              <a:gd name="connsiteX3" fmla="*/ 0 w 1808198"/>
              <a:gd name="connsiteY3" fmla="*/ 1097726 h 1097726"/>
            </a:gdLst>
            <a:ahLst/>
            <a:cxnLst>
              <a:cxn ang="0">
                <a:pos x="connsiteX0" y="connsiteY0"/>
              </a:cxn>
              <a:cxn ang="0">
                <a:pos x="connsiteX1" y="connsiteY1"/>
              </a:cxn>
              <a:cxn ang="0">
                <a:pos x="connsiteX2" y="connsiteY2"/>
              </a:cxn>
              <a:cxn ang="0">
                <a:pos x="connsiteX3" y="connsiteY3"/>
              </a:cxn>
            </a:cxnLst>
            <a:rect l="l" t="t" r="r" b="b"/>
            <a:pathLst>
              <a:path w="1808198" h="1097726">
                <a:moveTo>
                  <a:pt x="474569" y="0"/>
                </a:moveTo>
                <a:lnTo>
                  <a:pt x="1799279" y="0"/>
                </a:lnTo>
                <a:lnTo>
                  <a:pt x="1808198" y="1097726"/>
                </a:lnTo>
                <a:lnTo>
                  <a:pt x="0" y="1097726"/>
                </a:lnTo>
                <a:close/>
              </a:path>
            </a:pathLst>
          </a:custGeom>
        </p:spPr>
        <p:txBody>
          <a:bodyPr wrap="square" anchor="ctr">
            <a:noAutofit/>
          </a:bodyPr>
          <a:lstStyle>
            <a:lvl1pPr marL="0" indent="0" algn="ctr">
              <a:buNone/>
              <a:defRPr sz="1050"/>
            </a:lvl1pPr>
          </a:lstStyle>
          <a:p>
            <a:r>
              <a:rPr lang="en-GB"/>
              <a:t>Click icon to add picture</a:t>
            </a:r>
            <a:endParaRPr lang="en-US" dirty="0"/>
          </a:p>
        </p:txBody>
      </p:sp>
      <p:sp>
        <p:nvSpPr>
          <p:cNvPr id="63" name="Picture Placeholder 62">
            <a:extLst>
              <a:ext uri="{FF2B5EF4-FFF2-40B4-BE49-F238E27FC236}">
                <a16:creationId xmlns:a16="http://schemas.microsoft.com/office/drawing/2014/main" id="{E6437AD1-FE22-40AE-8BB8-8B8B9C5770F8}"/>
              </a:ext>
            </a:extLst>
          </p:cNvPr>
          <p:cNvSpPr>
            <a:spLocks noGrp="1"/>
          </p:cNvSpPr>
          <p:nvPr>
            <p:ph type="pic" sz="quarter" idx="37"/>
          </p:nvPr>
        </p:nvSpPr>
        <p:spPr>
          <a:xfrm>
            <a:off x="8900427" y="3121794"/>
            <a:ext cx="1799279" cy="1097726"/>
          </a:xfrm>
          <a:custGeom>
            <a:avLst/>
            <a:gdLst>
              <a:gd name="connsiteX0" fmla="*/ 474480 w 1799279"/>
              <a:gd name="connsiteY0" fmla="*/ 0 h 1097726"/>
              <a:gd name="connsiteX1" fmla="*/ 1799279 w 1799279"/>
              <a:gd name="connsiteY1" fmla="*/ 0 h 1097726"/>
              <a:gd name="connsiteX2" fmla="*/ 1324709 w 1799279"/>
              <a:gd name="connsiteY2" fmla="*/ 1097726 h 1097726"/>
              <a:gd name="connsiteX3" fmla="*/ 0 w 1799279"/>
              <a:gd name="connsiteY3" fmla="*/ 1097726 h 1097726"/>
            </a:gdLst>
            <a:ahLst/>
            <a:cxnLst>
              <a:cxn ang="0">
                <a:pos x="connsiteX0" y="connsiteY0"/>
              </a:cxn>
              <a:cxn ang="0">
                <a:pos x="connsiteX1" y="connsiteY1"/>
              </a:cxn>
              <a:cxn ang="0">
                <a:pos x="connsiteX2" y="connsiteY2"/>
              </a:cxn>
              <a:cxn ang="0">
                <a:pos x="connsiteX3" y="connsiteY3"/>
              </a:cxn>
            </a:cxnLst>
            <a:rect l="l" t="t" r="r" b="b"/>
            <a:pathLst>
              <a:path w="1799279" h="1097726">
                <a:moveTo>
                  <a:pt x="474480" y="0"/>
                </a:moveTo>
                <a:lnTo>
                  <a:pt x="1799279" y="0"/>
                </a:lnTo>
                <a:lnTo>
                  <a:pt x="1324709" y="1097726"/>
                </a:lnTo>
                <a:lnTo>
                  <a:pt x="0" y="1097726"/>
                </a:lnTo>
                <a:close/>
              </a:path>
            </a:pathLst>
          </a:custGeom>
        </p:spPr>
        <p:txBody>
          <a:bodyPr wrap="square" anchor="ctr">
            <a:noAutofit/>
          </a:bodyPr>
          <a:lstStyle>
            <a:lvl1pPr marL="0" indent="0" algn="ctr">
              <a:buNone/>
              <a:defRPr sz="1050"/>
            </a:lvl1pPr>
          </a:lstStyle>
          <a:p>
            <a:r>
              <a:rPr lang="en-GB"/>
              <a:t>Click icon to add picture</a:t>
            </a:r>
            <a:endParaRPr lang="en-US" dirty="0"/>
          </a:p>
        </p:txBody>
      </p:sp>
      <p:sp>
        <p:nvSpPr>
          <p:cNvPr id="60" name="Picture Placeholder 59">
            <a:extLst>
              <a:ext uri="{FF2B5EF4-FFF2-40B4-BE49-F238E27FC236}">
                <a16:creationId xmlns:a16="http://schemas.microsoft.com/office/drawing/2014/main" id="{97978D8E-FCD0-4E7C-BD0B-F2F47BA1B2D5}"/>
              </a:ext>
            </a:extLst>
          </p:cNvPr>
          <p:cNvSpPr>
            <a:spLocks noGrp="1"/>
          </p:cNvSpPr>
          <p:nvPr>
            <p:ph type="pic" sz="quarter" idx="36"/>
          </p:nvPr>
        </p:nvSpPr>
        <p:spPr>
          <a:xfrm>
            <a:off x="7416963" y="3121794"/>
            <a:ext cx="1799279" cy="1097726"/>
          </a:xfrm>
          <a:custGeom>
            <a:avLst/>
            <a:gdLst>
              <a:gd name="connsiteX0" fmla="*/ 474570 w 1799279"/>
              <a:gd name="connsiteY0" fmla="*/ 0 h 1097726"/>
              <a:gd name="connsiteX1" fmla="*/ 1799279 w 1799279"/>
              <a:gd name="connsiteY1" fmla="*/ 0 h 1097726"/>
              <a:gd name="connsiteX2" fmla="*/ 1324799 w 1799279"/>
              <a:gd name="connsiteY2" fmla="*/ 1097726 h 1097726"/>
              <a:gd name="connsiteX3" fmla="*/ 0 w 1799279"/>
              <a:gd name="connsiteY3" fmla="*/ 1097726 h 1097726"/>
            </a:gdLst>
            <a:ahLst/>
            <a:cxnLst>
              <a:cxn ang="0">
                <a:pos x="connsiteX0" y="connsiteY0"/>
              </a:cxn>
              <a:cxn ang="0">
                <a:pos x="connsiteX1" y="connsiteY1"/>
              </a:cxn>
              <a:cxn ang="0">
                <a:pos x="connsiteX2" y="connsiteY2"/>
              </a:cxn>
              <a:cxn ang="0">
                <a:pos x="connsiteX3" y="connsiteY3"/>
              </a:cxn>
            </a:cxnLst>
            <a:rect l="l" t="t" r="r" b="b"/>
            <a:pathLst>
              <a:path w="1799279" h="1097726">
                <a:moveTo>
                  <a:pt x="474570" y="0"/>
                </a:moveTo>
                <a:lnTo>
                  <a:pt x="1799279" y="0"/>
                </a:lnTo>
                <a:lnTo>
                  <a:pt x="1324799" y="1097726"/>
                </a:lnTo>
                <a:lnTo>
                  <a:pt x="0" y="1097726"/>
                </a:lnTo>
                <a:close/>
              </a:path>
            </a:pathLst>
          </a:custGeom>
        </p:spPr>
        <p:txBody>
          <a:bodyPr wrap="square" anchor="ctr">
            <a:noAutofit/>
          </a:bodyPr>
          <a:lstStyle>
            <a:lvl1pPr marL="0" indent="0" algn="ctr">
              <a:buNone/>
              <a:defRPr sz="1050"/>
            </a:lvl1pPr>
          </a:lstStyle>
          <a:p>
            <a:r>
              <a:rPr lang="en-GB"/>
              <a:t>Click icon to add picture</a:t>
            </a:r>
            <a:endParaRPr lang="en-US" dirty="0"/>
          </a:p>
        </p:txBody>
      </p:sp>
      <p:sp>
        <p:nvSpPr>
          <p:cNvPr id="55" name="Picture Placeholder 54">
            <a:extLst>
              <a:ext uri="{FF2B5EF4-FFF2-40B4-BE49-F238E27FC236}">
                <a16:creationId xmlns:a16="http://schemas.microsoft.com/office/drawing/2014/main" id="{83197EDA-7F24-4C0A-B859-34173E066FC8}"/>
              </a:ext>
            </a:extLst>
          </p:cNvPr>
          <p:cNvSpPr>
            <a:spLocks noGrp="1"/>
          </p:cNvSpPr>
          <p:nvPr>
            <p:ph type="pic" sz="quarter" idx="35"/>
          </p:nvPr>
        </p:nvSpPr>
        <p:spPr>
          <a:xfrm>
            <a:off x="5933589" y="3121794"/>
            <a:ext cx="1799125" cy="1097726"/>
          </a:xfrm>
          <a:custGeom>
            <a:avLst/>
            <a:gdLst>
              <a:gd name="connsiteX0" fmla="*/ 474570 w 1799125"/>
              <a:gd name="connsiteY0" fmla="*/ 0 h 1097726"/>
              <a:gd name="connsiteX1" fmla="*/ 1799125 w 1799125"/>
              <a:gd name="connsiteY1" fmla="*/ 0 h 1097726"/>
              <a:gd name="connsiteX2" fmla="*/ 1799125 w 1799125"/>
              <a:gd name="connsiteY2" fmla="*/ 356 h 1097726"/>
              <a:gd name="connsiteX3" fmla="*/ 1324799 w 1799125"/>
              <a:gd name="connsiteY3" fmla="*/ 1097726 h 1097726"/>
              <a:gd name="connsiteX4" fmla="*/ 0 w 1799125"/>
              <a:gd name="connsiteY4" fmla="*/ 1097726 h 10977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99125" h="1097726">
                <a:moveTo>
                  <a:pt x="474570" y="0"/>
                </a:moveTo>
                <a:lnTo>
                  <a:pt x="1799125" y="0"/>
                </a:lnTo>
                <a:lnTo>
                  <a:pt x="1799125" y="356"/>
                </a:lnTo>
                <a:lnTo>
                  <a:pt x="1324799" y="1097726"/>
                </a:lnTo>
                <a:lnTo>
                  <a:pt x="0" y="1097726"/>
                </a:lnTo>
                <a:close/>
              </a:path>
            </a:pathLst>
          </a:custGeom>
        </p:spPr>
        <p:txBody>
          <a:bodyPr wrap="square" anchor="ctr">
            <a:noAutofit/>
          </a:bodyPr>
          <a:lstStyle>
            <a:lvl1pPr marL="0" indent="0" algn="ctr">
              <a:buNone/>
              <a:defRPr sz="1050"/>
            </a:lvl1pPr>
          </a:lstStyle>
          <a:p>
            <a:r>
              <a:rPr lang="en-GB"/>
              <a:t>Click icon to add picture</a:t>
            </a:r>
            <a:endParaRPr lang="en-US" dirty="0"/>
          </a:p>
        </p:txBody>
      </p:sp>
      <p:sp>
        <p:nvSpPr>
          <p:cNvPr id="52" name="Picture Placeholder 51">
            <a:extLst>
              <a:ext uri="{FF2B5EF4-FFF2-40B4-BE49-F238E27FC236}">
                <a16:creationId xmlns:a16="http://schemas.microsoft.com/office/drawing/2014/main" id="{D5CFC424-FDBC-4BD5-B5FB-E2C7B5DE6006}"/>
              </a:ext>
            </a:extLst>
          </p:cNvPr>
          <p:cNvSpPr>
            <a:spLocks noGrp="1"/>
          </p:cNvSpPr>
          <p:nvPr>
            <p:ph type="pic" sz="quarter" idx="34"/>
          </p:nvPr>
        </p:nvSpPr>
        <p:spPr>
          <a:xfrm>
            <a:off x="4450214" y="3121794"/>
            <a:ext cx="1799279" cy="1097726"/>
          </a:xfrm>
          <a:custGeom>
            <a:avLst/>
            <a:gdLst>
              <a:gd name="connsiteX0" fmla="*/ 474480 w 1799279"/>
              <a:gd name="connsiteY0" fmla="*/ 0 h 1097726"/>
              <a:gd name="connsiteX1" fmla="*/ 1799279 w 1799279"/>
              <a:gd name="connsiteY1" fmla="*/ 0 h 1097726"/>
              <a:gd name="connsiteX2" fmla="*/ 1324709 w 1799279"/>
              <a:gd name="connsiteY2" fmla="*/ 1097726 h 1097726"/>
              <a:gd name="connsiteX3" fmla="*/ 0 w 1799279"/>
              <a:gd name="connsiteY3" fmla="*/ 1097726 h 1097726"/>
            </a:gdLst>
            <a:ahLst/>
            <a:cxnLst>
              <a:cxn ang="0">
                <a:pos x="connsiteX0" y="connsiteY0"/>
              </a:cxn>
              <a:cxn ang="0">
                <a:pos x="connsiteX1" y="connsiteY1"/>
              </a:cxn>
              <a:cxn ang="0">
                <a:pos x="connsiteX2" y="connsiteY2"/>
              </a:cxn>
              <a:cxn ang="0">
                <a:pos x="connsiteX3" y="connsiteY3"/>
              </a:cxn>
            </a:cxnLst>
            <a:rect l="l" t="t" r="r" b="b"/>
            <a:pathLst>
              <a:path w="1799279" h="1097726">
                <a:moveTo>
                  <a:pt x="474480" y="0"/>
                </a:moveTo>
                <a:lnTo>
                  <a:pt x="1799279" y="0"/>
                </a:lnTo>
                <a:lnTo>
                  <a:pt x="1324709" y="1097726"/>
                </a:lnTo>
                <a:lnTo>
                  <a:pt x="0" y="1097726"/>
                </a:lnTo>
                <a:close/>
              </a:path>
            </a:pathLst>
          </a:custGeom>
        </p:spPr>
        <p:txBody>
          <a:bodyPr wrap="square" anchor="ctr">
            <a:noAutofit/>
          </a:bodyPr>
          <a:lstStyle>
            <a:lvl1pPr marL="0" indent="0" algn="ctr">
              <a:buNone/>
              <a:defRPr sz="1050"/>
            </a:lvl1pPr>
          </a:lstStyle>
          <a:p>
            <a:r>
              <a:rPr lang="en-GB"/>
              <a:t>Click icon to add picture</a:t>
            </a:r>
            <a:endParaRPr lang="en-US" dirty="0"/>
          </a:p>
        </p:txBody>
      </p:sp>
      <p:sp>
        <p:nvSpPr>
          <p:cNvPr id="49" name="Picture Placeholder 48">
            <a:extLst>
              <a:ext uri="{FF2B5EF4-FFF2-40B4-BE49-F238E27FC236}">
                <a16:creationId xmlns:a16="http://schemas.microsoft.com/office/drawing/2014/main" id="{B2475369-85E0-474D-9454-6911B2BB54D5}"/>
              </a:ext>
            </a:extLst>
          </p:cNvPr>
          <p:cNvSpPr>
            <a:spLocks noGrp="1"/>
          </p:cNvSpPr>
          <p:nvPr>
            <p:ph type="pic" sz="quarter" idx="33"/>
          </p:nvPr>
        </p:nvSpPr>
        <p:spPr>
          <a:xfrm>
            <a:off x="2966838" y="3121794"/>
            <a:ext cx="1799279" cy="1097726"/>
          </a:xfrm>
          <a:custGeom>
            <a:avLst/>
            <a:gdLst>
              <a:gd name="connsiteX0" fmla="*/ 474480 w 1799279"/>
              <a:gd name="connsiteY0" fmla="*/ 0 h 1097726"/>
              <a:gd name="connsiteX1" fmla="*/ 1799279 w 1799279"/>
              <a:gd name="connsiteY1" fmla="*/ 0 h 1097726"/>
              <a:gd name="connsiteX2" fmla="*/ 1324709 w 1799279"/>
              <a:gd name="connsiteY2" fmla="*/ 1097726 h 1097726"/>
              <a:gd name="connsiteX3" fmla="*/ 0 w 1799279"/>
              <a:gd name="connsiteY3" fmla="*/ 1097726 h 1097726"/>
            </a:gdLst>
            <a:ahLst/>
            <a:cxnLst>
              <a:cxn ang="0">
                <a:pos x="connsiteX0" y="connsiteY0"/>
              </a:cxn>
              <a:cxn ang="0">
                <a:pos x="connsiteX1" y="connsiteY1"/>
              </a:cxn>
              <a:cxn ang="0">
                <a:pos x="connsiteX2" y="connsiteY2"/>
              </a:cxn>
              <a:cxn ang="0">
                <a:pos x="connsiteX3" y="connsiteY3"/>
              </a:cxn>
            </a:cxnLst>
            <a:rect l="l" t="t" r="r" b="b"/>
            <a:pathLst>
              <a:path w="1799279" h="1097726">
                <a:moveTo>
                  <a:pt x="474480" y="0"/>
                </a:moveTo>
                <a:lnTo>
                  <a:pt x="1799279" y="0"/>
                </a:lnTo>
                <a:lnTo>
                  <a:pt x="1324709" y="1097726"/>
                </a:lnTo>
                <a:lnTo>
                  <a:pt x="0" y="1097726"/>
                </a:lnTo>
                <a:close/>
              </a:path>
            </a:pathLst>
          </a:custGeom>
        </p:spPr>
        <p:txBody>
          <a:bodyPr wrap="square" anchor="ctr">
            <a:noAutofit/>
          </a:bodyPr>
          <a:lstStyle>
            <a:lvl1pPr marL="0" indent="0" algn="ctr">
              <a:buNone/>
              <a:defRPr sz="1050"/>
            </a:lvl1pPr>
          </a:lstStyle>
          <a:p>
            <a:r>
              <a:rPr lang="en-GB"/>
              <a:t>Click icon to add picture</a:t>
            </a:r>
            <a:endParaRPr lang="en-US" dirty="0"/>
          </a:p>
        </p:txBody>
      </p:sp>
      <p:sp>
        <p:nvSpPr>
          <p:cNvPr id="46" name="Picture Placeholder 45">
            <a:extLst>
              <a:ext uri="{FF2B5EF4-FFF2-40B4-BE49-F238E27FC236}">
                <a16:creationId xmlns:a16="http://schemas.microsoft.com/office/drawing/2014/main" id="{9231E13B-CD8C-48FC-A6DB-E87F08B46287}"/>
              </a:ext>
            </a:extLst>
          </p:cNvPr>
          <p:cNvSpPr>
            <a:spLocks noGrp="1"/>
          </p:cNvSpPr>
          <p:nvPr>
            <p:ph type="pic" sz="quarter" idx="32"/>
          </p:nvPr>
        </p:nvSpPr>
        <p:spPr>
          <a:xfrm>
            <a:off x="1483375" y="3121794"/>
            <a:ext cx="1799279" cy="1097726"/>
          </a:xfrm>
          <a:custGeom>
            <a:avLst/>
            <a:gdLst>
              <a:gd name="connsiteX0" fmla="*/ 474569 w 1799279"/>
              <a:gd name="connsiteY0" fmla="*/ 0 h 1097726"/>
              <a:gd name="connsiteX1" fmla="*/ 1799279 w 1799279"/>
              <a:gd name="connsiteY1" fmla="*/ 0 h 1097726"/>
              <a:gd name="connsiteX2" fmla="*/ 1324798 w 1799279"/>
              <a:gd name="connsiteY2" fmla="*/ 1097726 h 1097726"/>
              <a:gd name="connsiteX3" fmla="*/ 0 w 1799279"/>
              <a:gd name="connsiteY3" fmla="*/ 1097726 h 1097726"/>
            </a:gdLst>
            <a:ahLst/>
            <a:cxnLst>
              <a:cxn ang="0">
                <a:pos x="connsiteX0" y="connsiteY0"/>
              </a:cxn>
              <a:cxn ang="0">
                <a:pos x="connsiteX1" y="connsiteY1"/>
              </a:cxn>
              <a:cxn ang="0">
                <a:pos x="connsiteX2" y="connsiteY2"/>
              </a:cxn>
              <a:cxn ang="0">
                <a:pos x="connsiteX3" y="connsiteY3"/>
              </a:cxn>
            </a:cxnLst>
            <a:rect l="l" t="t" r="r" b="b"/>
            <a:pathLst>
              <a:path w="1799279" h="1097726">
                <a:moveTo>
                  <a:pt x="474569" y="0"/>
                </a:moveTo>
                <a:lnTo>
                  <a:pt x="1799279" y="0"/>
                </a:lnTo>
                <a:lnTo>
                  <a:pt x="1324798" y="1097726"/>
                </a:lnTo>
                <a:lnTo>
                  <a:pt x="0" y="1097726"/>
                </a:lnTo>
                <a:close/>
              </a:path>
            </a:pathLst>
          </a:custGeom>
        </p:spPr>
        <p:txBody>
          <a:bodyPr wrap="square" anchor="ctr">
            <a:noAutofit/>
          </a:bodyPr>
          <a:lstStyle>
            <a:lvl1pPr marL="0" indent="0" algn="ctr">
              <a:buNone/>
              <a:defRPr sz="1050"/>
            </a:lvl1pPr>
          </a:lstStyle>
          <a:p>
            <a:r>
              <a:rPr lang="en-GB"/>
              <a:t>Click icon to add picture</a:t>
            </a:r>
            <a:endParaRPr lang="en-US" dirty="0"/>
          </a:p>
        </p:txBody>
      </p:sp>
      <p:sp>
        <p:nvSpPr>
          <p:cNvPr id="43" name="Picture Placeholder 42">
            <a:extLst>
              <a:ext uri="{FF2B5EF4-FFF2-40B4-BE49-F238E27FC236}">
                <a16:creationId xmlns:a16="http://schemas.microsoft.com/office/drawing/2014/main" id="{9A7D62AC-CCFA-44C3-98ED-F750B562B964}"/>
              </a:ext>
            </a:extLst>
          </p:cNvPr>
          <p:cNvSpPr>
            <a:spLocks noGrp="1"/>
          </p:cNvSpPr>
          <p:nvPr>
            <p:ph type="pic" sz="quarter" idx="31"/>
          </p:nvPr>
        </p:nvSpPr>
        <p:spPr>
          <a:xfrm>
            <a:off x="1" y="3121794"/>
            <a:ext cx="1799279" cy="1097726"/>
          </a:xfrm>
          <a:custGeom>
            <a:avLst/>
            <a:gdLst>
              <a:gd name="connsiteX0" fmla="*/ 0 w 1799279"/>
              <a:gd name="connsiteY0" fmla="*/ 0 h 1097726"/>
              <a:gd name="connsiteX1" fmla="*/ 1799279 w 1799279"/>
              <a:gd name="connsiteY1" fmla="*/ 0 h 1097726"/>
              <a:gd name="connsiteX2" fmla="*/ 1324709 w 1799279"/>
              <a:gd name="connsiteY2" fmla="*/ 1097726 h 1097726"/>
              <a:gd name="connsiteX3" fmla="*/ 0 w 1799279"/>
              <a:gd name="connsiteY3" fmla="*/ 1097726 h 1097726"/>
            </a:gdLst>
            <a:ahLst/>
            <a:cxnLst>
              <a:cxn ang="0">
                <a:pos x="connsiteX0" y="connsiteY0"/>
              </a:cxn>
              <a:cxn ang="0">
                <a:pos x="connsiteX1" y="connsiteY1"/>
              </a:cxn>
              <a:cxn ang="0">
                <a:pos x="connsiteX2" y="connsiteY2"/>
              </a:cxn>
              <a:cxn ang="0">
                <a:pos x="connsiteX3" y="connsiteY3"/>
              </a:cxn>
            </a:cxnLst>
            <a:rect l="l" t="t" r="r" b="b"/>
            <a:pathLst>
              <a:path w="1799279" h="1097726">
                <a:moveTo>
                  <a:pt x="0" y="0"/>
                </a:moveTo>
                <a:lnTo>
                  <a:pt x="1799279" y="0"/>
                </a:lnTo>
                <a:lnTo>
                  <a:pt x="1324709" y="1097726"/>
                </a:lnTo>
                <a:lnTo>
                  <a:pt x="0" y="1097726"/>
                </a:lnTo>
                <a:close/>
              </a:path>
            </a:pathLst>
          </a:custGeom>
        </p:spPr>
        <p:txBody>
          <a:bodyPr wrap="square" anchor="ctr">
            <a:noAutofit/>
          </a:bodyPr>
          <a:lstStyle>
            <a:lvl1pPr marL="0" indent="0" algn="ctr">
              <a:buNone/>
              <a:defRPr sz="1050"/>
            </a:lvl1pPr>
          </a:lstStyle>
          <a:p>
            <a:r>
              <a:rPr lang="en-GB"/>
              <a:t>Click icon to add picture</a:t>
            </a:r>
            <a:endParaRPr lang="en-US" dirty="0"/>
          </a:p>
        </p:txBody>
      </p:sp>
      <p:sp>
        <p:nvSpPr>
          <p:cNvPr id="3" name="Date Placeholder 2">
            <a:extLst>
              <a:ext uri="{FF2B5EF4-FFF2-40B4-BE49-F238E27FC236}">
                <a16:creationId xmlns:a16="http://schemas.microsoft.com/office/drawing/2014/main" id="{CEEF1FEE-F11E-4D86-B18A-334DC8379152}"/>
              </a:ext>
            </a:extLst>
          </p:cNvPr>
          <p:cNvSpPr>
            <a:spLocks noGrp="1"/>
          </p:cNvSpPr>
          <p:nvPr>
            <p:ph type="dt" sz="half" idx="10"/>
          </p:nvPr>
        </p:nvSpPr>
        <p:spPr/>
        <p:txBody>
          <a:bodyPr/>
          <a:lstStyle/>
          <a:p>
            <a:endParaRPr lang="en-US" dirty="0"/>
          </a:p>
        </p:txBody>
      </p:sp>
      <p:sp>
        <p:nvSpPr>
          <p:cNvPr id="4" name="Footer Placeholder 3">
            <a:extLst>
              <a:ext uri="{FF2B5EF4-FFF2-40B4-BE49-F238E27FC236}">
                <a16:creationId xmlns:a16="http://schemas.microsoft.com/office/drawing/2014/main" id="{E143D405-92C8-41A3-8CA8-EAB7EE6E983D}"/>
              </a:ext>
            </a:extLst>
          </p:cNvPr>
          <p:cNvSpPr>
            <a:spLocks noGrp="1"/>
          </p:cNvSpPr>
          <p:nvPr>
            <p:ph type="ftr" sz="quarter" idx="11"/>
          </p:nvPr>
        </p:nvSpPr>
        <p:spPr/>
        <p:txBody>
          <a:bodyPr/>
          <a:lstStyle/>
          <a:p>
            <a:r>
              <a:rPr lang="en-US" dirty="0"/>
              <a:t>Pitch deck</a:t>
            </a:r>
          </a:p>
        </p:txBody>
      </p:sp>
      <p:sp>
        <p:nvSpPr>
          <p:cNvPr id="5" name="Slide Number Placeholder 4">
            <a:extLst>
              <a:ext uri="{FF2B5EF4-FFF2-40B4-BE49-F238E27FC236}">
                <a16:creationId xmlns:a16="http://schemas.microsoft.com/office/drawing/2014/main" id="{8813E559-638A-4105-95C4-0812BAFB7E3E}"/>
              </a:ext>
            </a:extLst>
          </p:cNvPr>
          <p:cNvSpPr>
            <a:spLocks noGrp="1"/>
          </p:cNvSpPr>
          <p:nvPr>
            <p:ph type="sldNum" sz="quarter" idx="12"/>
          </p:nvPr>
        </p:nvSpPr>
        <p:spPr/>
        <p:txBody>
          <a:bodyPr/>
          <a:lstStyle/>
          <a:p>
            <a:fld id="{9FF96520-E4CE-4EAD-8ABF-1D2297D6B3AA}" type="slidenum">
              <a:rPr lang="en-US" smtClean="0"/>
              <a:t>‹#›</a:t>
            </a:fld>
            <a:endParaRPr lang="en-US" dirty="0"/>
          </a:p>
        </p:txBody>
      </p:sp>
      <p:sp>
        <p:nvSpPr>
          <p:cNvPr id="25" name="Title 1">
            <a:extLst>
              <a:ext uri="{FF2B5EF4-FFF2-40B4-BE49-F238E27FC236}">
                <a16:creationId xmlns:a16="http://schemas.microsoft.com/office/drawing/2014/main" id="{0157B5A6-CA34-4D5D-9A70-14D478D55DE0}"/>
              </a:ext>
            </a:extLst>
          </p:cNvPr>
          <p:cNvSpPr>
            <a:spLocks noGrp="1"/>
          </p:cNvSpPr>
          <p:nvPr>
            <p:ph type="title"/>
          </p:nvPr>
        </p:nvSpPr>
        <p:spPr>
          <a:xfrm>
            <a:off x="1034142" y="670094"/>
            <a:ext cx="10134601" cy="924808"/>
          </a:xfrm>
        </p:spPr>
        <p:txBody>
          <a:bodyPr lIns="0">
            <a:normAutofit/>
          </a:bodyPr>
          <a:lstStyle>
            <a:lvl1pPr algn="ctr">
              <a:defRPr lang="en-US" sz="2800" kern="1200" cap="all" baseline="0" dirty="0">
                <a:solidFill>
                  <a:schemeClr val="accent1"/>
                </a:solidFill>
                <a:latin typeface="+mj-lt"/>
                <a:ea typeface="+mj-ea"/>
                <a:cs typeface="+mj-cs"/>
              </a:defRPr>
            </a:lvl1pPr>
          </a:lstStyle>
          <a:p>
            <a:r>
              <a:rPr lang="en-GB"/>
              <a:t>Click to edit Master title style</a:t>
            </a:r>
            <a:endParaRPr lang="en-US"/>
          </a:p>
        </p:txBody>
      </p:sp>
      <p:sp>
        <p:nvSpPr>
          <p:cNvPr id="28" name="Text Placeholder 15">
            <a:extLst>
              <a:ext uri="{FF2B5EF4-FFF2-40B4-BE49-F238E27FC236}">
                <a16:creationId xmlns:a16="http://schemas.microsoft.com/office/drawing/2014/main" id="{C0CAE507-1952-49D5-A01E-F3CEA53FEF39}"/>
              </a:ext>
            </a:extLst>
          </p:cNvPr>
          <p:cNvSpPr>
            <a:spLocks noGrp="1"/>
          </p:cNvSpPr>
          <p:nvPr>
            <p:ph type="body" sz="quarter" idx="25" hasCustomPrompt="1"/>
          </p:nvPr>
        </p:nvSpPr>
        <p:spPr>
          <a:xfrm>
            <a:off x="0" y="2325820"/>
            <a:ext cx="1799279" cy="320381"/>
          </a:xfrm>
        </p:spPr>
        <p:txBody>
          <a:bodyPr lIns="0" anchor="ctr">
            <a:noAutofit/>
          </a:bodyPr>
          <a:lstStyle>
            <a:lvl1pPr marL="0" indent="0" algn="ctr">
              <a:buNone/>
              <a:defRPr lang="en-US" sz="1200" kern="1200" cap="all" baseline="0" dirty="0">
                <a:solidFill>
                  <a:schemeClr val="accent1"/>
                </a:solidFill>
                <a:latin typeface="+mj-lt"/>
                <a:ea typeface="+mj-ea"/>
                <a:cs typeface="+mj-cs"/>
              </a:defRPr>
            </a:lvl1pPr>
          </a:lstStyle>
          <a:p>
            <a:pPr lvl="0"/>
            <a:r>
              <a:rPr lang="en-US"/>
              <a:t>name</a:t>
            </a:r>
          </a:p>
        </p:txBody>
      </p:sp>
      <p:sp>
        <p:nvSpPr>
          <p:cNvPr id="29" name="Text Placeholder 18">
            <a:extLst>
              <a:ext uri="{FF2B5EF4-FFF2-40B4-BE49-F238E27FC236}">
                <a16:creationId xmlns:a16="http://schemas.microsoft.com/office/drawing/2014/main" id="{BC2F8ABF-1CD3-4283-BBC9-9536E8C0451D}"/>
              </a:ext>
            </a:extLst>
          </p:cNvPr>
          <p:cNvSpPr>
            <a:spLocks noGrp="1"/>
          </p:cNvSpPr>
          <p:nvPr>
            <p:ph type="body" sz="quarter" idx="26" hasCustomPrompt="1"/>
          </p:nvPr>
        </p:nvSpPr>
        <p:spPr>
          <a:xfrm>
            <a:off x="409" y="2586626"/>
            <a:ext cx="1798870" cy="361598"/>
          </a:xfrm>
        </p:spPr>
        <p:txBody>
          <a:bodyPr lIns="0">
            <a:normAutofit/>
          </a:bodyPr>
          <a:lstStyle>
            <a:lvl1pPr marL="0" indent="0" algn="ctr">
              <a:lnSpc>
                <a:spcPct val="150000"/>
              </a:lnSpc>
              <a:buFont typeface="Arial" panose="020B0604020202020204" pitchFamily="34" charset="0"/>
              <a:buNone/>
              <a:defRPr sz="900">
                <a:solidFill>
                  <a:schemeClr val="tx1"/>
                </a:solidFill>
              </a:defRPr>
            </a:lvl1pPr>
          </a:lstStyle>
          <a:p>
            <a:pPr lvl="0"/>
            <a:r>
              <a:rPr lang="en-US"/>
              <a:t>Title</a:t>
            </a:r>
          </a:p>
        </p:txBody>
      </p:sp>
      <p:sp>
        <p:nvSpPr>
          <p:cNvPr id="67" name="Text Placeholder 15">
            <a:extLst>
              <a:ext uri="{FF2B5EF4-FFF2-40B4-BE49-F238E27FC236}">
                <a16:creationId xmlns:a16="http://schemas.microsoft.com/office/drawing/2014/main" id="{F3625817-ADC5-402C-BF70-E72E180EA94F}"/>
              </a:ext>
            </a:extLst>
          </p:cNvPr>
          <p:cNvSpPr>
            <a:spLocks noGrp="1"/>
          </p:cNvSpPr>
          <p:nvPr>
            <p:ph type="body" sz="quarter" idx="39" hasCustomPrompt="1"/>
          </p:nvPr>
        </p:nvSpPr>
        <p:spPr>
          <a:xfrm>
            <a:off x="3429000" y="2325820"/>
            <a:ext cx="1337117" cy="320381"/>
          </a:xfrm>
        </p:spPr>
        <p:txBody>
          <a:bodyPr lIns="0" anchor="ctr">
            <a:noAutofit/>
          </a:bodyPr>
          <a:lstStyle>
            <a:lvl1pPr marL="0" indent="0" algn="ctr">
              <a:buNone/>
              <a:defRPr lang="en-US" sz="1200" kern="1200" cap="all" baseline="0" dirty="0">
                <a:solidFill>
                  <a:schemeClr val="accent1"/>
                </a:solidFill>
                <a:latin typeface="+mj-lt"/>
                <a:ea typeface="+mj-ea"/>
                <a:cs typeface="+mj-cs"/>
              </a:defRPr>
            </a:lvl1pPr>
          </a:lstStyle>
          <a:p>
            <a:pPr lvl="0"/>
            <a:r>
              <a:rPr lang="en-US"/>
              <a:t>name</a:t>
            </a:r>
          </a:p>
        </p:txBody>
      </p:sp>
      <p:sp>
        <p:nvSpPr>
          <p:cNvPr id="68" name="Text Placeholder 18">
            <a:extLst>
              <a:ext uri="{FF2B5EF4-FFF2-40B4-BE49-F238E27FC236}">
                <a16:creationId xmlns:a16="http://schemas.microsoft.com/office/drawing/2014/main" id="{1CD742BF-928E-4F96-A707-0762F7415A8F}"/>
              </a:ext>
            </a:extLst>
          </p:cNvPr>
          <p:cNvSpPr>
            <a:spLocks noGrp="1"/>
          </p:cNvSpPr>
          <p:nvPr>
            <p:ph type="body" sz="quarter" idx="40" hasCustomPrompt="1"/>
          </p:nvPr>
        </p:nvSpPr>
        <p:spPr>
          <a:xfrm>
            <a:off x="3429005" y="2586626"/>
            <a:ext cx="1336813" cy="361598"/>
          </a:xfrm>
        </p:spPr>
        <p:txBody>
          <a:bodyPr lIns="0">
            <a:normAutofit/>
          </a:bodyPr>
          <a:lstStyle>
            <a:lvl1pPr marL="0" indent="0" algn="ctr">
              <a:lnSpc>
                <a:spcPct val="150000"/>
              </a:lnSpc>
              <a:buFont typeface="Arial" panose="020B0604020202020204" pitchFamily="34" charset="0"/>
              <a:buNone/>
              <a:defRPr sz="900">
                <a:solidFill>
                  <a:schemeClr val="tx1"/>
                </a:solidFill>
              </a:defRPr>
            </a:lvl1pPr>
          </a:lstStyle>
          <a:p>
            <a:pPr lvl="0"/>
            <a:r>
              <a:rPr lang="en-US"/>
              <a:t>Title</a:t>
            </a:r>
          </a:p>
        </p:txBody>
      </p:sp>
      <p:sp>
        <p:nvSpPr>
          <p:cNvPr id="69" name="Text Placeholder 15">
            <a:extLst>
              <a:ext uri="{FF2B5EF4-FFF2-40B4-BE49-F238E27FC236}">
                <a16:creationId xmlns:a16="http://schemas.microsoft.com/office/drawing/2014/main" id="{F63CF451-68B6-4006-B393-3926AD5577FC}"/>
              </a:ext>
            </a:extLst>
          </p:cNvPr>
          <p:cNvSpPr>
            <a:spLocks noGrp="1"/>
          </p:cNvSpPr>
          <p:nvPr>
            <p:ph type="body" sz="quarter" idx="41" hasCustomPrompt="1"/>
          </p:nvPr>
        </p:nvSpPr>
        <p:spPr>
          <a:xfrm>
            <a:off x="6395597" y="2325820"/>
            <a:ext cx="1337117" cy="320381"/>
          </a:xfrm>
        </p:spPr>
        <p:txBody>
          <a:bodyPr lIns="0" anchor="ctr">
            <a:noAutofit/>
          </a:bodyPr>
          <a:lstStyle>
            <a:lvl1pPr marL="0" indent="0" algn="ctr">
              <a:buNone/>
              <a:defRPr lang="en-US" sz="1200" kern="1200" cap="all" baseline="0" dirty="0">
                <a:solidFill>
                  <a:schemeClr val="accent1"/>
                </a:solidFill>
                <a:latin typeface="+mj-lt"/>
                <a:ea typeface="+mj-ea"/>
                <a:cs typeface="+mj-cs"/>
              </a:defRPr>
            </a:lvl1pPr>
          </a:lstStyle>
          <a:p>
            <a:pPr lvl="0"/>
            <a:r>
              <a:rPr lang="en-US"/>
              <a:t>name</a:t>
            </a:r>
          </a:p>
        </p:txBody>
      </p:sp>
      <p:sp>
        <p:nvSpPr>
          <p:cNvPr id="70" name="Text Placeholder 18">
            <a:extLst>
              <a:ext uri="{FF2B5EF4-FFF2-40B4-BE49-F238E27FC236}">
                <a16:creationId xmlns:a16="http://schemas.microsoft.com/office/drawing/2014/main" id="{0812886F-184C-40A8-A729-8B4B49268797}"/>
              </a:ext>
            </a:extLst>
          </p:cNvPr>
          <p:cNvSpPr>
            <a:spLocks noGrp="1"/>
          </p:cNvSpPr>
          <p:nvPr>
            <p:ph type="body" sz="quarter" idx="42" hasCustomPrompt="1"/>
          </p:nvPr>
        </p:nvSpPr>
        <p:spPr>
          <a:xfrm>
            <a:off x="6395602" y="2586626"/>
            <a:ext cx="1336813" cy="361598"/>
          </a:xfrm>
        </p:spPr>
        <p:txBody>
          <a:bodyPr lIns="0">
            <a:normAutofit/>
          </a:bodyPr>
          <a:lstStyle>
            <a:lvl1pPr marL="0" indent="0" algn="ctr">
              <a:lnSpc>
                <a:spcPct val="150000"/>
              </a:lnSpc>
              <a:buFont typeface="Arial" panose="020B0604020202020204" pitchFamily="34" charset="0"/>
              <a:buNone/>
              <a:defRPr sz="900">
                <a:solidFill>
                  <a:schemeClr val="tx1"/>
                </a:solidFill>
              </a:defRPr>
            </a:lvl1pPr>
          </a:lstStyle>
          <a:p>
            <a:pPr lvl="0"/>
            <a:r>
              <a:rPr lang="en-US"/>
              <a:t>Title</a:t>
            </a:r>
          </a:p>
        </p:txBody>
      </p:sp>
      <p:sp>
        <p:nvSpPr>
          <p:cNvPr id="71" name="Text Placeholder 15">
            <a:extLst>
              <a:ext uri="{FF2B5EF4-FFF2-40B4-BE49-F238E27FC236}">
                <a16:creationId xmlns:a16="http://schemas.microsoft.com/office/drawing/2014/main" id="{227745AB-F0A1-4D69-B3E7-1E05EC5A83C9}"/>
              </a:ext>
            </a:extLst>
          </p:cNvPr>
          <p:cNvSpPr>
            <a:spLocks noGrp="1"/>
          </p:cNvSpPr>
          <p:nvPr>
            <p:ph type="body" sz="quarter" idx="43" hasCustomPrompt="1"/>
          </p:nvPr>
        </p:nvSpPr>
        <p:spPr>
          <a:xfrm>
            <a:off x="9371508" y="2325820"/>
            <a:ext cx="1337117" cy="320381"/>
          </a:xfrm>
        </p:spPr>
        <p:txBody>
          <a:bodyPr lIns="0" anchor="ctr">
            <a:noAutofit/>
          </a:bodyPr>
          <a:lstStyle>
            <a:lvl1pPr marL="0" indent="0" algn="ctr">
              <a:buNone/>
              <a:defRPr lang="en-US" sz="1200" kern="1200" cap="all" baseline="0" dirty="0">
                <a:solidFill>
                  <a:schemeClr val="accent1"/>
                </a:solidFill>
                <a:latin typeface="+mj-lt"/>
                <a:ea typeface="+mj-ea"/>
                <a:cs typeface="+mj-cs"/>
              </a:defRPr>
            </a:lvl1pPr>
          </a:lstStyle>
          <a:p>
            <a:pPr lvl="0"/>
            <a:r>
              <a:rPr lang="en-US"/>
              <a:t>name</a:t>
            </a:r>
          </a:p>
        </p:txBody>
      </p:sp>
      <p:sp>
        <p:nvSpPr>
          <p:cNvPr id="72" name="Text Placeholder 18">
            <a:extLst>
              <a:ext uri="{FF2B5EF4-FFF2-40B4-BE49-F238E27FC236}">
                <a16:creationId xmlns:a16="http://schemas.microsoft.com/office/drawing/2014/main" id="{FA1D1660-FDA5-41B8-9EE3-ADA0E15F0CD7}"/>
              </a:ext>
            </a:extLst>
          </p:cNvPr>
          <p:cNvSpPr>
            <a:spLocks noGrp="1"/>
          </p:cNvSpPr>
          <p:nvPr>
            <p:ph type="body" sz="quarter" idx="44" hasCustomPrompt="1"/>
          </p:nvPr>
        </p:nvSpPr>
        <p:spPr>
          <a:xfrm>
            <a:off x="9371513" y="2586626"/>
            <a:ext cx="1336813" cy="361598"/>
          </a:xfrm>
        </p:spPr>
        <p:txBody>
          <a:bodyPr lIns="0">
            <a:normAutofit/>
          </a:bodyPr>
          <a:lstStyle>
            <a:lvl1pPr marL="0" indent="0" algn="ctr">
              <a:lnSpc>
                <a:spcPct val="150000"/>
              </a:lnSpc>
              <a:buFont typeface="Arial" panose="020B0604020202020204" pitchFamily="34" charset="0"/>
              <a:buNone/>
              <a:defRPr sz="900">
                <a:solidFill>
                  <a:schemeClr val="tx1"/>
                </a:solidFill>
              </a:defRPr>
            </a:lvl1pPr>
          </a:lstStyle>
          <a:p>
            <a:pPr lvl="0"/>
            <a:r>
              <a:rPr lang="en-US"/>
              <a:t>Title</a:t>
            </a:r>
          </a:p>
        </p:txBody>
      </p:sp>
      <p:sp>
        <p:nvSpPr>
          <p:cNvPr id="73" name="Text Placeholder 15">
            <a:extLst>
              <a:ext uri="{FF2B5EF4-FFF2-40B4-BE49-F238E27FC236}">
                <a16:creationId xmlns:a16="http://schemas.microsoft.com/office/drawing/2014/main" id="{40B672B5-5EF2-428E-8952-03BB5F47FB44}"/>
              </a:ext>
            </a:extLst>
          </p:cNvPr>
          <p:cNvSpPr>
            <a:spLocks noGrp="1"/>
          </p:cNvSpPr>
          <p:nvPr>
            <p:ph type="body" sz="quarter" idx="45" hasCustomPrompt="1"/>
          </p:nvPr>
        </p:nvSpPr>
        <p:spPr>
          <a:xfrm>
            <a:off x="1483375" y="4507480"/>
            <a:ext cx="1337117" cy="320381"/>
          </a:xfrm>
        </p:spPr>
        <p:txBody>
          <a:bodyPr lIns="0" anchor="ctr">
            <a:noAutofit/>
          </a:bodyPr>
          <a:lstStyle>
            <a:lvl1pPr marL="0" indent="0" algn="ctr">
              <a:buNone/>
              <a:defRPr lang="en-US" sz="1200" kern="1200" cap="all" baseline="0" dirty="0">
                <a:solidFill>
                  <a:schemeClr val="accent1"/>
                </a:solidFill>
                <a:latin typeface="+mj-lt"/>
                <a:ea typeface="+mj-ea"/>
                <a:cs typeface="+mj-cs"/>
              </a:defRPr>
            </a:lvl1pPr>
          </a:lstStyle>
          <a:p>
            <a:pPr lvl="0"/>
            <a:r>
              <a:rPr lang="en-US"/>
              <a:t>name</a:t>
            </a:r>
          </a:p>
        </p:txBody>
      </p:sp>
      <p:sp>
        <p:nvSpPr>
          <p:cNvPr id="74" name="Text Placeholder 18">
            <a:extLst>
              <a:ext uri="{FF2B5EF4-FFF2-40B4-BE49-F238E27FC236}">
                <a16:creationId xmlns:a16="http://schemas.microsoft.com/office/drawing/2014/main" id="{AAB3392A-4B63-483C-B97B-A962BA72959A}"/>
              </a:ext>
            </a:extLst>
          </p:cNvPr>
          <p:cNvSpPr>
            <a:spLocks noGrp="1"/>
          </p:cNvSpPr>
          <p:nvPr>
            <p:ph type="body" sz="quarter" idx="46" hasCustomPrompt="1"/>
          </p:nvPr>
        </p:nvSpPr>
        <p:spPr>
          <a:xfrm>
            <a:off x="1483380" y="4768286"/>
            <a:ext cx="1336813" cy="361598"/>
          </a:xfrm>
        </p:spPr>
        <p:txBody>
          <a:bodyPr lIns="0">
            <a:normAutofit/>
          </a:bodyPr>
          <a:lstStyle>
            <a:lvl1pPr marL="0" indent="0" algn="ctr">
              <a:lnSpc>
                <a:spcPct val="150000"/>
              </a:lnSpc>
              <a:buFont typeface="Arial" panose="020B0604020202020204" pitchFamily="34" charset="0"/>
              <a:buNone/>
              <a:defRPr sz="900">
                <a:solidFill>
                  <a:schemeClr val="tx1"/>
                </a:solidFill>
              </a:defRPr>
            </a:lvl1pPr>
          </a:lstStyle>
          <a:p>
            <a:pPr lvl="0"/>
            <a:r>
              <a:rPr lang="en-US"/>
              <a:t>Title</a:t>
            </a:r>
          </a:p>
        </p:txBody>
      </p:sp>
      <p:sp>
        <p:nvSpPr>
          <p:cNvPr id="75" name="Text Placeholder 15">
            <a:extLst>
              <a:ext uri="{FF2B5EF4-FFF2-40B4-BE49-F238E27FC236}">
                <a16:creationId xmlns:a16="http://schemas.microsoft.com/office/drawing/2014/main" id="{52F154E0-81D0-4ED7-81F5-F2A41F6EE2EA}"/>
              </a:ext>
            </a:extLst>
          </p:cNvPr>
          <p:cNvSpPr>
            <a:spLocks noGrp="1"/>
          </p:cNvSpPr>
          <p:nvPr>
            <p:ph type="body" sz="quarter" idx="47" hasCustomPrompt="1"/>
          </p:nvPr>
        </p:nvSpPr>
        <p:spPr>
          <a:xfrm>
            <a:off x="4457493" y="4507480"/>
            <a:ext cx="1337117" cy="320381"/>
          </a:xfrm>
        </p:spPr>
        <p:txBody>
          <a:bodyPr lIns="0" anchor="ctr">
            <a:noAutofit/>
          </a:bodyPr>
          <a:lstStyle>
            <a:lvl1pPr marL="0" indent="0" algn="ctr">
              <a:buNone/>
              <a:defRPr lang="en-US" sz="1200" kern="1200" cap="all" baseline="0" dirty="0">
                <a:solidFill>
                  <a:schemeClr val="accent1"/>
                </a:solidFill>
                <a:latin typeface="+mj-lt"/>
                <a:ea typeface="+mj-ea"/>
                <a:cs typeface="+mj-cs"/>
              </a:defRPr>
            </a:lvl1pPr>
          </a:lstStyle>
          <a:p>
            <a:pPr lvl="0"/>
            <a:r>
              <a:rPr lang="en-US"/>
              <a:t>name</a:t>
            </a:r>
          </a:p>
        </p:txBody>
      </p:sp>
      <p:sp>
        <p:nvSpPr>
          <p:cNvPr id="76" name="Text Placeholder 18">
            <a:extLst>
              <a:ext uri="{FF2B5EF4-FFF2-40B4-BE49-F238E27FC236}">
                <a16:creationId xmlns:a16="http://schemas.microsoft.com/office/drawing/2014/main" id="{D57D2666-5AA0-4552-8434-DE134549DA05}"/>
              </a:ext>
            </a:extLst>
          </p:cNvPr>
          <p:cNvSpPr>
            <a:spLocks noGrp="1"/>
          </p:cNvSpPr>
          <p:nvPr>
            <p:ph type="body" sz="quarter" idx="48" hasCustomPrompt="1"/>
          </p:nvPr>
        </p:nvSpPr>
        <p:spPr>
          <a:xfrm>
            <a:off x="4457498" y="4768286"/>
            <a:ext cx="1336813" cy="361598"/>
          </a:xfrm>
        </p:spPr>
        <p:txBody>
          <a:bodyPr lIns="0">
            <a:normAutofit/>
          </a:bodyPr>
          <a:lstStyle>
            <a:lvl1pPr marL="0" indent="0" algn="ctr">
              <a:lnSpc>
                <a:spcPct val="150000"/>
              </a:lnSpc>
              <a:buFont typeface="Arial" panose="020B0604020202020204" pitchFamily="34" charset="0"/>
              <a:buNone/>
              <a:defRPr sz="900">
                <a:solidFill>
                  <a:schemeClr val="tx1"/>
                </a:solidFill>
              </a:defRPr>
            </a:lvl1pPr>
          </a:lstStyle>
          <a:p>
            <a:pPr lvl="0"/>
            <a:r>
              <a:rPr lang="en-US"/>
              <a:t>Title</a:t>
            </a:r>
          </a:p>
        </p:txBody>
      </p:sp>
      <p:sp>
        <p:nvSpPr>
          <p:cNvPr id="77" name="Text Placeholder 15">
            <a:extLst>
              <a:ext uri="{FF2B5EF4-FFF2-40B4-BE49-F238E27FC236}">
                <a16:creationId xmlns:a16="http://schemas.microsoft.com/office/drawing/2014/main" id="{7E6E0780-44C2-48C7-99F2-E711D9BFA855}"/>
              </a:ext>
            </a:extLst>
          </p:cNvPr>
          <p:cNvSpPr>
            <a:spLocks noGrp="1"/>
          </p:cNvSpPr>
          <p:nvPr>
            <p:ph type="body" sz="quarter" idx="49" hasCustomPrompt="1"/>
          </p:nvPr>
        </p:nvSpPr>
        <p:spPr>
          <a:xfrm>
            <a:off x="7416963" y="4502202"/>
            <a:ext cx="1337117" cy="320381"/>
          </a:xfrm>
        </p:spPr>
        <p:txBody>
          <a:bodyPr lIns="0" anchor="ctr">
            <a:noAutofit/>
          </a:bodyPr>
          <a:lstStyle>
            <a:lvl1pPr marL="0" indent="0" algn="ctr">
              <a:buNone/>
              <a:defRPr lang="en-US" sz="1200" kern="1200" cap="all" baseline="0" dirty="0">
                <a:solidFill>
                  <a:schemeClr val="accent1"/>
                </a:solidFill>
                <a:latin typeface="+mj-lt"/>
                <a:ea typeface="+mj-ea"/>
                <a:cs typeface="+mj-cs"/>
              </a:defRPr>
            </a:lvl1pPr>
          </a:lstStyle>
          <a:p>
            <a:pPr lvl="0"/>
            <a:r>
              <a:rPr lang="en-US"/>
              <a:t>name</a:t>
            </a:r>
          </a:p>
        </p:txBody>
      </p:sp>
      <p:sp>
        <p:nvSpPr>
          <p:cNvPr id="78" name="Text Placeholder 18">
            <a:extLst>
              <a:ext uri="{FF2B5EF4-FFF2-40B4-BE49-F238E27FC236}">
                <a16:creationId xmlns:a16="http://schemas.microsoft.com/office/drawing/2014/main" id="{41A5DBDC-E19D-4B74-863C-D63A78E49380}"/>
              </a:ext>
            </a:extLst>
          </p:cNvPr>
          <p:cNvSpPr>
            <a:spLocks noGrp="1"/>
          </p:cNvSpPr>
          <p:nvPr>
            <p:ph type="body" sz="quarter" idx="50" hasCustomPrompt="1"/>
          </p:nvPr>
        </p:nvSpPr>
        <p:spPr>
          <a:xfrm>
            <a:off x="7416968" y="4763008"/>
            <a:ext cx="1336813" cy="361598"/>
          </a:xfrm>
        </p:spPr>
        <p:txBody>
          <a:bodyPr lIns="0">
            <a:normAutofit/>
          </a:bodyPr>
          <a:lstStyle>
            <a:lvl1pPr marL="0" indent="0" algn="ctr">
              <a:lnSpc>
                <a:spcPct val="150000"/>
              </a:lnSpc>
              <a:buFont typeface="Arial" panose="020B0604020202020204" pitchFamily="34" charset="0"/>
              <a:buNone/>
              <a:defRPr sz="900">
                <a:solidFill>
                  <a:schemeClr val="tx1"/>
                </a:solidFill>
              </a:defRPr>
            </a:lvl1pPr>
          </a:lstStyle>
          <a:p>
            <a:pPr lvl="0"/>
            <a:r>
              <a:rPr lang="en-US"/>
              <a:t>Title</a:t>
            </a:r>
          </a:p>
        </p:txBody>
      </p:sp>
      <p:sp>
        <p:nvSpPr>
          <p:cNvPr id="79" name="Text Placeholder 15">
            <a:extLst>
              <a:ext uri="{FF2B5EF4-FFF2-40B4-BE49-F238E27FC236}">
                <a16:creationId xmlns:a16="http://schemas.microsoft.com/office/drawing/2014/main" id="{EEFB1377-2783-49F1-A131-38F4B63B90C4}"/>
              </a:ext>
            </a:extLst>
          </p:cNvPr>
          <p:cNvSpPr>
            <a:spLocks noGrp="1"/>
          </p:cNvSpPr>
          <p:nvPr>
            <p:ph type="body" sz="quarter" idx="51" hasCustomPrompt="1"/>
          </p:nvPr>
        </p:nvSpPr>
        <p:spPr>
          <a:xfrm>
            <a:off x="10376433" y="4527297"/>
            <a:ext cx="1799279" cy="320381"/>
          </a:xfrm>
        </p:spPr>
        <p:txBody>
          <a:bodyPr lIns="0" anchor="ctr">
            <a:noAutofit/>
          </a:bodyPr>
          <a:lstStyle>
            <a:lvl1pPr marL="0" indent="0" algn="ctr">
              <a:buNone/>
              <a:defRPr lang="en-US" sz="1200" kern="1200" cap="all" baseline="0" dirty="0">
                <a:solidFill>
                  <a:schemeClr val="accent1"/>
                </a:solidFill>
                <a:latin typeface="+mj-lt"/>
                <a:ea typeface="+mj-ea"/>
                <a:cs typeface="+mj-cs"/>
              </a:defRPr>
            </a:lvl1pPr>
          </a:lstStyle>
          <a:p>
            <a:pPr lvl="0"/>
            <a:r>
              <a:rPr lang="en-US"/>
              <a:t>name</a:t>
            </a:r>
          </a:p>
        </p:txBody>
      </p:sp>
      <p:sp>
        <p:nvSpPr>
          <p:cNvPr id="80" name="Text Placeholder 18">
            <a:extLst>
              <a:ext uri="{FF2B5EF4-FFF2-40B4-BE49-F238E27FC236}">
                <a16:creationId xmlns:a16="http://schemas.microsoft.com/office/drawing/2014/main" id="{C188F315-95C8-490A-AB31-6B6D7A7A5357}"/>
              </a:ext>
            </a:extLst>
          </p:cNvPr>
          <p:cNvSpPr>
            <a:spLocks noGrp="1"/>
          </p:cNvSpPr>
          <p:nvPr>
            <p:ph type="body" sz="quarter" idx="52" hasCustomPrompt="1"/>
          </p:nvPr>
        </p:nvSpPr>
        <p:spPr>
          <a:xfrm>
            <a:off x="10376438" y="4788103"/>
            <a:ext cx="1798870" cy="361598"/>
          </a:xfrm>
        </p:spPr>
        <p:txBody>
          <a:bodyPr lIns="0">
            <a:normAutofit/>
          </a:bodyPr>
          <a:lstStyle>
            <a:lvl1pPr marL="0" indent="0" algn="ctr">
              <a:lnSpc>
                <a:spcPct val="150000"/>
              </a:lnSpc>
              <a:buFont typeface="Arial" panose="020B0604020202020204" pitchFamily="34" charset="0"/>
              <a:buNone/>
              <a:defRPr sz="900">
                <a:solidFill>
                  <a:schemeClr val="tx1"/>
                </a:solidFill>
              </a:defRPr>
            </a:lvl1pPr>
          </a:lstStyle>
          <a:p>
            <a:pPr lvl="0"/>
            <a:r>
              <a:rPr lang="en-US"/>
              <a:t>Title</a:t>
            </a:r>
          </a:p>
        </p:txBody>
      </p:sp>
    </p:spTree>
    <p:extLst>
      <p:ext uri="{BB962C8B-B14F-4D97-AF65-F5344CB8AC3E}">
        <p14:creationId xmlns:p14="http://schemas.microsoft.com/office/powerpoint/2010/main" val="105190823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4 column with ico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6B45A-9FA0-4D2A-8BEF-4709BD5C14CA}"/>
              </a:ext>
            </a:extLst>
          </p:cNvPr>
          <p:cNvSpPr>
            <a:spLocks noGrp="1"/>
          </p:cNvSpPr>
          <p:nvPr>
            <p:ph type="title"/>
          </p:nvPr>
        </p:nvSpPr>
        <p:spPr>
          <a:xfrm>
            <a:off x="1034142" y="1110286"/>
            <a:ext cx="10515600" cy="924808"/>
          </a:xfrm>
        </p:spPr>
        <p:txBody>
          <a:bodyPr lIns="0">
            <a:normAutofit/>
          </a:bodyPr>
          <a:lstStyle>
            <a:lvl1pPr>
              <a:defRPr lang="en-US" sz="2800" kern="1200" cap="all" baseline="0" dirty="0">
                <a:solidFill>
                  <a:schemeClr val="accent1"/>
                </a:solidFill>
                <a:latin typeface="+mj-lt"/>
                <a:ea typeface="+mj-ea"/>
                <a:cs typeface="+mj-cs"/>
              </a:defRPr>
            </a:lvl1pPr>
          </a:lstStyle>
          <a:p>
            <a:r>
              <a:rPr lang="en-GB"/>
              <a:t>Click to edit Master title style</a:t>
            </a:r>
            <a:endParaRPr lang="en-US"/>
          </a:p>
        </p:txBody>
      </p:sp>
      <p:sp>
        <p:nvSpPr>
          <p:cNvPr id="3" name="Date Placeholder 2">
            <a:extLst>
              <a:ext uri="{FF2B5EF4-FFF2-40B4-BE49-F238E27FC236}">
                <a16:creationId xmlns:a16="http://schemas.microsoft.com/office/drawing/2014/main" id="{98EC90C5-A811-4E5C-ADD1-A89DB4E94DAA}"/>
              </a:ext>
            </a:extLst>
          </p:cNvPr>
          <p:cNvSpPr>
            <a:spLocks noGrp="1"/>
          </p:cNvSpPr>
          <p:nvPr>
            <p:ph type="dt" sz="half" idx="20"/>
          </p:nvPr>
        </p:nvSpPr>
        <p:spPr/>
        <p:txBody>
          <a:bodyPr/>
          <a:lstStyle/>
          <a:p>
            <a:endParaRPr lang="en-US" dirty="0"/>
          </a:p>
        </p:txBody>
      </p:sp>
      <p:sp>
        <p:nvSpPr>
          <p:cNvPr id="4" name="Footer Placeholder 3">
            <a:extLst>
              <a:ext uri="{FF2B5EF4-FFF2-40B4-BE49-F238E27FC236}">
                <a16:creationId xmlns:a16="http://schemas.microsoft.com/office/drawing/2014/main" id="{3356B621-AE19-45D3-B25F-23256C242DDD}"/>
              </a:ext>
            </a:extLst>
          </p:cNvPr>
          <p:cNvSpPr>
            <a:spLocks noGrp="1"/>
          </p:cNvSpPr>
          <p:nvPr>
            <p:ph type="ftr" sz="quarter" idx="21"/>
          </p:nvPr>
        </p:nvSpPr>
        <p:spPr/>
        <p:txBody>
          <a:bodyPr/>
          <a:lstStyle/>
          <a:p>
            <a:r>
              <a:rPr lang="en-US" dirty="0"/>
              <a:t>Pitch deck</a:t>
            </a:r>
          </a:p>
        </p:txBody>
      </p:sp>
      <p:sp>
        <p:nvSpPr>
          <p:cNvPr id="5" name="Slide Number Placeholder 4">
            <a:extLst>
              <a:ext uri="{FF2B5EF4-FFF2-40B4-BE49-F238E27FC236}">
                <a16:creationId xmlns:a16="http://schemas.microsoft.com/office/drawing/2014/main" id="{158BDCB2-D8C3-4571-8154-76BEA9AE41A8}"/>
              </a:ext>
            </a:extLst>
          </p:cNvPr>
          <p:cNvSpPr>
            <a:spLocks noGrp="1"/>
          </p:cNvSpPr>
          <p:nvPr>
            <p:ph type="sldNum" sz="quarter" idx="22"/>
          </p:nvPr>
        </p:nvSpPr>
        <p:spPr/>
        <p:txBody>
          <a:bodyPr/>
          <a:lstStyle/>
          <a:p>
            <a:fld id="{B5CEABB6-07DC-46E8-9B57-56EC44A396E5}" type="slidenum">
              <a:rPr lang="en-US" smtClean="0"/>
              <a:t>‹#›</a:t>
            </a:fld>
            <a:endParaRPr lang="en-US" dirty="0"/>
          </a:p>
        </p:txBody>
      </p:sp>
      <p:cxnSp>
        <p:nvCxnSpPr>
          <p:cNvPr id="7" name="Straight Connector 6">
            <a:extLst>
              <a:ext uri="{FF2B5EF4-FFF2-40B4-BE49-F238E27FC236}">
                <a16:creationId xmlns:a16="http://schemas.microsoft.com/office/drawing/2014/main" id="{F87A579D-F737-4350-8205-BCA37BAFE1AB}"/>
              </a:ext>
            </a:extLst>
          </p:cNvPr>
          <p:cNvCxnSpPr>
            <a:cxnSpLocks/>
          </p:cNvCxnSpPr>
          <p:nvPr userDrawn="1"/>
        </p:nvCxnSpPr>
        <p:spPr>
          <a:xfrm>
            <a:off x="1121228" y="0"/>
            <a:ext cx="0" cy="1110286"/>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0" name="Text Placeholder 2">
            <a:extLst>
              <a:ext uri="{FF2B5EF4-FFF2-40B4-BE49-F238E27FC236}">
                <a16:creationId xmlns:a16="http://schemas.microsoft.com/office/drawing/2014/main" id="{3135F811-46C6-4574-99D7-6B90FE873BDF}"/>
              </a:ext>
            </a:extLst>
          </p:cNvPr>
          <p:cNvSpPr>
            <a:spLocks noGrp="1"/>
          </p:cNvSpPr>
          <p:nvPr>
            <p:ph type="body" idx="1" hasCustomPrompt="1"/>
          </p:nvPr>
        </p:nvSpPr>
        <p:spPr>
          <a:xfrm>
            <a:off x="838200" y="3788813"/>
            <a:ext cx="2330726" cy="804859"/>
          </a:xfrm>
        </p:spPr>
        <p:txBody>
          <a:bodyPr lIns="0" rIns="0" anchor="b">
            <a:noAutofit/>
          </a:bodyPr>
          <a:lstStyle>
            <a:lvl1pPr marL="0" indent="0" algn="ctr">
              <a:buNone/>
              <a:defRPr lang="en-US" sz="32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21" name="Content Placeholder 3">
            <a:extLst>
              <a:ext uri="{FF2B5EF4-FFF2-40B4-BE49-F238E27FC236}">
                <a16:creationId xmlns:a16="http://schemas.microsoft.com/office/drawing/2014/main" id="{AB03F056-6BD3-4D1E-B794-6796E05CC4CF}"/>
              </a:ext>
            </a:extLst>
          </p:cNvPr>
          <p:cNvSpPr>
            <a:spLocks noGrp="1"/>
          </p:cNvSpPr>
          <p:nvPr>
            <p:ph sz="half" idx="2"/>
          </p:nvPr>
        </p:nvSpPr>
        <p:spPr>
          <a:xfrm>
            <a:off x="838200" y="5120722"/>
            <a:ext cx="2330726" cy="853167"/>
          </a:xfrm>
        </p:spPr>
        <p:txBody>
          <a:bodyPr lIns="0" rIns="0">
            <a:normAutofit/>
          </a:bodyPr>
          <a:lstStyle>
            <a:lvl1pPr marL="0" indent="0" algn="ctr">
              <a:lnSpc>
                <a:spcPct val="100000"/>
              </a:lnSpc>
              <a:buNone/>
              <a:defRPr sz="1200" spc="50" baseline="0">
                <a:solidFill>
                  <a:schemeClr val="tx1">
                    <a:lumMod val="75000"/>
                    <a:lumOff val="25000"/>
                  </a:schemeClr>
                </a:solidFill>
              </a:defRPr>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GB"/>
              <a:t>Click to edit Master text styles</a:t>
            </a:r>
          </a:p>
        </p:txBody>
      </p:sp>
      <p:sp>
        <p:nvSpPr>
          <p:cNvPr id="22" name="Text Placeholder 4">
            <a:extLst>
              <a:ext uri="{FF2B5EF4-FFF2-40B4-BE49-F238E27FC236}">
                <a16:creationId xmlns:a16="http://schemas.microsoft.com/office/drawing/2014/main" id="{DD442E15-02E7-470A-B455-1641DC03E513}"/>
              </a:ext>
            </a:extLst>
          </p:cNvPr>
          <p:cNvSpPr>
            <a:spLocks noGrp="1"/>
          </p:cNvSpPr>
          <p:nvPr>
            <p:ph type="body" sz="quarter" idx="3" hasCustomPrompt="1"/>
          </p:nvPr>
        </p:nvSpPr>
        <p:spPr>
          <a:xfrm>
            <a:off x="3562665" y="3788813"/>
            <a:ext cx="2342205" cy="804859"/>
          </a:xfrm>
        </p:spPr>
        <p:txBody>
          <a:bodyPr lIns="0" rIns="0" anchor="b">
            <a:noAutofit/>
          </a:bodyPr>
          <a:lstStyle>
            <a:lvl1pPr marL="0" indent="0" algn="ctr">
              <a:buNone/>
              <a:defRPr lang="en-US" sz="32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23" name="Content Placeholder 5">
            <a:extLst>
              <a:ext uri="{FF2B5EF4-FFF2-40B4-BE49-F238E27FC236}">
                <a16:creationId xmlns:a16="http://schemas.microsoft.com/office/drawing/2014/main" id="{7AB804A3-DDE8-4F7C-AA96-94BD898660F1}"/>
              </a:ext>
            </a:extLst>
          </p:cNvPr>
          <p:cNvSpPr>
            <a:spLocks noGrp="1"/>
          </p:cNvSpPr>
          <p:nvPr>
            <p:ph sz="quarter" idx="4"/>
          </p:nvPr>
        </p:nvSpPr>
        <p:spPr>
          <a:xfrm>
            <a:off x="3562665" y="5120722"/>
            <a:ext cx="2342205" cy="853167"/>
          </a:xfrm>
        </p:spPr>
        <p:txBody>
          <a:bodyPr lIns="0" rIns="0">
            <a:normAutofit/>
          </a:bodyPr>
          <a:lstStyle>
            <a:lvl1pPr marL="0" indent="0" algn="ctr">
              <a:lnSpc>
                <a:spcPct val="100000"/>
              </a:lnSpc>
              <a:buNone/>
              <a:defRPr sz="1200" spc="50" baseline="0">
                <a:solidFill>
                  <a:schemeClr val="tx1">
                    <a:lumMod val="75000"/>
                    <a:lumOff val="25000"/>
                  </a:schemeClr>
                </a:solidFill>
              </a:defRPr>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GB"/>
              <a:t>Click to edit Master text styles</a:t>
            </a:r>
          </a:p>
        </p:txBody>
      </p:sp>
      <p:sp>
        <p:nvSpPr>
          <p:cNvPr id="24" name="Text Placeholder 2">
            <a:extLst>
              <a:ext uri="{FF2B5EF4-FFF2-40B4-BE49-F238E27FC236}">
                <a16:creationId xmlns:a16="http://schemas.microsoft.com/office/drawing/2014/main" id="{41D76E21-775F-4F86-8F17-E8258055D6DE}"/>
              </a:ext>
            </a:extLst>
          </p:cNvPr>
          <p:cNvSpPr>
            <a:spLocks noGrp="1"/>
          </p:cNvSpPr>
          <p:nvPr>
            <p:ph type="body" idx="13" hasCustomPrompt="1"/>
          </p:nvPr>
        </p:nvSpPr>
        <p:spPr>
          <a:xfrm>
            <a:off x="6298609" y="3788813"/>
            <a:ext cx="2330726" cy="804859"/>
          </a:xfrm>
        </p:spPr>
        <p:txBody>
          <a:bodyPr lIns="0" rIns="0" anchor="b">
            <a:noAutofit/>
          </a:bodyPr>
          <a:lstStyle>
            <a:lvl1pPr marL="0" indent="0" algn="ctr">
              <a:buNone/>
              <a:defRPr lang="en-US" sz="32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25" name="Content Placeholder 3">
            <a:extLst>
              <a:ext uri="{FF2B5EF4-FFF2-40B4-BE49-F238E27FC236}">
                <a16:creationId xmlns:a16="http://schemas.microsoft.com/office/drawing/2014/main" id="{290EB005-534F-4E5E-81D4-3795AF32C8FB}"/>
              </a:ext>
            </a:extLst>
          </p:cNvPr>
          <p:cNvSpPr>
            <a:spLocks noGrp="1"/>
          </p:cNvSpPr>
          <p:nvPr>
            <p:ph sz="half" idx="14"/>
          </p:nvPr>
        </p:nvSpPr>
        <p:spPr>
          <a:xfrm>
            <a:off x="6298609" y="5120722"/>
            <a:ext cx="2330726" cy="853167"/>
          </a:xfrm>
        </p:spPr>
        <p:txBody>
          <a:bodyPr lIns="0" rIns="0">
            <a:normAutofit/>
          </a:bodyPr>
          <a:lstStyle>
            <a:lvl1pPr marL="0" indent="0" algn="ctr">
              <a:lnSpc>
                <a:spcPct val="100000"/>
              </a:lnSpc>
              <a:buNone/>
              <a:defRPr sz="1200" spc="50" baseline="0">
                <a:solidFill>
                  <a:schemeClr val="tx1">
                    <a:lumMod val="75000"/>
                    <a:lumOff val="25000"/>
                  </a:schemeClr>
                </a:solidFill>
              </a:defRPr>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GB"/>
              <a:t>Click to edit Master text styles</a:t>
            </a:r>
          </a:p>
        </p:txBody>
      </p:sp>
      <p:sp>
        <p:nvSpPr>
          <p:cNvPr id="26" name="Text Placeholder 2">
            <a:extLst>
              <a:ext uri="{FF2B5EF4-FFF2-40B4-BE49-F238E27FC236}">
                <a16:creationId xmlns:a16="http://schemas.microsoft.com/office/drawing/2014/main" id="{4DDA664B-9E00-41E2-903A-87130EEDB2DF}"/>
              </a:ext>
            </a:extLst>
          </p:cNvPr>
          <p:cNvSpPr>
            <a:spLocks noGrp="1"/>
          </p:cNvSpPr>
          <p:nvPr>
            <p:ph type="body" idx="15" hasCustomPrompt="1"/>
          </p:nvPr>
        </p:nvSpPr>
        <p:spPr>
          <a:xfrm>
            <a:off x="9023074" y="3788457"/>
            <a:ext cx="2330726" cy="804859"/>
          </a:xfrm>
        </p:spPr>
        <p:txBody>
          <a:bodyPr lIns="0" rIns="0" anchor="b">
            <a:noAutofit/>
          </a:bodyPr>
          <a:lstStyle>
            <a:lvl1pPr marL="0" indent="0" algn="ctr">
              <a:buNone/>
              <a:defRPr lang="en-US" sz="32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27" name="Content Placeholder 3">
            <a:extLst>
              <a:ext uri="{FF2B5EF4-FFF2-40B4-BE49-F238E27FC236}">
                <a16:creationId xmlns:a16="http://schemas.microsoft.com/office/drawing/2014/main" id="{F38183B6-48F8-4715-8596-BFC77AFE9243}"/>
              </a:ext>
            </a:extLst>
          </p:cNvPr>
          <p:cNvSpPr>
            <a:spLocks noGrp="1"/>
          </p:cNvSpPr>
          <p:nvPr>
            <p:ph sz="half" idx="16"/>
          </p:nvPr>
        </p:nvSpPr>
        <p:spPr>
          <a:xfrm>
            <a:off x="9023074" y="5120366"/>
            <a:ext cx="2330726" cy="853167"/>
          </a:xfrm>
        </p:spPr>
        <p:txBody>
          <a:bodyPr lIns="0" rIns="0">
            <a:normAutofit/>
          </a:bodyPr>
          <a:lstStyle>
            <a:lvl1pPr marL="0" indent="0" algn="ctr">
              <a:lnSpc>
                <a:spcPct val="100000"/>
              </a:lnSpc>
              <a:buNone/>
              <a:defRPr sz="1200" spc="50" baseline="0">
                <a:solidFill>
                  <a:schemeClr val="tx1">
                    <a:lumMod val="75000"/>
                    <a:lumOff val="25000"/>
                  </a:schemeClr>
                </a:solidFill>
              </a:defRPr>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GB"/>
              <a:t>Click to edit Master text styles</a:t>
            </a:r>
          </a:p>
        </p:txBody>
      </p:sp>
      <p:sp>
        <p:nvSpPr>
          <p:cNvPr id="28" name="Text Placeholder 2">
            <a:extLst>
              <a:ext uri="{FF2B5EF4-FFF2-40B4-BE49-F238E27FC236}">
                <a16:creationId xmlns:a16="http://schemas.microsoft.com/office/drawing/2014/main" id="{0C6D44CB-DAE7-40C8-B7B5-3AC0F92E224A}"/>
              </a:ext>
            </a:extLst>
          </p:cNvPr>
          <p:cNvSpPr>
            <a:spLocks noGrp="1"/>
          </p:cNvSpPr>
          <p:nvPr>
            <p:ph type="body" idx="17" hasCustomPrompt="1"/>
          </p:nvPr>
        </p:nvSpPr>
        <p:spPr>
          <a:xfrm>
            <a:off x="838200" y="4464810"/>
            <a:ext cx="2330726" cy="438505"/>
          </a:xfrm>
        </p:spPr>
        <p:txBody>
          <a:bodyPr lIns="0" rIns="0" anchor="b">
            <a:noAutofit/>
          </a:bodyPr>
          <a:lstStyle>
            <a:lvl1pPr marL="0" indent="0" algn="ctr">
              <a:buNone/>
              <a:defRPr lang="en-US" sz="1400" kern="1200" cap="all" spc="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30" name="Text Placeholder 2">
            <a:extLst>
              <a:ext uri="{FF2B5EF4-FFF2-40B4-BE49-F238E27FC236}">
                <a16:creationId xmlns:a16="http://schemas.microsoft.com/office/drawing/2014/main" id="{D388CB94-B0AB-4513-9265-432FA36890D7}"/>
              </a:ext>
            </a:extLst>
          </p:cNvPr>
          <p:cNvSpPr>
            <a:spLocks noGrp="1"/>
          </p:cNvSpPr>
          <p:nvPr>
            <p:ph type="body" idx="19" hasCustomPrompt="1"/>
          </p:nvPr>
        </p:nvSpPr>
        <p:spPr>
          <a:xfrm>
            <a:off x="6298609" y="4464810"/>
            <a:ext cx="2330726" cy="438505"/>
          </a:xfrm>
        </p:spPr>
        <p:txBody>
          <a:bodyPr lIns="0" rIns="0" anchor="b">
            <a:noAutofit/>
          </a:bodyPr>
          <a:lstStyle>
            <a:lvl1pPr marL="0" indent="0" algn="ctr">
              <a:buNone/>
              <a:defRPr lang="en-US" sz="1400" kern="1200" cap="all" spc="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35" name="Text Placeholder 2">
            <a:extLst>
              <a:ext uri="{FF2B5EF4-FFF2-40B4-BE49-F238E27FC236}">
                <a16:creationId xmlns:a16="http://schemas.microsoft.com/office/drawing/2014/main" id="{82DB4D40-3550-49E6-AF64-41E7E499F45D}"/>
              </a:ext>
            </a:extLst>
          </p:cNvPr>
          <p:cNvSpPr>
            <a:spLocks noGrp="1"/>
          </p:cNvSpPr>
          <p:nvPr>
            <p:ph type="body" idx="23" hasCustomPrompt="1"/>
          </p:nvPr>
        </p:nvSpPr>
        <p:spPr>
          <a:xfrm>
            <a:off x="9023074" y="4464454"/>
            <a:ext cx="2330726" cy="438505"/>
          </a:xfrm>
        </p:spPr>
        <p:txBody>
          <a:bodyPr lIns="0" rIns="0" anchor="b">
            <a:noAutofit/>
          </a:bodyPr>
          <a:lstStyle>
            <a:lvl1pPr marL="0" indent="0" algn="ctr">
              <a:buNone/>
              <a:defRPr lang="en-US" sz="1400" kern="1200" cap="all" spc="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36" name="Text Placeholder 2">
            <a:extLst>
              <a:ext uri="{FF2B5EF4-FFF2-40B4-BE49-F238E27FC236}">
                <a16:creationId xmlns:a16="http://schemas.microsoft.com/office/drawing/2014/main" id="{F6056747-20EC-4D2B-8AD5-79902BC51847}"/>
              </a:ext>
            </a:extLst>
          </p:cNvPr>
          <p:cNvSpPr>
            <a:spLocks noGrp="1"/>
          </p:cNvSpPr>
          <p:nvPr>
            <p:ph type="body" idx="24" hasCustomPrompt="1"/>
          </p:nvPr>
        </p:nvSpPr>
        <p:spPr>
          <a:xfrm>
            <a:off x="3568700" y="4464453"/>
            <a:ext cx="2330726" cy="438505"/>
          </a:xfrm>
        </p:spPr>
        <p:txBody>
          <a:bodyPr lIns="0" rIns="0" anchor="b">
            <a:noAutofit/>
          </a:bodyPr>
          <a:lstStyle>
            <a:lvl1pPr marL="0" indent="0" algn="ctr">
              <a:buNone/>
              <a:defRPr lang="en-US" sz="1400" kern="1200" cap="all" spc="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Tree>
    <p:extLst>
      <p:ext uri="{BB962C8B-B14F-4D97-AF65-F5344CB8AC3E}">
        <p14:creationId xmlns:p14="http://schemas.microsoft.com/office/powerpoint/2010/main" val="141809749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itle and Content with pic M">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0E65E2A4-B306-4415-9D4B-9E9F98B043BB}"/>
              </a:ext>
            </a:extLst>
          </p:cNvPr>
          <p:cNvSpPr>
            <a:spLocks noGrp="1"/>
          </p:cNvSpPr>
          <p:nvPr>
            <p:ph type="pic" sz="quarter" idx="13"/>
          </p:nvPr>
        </p:nvSpPr>
        <p:spPr>
          <a:xfrm>
            <a:off x="0" y="0"/>
            <a:ext cx="6508046" cy="6858000"/>
          </a:xfrm>
          <a:custGeom>
            <a:avLst/>
            <a:gdLst>
              <a:gd name="connsiteX0" fmla="*/ 0 w 6508046"/>
              <a:gd name="connsiteY0" fmla="*/ 0 h 6858000"/>
              <a:gd name="connsiteX1" fmla="*/ 364331 w 6508046"/>
              <a:gd name="connsiteY1" fmla="*/ 0 h 6858000"/>
              <a:gd name="connsiteX2" fmla="*/ 1163270 w 6508046"/>
              <a:gd name="connsiteY2" fmla="*/ 2195274 h 6858000"/>
              <a:gd name="connsiteX3" fmla="*/ 1708696 w 6508046"/>
              <a:gd name="connsiteY3" fmla="*/ 4033986 h 6858000"/>
              <a:gd name="connsiteX4" fmla="*/ 1771025 w 6508046"/>
              <a:gd name="connsiteY4" fmla="*/ 4033986 h 6858000"/>
              <a:gd name="connsiteX5" fmla="*/ 2316450 w 6508046"/>
              <a:gd name="connsiteY5" fmla="*/ 2195274 h 6858000"/>
              <a:gd name="connsiteX6" fmla="*/ 3084403 w 6508046"/>
              <a:gd name="connsiteY6" fmla="*/ 0 h 6858000"/>
              <a:gd name="connsiteX7" fmla="*/ 6508046 w 6508046"/>
              <a:gd name="connsiteY7" fmla="*/ 0 h 6858000"/>
              <a:gd name="connsiteX8" fmla="*/ 6508046 w 6508046"/>
              <a:gd name="connsiteY8" fmla="*/ 6858000 h 6858000"/>
              <a:gd name="connsiteX9" fmla="*/ 4310896 w 6508046"/>
              <a:gd name="connsiteY9" fmla="*/ 6858000 h 6858000"/>
              <a:gd name="connsiteX10" fmla="*/ 4310896 w 6508046"/>
              <a:gd name="connsiteY10" fmla="*/ 4407962 h 6858000"/>
              <a:gd name="connsiteX11" fmla="*/ 4638169 w 6508046"/>
              <a:gd name="connsiteY11" fmla="*/ 683746 h 6858000"/>
              <a:gd name="connsiteX12" fmla="*/ 4575840 w 6508046"/>
              <a:gd name="connsiteY12" fmla="*/ 683746 h 6858000"/>
              <a:gd name="connsiteX13" fmla="*/ 3734395 w 6508046"/>
              <a:gd name="connsiteY13" fmla="*/ 3332738 h 6858000"/>
              <a:gd name="connsiteX14" fmla="*/ 2441823 w 6508046"/>
              <a:gd name="connsiteY14" fmla="*/ 6858000 h 6858000"/>
              <a:gd name="connsiteX15" fmla="*/ 914221 w 6508046"/>
              <a:gd name="connsiteY15" fmla="*/ 6858000 h 6858000"/>
              <a:gd name="connsiteX16" fmla="*/ 0 w 6508046"/>
              <a:gd name="connsiteY16" fmla="*/ 43361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508046" h="6858000">
                <a:moveTo>
                  <a:pt x="0" y="0"/>
                </a:moveTo>
                <a:lnTo>
                  <a:pt x="364331" y="0"/>
                </a:lnTo>
                <a:lnTo>
                  <a:pt x="1163270" y="2195274"/>
                </a:lnTo>
                <a:cubicBezTo>
                  <a:pt x="1350258" y="2787402"/>
                  <a:pt x="1521708" y="3395157"/>
                  <a:pt x="1708696" y="4033986"/>
                </a:cubicBezTo>
                <a:lnTo>
                  <a:pt x="1771025" y="4033986"/>
                </a:lnTo>
                <a:cubicBezTo>
                  <a:pt x="1958013" y="3395067"/>
                  <a:pt x="2113925" y="2787313"/>
                  <a:pt x="2316450" y="2195274"/>
                </a:cubicBezTo>
                <a:lnTo>
                  <a:pt x="3084403" y="0"/>
                </a:lnTo>
                <a:lnTo>
                  <a:pt x="6508046" y="0"/>
                </a:lnTo>
                <a:lnTo>
                  <a:pt x="6508046" y="6858000"/>
                </a:lnTo>
                <a:lnTo>
                  <a:pt x="4310896" y="6858000"/>
                </a:lnTo>
                <a:lnTo>
                  <a:pt x="4310896" y="4407962"/>
                </a:lnTo>
                <a:cubicBezTo>
                  <a:pt x="4310896" y="3410694"/>
                  <a:pt x="4513511" y="1681014"/>
                  <a:pt x="4638169" y="683746"/>
                </a:cubicBezTo>
                <a:lnTo>
                  <a:pt x="4575840" y="683746"/>
                </a:lnTo>
                <a:lnTo>
                  <a:pt x="3734395" y="3332738"/>
                </a:lnTo>
                <a:lnTo>
                  <a:pt x="2441823" y="6858000"/>
                </a:lnTo>
                <a:lnTo>
                  <a:pt x="914221" y="6858000"/>
                </a:lnTo>
                <a:lnTo>
                  <a:pt x="0" y="4336167"/>
                </a:lnTo>
                <a:close/>
              </a:path>
            </a:pathLst>
          </a:custGeom>
        </p:spPr>
        <p:txBody>
          <a:bodyPr wrap="square">
            <a:noAutofit/>
          </a:bodyPr>
          <a:lstStyle/>
          <a:p>
            <a:r>
              <a:rPr lang="en-GB"/>
              <a:t>Click icon to add picture</a:t>
            </a:r>
            <a:endParaRPr lang="en-US" dirty="0"/>
          </a:p>
        </p:txBody>
      </p:sp>
      <p:sp>
        <p:nvSpPr>
          <p:cNvPr id="3" name="Content Placeholder 2">
            <a:extLst>
              <a:ext uri="{FF2B5EF4-FFF2-40B4-BE49-F238E27FC236}">
                <a16:creationId xmlns:a16="http://schemas.microsoft.com/office/drawing/2014/main" id="{D772EF9B-97B0-4909-B1C8-B680035F9DC5}"/>
              </a:ext>
            </a:extLst>
          </p:cNvPr>
          <p:cNvSpPr>
            <a:spLocks noGrp="1"/>
          </p:cNvSpPr>
          <p:nvPr>
            <p:ph idx="1"/>
          </p:nvPr>
        </p:nvSpPr>
        <p:spPr>
          <a:xfrm>
            <a:off x="7260771" y="4136571"/>
            <a:ext cx="3907972" cy="1883230"/>
          </a:xfrm>
        </p:spPr>
        <p:txBody>
          <a:bodyPr lIns="0">
            <a:normAutofit/>
          </a:bodyPr>
          <a:lstStyle>
            <a:lvl1pPr marL="0" indent="0">
              <a:lnSpc>
                <a:spcPct val="150000"/>
              </a:lnSpc>
              <a:buNone/>
              <a:defRPr sz="1200"/>
            </a:lvl1pPr>
          </a:lstStyle>
          <a:p>
            <a:pPr lvl="0"/>
            <a:r>
              <a:rPr lang="en-GB"/>
              <a:t>Click to edit Master text styles</a:t>
            </a:r>
          </a:p>
        </p:txBody>
      </p:sp>
      <p:sp>
        <p:nvSpPr>
          <p:cNvPr id="4" name="Date Placeholder 3">
            <a:extLst>
              <a:ext uri="{FF2B5EF4-FFF2-40B4-BE49-F238E27FC236}">
                <a16:creationId xmlns:a16="http://schemas.microsoft.com/office/drawing/2014/main" id="{241881D0-A955-463B-814E-4977DB443F87}"/>
              </a:ext>
            </a:extLst>
          </p:cNvPr>
          <p:cNvSpPr>
            <a:spLocks noGrp="1"/>
          </p:cNvSpPr>
          <p:nvPr>
            <p:ph type="dt" sz="half" idx="10"/>
          </p:nvPr>
        </p:nvSpPr>
        <p:spPr>
          <a:xfrm>
            <a:off x="838200" y="6356350"/>
            <a:ext cx="1643743" cy="365125"/>
          </a:xfrm>
        </p:spPr>
        <p:txBody>
          <a:bodyPr/>
          <a:lstStyle>
            <a:lvl1pPr algn="ctr">
              <a:defRPr>
                <a:solidFill>
                  <a:schemeClr val="tx1"/>
                </a:solidFill>
              </a:defRPr>
            </a:lvl1pPr>
          </a:lstStyle>
          <a:p>
            <a:endParaRPr lang="en-US" dirty="0"/>
          </a:p>
        </p:txBody>
      </p:sp>
      <p:sp>
        <p:nvSpPr>
          <p:cNvPr id="5" name="Footer Placeholder 4">
            <a:extLst>
              <a:ext uri="{FF2B5EF4-FFF2-40B4-BE49-F238E27FC236}">
                <a16:creationId xmlns:a16="http://schemas.microsoft.com/office/drawing/2014/main" id="{660B6947-085B-4130-82A4-5D464A42F85F}"/>
              </a:ext>
            </a:extLst>
          </p:cNvPr>
          <p:cNvSpPr>
            <a:spLocks noGrp="1"/>
          </p:cNvSpPr>
          <p:nvPr>
            <p:ph type="ftr" sz="quarter" idx="11"/>
          </p:nvPr>
        </p:nvSpPr>
        <p:spPr>
          <a:xfrm>
            <a:off x="4332514" y="6356350"/>
            <a:ext cx="2175532" cy="365125"/>
          </a:xfrm>
        </p:spPr>
        <p:txBody>
          <a:bodyPr/>
          <a:lstStyle>
            <a:lvl1pPr>
              <a:defRPr>
                <a:solidFill>
                  <a:schemeClr val="tx1"/>
                </a:solidFill>
              </a:defRPr>
            </a:lvl1pPr>
          </a:lstStyle>
          <a:p>
            <a:r>
              <a:rPr lang="en-US" dirty="0"/>
              <a:t>Pitch deck</a:t>
            </a:r>
          </a:p>
        </p:txBody>
      </p:sp>
      <p:sp>
        <p:nvSpPr>
          <p:cNvPr id="6" name="Slide Number Placeholder 5">
            <a:extLst>
              <a:ext uri="{FF2B5EF4-FFF2-40B4-BE49-F238E27FC236}">
                <a16:creationId xmlns:a16="http://schemas.microsoft.com/office/drawing/2014/main" id="{ABD21287-635C-42C2-8343-AB4B83FB3B76}"/>
              </a:ext>
            </a:extLst>
          </p:cNvPr>
          <p:cNvSpPr>
            <a:spLocks noGrp="1"/>
          </p:cNvSpPr>
          <p:nvPr>
            <p:ph type="sldNum" sz="quarter" idx="12"/>
          </p:nvPr>
        </p:nvSpPr>
        <p:spPr/>
        <p:txBody>
          <a:bodyPr/>
          <a:lstStyle/>
          <a:p>
            <a:fld id="{9FF96520-E4CE-4EAD-8ABF-1D2297D6B3AA}" type="slidenum">
              <a:rPr lang="en-US" smtClean="0"/>
              <a:t>‹#›</a:t>
            </a:fld>
            <a:endParaRPr lang="en-US" dirty="0"/>
          </a:p>
        </p:txBody>
      </p:sp>
      <p:sp>
        <p:nvSpPr>
          <p:cNvPr id="8" name="Title 1">
            <a:extLst>
              <a:ext uri="{FF2B5EF4-FFF2-40B4-BE49-F238E27FC236}">
                <a16:creationId xmlns:a16="http://schemas.microsoft.com/office/drawing/2014/main" id="{7CA22921-D059-426E-8623-0C4322D58F73}"/>
              </a:ext>
            </a:extLst>
          </p:cNvPr>
          <p:cNvSpPr>
            <a:spLocks noGrp="1"/>
          </p:cNvSpPr>
          <p:nvPr>
            <p:ph type="title"/>
          </p:nvPr>
        </p:nvSpPr>
        <p:spPr>
          <a:xfrm>
            <a:off x="7260771" y="3363686"/>
            <a:ext cx="3907972" cy="555171"/>
          </a:xfrm>
        </p:spPr>
        <p:txBody>
          <a:bodyPr lIns="0">
            <a:normAutofit/>
          </a:bodyPr>
          <a:lstStyle>
            <a:lvl1pPr>
              <a:defRPr lang="en-US" sz="2800" kern="1200" cap="all" baseline="0" dirty="0">
                <a:solidFill>
                  <a:schemeClr val="accent1"/>
                </a:solidFill>
                <a:latin typeface="+mj-lt"/>
                <a:ea typeface="+mj-ea"/>
                <a:cs typeface="+mj-cs"/>
              </a:defRPr>
            </a:lvl1pPr>
          </a:lstStyle>
          <a:p>
            <a:r>
              <a:rPr lang="en-GB"/>
              <a:t>Click to edit Master title style</a:t>
            </a:r>
            <a:endParaRPr lang="en-US"/>
          </a:p>
        </p:txBody>
      </p:sp>
      <p:cxnSp>
        <p:nvCxnSpPr>
          <p:cNvPr id="10" name="Straight Connector 9">
            <a:extLst>
              <a:ext uri="{FF2B5EF4-FFF2-40B4-BE49-F238E27FC236}">
                <a16:creationId xmlns:a16="http://schemas.microsoft.com/office/drawing/2014/main" id="{178A5C12-53C3-4CC4-AA3B-D3292948C778}"/>
              </a:ext>
            </a:extLst>
          </p:cNvPr>
          <p:cNvCxnSpPr>
            <a:cxnSpLocks/>
          </p:cNvCxnSpPr>
          <p:nvPr userDrawn="1"/>
        </p:nvCxnSpPr>
        <p:spPr>
          <a:xfrm>
            <a:off x="7271657" y="0"/>
            <a:ext cx="0" cy="3124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2736293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46" name="Picture Placeholder 45">
            <a:extLst>
              <a:ext uri="{FF2B5EF4-FFF2-40B4-BE49-F238E27FC236}">
                <a16:creationId xmlns:a16="http://schemas.microsoft.com/office/drawing/2014/main" id="{D230F83A-5E75-4047-ADC0-05151570D70A}"/>
              </a:ext>
            </a:extLst>
          </p:cNvPr>
          <p:cNvSpPr>
            <a:spLocks noGrp="1"/>
          </p:cNvSpPr>
          <p:nvPr>
            <p:ph type="pic" sz="quarter" idx="28"/>
          </p:nvPr>
        </p:nvSpPr>
        <p:spPr>
          <a:xfrm>
            <a:off x="6426578" y="0"/>
            <a:ext cx="5765422" cy="6858000"/>
          </a:xfrm>
          <a:custGeom>
            <a:avLst/>
            <a:gdLst>
              <a:gd name="connsiteX0" fmla="*/ 4105955 w 5765422"/>
              <a:gd name="connsiteY0" fmla="*/ 0 h 6858000"/>
              <a:gd name="connsiteX1" fmla="*/ 5765422 w 5765422"/>
              <a:gd name="connsiteY1" fmla="*/ 0 h 6858000"/>
              <a:gd name="connsiteX2" fmla="*/ 5765422 w 5765422"/>
              <a:gd name="connsiteY2" fmla="*/ 6858000 h 6858000"/>
              <a:gd name="connsiteX3" fmla="*/ 0 w 576542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5765422" h="6858000">
                <a:moveTo>
                  <a:pt x="4105955" y="0"/>
                </a:moveTo>
                <a:lnTo>
                  <a:pt x="5765422" y="0"/>
                </a:lnTo>
                <a:lnTo>
                  <a:pt x="5765422" y="6858000"/>
                </a:lnTo>
                <a:lnTo>
                  <a:pt x="0" y="6858000"/>
                </a:lnTo>
                <a:close/>
              </a:path>
            </a:pathLst>
          </a:custGeom>
        </p:spPr>
        <p:txBody>
          <a:bodyPr wrap="square" anchor="ctr">
            <a:noAutofit/>
          </a:bodyPr>
          <a:lstStyle>
            <a:lvl1pPr marL="0" indent="0" algn="r">
              <a:buNone/>
              <a:defRPr/>
            </a:lvl1pPr>
          </a:lstStyle>
          <a:p>
            <a:r>
              <a:rPr lang="en-GB"/>
              <a:t>Click icon to add picture</a:t>
            </a:r>
            <a:endParaRPr lang="en-US" dirty="0"/>
          </a:p>
        </p:txBody>
      </p:sp>
      <p:sp>
        <p:nvSpPr>
          <p:cNvPr id="30" name="Picture Placeholder 29">
            <a:extLst>
              <a:ext uri="{FF2B5EF4-FFF2-40B4-BE49-F238E27FC236}">
                <a16:creationId xmlns:a16="http://schemas.microsoft.com/office/drawing/2014/main" id="{96FD6FB9-CD68-47AB-A03D-06B72104AF11}"/>
              </a:ext>
            </a:extLst>
          </p:cNvPr>
          <p:cNvSpPr>
            <a:spLocks noGrp="1"/>
          </p:cNvSpPr>
          <p:nvPr>
            <p:ph type="pic" sz="quarter" idx="27"/>
          </p:nvPr>
        </p:nvSpPr>
        <p:spPr>
          <a:xfrm>
            <a:off x="-11657" y="-16298"/>
            <a:ext cx="5555640" cy="6874299"/>
          </a:xfrm>
          <a:custGeom>
            <a:avLst/>
            <a:gdLst>
              <a:gd name="connsiteX0" fmla="*/ 0 w 5555640"/>
              <a:gd name="connsiteY0" fmla="*/ 0 h 6874299"/>
              <a:gd name="connsiteX1" fmla="*/ 5555640 w 5555640"/>
              <a:gd name="connsiteY1" fmla="*/ 8960 h 6874299"/>
              <a:gd name="connsiteX2" fmla="*/ 1445237 w 5555640"/>
              <a:gd name="connsiteY2" fmla="*/ 6874299 h 6874299"/>
              <a:gd name="connsiteX3" fmla="*/ 0 w 5555640"/>
              <a:gd name="connsiteY3" fmla="*/ 6874299 h 6874299"/>
            </a:gdLst>
            <a:ahLst/>
            <a:cxnLst>
              <a:cxn ang="0">
                <a:pos x="connsiteX0" y="connsiteY0"/>
              </a:cxn>
              <a:cxn ang="0">
                <a:pos x="connsiteX1" y="connsiteY1"/>
              </a:cxn>
              <a:cxn ang="0">
                <a:pos x="connsiteX2" y="connsiteY2"/>
              </a:cxn>
              <a:cxn ang="0">
                <a:pos x="connsiteX3" y="connsiteY3"/>
              </a:cxn>
            </a:cxnLst>
            <a:rect l="l" t="t" r="r" b="b"/>
            <a:pathLst>
              <a:path w="5555640" h="6874299">
                <a:moveTo>
                  <a:pt x="0" y="0"/>
                </a:moveTo>
                <a:lnTo>
                  <a:pt x="5555640" y="8960"/>
                </a:lnTo>
                <a:lnTo>
                  <a:pt x="1445237" y="6874299"/>
                </a:lnTo>
                <a:lnTo>
                  <a:pt x="0" y="6874299"/>
                </a:lnTo>
                <a:close/>
              </a:path>
            </a:pathLst>
          </a:custGeom>
        </p:spPr>
        <p:txBody>
          <a:bodyPr wrap="square">
            <a:noAutofit/>
          </a:bodyPr>
          <a:lstStyle/>
          <a:p>
            <a:r>
              <a:rPr lang="en-GB"/>
              <a:t>Click icon to add picture</a:t>
            </a:r>
            <a:endParaRPr lang="en-US" dirty="0"/>
          </a:p>
        </p:txBody>
      </p:sp>
      <p:sp>
        <p:nvSpPr>
          <p:cNvPr id="17" name="Text Placeholder 18">
            <a:extLst>
              <a:ext uri="{FF2B5EF4-FFF2-40B4-BE49-F238E27FC236}">
                <a16:creationId xmlns:a16="http://schemas.microsoft.com/office/drawing/2014/main" id="{61E8C129-EF62-46A8-97F3-3CB5D014FBDD}"/>
              </a:ext>
            </a:extLst>
          </p:cNvPr>
          <p:cNvSpPr>
            <a:spLocks noGrp="1"/>
          </p:cNvSpPr>
          <p:nvPr>
            <p:ph type="body" sz="quarter" idx="15" hasCustomPrompt="1"/>
          </p:nvPr>
        </p:nvSpPr>
        <p:spPr>
          <a:xfrm>
            <a:off x="4461307" y="4277953"/>
            <a:ext cx="2310968" cy="470424"/>
          </a:xfrm>
        </p:spPr>
        <p:txBody>
          <a:bodyPr lIns="0">
            <a:normAutofit/>
          </a:bodyPr>
          <a:lstStyle>
            <a:lvl1pPr marL="0" indent="0" algn="l">
              <a:lnSpc>
                <a:spcPct val="150000"/>
              </a:lnSpc>
              <a:buFont typeface="Arial" panose="020B0604020202020204" pitchFamily="34" charset="0"/>
              <a:buNone/>
              <a:defRPr sz="1200">
                <a:solidFill>
                  <a:schemeClr val="tx2"/>
                </a:solidFill>
              </a:defRPr>
            </a:lvl1pPr>
          </a:lstStyle>
          <a:p>
            <a:pPr lvl="0"/>
            <a:r>
              <a:rPr lang="en-US"/>
              <a:t>Click to add text</a:t>
            </a:r>
          </a:p>
        </p:txBody>
      </p:sp>
      <p:sp>
        <p:nvSpPr>
          <p:cNvPr id="3" name="Date Placeholder 2">
            <a:extLst>
              <a:ext uri="{FF2B5EF4-FFF2-40B4-BE49-F238E27FC236}">
                <a16:creationId xmlns:a16="http://schemas.microsoft.com/office/drawing/2014/main" id="{98EC90C5-A811-4E5C-ADD1-A89DB4E94DAA}"/>
              </a:ext>
            </a:extLst>
          </p:cNvPr>
          <p:cNvSpPr>
            <a:spLocks noGrp="1"/>
          </p:cNvSpPr>
          <p:nvPr>
            <p:ph type="dt" sz="half" idx="20"/>
          </p:nvPr>
        </p:nvSpPr>
        <p:spPr/>
        <p:txBody>
          <a:bodyPr/>
          <a:lstStyle>
            <a:lvl1pPr>
              <a:defRPr>
                <a:solidFill>
                  <a:schemeClr val="tx1"/>
                </a:solidFill>
              </a:defRPr>
            </a:lvl1pPr>
          </a:lstStyle>
          <a:p>
            <a:endParaRPr lang="en-US" dirty="0"/>
          </a:p>
        </p:txBody>
      </p:sp>
      <p:sp>
        <p:nvSpPr>
          <p:cNvPr id="4" name="Footer Placeholder 3">
            <a:extLst>
              <a:ext uri="{FF2B5EF4-FFF2-40B4-BE49-F238E27FC236}">
                <a16:creationId xmlns:a16="http://schemas.microsoft.com/office/drawing/2014/main" id="{3356B621-AE19-45D3-B25F-23256C242DDD}"/>
              </a:ext>
            </a:extLst>
          </p:cNvPr>
          <p:cNvSpPr>
            <a:spLocks noGrp="1"/>
          </p:cNvSpPr>
          <p:nvPr>
            <p:ph type="ftr" sz="quarter" idx="21"/>
          </p:nvPr>
        </p:nvSpPr>
        <p:spPr/>
        <p:txBody>
          <a:bodyPr/>
          <a:lstStyle/>
          <a:p>
            <a:r>
              <a:rPr lang="en-US" dirty="0"/>
              <a:t>Pitch deck</a:t>
            </a:r>
          </a:p>
        </p:txBody>
      </p:sp>
      <p:sp>
        <p:nvSpPr>
          <p:cNvPr id="5" name="Slide Number Placeholder 4">
            <a:extLst>
              <a:ext uri="{FF2B5EF4-FFF2-40B4-BE49-F238E27FC236}">
                <a16:creationId xmlns:a16="http://schemas.microsoft.com/office/drawing/2014/main" id="{158BDCB2-D8C3-4571-8154-76BEA9AE41A8}"/>
              </a:ext>
            </a:extLst>
          </p:cNvPr>
          <p:cNvSpPr>
            <a:spLocks noGrp="1"/>
          </p:cNvSpPr>
          <p:nvPr>
            <p:ph type="sldNum" sz="quarter" idx="22"/>
          </p:nvPr>
        </p:nvSpPr>
        <p:spPr/>
        <p:txBody>
          <a:bodyPr/>
          <a:lstStyle>
            <a:lvl1pPr>
              <a:defRPr>
                <a:solidFill>
                  <a:schemeClr val="tx1"/>
                </a:solidFill>
              </a:defRPr>
            </a:lvl1pPr>
          </a:lstStyle>
          <a:p>
            <a:fld id="{B5CEABB6-07DC-46E8-9B57-56EC44A396E5}" type="slidenum">
              <a:rPr lang="en-US" smtClean="0"/>
              <a:pPr/>
              <a:t>‹#›</a:t>
            </a:fld>
            <a:endParaRPr lang="en-US" dirty="0"/>
          </a:p>
        </p:txBody>
      </p:sp>
      <p:sp>
        <p:nvSpPr>
          <p:cNvPr id="21" name="Text Placeholder 18">
            <a:extLst>
              <a:ext uri="{FF2B5EF4-FFF2-40B4-BE49-F238E27FC236}">
                <a16:creationId xmlns:a16="http://schemas.microsoft.com/office/drawing/2014/main" id="{D9C3D27C-5291-4A1A-83AC-B52D25F43D57}"/>
              </a:ext>
            </a:extLst>
          </p:cNvPr>
          <p:cNvSpPr>
            <a:spLocks noGrp="1"/>
          </p:cNvSpPr>
          <p:nvPr>
            <p:ph type="body" sz="quarter" idx="24" hasCustomPrompt="1"/>
          </p:nvPr>
        </p:nvSpPr>
        <p:spPr>
          <a:xfrm>
            <a:off x="4156823" y="4752561"/>
            <a:ext cx="2310968" cy="470424"/>
          </a:xfrm>
        </p:spPr>
        <p:txBody>
          <a:bodyPr lIns="0">
            <a:normAutofit/>
          </a:bodyPr>
          <a:lstStyle>
            <a:lvl1pPr marL="0" indent="0" algn="l">
              <a:lnSpc>
                <a:spcPct val="150000"/>
              </a:lnSpc>
              <a:buFont typeface="Arial" panose="020B0604020202020204" pitchFamily="34" charset="0"/>
              <a:buNone/>
              <a:defRPr sz="1200">
                <a:solidFill>
                  <a:schemeClr val="tx2"/>
                </a:solidFill>
              </a:defRPr>
            </a:lvl1pPr>
          </a:lstStyle>
          <a:p>
            <a:pPr lvl="0"/>
            <a:r>
              <a:rPr lang="en-US"/>
              <a:t>Click to add text</a:t>
            </a:r>
          </a:p>
        </p:txBody>
      </p:sp>
      <p:sp>
        <p:nvSpPr>
          <p:cNvPr id="25" name="Text Placeholder 18">
            <a:extLst>
              <a:ext uri="{FF2B5EF4-FFF2-40B4-BE49-F238E27FC236}">
                <a16:creationId xmlns:a16="http://schemas.microsoft.com/office/drawing/2014/main" id="{2B757B2D-A738-401D-A78C-05475608F20A}"/>
              </a:ext>
            </a:extLst>
          </p:cNvPr>
          <p:cNvSpPr>
            <a:spLocks noGrp="1"/>
          </p:cNvSpPr>
          <p:nvPr>
            <p:ph type="body" sz="quarter" idx="26" hasCustomPrompt="1"/>
          </p:nvPr>
        </p:nvSpPr>
        <p:spPr>
          <a:xfrm>
            <a:off x="3869713" y="5217644"/>
            <a:ext cx="2310968" cy="470424"/>
          </a:xfrm>
        </p:spPr>
        <p:txBody>
          <a:bodyPr lIns="0">
            <a:normAutofit/>
          </a:bodyPr>
          <a:lstStyle>
            <a:lvl1pPr marL="0" indent="0" algn="l">
              <a:lnSpc>
                <a:spcPct val="150000"/>
              </a:lnSpc>
              <a:buFont typeface="Arial" panose="020B0604020202020204" pitchFamily="34" charset="0"/>
              <a:buNone/>
              <a:defRPr sz="1200">
                <a:solidFill>
                  <a:schemeClr val="tx2"/>
                </a:solidFill>
              </a:defRPr>
            </a:lvl1pPr>
          </a:lstStyle>
          <a:p>
            <a:pPr lvl="0"/>
            <a:r>
              <a:rPr lang="en-US"/>
              <a:t>Click to add text</a:t>
            </a:r>
          </a:p>
        </p:txBody>
      </p:sp>
      <p:sp>
        <p:nvSpPr>
          <p:cNvPr id="47" name="Text Placeholder 18">
            <a:extLst>
              <a:ext uri="{FF2B5EF4-FFF2-40B4-BE49-F238E27FC236}">
                <a16:creationId xmlns:a16="http://schemas.microsoft.com/office/drawing/2014/main" id="{AD14F11B-0FDD-41EF-8278-550F37093B15}"/>
              </a:ext>
            </a:extLst>
          </p:cNvPr>
          <p:cNvSpPr>
            <a:spLocks noGrp="1"/>
          </p:cNvSpPr>
          <p:nvPr>
            <p:ph type="body" sz="quarter" idx="29" hasCustomPrompt="1"/>
          </p:nvPr>
        </p:nvSpPr>
        <p:spPr>
          <a:xfrm>
            <a:off x="3580046" y="5673201"/>
            <a:ext cx="2310968" cy="470424"/>
          </a:xfrm>
        </p:spPr>
        <p:txBody>
          <a:bodyPr lIns="0">
            <a:normAutofit/>
          </a:bodyPr>
          <a:lstStyle>
            <a:lvl1pPr marL="0" indent="0" algn="l">
              <a:lnSpc>
                <a:spcPct val="150000"/>
              </a:lnSpc>
              <a:buFont typeface="Arial" panose="020B0604020202020204" pitchFamily="34" charset="0"/>
              <a:buNone/>
              <a:defRPr sz="1200">
                <a:solidFill>
                  <a:schemeClr val="tx2"/>
                </a:solidFill>
              </a:defRPr>
            </a:lvl1pPr>
          </a:lstStyle>
          <a:p>
            <a:pPr lvl="0"/>
            <a:r>
              <a:rPr lang="en-US"/>
              <a:t>Click to add text</a:t>
            </a:r>
          </a:p>
        </p:txBody>
      </p:sp>
      <p:sp>
        <p:nvSpPr>
          <p:cNvPr id="12" name="Title 1">
            <a:extLst>
              <a:ext uri="{FF2B5EF4-FFF2-40B4-BE49-F238E27FC236}">
                <a16:creationId xmlns:a16="http://schemas.microsoft.com/office/drawing/2014/main" id="{9EB2270B-D707-4103-98F1-E697CEBA718E}"/>
              </a:ext>
            </a:extLst>
          </p:cNvPr>
          <p:cNvSpPr>
            <a:spLocks noGrp="1"/>
          </p:cNvSpPr>
          <p:nvPr>
            <p:ph type="title"/>
          </p:nvPr>
        </p:nvSpPr>
        <p:spPr>
          <a:xfrm>
            <a:off x="4898571" y="3363686"/>
            <a:ext cx="3907972" cy="555171"/>
          </a:xfrm>
        </p:spPr>
        <p:txBody>
          <a:bodyPr lIns="0">
            <a:normAutofit/>
          </a:bodyPr>
          <a:lstStyle>
            <a:lvl1pPr>
              <a:defRPr lang="en-US" sz="2800" kern="1200" cap="all" baseline="0" dirty="0">
                <a:solidFill>
                  <a:schemeClr val="accent1"/>
                </a:solidFill>
                <a:latin typeface="+mj-lt"/>
                <a:ea typeface="+mj-ea"/>
                <a:cs typeface="+mj-cs"/>
              </a:defRPr>
            </a:lvl1pPr>
          </a:lstStyle>
          <a:p>
            <a:r>
              <a:rPr lang="en-GB"/>
              <a:t>Click to edit Master title style</a:t>
            </a:r>
            <a:endParaRPr lang="en-US"/>
          </a:p>
        </p:txBody>
      </p:sp>
    </p:spTree>
    <p:extLst>
      <p:ext uri="{BB962C8B-B14F-4D97-AF65-F5344CB8AC3E}">
        <p14:creationId xmlns:p14="http://schemas.microsoft.com/office/powerpoint/2010/main" val="11242053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C77FA4A-CE52-4DA0-8842-74FE37E2E85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21BCD1D-6E4A-43CA-A3D4-B104CE27D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11BDA0-5B55-4A85-ACBF-31F8F3EB211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a:solidFill>
                  <a:schemeClr val="bg1">
                    <a:lumMod val="50000"/>
                    <a:lumOff val="50000"/>
                  </a:schemeClr>
                </a:solidFill>
              </a:defRPr>
            </a:lvl1pPr>
          </a:lstStyle>
          <a:p>
            <a:r>
              <a:rPr lang="en-US" dirty="0"/>
              <a:t>7/1/20XX</a:t>
            </a:r>
          </a:p>
        </p:txBody>
      </p:sp>
      <p:sp>
        <p:nvSpPr>
          <p:cNvPr id="5" name="Footer Placeholder 4">
            <a:extLst>
              <a:ext uri="{FF2B5EF4-FFF2-40B4-BE49-F238E27FC236}">
                <a16:creationId xmlns:a16="http://schemas.microsoft.com/office/drawing/2014/main" id="{3F7AA55C-7321-4214-9297-F53B7B9E506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900">
                <a:solidFill>
                  <a:schemeClr val="bg1">
                    <a:lumMod val="50000"/>
                    <a:lumOff val="50000"/>
                  </a:schemeClr>
                </a:solidFill>
              </a:defRPr>
            </a:lvl1pPr>
          </a:lstStyle>
          <a:p>
            <a:r>
              <a:rPr lang="en-US" dirty="0"/>
              <a:t>Pitch deck</a:t>
            </a:r>
          </a:p>
        </p:txBody>
      </p:sp>
      <p:sp>
        <p:nvSpPr>
          <p:cNvPr id="6" name="Slide Number Placeholder 5">
            <a:extLst>
              <a:ext uri="{FF2B5EF4-FFF2-40B4-BE49-F238E27FC236}">
                <a16:creationId xmlns:a16="http://schemas.microsoft.com/office/drawing/2014/main" id="{5E330C71-8F7D-4855-A35C-46C83B4BF44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900">
                <a:solidFill>
                  <a:schemeClr val="bg1">
                    <a:lumMod val="50000"/>
                    <a:lumOff val="50000"/>
                  </a:schemeClr>
                </a:solidFill>
              </a:defRPr>
            </a:lvl1pPr>
          </a:lstStyle>
          <a:p>
            <a:fld id="{9FF96520-E4CE-4EAD-8ABF-1D2297D6B3AA}" type="slidenum">
              <a:rPr lang="en-US" smtClean="0"/>
              <a:pPr/>
              <a:t>‹#›</a:t>
            </a:fld>
            <a:endParaRPr lang="en-US" dirty="0"/>
          </a:p>
        </p:txBody>
      </p:sp>
    </p:spTree>
    <p:extLst>
      <p:ext uri="{BB962C8B-B14F-4D97-AF65-F5344CB8AC3E}">
        <p14:creationId xmlns:p14="http://schemas.microsoft.com/office/powerpoint/2010/main" val="2446666589"/>
      </p:ext>
    </p:extLst>
  </p:cSld>
  <p:clrMap bg1="dk1" tx1="lt1" bg2="dk2" tx2="lt2" accent1="accent1" accent2="accent2" accent3="accent3" accent4="accent4" accent5="accent5" accent6="accent6" hlink="hlink" folHlink="folHlink"/>
  <p:sldLayoutIdLst>
    <p:sldLayoutId id="2147483649" r:id="rId1"/>
    <p:sldLayoutId id="2147483666" r:id="rId2"/>
    <p:sldLayoutId id="2147483678" r:id="rId3"/>
    <p:sldLayoutId id="2147483667" r:id="rId4"/>
    <p:sldLayoutId id="2147483668" r:id="rId5"/>
    <p:sldLayoutId id="2147483669" r:id="rId6"/>
    <p:sldLayoutId id="2147483670" r:id="rId7"/>
    <p:sldLayoutId id="2147483651" r:id="rId8"/>
    <p:sldLayoutId id="2147483661" r:id="rId9"/>
    <p:sldLayoutId id="2147483671" r:id="rId10"/>
    <p:sldLayoutId id="2147483663" r:id="rId11"/>
    <p:sldLayoutId id="2147483679" r:id="rId12"/>
    <p:sldLayoutId id="2147483677" r:id="rId13"/>
    <p:sldLayoutId id="2147483664" r:id="rId14"/>
    <p:sldLayoutId id="2147483672" r:id="rId15"/>
    <p:sldLayoutId id="2147483652" r:id="rId16"/>
    <p:sldLayoutId id="2147483653" r:id="rId17"/>
    <p:sldLayoutId id="2147483665" r:id="rId18"/>
    <p:sldLayoutId id="2147483650" r:id="rId19"/>
    <p:sldLayoutId id="2147483654" r:id="rId20"/>
    <p:sldLayoutId id="2147483674" r:id="rId21"/>
    <p:sldLayoutId id="2147483676" r:id="rId22"/>
    <p:sldLayoutId id="2147483673" r:id="rId23"/>
    <p:sldLayoutId id="2147483675" r:id="rId24"/>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9.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hyperlink" Target="https://pubmed.ncbi.nlm.nih.gov/30896282/" TargetMode="External"/><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2" Type="http://schemas.openxmlformats.org/officeDocument/2006/relationships/hyperlink" Target="https://pubmed.ncbi.nlm.nih.gov/32738937/" TargetMode="External"/><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descr="close up of girl writing&#10;">
            <a:extLst>
              <a:ext uri="{FF2B5EF4-FFF2-40B4-BE49-F238E27FC236}">
                <a16:creationId xmlns:a16="http://schemas.microsoft.com/office/drawing/2014/main" id="{54164480-ECF3-4F09-B48E-13A40EAE5A31}"/>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a:stretch/>
        </p:blipFill>
        <p:spPr>
          <a:xfrm>
            <a:off x="-52252" y="123305"/>
            <a:ext cx="12192000" cy="6858000"/>
          </a:xfrm>
        </p:spPr>
      </p:pic>
      <p:sp>
        <p:nvSpPr>
          <p:cNvPr id="23" name="Title 22">
            <a:extLst>
              <a:ext uri="{FF2B5EF4-FFF2-40B4-BE49-F238E27FC236}">
                <a16:creationId xmlns:a16="http://schemas.microsoft.com/office/drawing/2014/main" id="{EE427349-2C23-4643-A4C8-552661FAA5DF}"/>
              </a:ext>
            </a:extLst>
          </p:cNvPr>
          <p:cNvSpPr>
            <a:spLocks noGrp="1"/>
          </p:cNvSpPr>
          <p:nvPr>
            <p:ph type="ctrTitle"/>
          </p:nvPr>
        </p:nvSpPr>
        <p:spPr>
          <a:xfrm>
            <a:off x="2373216" y="3667946"/>
            <a:ext cx="9285382" cy="1277857"/>
          </a:xfrm>
        </p:spPr>
        <p:txBody>
          <a:bodyPr>
            <a:noAutofit/>
          </a:bodyPr>
          <a:lstStyle/>
          <a:p>
            <a:r>
              <a:rPr lang="en-PK" sz="3000" b="1" kern="1800" dirty="0">
                <a:effectLst/>
                <a:latin typeface="Arial" panose="020B0604020202020204" pitchFamily="34" charset="0"/>
                <a:ea typeface="Times New Roman" panose="02020603050405020304" pitchFamily="18" charset="0"/>
                <a:cs typeface="Arial" panose="020B0604020202020204" pitchFamily="34" charset="0"/>
              </a:rPr>
              <a:t>Supporting Individuals and Families Living with Dementia Through Person-Centred Care in the United Kingdom</a:t>
            </a:r>
            <a:endParaRPr lang="en-PK" sz="3000" kern="1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32" name="Subtitle 31">
            <a:extLst>
              <a:ext uri="{FF2B5EF4-FFF2-40B4-BE49-F238E27FC236}">
                <a16:creationId xmlns:a16="http://schemas.microsoft.com/office/drawing/2014/main" id="{F69B5076-6A18-4AD8-A2C2-DB967CF6EE50}"/>
              </a:ext>
            </a:extLst>
          </p:cNvPr>
          <p:cNvSpPr>
            <a:spLocks noGrp="1"/>
          </p:cNvSpPr>
          <p:nvPr>
            <p:ph type="subTitle" idx="1"/>
          </p:nvPr>
        </p:nvSpPr>
        <p:spPr>
          <a:xfrm>
            <a:off x="7970418" y="5325276"/>
            <a:ext cx="3677297" cy="682094"/>
          </a:xfrm>
        </p:spPr>
        <p:txBody>
          <a:bodyPr>
            <a:normAutofit fontScale="85000" lnSpcReduction="20000"/>
          </a:bodyPr>
          <a:lstStyle/>
          <a:p>
            <a:r>
              <a:rPr lang="en-GB" dirty="0">
                <a:latin typeface="Arial" panose="020B0604020202020204" pitchFamily="34" charset="0"/>
                <a:cs typeface="Arial" panose="020B0604020202020204" pitchFamily="34" charset="0"/>
              </a:rPr>
              <a:t>Name Amreen AKHTAR</a:t>
            </a:r>
          </a:p>
          <a:p>
            <a:r>
              <a:rPr lang="en-GB">
                <a:latin typeface="Arial" panose="020B0604020202020204" pitchFamily="34" charset="0"/>
                <a:cs typeface="Arial" panose="020B0604020202020204" pitchFamily="34" charset="0"/>
              </a:rPr>
              <a:t>ID 2214675</a:t>
            </a:r>
            <a:endParaRPr lang="en-US" dirty="0">
              <a:latin typeface="Arial" panose="020B0604020202020204" pitchFamily="34" charset="0"/>
              <a:cs typeface="Arial" panose="020B0604020202020204" pitchFamily="34" charset="0"/>
            </a:endParaRPr>
          </a:p>
        </p:txBody>
      </p:sp>
      <p:cxnSp>
        <p:nvCxnSpPr>
          <p:cNvPr id="34" name="Straight Connector 33">
            <a:extLst>
              <a:ext uri="{FF2B5EF4-FFF2-40B4-BE49-F238E27FC236}">
                <a16:creationId xmlns:a16="http://schemas.microsoft.com/office/drawing/2014/main" id="{BC4BB374-4C53-4405-B3D6-928C68A871C7}"/>
              </a:ext>
              <a:ext uri="{C183D7F6-B498-43B3-948B-1728B52AA6E4}">
                <adec:decorative xmlns:adec="http://schemas.microsoft.com/office/drawing/2017/decorative" val="1"/>
              </a:ext>
            </a:extLst>
          </p:cNvPr>
          <p:cNvCxnSpPr>
            <a:cxnSpLocks/>
          </p:cNvCxnSpPr>
          <p:nvPr/>
        </p:nvCxnSpPr>
        <p:spPr>
          <a:xfrm>
            <a:off x="2536371" y="2017985"/>
            <a:ext cx="0" cy="153432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CDDB411-0E13-3741-911B-CFCB74C5BAB0}"/>
              </a:ext>
              <a:ext uri="{C183D7F6-B498-43B3-948B-1728B52AA6E4}">
                <adec:decorative xmlns:adec="http://schemas.microsoft.com/office/drawing/2017/decorative" val="1"/>
              </a:ext>
            </a:extLst>
          </p:cNvPr>
          <p:cNvCxnSpPr>
            <a:cxnSpLocks/>
          </p:cNvCxnSpPr>
          <p:nvPr/>
        </p:nvCxnSpPr>
        <p:spPr>
          <a:xfrm flipH="1">
            <a:off x="4245428" y="5655432"/>
            <a:ext cx="3318888"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Rectangle 1">
            <a:extLst>
              <a:ext uri="{FF2B5EF4-FFF2-40B4-BE49-F238E27FC236}">
                <a16:creationId xmlns:a16="http://schemas.microsoft.com/office/drawing/2014/main" id="{84FB182E-ED7C-E647-20BA-DBFD83A3E032}"/>
              </a:ext>
            </a:extLst>
          </p:cNvPr>
          <p:cNvSpPr/>
          <p:nvPr/>
        </p:nvSpPr>
        <p:spPr>
          <a:xfrm>
            <a:off x="3795530" y="2967335"/>
            <a:ext cx="4600940" cy="923330"/>
          </a:xfrm>
          <a:prstGeom prst="rect">
            <a:avLst/>
          </a:prstGeom>
          <a:noFill/>
        </p:spPr>
        <p:txBody>
          <a:bodyPr wrap="none" lIns="91440" tIns="45720" rIns="91440" bIns="45720">
            <a:spAutoFit/>
          </a:bodyPr>
          <a:lstStyle/>
          <a:p>
            <a:pPr algn="ctr"/>
            <a:r>
              <a:rPr lang="en-GB" sz="5400" b="1" cap="none" spc="50" dirty="0">
                <a:ln w="0"/>
                <a:solidFill>
                  <a:schemeClr val="bg2"/>
                </a:solidFill>
                <a:effectLst>
                  <a:innerShdw blurRad="63500" dist="50800" dir="13500000">
                    <a:srgbClr val="000000">
                      <a:alpha val="50000"/>
                    </a:srgbClr>
                  </a:innerShdw>
                </a:effectLst>
              </a:rPr>
              <a:t>Your text here</a:t>
            </a:r>
          </a:p>
        </p:txBody>
      </p:sp>
    </p:spTree>
    <p:extLst>
      <p:ext uri="{BB962C8B-B14F-4D97-AF65-F5344CB8AC3E}">
        <p14:creationId xmlns:p14="http://schemas.microsoft.com/office/powerpoint/2010/main" val="5063108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418207" y="419183"/>
            <a:ext cx="2978135" cy="1146165"/>
          </a:xfrm>
        </p:spPr>
        <p:txBody>
          <a:bodyPr anchor="ctr"/>
          <a:lstStyle/>
          <a:p>
            <a:r>
              <a:rPr lang="en-GB" dirty="0">
                <a:latin typeface="Arial" panose="020B0604020202020204" pitchFamily="34" charset="0"/>
                <a:cs typeface="Arial" panose="020B0604020202020204" pitchFamily="34" charset="0"/>
              </a:rPr>
              <a:t>Introduction</a:t>
            </a:r>
            <a:endParaRPr lang="en-US" dirty="0">
              <a:latin typeface="Arial" panose="020B0604020202020204" pitchFamily="34" charset="0"/>
              <a:cs typeface="Arial" panose="020B0604020202020204" pitchFamily="34" charset="0"/>
            </a:endParaRPr>
          </a:p>
        </p:txBody>
      </p:sp>
      <p:sp>
        <p:nvSpPr>
          <p:cNvPr id="13" name="Slide Number Placeholder 12">
            <a:extLst>
              <a:ext uri="{FF2B5EF4-FFF2-40B4-BE49-F238E27FC236}">
                <a16:creationId xmlns:a16="http://schemas.microsoft.com/office/drawing/2014/main" id="{8EB4FD15-5553-45C2-B403-92726A0897AE}"/>
              </a:ext>
            </a:extLst>
          </p:cNvPr>
          <p:cNvSpPr>
            <a:spLocks noGrp="1"/>
          </p:cNvSpPr>
          <p:nvPr>
            <p:ph type="sldNum" sz="quarter" idx="22"/>
          </p:nvPr>
        </p:nvSpPr>
        <p:spPr>
          <a:xfrm>
            <a:off x="8610600" y="6356350"/>
            <a:ext cx="2743200" cy="365125"/>
          </a:xfrm>
        </p:spPr>
        <p:txBody>
          <a:bodyPr/>
          <a:lstStyle/>
          <a:p>
            <a:fld id="{B5CEABB6-07DC-46E8-9B57-56EC44A396E5}" type="slidenum">
              <a:rPr lang="en-US" smtClean="0"/>
              <a:pPr/>
              <a:t>2</a:t>
            </a:fld>
            <a:endParaRPr lang="en-US" dirty="0"/>
          </a:p>
        </p:txBody>
      </p:sp>
      <p:sp>
        <p:nvSpPr>
          <p:cNvPr id="10" name="Text Placeholder 9">
            <a:extLst>
              <a:ext uri="{FF2B5EF4-FFF2-40B4-BE49-F238E27FC236}">
                <a16:creationId xmlns:a16="http://schemas.microsoft.com/office/drawing/2014/main" id="{9D5723A4-63FA-4038-9604-C74D5B19B6C9}"/>
              </a:ext>
            </a:extLst>
          </p:cNvPr>
          <p:cNvSpPr>
            <a:spLocks noGrp="1"/>
          </p:cNvSpPr>
          <p:nvPr>
            <p:ph type="body" sz="quarter" idx="28"/>
          </p:nvPr>
        </p:nvSpPr>
        <p:spPr>
          <a:xfrm>
            <a:off x="3962401" y="1894114"/>
            <a:ext cx="7957456" cy="4702629"/>
          </a:xfrm>
        </p:spPr>
        <p:txBody>
          <a:bodyPr>
            <a:noAutofit/>
          </a:bodyPr>
          <a:lstStyle/>
          <a:p>
            <a:pPr marL="285750" indent="-285750">
              <a:buFont typeface="Arial" panose="020B0604020202020204" pitchFamily="34" charset="0"/>
              <a:buChar char="•"/>
            </a:pP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Dementia is a big long-term health problem globally</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Public Health England</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2020).</a:t>
            </a:r>
            <a:endParaRPr lang="en-PK" sz="18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The more common the problem is, the greater the strain on health and social care systems</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Alzheimer's Society</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2024).</a:t>
            </a:r>
            <a:endParaRPr lang="en-PK" sz="18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The community nurse is a key assessor, coordinator and supporter of care.</a:t>
            </a:r>
            <a:endParaRPr lang="en-PK" sz="18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Dementia needs person-centred care, care for the whole person</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Nuffield Trust</a:t>
            </a:r>
            <a:r>
              <a:rPr lang="en-GB" sz="1800" kern="0" dirty="0">
                <a:solidFill>
                  <a:schemeClr val="accent1">
                    <a:lumMod val="40000"/>
                    <a:lumOff val="60000"/>
                  </a:schemeClr>
                </a:solidFill>
                <a:latin typeface="Arial" panose="020B0604020202020204" pitchFamily="34" charset="0"/>
                <a:ea typeface="Times New Roman" panose="02020603050405020304" pitchFamily="18" charset="0"/>
                <a:cs typeface="Arial" panose="020B0604020202020204" pitchFamily="34" charset="0"/>
              </a:rPr>
              <a:t>, 2023).</a:t>
            </a:r>
            <a:endParaRPr lang="en-PK" sz="18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Diagnosis, management, treatment and prevention are to be presented</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GB" sz="1800" kern="0" dirty="0" err="1">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Brooker</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2016).</a:t>
            </a:r>
            <a:endParaRPr lang="en-PK" sz="18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p:txBody>
      </p:sp>
      <p:pic>
        <p:nvPicPr>
          <p:cNvPr id="28" name="Picture 27">
            <a:extLst>
              <a:ext uri="{FF2B5EF4-FFF2-40B4-BE49-F238E27FC236}">
                <a16:creationId xmlns:a16="http://schemas.microsoft.com/office/drawing/2014/main" id="{F4383131-3AA4-647F-78E2-B9F3B3225257}"/>
              </a:ext>
            </a:extLst>
          </p:cNvPr>
          <p:cNvPicPr>
            <a:picLocks noChangeAspect="1"/>
          </p:cNvPicPr>
          <p:nvPr/>
        </p:nvPicPr>
        <p:blipFill>
          <a:blip r:embed="rId3"/>
          <a:stretch>
            <a:fillRect/>
          </a:stretch>
        </p:blipFill>
        <p:spPr>
          <a:xfrm>
            <a:off x="418207" y="2104911"/>
            <a:ext cx="2851150" cy="3711875"/>
          </a:xfrm>
          <a:prstGeom prst="rect">
            <a:avLst/>
          </a:prstGeom>
        </p:spPr>
      </p:pic>
    </p:spTree>
    <p:extLst>
      <p:ext uri="{BB962C8B-B14F-4D97-AF65-F5344CB8AC3E}">
        <p14:creationId xmlns:p14="http://schemas.microsoft.com/office/powerpoint/2010/main" val="15939208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B33DB723-F5E2-41A5-84C1-EBDEDA5B2188}"/>
              </a:ext>
            </a:extLst>
          </p:cNvPr>
          <p:cNvSpPr>
            <a:spLocks noGrp="1"/>
          </p:cNvSpPr>
          <p:nvPr>
            <p:ph type="body" sz="quarter" idx="15"/>
          </p:nvPr>
        </p:nvSpPr>
        <p:spPr>
          <a:xfrm>
            <a:off x="293914" y="1871809"/>
            <a:ext cx="7228114" cy="4822906"/>
          </a:xfrm>
        </p:spPr>
        <p:txBody>
          <a:bodyPr>
            <a:noAutofit/>
          </a:bodyPr>
          <a:lstStyle/>
          <a:p>
            <a:pPr marL="285750" indent="-285750">
              <a:buFont typeface="Arial" panose="020B0604020202020204" pitchFamily="34" charset="0"/>
              <a:buChar char="•"/>
            </a:pPr>
            <a:r>
              <a:rPr lang="en-PK"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Dementia is a syndrome characterised by memory and </a:t>
            </a:r>
            <a:r>
              <a:rPr lang="en-US"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cognitive</a:t>
            </a:r>
            <a:r>
              <a:rPr lang="en-PK"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impairment</a:t>
            </a:r>
            <a:r>
              <a:rPr lang="en-GB"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GB" sz="1600" kern="0" dirty="0" err="1">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Yu</a:t>
            </a:r>
            <a:r>
              <a:rPr lang="en-GB"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et al., 2018).</a:t>
            </a:r>
            <a:endParaRPr lang="en-PK" sz="16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PK"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Around 60-70% of cases are due to Alzheimer's disease</a:t>
            </a:r>
            <a:r>
              <a:rPr lang="en-GB"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Alzheimer's Society</a:t>
            </a:r>
            <a:r>
              <a:rPr lang="en-GB"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2024).</a:t>
            </a:r>
            <a:endParaRPr lang="en-PK" sz="16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PK"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There are other types such as vascular dementia, Lewy body dementia and frontotemporal dementia.</a:t>
            </a:r>
            <a:endParaRPr lang="en-PK" sz="16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PK"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Symptoms include: Memory loss, confusion and impaired judgement</a:t>
            </a:r>
            <a:r>
              <a:rPr lang="en-GB"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National Institute for Health and Care Excellence</a:t>
            </a:r>
            <a:r>
              <a:rPr lang="en-GB" sz="1600" kern="0" dirty="0">
                <a:solidFill>
                  <a:schemeClr val="accent1">
                    <a:lumMod val="40000"/>
                    <a:lumOff val="60000"/>
                  </a:schemeClr>
                </a:solidFill>
                <a:latin typeface="Arial" panose="020B0604020202020204" pitchFamily="34" charset="0"/>
                <a:ea typeface="Times New Roman" panose="02020603050405020304" pitchFamily="18" charset="0"/>
                <a:cs typeface="Arial" panose="020B0604020202020204" pitchFamily="34" charset="0"/>
              </a:rPr>
              <a:t>, 2024).</a:t>
            </a:r>
            <a:endParaRPr lang="en-PK" sz="16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PK"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Behavioural symptoms might involve anxiety, aggression and hallucinations.</a:t>
            </a:r>
            <a:endParaRPr lang="en-PK" sz="16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PK"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Risk factors are age, genetics and cardiovascular disease</a:t>
            </a:r>
            <a:r>
              <a:rPr lang="en-GB"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(Carers UK, 2024)</a:t>
            </a:r>
            <a:endParaRPr lang="en-PK" sz="16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p:txBody>
      </p:sp>
      <p:sp>
        <p:nvSpPr>
          <p:cNvPr id="2" name="Title 1">
            <a:extLst>
              <a:ext uri="{FF2B5EF4-FFF2-40B4-BE49-F238E27FC236}">
                <a16:creationId xmlns:a16="http://schemas.microsoft.com/office/drawing/2014/main" id="{67708C79-A4AC-4B5D-92DF-600737E4D11A}"/>
              </a:ext>
            </a:extLst>
          </p:cNvPr>
          <p:cNvSpPr>
            <a:spLocks noGrp="1"/>
          </p:cNvSpPr>
          <p:nvPr>
            <p:ph type="title"/>
          </p:nvPr>
        </p:nvSpPr>
        <p:spPr>
          <a:xfrm>
            <a:off x="1034142" y="1110286"/>
            <a:ext cx="10515600" cy="924808"/>
          </a:xfrm>
        </p:spPr>
        <p:txBody>
          <a:bodyPr>
            <a:normAutofit/>
          </a:bodyPr>
          <a:lstStyle/>
          <a:p>
            <a:r>
              <a:rPr lang="en-GB" dirty="0">
                <a:latin typeface="Arial" panose="020B0604020202020204" pitchFamily="34" charset="0"/>
                <a:cs typeface="Arial" panose="020B0604020202020204" pitchFamily="34" charset="0"/>
              </a:rPr>
              <a:t>Definition, Symptoms &amp; Aetiology</a:t>
            </a:r>
            <a:endParaRPr lang="en-US" dirty="0">
              <a:latin typeface="Arial" panose="020B0604020202020204" pitchFamily="34" charset="0"/>
              <a:cs typeface="Arial" panose="020B0604020202020204" pitchFamily="34" charset="0"/>
            </a:endParaRPr>
          </a:p>
        </p:txBody>
      </p:sp>
      <p:sp>
        <p:nvSpPr>
          <p:cNvPr id="15" name="Slide Number Placeholder 14">
            <a:extLst>
              <a:ext uri="{FF2B5EF4-FFF2-40B4-BE49-F238E27FC236}">
                <a16:creationId xmlns:a16="http://schemas.microsoft.com/office/drawing/2014/main" id="{A65DB049-1A50-43CE-907A-2AA792D6F9F1}"/>
              </a:ext>
            </a:extLst>
          </p:cNvPr>
          <p:cNvSpPr>
            <a:spLocks noGrp="1"/>
          </p:cNvSpPr>
          <p:nvPr>
            <p:ph type="sldNum" sz="quarter" idx="22"/>
          </p:nvPr>
        </p:nvSpPr>
        <p:spPr>
          <a:xfrm>
            <a:off x="8610600" y="6356350"/>
            <a:ext cx="2743200" cy="365125"/>
          </a:xfrm>
        </p:spPr>
        <p:txBody>
          <a:bodyPr/>
          <a:lstStyle/>
          <a:p>
            <a:fld id="{B5CEABB6-07DC-46E8-9B57-56EC44A396E5}" type="slidenum">
              <a:rPr lang="en-US" smtClean="0"/>
              <a:pPr/>
              <a:t>3</a:t>
            </a:fld>
            <a:endParaRPr lang="en-US" dirty="0"/>
          </a:p>
        </p:txBody>
      </p:sp>
      <p:pic>
        <p:nvPicPr>
          <p:cNvPr id="40" name="Picture 39">
            <a:extLst>
              <a:ext uri="{FF2B5EF4-FFF2-40B4-BE49-F238E27FC236}">
                <a16:creationId xmlns:a16="http://schemas.microsoft.com/office/drawing/2014/main" id="{95D10F30-2ECF-087B-7712-69B139714D5A}"/>
              </a:ext>
            </a:extLst>
          </p:cNvPr>
          <p:cNvPicPr>
            <a:picLocks noChangeAspect="1"/>
          </p:cNvPicPr>
          <p:nvPr/>
        </p:nvPicPr>
        <p:blipFill>
          <a:blip r:embed="rId3"/>
          <a:stretch>
            <a:fillRect/>
          </a:stretch>
        </p:blipFill>
        <p:spPr>
          <a:xfrm>
            <a:off x="7682614" y="2756145"/>
            <a:ext cx="4132868" cy="2118095"/>
          </a:xfrm>
          <a:prstGeom prst="rect">
            <a:avLst/>
          </a:prstGeom>
        </p:spPr>
      </p:pic>
    </p:spTree>
    <p:extLst>
      <p:ext uri="{BB962C8B-B14F-4D97-AF65-F5344CB8AC3E}">
        <p14:creationId xmlns:p14="http://schemas.microsoft.com/office/powerpoint/2010/main" val="17385616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a:extLst>
              <a:ext uri="{FF2B5EF4-FFF2-40B4-BE49-F238E27FC236}">
                <a16:creationId xmlns:a16="http://schemas.microsoft.com/office/drawing/2014/main" id="{8C15BCA1-F2FE-4E47-B6D5-3BCFF65BFBF3}"/>
              </a:ext>
            </a:extLst>
          </p:cNvPr>
          <p:cNvPicPr>
            <a:picLocks noGrp="1" noChangeAspect="1"/>
          </p:cNvPicPr>
          <p:nvPr>
            <p:ph type="pic" sz="quarter" idx="27"/>
          </p:nvPr>
        </p:nvPicPr>
        <p:blipFill rotWithShape="1">
          <a:blip r:embed="rId3"/>
          <a:srcRect/>
          <a:stretch/>
        </p:blipFill>
        <p:spPr>
          <a:xfrm>
            <a:off x="2" y="383953"/>
            <a:ext cx="6971631" cy="5476435"/>
          </a:xfrm>
        </p:spPr>
      </p:pic>
      <p:sp>
        <p:nvSpPr>
          <p:cNvPr id="3" name="Text Placeholder 2">
            <a:extLst>
              <a:ext uri="{FF2B5EF4-FFF2-40B4-BE49-F238E27FC236}">
                <a16:creationId xmlns:a16="http://schemas.microsoft.com/office/drawing/2014/main" id="{D3264BC1-DA72-48D5-81A1-C62B43019957}"/>
              </a:ext>
            </a:extLst>
          </p:cNvPr>
          <p:cNvSpPr>
            <a:spLocks noGrp="1"/>
          </p:cNvSpPr>
          <p:nvPr>
            <p:ph type="body" sz="quarter" idx="15"/>
          </p:nvPr>
        </p:nvSpPr>
        <p:spPr>
          <a:xfrm>
            <a:off x="5943599" y="1675755"/>
            <a:ext cx="5965371" cy="4991290"/>
          </a:xfrm>
        </p:spPr>
        <p:txBody>
          <a:bodyPr>
            <a:noAutofit/>
          </a:bodyPr>
          <a:lstStyle/>
          <a:p>
            <a:pPr marL="285750" indent="-285750">
              <a:buFont typeface="Arial" panose="020B0604020202020204" pitchFamily="34" charset="0"/>
              <a:buChar char="•"/>
            </a:pPr>
            <a:r>
              <a:rPr lang="en-PK"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Over 55 million people have dementia in the world</a:t>
            </a:r>
            <a:r>
              <a:rPr lang="en-GB"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GB" sz="1600" kern="0" dirty="0" err="1">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Surr</a:t>
            </a:r>
            <a:r>
              <a:rPr lang="en-GB"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et al., 2017).</a:t>
            </a:r>
            <a:endParaRPr lang="en-PK" sz="16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PK"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An estimated 10 million new cases are diagnosed each year</a:t>
            </a:r>
            <a:r>
              <a:rPr lang="en-GB"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(Skills for Care, 2024).</a:t>
            </a:r>
            <a:endParaRPr lang="en-PK" sz="16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PK"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There are almost a million people affected by dementia in the UK</a:t>
            </a:r>
            <a:r>
              <a:rPr lang="en-GB"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Alzheimer's Society</a:t>
            </a:r>
            <a:r>
              <a:rPr lang="en-GB"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2024).</a:t>
            </a:r>
            <a:endParaRPr lang="en-PK" sz="16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PK"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By 2040, it is predicted that the UK prevalence will be &gt;1.4 million.</a:t>
            </a:r>
            <a:endParaRPr lang="en-PK" sz="16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PK"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Population ageing is the main factor.</a:t>
            </a:r>
            <a:endParaRPr lang="en-PK" sz="16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PK"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Dementia is one of the most important causes of disability and dependency</a:t>
            </a:r>
            <a:r>
              <a:rPr lang="en-GB"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Department of Health and Social Care</a:t>
            </a:r>
            <a:r>
              <a:rPr lang="en-GB" sz="1600" kern="0" dirty="0">
                <a:solidFill>
                  <a:schemeClr val="accent1">
                    <a:lumMod val="40000"/>
                    <a:lumOff val="60000"/>
                  </a:schemeClr>
                </a:solidFill>
                <a:latin typeface="Arial" panose="020B0604020202020204" pitchFamily="34" charset="0"/>
                <a:ea typeface="Times New Roman" panose="02020603050405020304" pitchFamily="18" charset="0"/>
                <a:cs typeface="Arial" panose="020B0604020202020204" pitchFamily="34" charset="0"/>
              </a:rPr>
              <a:t>, 2022).</a:t>
            </a:r>
            <a:endParaRPr lang="en-PK" sz="16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p:txBody>
      </p:sp>
      <p:sp>
        <p:nvSpPr>
          <p:cNvPr id="2" name="Title 1">
            <a:extLst>
              <a:ext uri="{FF2B5EF4-FFF2-40B4-BE49-F238E27FC236}">
                <a16:creationId xmlns:a16="http://schemas.microsoft.com/office/drawing/2014/main" id="{7291CFAB-A735-4A31-A51D-42FE1F5E94E0}"/>
              </a:ext>
            </a:extLst>
          </p:cNvPr>
          <p:cNvSpPr>
            <a:spLocks noGrp="1"/>
          </p:cNvSpPr>
          <p:nvPr>
            <p:ph type="title"/>
          </p:nvPr>
        </p:nvSpPr>
        <p:spPr>
          <a:xfrm>
            <a:off x="6971633" y="690928"/>
            <a:ext cx="4501910" cy="732282"/>
          </a:xfrm>
        </p:spPr>
        <p:txBody>
          <a:bodyPr>
            <a:normAutofit fontScale="90000"/>
          </a:bodyPr>
          <a:lstStyle/>
          <a:p>
            <a:r>
              <a:rPr lang="en-GB" dirty="0">
                <a:latin typeface="Arial" panose="020B0604020202020204" pitchFamily="34" charset="0"/>
                <a:cs typeface="Arial" panose="020B0604020202020204" pitchFamily="34" charset="0"/>
              </a:rPr>
              <a:t>Prevalence of dementia in Uk &amp; Worldwide </a:t>
            </a:r>
            <a:endParaRPr lang="en-US" dirty="0">
              <a:latin typeface="Arial" panose="020B0604020202020204" pitchFamily="34" charset="0"/>
              <a:cs typeface="Arial" panose="020B0604020202020204" pitchFamily="34" charset="0"/>
            </a:endParaRPr>
          </a:p>
        </p:txBody>
      </p:sp>
      <p:sp>
        <p:nvSpPr>
          <p:cNvPr id="12" name="Slide Number Placeholder 11">
            <a:extLst>
              <a:ext uri="{FF2B5EF4-FFF2-40B4-BE49-F238E27FC236}">
                <a16:creationId xmlns:a16="http://schemas.microsoft.com/office/drawing/2014/main" id="{18E5D0F5-4C11-47EE-BA9F-DEF2F44DD3DC}"/>
              </a:ext>
            </a:extLst>
          </p:cNvPr>
          <p:cNvSpPr>
            <a:spLocks noGrp="1"/>
          </p:cNvSpPr>
          <p:nvPr>
            <p:ph type="sldNum" sz="quarter" idx="22"/>
          </p:nvPr>
        </p:nvSpPr>
        <p:spPr>
          <a:xfrm>
            <a:off x="8610600" y="6356350"/>
            <a:ext cx="2743200" cy="365125"/>
          </a:xfrm>
        </p:spPr>
        <p:txBody>
          <a:bodyPr/>
          <a:lstStyle/>
          <a:p>
            <a:fld id="{B5CEABB6-07DC-46E8-9B57-56EC44A396E5}" type="slidenum">
              <a:rPr lang="en-US" smtClean="0"/>
              <a:pPr/>
              <a:t>4</a:t>
            </a:fld>
            <a:endParaRPr lang="en-US" dirty="0"/>
          </a:p>
        </p:txBody>
      </p:sp>
    </p:spTree>
    <p:extLst>
      <p:ext uri="{BB962C8B-B14F-4D97-AF65-F5344CB8AC3E}">
        <p14:creationId xmlns:p14="http://schemas.microsoft.com/office/powerpoint/2010/main" val="6279115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7640DF9D-0C9E-4C5D-9635-6B4DE10CCEE5}"/>
              </a:ext>
            </a:extLst>
          </p:cNvPr>
          <p:cNvSpPr>
            <a:spLocks noGrp="1"/>
          </p:cNvSpPr>
          <p:nvPr>
            <p:ph type="body" sz="quarter" idx="34"/>
          </p:nvPr>
        </p:nvSpPr>
        <p:spPr>
          <a:xfrm>
            <a:off x="674914" y="3407225"/>
            <a:ext cx="3005686" cy="2579914"/>
          </a:xfrm>
        </p:spPr>
        <p:txBody>
          <a:bodyPr vert="horz" lIns="91440" tIns="45720" rIns="91440" bIns="45720" rtlCol="0" anchor="t">
            <a:noAutofit/>
          </a:bodyPr>
          <a:lstStyle/>
          <a:p>
            <a:pPr marL="285750" indent="-285750">
              <a:buFont typeface="Arial" panose="020B0604020202020204" pitchFamily="34" charset="0"/>
              <a:buChar char="•"/>
            </a:pPr>
            <a:r>
              <a:rPr lang="en-PK"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Progressive cognitive decline has an impact on independence.</a:t>
            </a:r>
            <a:endParaRPr lang="en-PK" sz="16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PK"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Risks of falling and frailty</a:t>
            </a:r>
            <a:r>
              <a:rPr lang="en-GB"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Department of Health and Social Care</a:t>
            </a:r>
            <a:r>
              <a:rPr lang="en-GB" sz="1600" kern="0" dirty="0">
                <a:solidFill>
                  <a:schemeClr val="accent1">
                    <a:lumMod val="40000"/>
                    <a:lumOff val="60000"/>
                  </a:schemeClr>
                </a:solidFill>
                <a:latin typeface="Arial" panose="020B0604020202020204" pitchFamily="34" charset="0"/>
                <a:ea typeface="Times New Roman" panose="02020603050405020304" pitchFamily="18" charset="0"/>
                <a:cs typeface="Arial" panose="020B0604020202020204" pitchFamily="34" charset="0"/>
              </a:rPr>
              <a:t>, 2024).</a:t>
            </a:r>
            <a:endParaRPr lang="en-PK" sz="16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p:txBody>
      </p:sp>
      <p:pic>
        <p:nvPicPr>
          <p:cNvPr id="27" name="Picture Placeholder 11" descr="Microscope outline">
            <a:extLst>
              <a:ext uri="{FF2B5EF4-FFF2-40B4-BE49-F238E27FC236}">
                <a16:creationId xmlns:a16="http://schemas.microsoft.com/office/drawing/2014/main" id="{E7501A7A-87F1-48B8-AE66-9FB3CB45D40B}"/>
              </a:ext>
            </a:extLst>
          </p:cNvPr>
          <p:cNvPicPr>
            <a:picLocks noGrp="1" noChangeAspect="1"/>
          </p:cNvPicPr>
          <p:nvPr>
            <p:ph type="pic" sz="quarter" idx="42"/>
          </p:nvPr>
        </p:nvPicPr>
        <p:blipFill rotWithShape="1">
          <a:blip r:embed="rId3">
            <a:extLst>
              <a:ext uri="{28A0092B-C50C-407E-A947-70E740481C1C}">
                <a14:useLocalDpi xmlns:a14="http://schemas.microsoft.com/office/drawing/2010/main"/>
              </a:ext>
              <a:ext uri="{96DAC541-7B7A-43D3-8B79-37D633B846F1}">
                <asvg:svgBlip xmlns:asvg="http://schemas.microsoft.com/office/drawing/2016/SVG/main" r:embed="rId4"/>
              </a:ext>
            </a:extLst>
          </a:blip>
          <a:srcRect/>
          <a:stretch/>
        </p:blipFill>
        <p:spPr>
          <a:xfrm>
            <a:off x="1034142" y="2188025"/>
            <a:ext cx="769486" cy="769486"/>
          </a:xfrm>
          <a:noFill/>
          <a:ln w="95250" cap="sq" cmpd="sng" algn="ctr">
            <a:noFill/>
            <a:prstDash val="solid"/>
            <a:miter lim="800000"/>
          </a:ln>
          <a:effectLst/>
        </p:spPr>
      </p:pic>
      <p:sp>
        <p:nvSpPr>
          <p:cNvPr id="2" name="Title 1">
            <a:extLst>
              <a:ext uri="{FF2B5EF4-FFF2-40B4-BE49-F238E27FC236}">
                <a16:creationId xmlns:a16="http://schemas.microsoft.com/office/drawing/2014/main" id="{8A4E0A63-A388-49B1-A04E-27CE9BD622EF}"/>
              </a:ext>
            </a:extLst>
          </p:cNvPr>
          <p:cNvSpPr>
            <a:spLocks noGrp="1"/>
          </p:cNvSpPr>
          <p:nvPr>
            <p:ph type="title"/>
          </p:nvPr>
        </p:nvSpPr>
        <p:spPr>
          <a:xfrm>
            <a:off x="1718296" y="562928"/>
            <a:ext cx="8655790" cy="1130533"/>
          </a:xfrm>
        </p:spPr>
        <p:txBody>
          <a:bodyPr>
            <a:normAutofit/>
          </a:bodyPr>
          <a:lstStyle/>
          <a:p>
            <a:r>
              <a:rPr lang="en-GB" sz="3200" dirty="0">
                <a:latin typeface="Arial" panose="020B0604020202020204" pitchFamily="34" charset="0"/>
                <a:cs typeface="Arial" panose="020B0604020202020204" pitchFamily="34" charset="0"/>
              </a:rPr>
              <a:t>Physical, Psychological &amp; Social Impact</a:t>
            </a:r>
            <a:endParaRPr lang="en-ZA" sz="3200" dirty="0">
              <a:latin typeface="Arial" panose="020B0604020202020204" pitchFamily="34" charset="0"/>
              <a:cs typeface="Arial" panose="020B0604020202020204" pitchFamily="34" charset="0"/>
            </a:endParaRPr>
          </a:p>
        </p:txBody>
      </p:sp>
      <p:sp>
        <p:nvSpPr>
          <p:cNvPr id="8" name="Text Placeholder 7">
            <a:extLst>
              <a:ext uri="{FF2B5EF4-FFF2-40B4-BE49-F238E27FC236}">
                <a16:creationId xmlns:a16="http://schemas.microsoft.com/office/drawing/2014/main" id="{F5C3A7BE-F7FC-4942-A31A-491A8A806103}"/>
              </a:ext>
            </a:extLst>
          </p:cNvPr>
          <p:cNvSpPr>
            <a:spLocks noGrp="1"/>
          </p:cNvSpPr>
          <p:nvPr>
            <p:ph type="body" sz="quarter" idx="44"/>
          </p:nvPr>
        </p:nvSpPr>
        <p:spPr>
          <a:xfrm>
            <a:off x="3781019" y="3429000"/>
            <a:ext cx="3566838" cy="2851164"/>
          </a:xfrm>
        </p:spPr>
        <p:txBody>
          <a:bodyPr vert="horz" lIns="91440" tIns="45720" rIns="91440" bIns="45720" rtlCol="0" anchor="t">
            <a:noAutofit/>
          </a:bodyPr>
          <a:lstStyle/>
          <a:p>
            <a:pPr marL="285750" indent="-285750">
              <a:buFont typeface="Arial" panose="020B0604020202020204" pitchFamily="34" charset="0"/>
              <a:buChar char="•"/>
            </a:pPr>
            <a:r>
              <a:rPr lang="en-PK"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Depression and anxiety are prevalent.</a:t>
            </a:r>
            <a:endParaRPr lang="en-PK" sz="16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PK"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Behavioural and psychological symptoms are often seen.</a:t>
            </a:r>
            <a:endParaRPr lang="en-PK" sz="16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PK"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Loss of identity and autonomy may occur</a:t>
            </a:r>
            <a:r>
              <a:rPr lang="en-GB"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GB" sz="1600" kern="0" dirty="0" err="1">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Orrell</a:t>
            </a:r>
            <a:r>
              <a:rPr lang="en-GB"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et al., 2017).</a:t>
            </a:r>
            <a:endParaRPr lang="en-PK" sz="16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p:txBody>
      </p:sp>
      <p:pic>
        <p:nvPicPr>
          <p:cNvPr id="28" name="Picture Placeholder 15" descr="Document outline">
            <a:extLst>
              <a:ext uri="{FF2B5EF4-FFF2-40B4-BE49-F238E27FC236}">
                <a16:creationId xmlns:a16="http://schemas.microsoft.com/office/drawing/2014/main" id="{55BF36B0-70C1-41A7-97F7-10772AE3E317}"/>
              </a:ext>
            </a:extLst>
          </p:cNvPr>
          <p:cNvPicPr>
            <a:picLocks noGrp="1" noChangeAspect="1"/>
          </p:cNvPicPr>
          <p:nvPr>
            <p:ph type="pic" sz="quarter" idx="45"/>
          </p:nvPr>
        </p:nvPicPr>
        <p:blipFill rotWithShape="1">
          <a:blip r:embed="rId5">
            <a:extLst>
              <a:ext uri="{28A0092B-C50C-407E-A947-70E740481C1C}">
                <a14:useLocalDpi xmlns:a14="http://schemas.microsoft.com/office/drawing/2010/main"/>
              </a:ext>
              <a:ext uri="{96DAC541-7B7A-43D3-8B79-37D633B846F1}">
                <asvg:svgBlip xmlns:asvg="http://schemas.microsoft.com/office/drawing/2016/SVG/main" r:embed="rId6"/>
              </a:ext>
            </a:extLst>
          </a:blip>
          <a:srcRect/>
          <a:stretch/>
        </p:blipFill>
        <p:spPr>
          <a:xfrm>
            <a:off x="4706975" y="2188026"/>
            <a:ext cx="769486" cy="769486"/>
          </a:xfrm>
          <a:noFill/>
          <a:ln w="95250" cap="sq" cmpd="sng" algn="ctr">
            <a:noFill/>
            <a:prstDash val="solid"/>
            <a:miter lim="800000"/>
          </a:ln>
          <a:effectLst/>
        </p:spPr>
      </p:pic>
      <p:sp>
        <p:nvSpPr>
          <p:cNvPr id="10" name="Text Placeholder 9">
            <a:extLst>
              <a:ext uri="{FF2B5EF4-FFF2-40B4-BE49-F238E27FC236}">
                <a16:creationId xmlns:a16="http://schemas.microsoft.com/office/drawing/2014/main" id="{BC1DF189-6F2F-4C21-88CC-C82D3D0D147B}"/>
              </a:ext>
            </a:extLst>
          </p:cNvPr>
          <p:cNvSpPr>
            <a:spLocks noGrp="1"/>
          </p:cNvSpPr>
          <p:nvPr>
            <p:ph type="body" sz="quarter" idx="47"/>
          </p:nvPr>
        </p:nvSpPr>
        <p:spPr>
          <a:xfrm>
            <a:off x="8109857" y="3624943"/>
            <a:ext cx="3135086" cy="2503714"/>
          </a:xfrm>
        </p:spPr>
        <p:txBody>
          <a:bodyPr vert="horz" lIns="91440" tIns="45720" rIns="91440" bIns="45720" rtlCol="0" anchor="t">
            <a:noAutofit/>
          </a:bodyPr>
          <a:lstStyle/>
          <a:p>
            <a:pPr marL="285750" indent="-285750">
              <a:buFont typeface="Arial" panose="020B0604020202020204" pitchFamily="34" charset="0"/>
              <a:buChar char="•"/>
            </a:pPr>
            <a:r>
              <a:rPr lang="en-PK"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Social isolation and stigma are still </a:t>
            </a:r>
            <a:r>
              <a:rPr lang="en-US"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major issues</a:t>
            </a:r>
            <a:r>
              <a:rPr lang="en-PK"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a:t>
            </a:r>
            <a:endParaRPr lang="en-PK" sz="16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PK"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Emotional and </a:t>
            </a:r>
            <a:r>
              <a:rPr lang="en-US"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economic</a:t>
            </a:r>
            <a:r>
              <a:rPr lang="en-PK"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strains on families</a:t>
            </a:r>
            <a:r>
              <a:rPr lang="en-GB"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Fabricatore</a:t>
            </a:r>
            <a:r>
              <a:rPr lang="en-US"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a:t>
            </a:r>
            <a:r>
              <a:rPr lang="en-PK" sz="1600" dirty="0">
                <a:solidFill>
                  <a:schemeClr val="accent1">
                    <a:lumMod val="40000"/>
                    <a:lumOff val="60000"/>
                  </a:schemeClr>
                </a:solidFill>
                <a:effectLst/>
                <a:latin typeface="Arial" panose="020B0604020202020204" pitchFamily="34" charset="0"/>
                <a:cs typeface="Arial" panose="020B0604020202020204" pitchFamily="34" charset="0"/>
              </a:rPr>
              <a:t> </a:t>
            </a:r>
            <a:r>
              <a:rPr lang="en-GB" sz="1600" dirty="0">
                <a:solidFill>
                  <a:schemeClr val="accent1">
                    <a:lumMod val="40000"/>
                    <a:lumOff val="60000"/>
                  </a:schemeClr>
                </a:solidFill>
                <a:effectLst/>
                <a:latin typeface="Arial" panose="020B0604020202020204" pitchFamily="34" charset="0"/>
                <a:cs typeface="Arial" panose="020B0604020202020204" pitchFamily="34" charset="0"/>
              </a:rPr>
              <a:t> et al., 2020).</a:t>
            </a:r>
            <a:endParaRPr lang="en-PK" sz="16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p:txBody>
      </p:sp>
      <p:pic>
        <p:nvPicPr>
          <p:cNvPr id="29" name="Picture Placeholder 17" descr="Illustrator outline">
            <a:extLst>
              <a:ext uri="{FF2B5EF4-FFF2-40B4-BE49-F238E27FC236}">
                <a16:creationId xmlns:a16="http://schemas.microsoft.com/office/drawing/2014/main" id="{3F6B18F7-FCBF-493A-AD96-1FFF95A95E2F}"/>
              </a:ext>
            </a:extLst>
          </p:cNvPr>
          <p:cNvPicPr>
            <a:picLocks noGrp="1" noChangeAspect="1"/>
          </p:cNvPicPr>
          <p:nvPr>
            <p:ph type="pic" sz="quarter" idx="48"/>
          </p:nvPr>
        </p:nvPicPr>
        <p:blipFill rotWithShape="1">
          <a:blip r:embed="rId7">
            <a:extLst>
              <a:ext uri="{28A0092B-C50C-407E-A947-70E740481C1C}">
                <a14:useLocalDpi xmlns:a14="http://schemas.microsoft.com/office/drawing/2010/main"/>
              </a:ext>
              <a:ext uri="{96DAC541-7B7A-43D3-8B79-37D633B846F1}">
                <asvg:svgBlip xmlns:asvg="http://schemas.microsoft.com/office/drawing/2016/SVG/main" r:embed="rId8"/>
              </a:ext>
            </a:extLst>
          </a:blip>
          <a:srcRect/>
          <a:stretch/>
        </p:blipFill>
        <p:spPr>
          <a:xfrm>
            <a:off x="8412200" y="2177140"/>
            <a:ext cx="769486" cy="769486"/>
          </a:xfrm>
          <a:noFill/>
          <a:ln w="95250" cap="sq" cmpd="sng" algn="ctr">
            <a:noFill/>
            <a:prstDash val="solid"/>
            <a:miter lim="800000"/>
          </a:ln>
          <a:effectLst/>
        </p:spPr>
      </p:pic>
      <p:sp>
        <p:nvSpPr>
          <p:cNvPr id="4" name="Slide Number Placeholder 3">
            <a:extLst>
              <a:ext uri="{FF2B5EF4-FFF2-40B4-BE49-F238E27FC236}">
                <a16:creationId xmlns:a16="http://schemas.microsoft.com/office/drawing/2014/main" id="{79ED4A67-3A46-4F54-A12A-EAE1B53E6457}"/>
              </a:ext>
            </a:extLst>
          </p:cNvPr>
          <p:cNvSpPr>
            <a:spLocks noGrp="1"/>
          </p:cNvSpPr>
          <p:nvPr>
            <p:ph type="sldNum" sz="quarter" idx="22"/>
          </p:nvPr>
        </p:nvSpPr>
        <p:spPr>
          <a:xfrm>
            <a:off x="7810086" y="6280164"/>
            <a:ext cx="2743200" cy="365125"/>
          </a:xfrm>
        </p:spPr>
        <p:txBody>
          <a:bodyPr/>
          <a:lstStyle/>
          <a:p>
            <a:fld id="{19B51A1E-902D-48AF-9020-955120F399B6}" type="slidenum">
              <a:rPr lang="en-ZA" smtClean="0"/>
              <a:pPr/>
              <a:t>5</a:t>
            </a:fld>
            <a:endParaRPr lang="en-ZA" dirty="0"/>
          </a:p>
        </p:txBody>
      </p:sp>
    </p:spTree>
    <p:extLst>
      <p:ext uri="{BB962C8B-B14F-4D97-AF65-F5344CB8AC3E}">
        <p14:creationId xmlns:p14="http://schemas.microsoft.com/office/powerpoint/2010/main" val="20693930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Text Placeholder 3">
            <a:extLst>
              <a:ext uri="{FF2B5EF4-FFF2-40B4-BE49-F238E27FC236}">
                <a16:creationId xmlns:a16="http://schemas.microsoft.com/office/drawing/2014/main" id="{724BB97F-B86E-2C42-8391-A2B8B7D7DC27}"/>
              </a:ext>
            </a:extLst>
          </p:cNvPr>
          <p:cNvSpPr>
            <a:spLocks noGrp="1"/>
          </p:cNvSpPr>
          <p:nvPr>
            <p:ph type="body" sz="quarter" idx="15"/>
          </p:nvPr>
        </p:nvSpPr>
        <p:spPr>
          <a:xfrm>
            <a:off x="8088089" y="456263"/>
            <a:ext cx="3929742" cy="6183114"/>
          </a:xfrm>
        </p:spPr>
        <p:txBody>
          <a:bodyPr>
            <a:noAutofit/>
          </a:bodyPr>
          <a:lstStyle/>
          <a:p>
            <a:pPr marL="285750" indent="-285750">
              <a:buFont typeface="Arial" panose="020B0604020202020204" pitchFamily="34" charset="0"/>
              <a:buChar char="•"/>
            </a:pPr>
            <a:r>
              <a:rPr lang="en-PK"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The impact of dementia on the UK economy is more than £42 billion a year</a:t>
            </a:r>
            <a:r>
              <a:rPr lang="en-GB"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(WHO, 2023)</a:t>
            </a:r>
            <a:r>
              <a:rPr lang="en-PK"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a:t>
            </a:r>
            <a:endParaRPr lang="en-PK" sz="16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PK"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Healthcare and social care expenditure are included in costs</a:t>
            </a:r>
            <a:r>
              <a:rPr lang="en-GB"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(Feast et al, 2016).</a:t>
            </a:r>
            <a:endParaRPr lang="en-PK" sz="16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PK"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Informal carers provide significant amounts of unpaid care.</a:t>
            </a:r>
            <a:endParaRPr lang="en-PK" sz="16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US"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Reduced</a:t>
            </a:r>
            <a:r>
              <a:rPr lang="en-PK"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productivity equates to losses in national economies</a:t>
            </a:r>
            <a:r>
              <a:rPr lang="en-GB"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NHS England</a:t>
            </a:r>
            <a:r>
              <a:rPr lang="en-GB" sz="1600" kern="0" dirty="0">
                <a:solidFill>
                  <a:schemeClr val="accent1">
                    <a:lumMod val="40000"/>
                    <a:lumOff val="60000"/>
                  </a:schemeClr>
                </a:solidFill>
                <a:latin typeface="Arial" panose="020B0604020202020204" pitchFamily="34" charset="0"/>
                <a:ea typeface="Times New Roman" panose="02020603050405020304" pitchFamily="18" charset="0"/>
                <a:cs typeface="Arial" panose="020B0604020202020204" pitchFamily="34" charset="0"/>
              </a:rPr>
              <a:t>, 2024).</a:t>
            </a:r>
            <a:endParaRPr lang="en-PK" sz="16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PK"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Demand for residential care continues to increase.</a:t>
            </a:r>
            <a:endParaRPr lang="en-PK" sz="16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PK"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Access to services is affected by health inequalities</a:t>
            </a:r>
            <a:r>
              <a:rPr lang="en-GB"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GB" sz="1600" kern="0" dirty="0" err="1">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Giebel</a:t>
            </a:r>
            <a:r>
              <a:rPr lang="en-GB"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et al., 2020).</a:t>
            </a:r>
            <a:endParaRPr lang="en-PK" sz="16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p:txBody>
      </p:sp>
      <p:sp>
        <p:nvSpPr>
          <p:cNvPr id="11" name="Slide Number Placeholder 10">
            <a:extLst>
              <a:ext uri="{FF2B5EF4-FFF2-40B4-BE49-F238E27FC236}">
                <a16:creationId xmlns:a16="http://schemas.microsoft.com/office/drawing/2014/main" id="{E874D5FC-7122-4EA9-A7AA-BA3F9A46DF3E}"/>
              </a:ext>
            </a:extLst>
          </p:cNvPr>
          <p:cNvSpPr>
            <a:spLocks noGrp="1"/>
          </p:cNvSpPr>
          <p:nvPr>
            <p:ph type="sldNum" sz="quarter" idx="22"/>
          </p:nvPr>
        </p:nvSpPr>
        <p:spPr>
          <a:xfrm>
            <a:off x="8610600" y="6356350"/>
            <a:ext cx="2743200" cy="365125"/>
          </a:xfrm>
        </p:spPr>
        <p:txBody>
          <a:bodyPr/>
          <a:lstStyle/>
          <a:p>
            <a:fld id="{B5CEABB6-07DC-46E8-9B57-56EC44A396E5}" type="slidenum">
              <a:rPr lang="en-US" smtClean="0"/>
              <a:pPr/>
              <a:t>6</a:t>
            </a:fld>
            <a:endParaRPr lang="en-US" dirty="0"/>
          </a:p>
        </p:txBody>
      </p:sp>
      <p:sp>
        <p:nvSpPr>
          <p:cNvPr id="2" name="Title 1">
            <a:extLst>
              <a:ext uri="{FF2B5EF4-FFF2-40B4-BE49-F238E27FC236}">
                <a16:creationId xmlns:a16="http://schemas.microsoft.com/office/drawing/2014/main" id="{39605AF1-623C-4E09-AB5D-8DD0571489F6}"/>
              </a:ext>
            </a:extLst>
          </p:cNvPr>
          <p:cNvSpPr>
            <a:spLocks noGrp="1"/>
          </p:cNvSpPr>
          <p:nvPr>
            <p:ph type="title"/>
          </p:nvPr>
        </p:nvSpPr>
        <p:spPr>
          <a:xfrm>
            <a:off x="1034142" y="1110286"/>
            <a:ext cx="10319657" cy="924808"/>
          </a:xfrm>
        </p:spPr>
        <p:txBody>
          <a:bodyPr>
            <a:normAutofit/>
          </a:bodyPr>
          <a:lstStyle/>
          <a:p>
            <a:r>
              <a:rPr lang="en-GB" sz="3200" dirty="0">
                <a:latin typeface="Arial" panose="020B0604020202020204" pitchFamily="34" charset="0"/>
                <a:cs typeface="Arial" panose="020B0604020202020204" pitchFamily="34" charset="0"/>
              </a:rPr>
              <a:t>Economic and Social Burden </a:t>
            </a:r>
            <a:endParaRPr lang="en-ZA" sz="3200" dirty="0">
              <a:latin typeface="Arial" panose="020B0604020202020204" pitchFamily="34" charset="0"/>
              <a:cs typeface="Arial" panose="020B0604020202020204" pitchFamily="34" charset="0"/>
            </a:endParaRPr>
          </a:p>
        </p:txBody>
      </p:sp>
      <p:pic>
        <p:nvPicPr>
          <p:cNvPr id="18" name="Picture 17">
            <a:extLst>
              <a:ext uri="{FF2B5EF4-FFF2-40B4-BE49-F238E27FC236}">
                <a16:creationId xmlns:a16="http://schemas.microsoft.com/office/drawing/2014/main" id="{324C2503-FFB7-7103-A5DF-47AA1341771D}"/>
              </a:ext>
            </a:extLst>
          </p:cNvPr>
          <p:cNvPicPr>
            <a:picLocks noChangeAspect="1"/>
          </p:cNvPicPr>
          <p:nvPr/>
        </p:nvPicPr>
        <p:blipFill>
          <a:blip r:embed="rId3"/>
          <a:stretch>
            <a:fillRect/>
          </a:stretch>
        </p:blipFill>
        <p:spPr>
          <a:xfrm>
            <a:off x="816815" y="2328138"/>
            <a:ext cx="4114800" cy="3029578"/>
          </a:xfrm>
          <a:prstGeom prst="rect">
            <a:avLst/>
          </a:prstGeom>
        </p:spPr>
      </p:pic>
    </p:spTree>
    <p:extLst>
      <p:ext uri="{BB962C8B-B14F-4D97-AF65-F5344CB8AC3E}">
        <p14:creationId xmlns:p14="http://schemas.microsoft.com/office/powerpoint/2010/main" val="37356853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029BF934-41D9-5F53-4633-70A6BB38435C}"/>
              </a:ext>
            </a:extLst>
          </p:cNvPr>
          <p:cNvSpPr>
            <a:spLocks noGrp="1"/>
          </p:cNvSpPr>
          <p:nvPr>
            <p:ph idx="1"/>
          </p:nvPr>
        </p:nvSpPr>
        <p:spPr>
          <a:xfrm>
            <a:off x="1028699" y="1626536"/>
            <a:ext cx="10134601" cy="2269544"/>
          </a:xfrm>
        </p:spPr>
        <p:txBody>
          <a:bodyPr>
            <a:normAutofit/>
          </a:bodyPr>
          <a:lstStyle/>
          <a:p>
            <a:r>
              <a:rPr lang="en-PK"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Early diagnosis = better outcomes!</a:t>
            </a:r>
            <a:endParaRPr lang="en-PK" sz="16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r>
              <a:rPr lang="en-PK"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Referral tends to be common via General Practice</a:t>
            </a:r>
            <a:r>
              <a:rPr lang="en-GB"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Health Education England</a:t>
            </a:r>
            <a:r>
              <a:rPr lang="en-GB"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2022).</a:t>
            </a:r>
            <a:endParaRPr lang="en-PK" sz="16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r>
              <a:rPr lang="en-PK"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Memory clinics carry out specialist evaluation.</a:t>
            </a:r>
            <a:endParaRPr lang="en-PK" sz="16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r>
              <a:rPr lang="en-US"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Cognitive</a:t>
            </a:r>
            <a:r>
              <a:rPr lang="en-PK"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screening tools aid diagnosis</a:t>
            </a:r>
            <a:r>
              <a:rPr lang="en-GB"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NHS England</a:t>
            </a:r>
            <a:r>
              <a:rPr lang="en-GB" sz="1600" kern="0" dirty="0">
                <a:solidFill>
                  <a:schemeClr val="accent1">
                    <a:lumMod val="40000"/>
                    <a:lumOff val="60000"/>
                  </a:schemeClr>
                </a:solidFill>
                <a:latin typeface="Arial" panose="020B0604020202020204" pitchFamily="34" charset="0"/>
                <a:ea typeface="Times New Roman" panose="02020603050405020304" pitchFamily="18" charset="0"/>
                <a:cs typeface="Arial" panose="020B0604020202020204" pitchFamily="34" charset="0"/>
              </a:rPr>
              <a:t>, 2024).</a:t>
            </a:r>
            <a:endParaRPr lang="en-PK" sz="16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r>
              <a:rPr lang="en-PK"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Brain imaging might be necessary</a:t>
            </a:r>
            <a:r>
              <a:rPr lang="en-GB"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Zucchella</a:t>
            </a:r>
            <a:r>
              <a:rPr lang="en-PK" sz="1600" dirty="0">
                <a:solidFill>
                  <a:schemeClr val="accent1">
                    <a:lumMod val="40000"/>
                    <a:lumOff val="60000"/>
                  </a:schemeClr>
                </a:solidFill>
                <a:effectLst/>
                <a:latin typeface="Arial" panose="020B0604020202020204" pitchFamily="34" charset="0"/>
                <a:cs typeface="Arial" panose="020B0604020202020204" pitchFamily="34" charset="0"/>
              </a:rPr>
              <a:t> </a:t>
            </a:r>
            <a:r>
              <a:rPr lang="en-GB" sz="1600" dirty="0">
                <a:solidFill>
                  <a:schemeClr val="accent1">
                    <a:lumMod val="40000"/>
                    <a:lumOff val="60000"/>
                  </a:schemeClr>
                </a:solidFill>
                <a:effectLst/>
                <a:latin typeface="Arial" panose="020B0604020202020204" pitchFamily="34" charset="0"/>
                <a:cs typeface="Arial" panose="020B0604020202020204" pitchFamily="34" charset="0"/>
              </a:rPr>
              <a:t> et al., 2018).</a:t>
            </a:r>
            <a:endParaRPr lang="en-PK" sz="16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r>
              <a:rPr lang="en-PK"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A multi-disciplinary evaluation is necessary</a:t>
            </a:r>
            <a:r>
              <a:rPr lang="en-GB"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(Gove et al., 2017).</a:t>
            </a:r>
            <a:endParaRPr lang="en-PK" sz="16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p:txBody>
      </p:sp>
      <p:sp>
        <p:nvSpPr>
          <p:cNvPr id="6" name="Slide Number Placeholder 5">
            <a:extLst>
              <a:ext uri="{FF2B5EF4-FFF2-40B4-BE49-F238E27FC236}">
                <a16:creationId xmlns:a16="http://schemas.microsoft.com/office/drawing/2014/main" id="{2515DE78-6C4F-8C5E-2A22-F1D31DAF550F}"/>
              </a:ext>
            </a:extLst>
          </p:cNvPr>
          <p:cNvSpPr>
            <a:spLocks noGrp="1"/>
          </p:cNvSpPr>
          <p:nvPr>
            <p:ph type="sldNum" sz="quarter" idx="12"/>
          </p:nvPr>
        </p:nvSpPr>
        <p:spPr/>
        <p:txBody>
          <a:bodyPr/>
          <a:lstStyle/>
          <a:p>
            <a:fld id="{B5CEABB6-07DC-46E8-9B57-56EC44A396E5}" type="slidenum">
              <a:rPr lang="en-US" smtClean="0"/>
              <a:t>7</a:t>
            </a:fld>
            <a:endParaRPr lang="en-US" dirty="0"/>
          </a:p>
        </p:txBody>
      </p:sp>
      <p:sp>
        <p:nvSpPr>
          <p:cNvPr id="11" name="Title 10">
            <a:extLst>
              <a:ext uri="{FF2B5EF4-FFF2-40B4-BE49-F238E27FC236}">
                <a16:creationId xmlns:a16="http://schemas.microsoft.com/office/drawing/2014/main" id="{3EA0FCDE-7B45-E3D7-5F1D-409DF9B1A0E5}"/>
              </a:ext>
            </a:extLst>
          </p:cNvPr>
          <p:cNvSpPr>
            <a:spLocks noGrp="1"/>
          </p:cNvSpPr>
          <p:nvPr>
            <p:ph type="title"/>
          </p:nvPr>
        </p:nvSpPr>
        <p:spPr>
          <a:xfrm>
            <a:off x="1034142" y="517694"/>
            <a:ext cx="10134601" cy="924808"/>
          </a:xfrm>
        </p:spPr>
        <p:txBody>
          <a:bodyPr>
            <a:normAutofit/>
          </a:bodyPr>
          <a:lstStyle/>
          <a:p>
            <a:r>
              <a:rPr lang="en-GB" sz="3200" dirty="0">
                <a:latin typeface="Arial" panose="020B0604020202020204" pitchFamily="34" charset="0"/>
                <a:cs typeface="Arial" panose="020B0604020202020204" pitchFamily="34" charset="0"/>
              </a:rPr>
              <a:t>Diagnosis and initial assessment</a:t>
            </a:r>
            <a:endParaRPr lang="en-PK" sz="3200" dirty="0">
              <a:latin typeface="Arial" panose="020B0604020202020204" pitchFamily="34" charset="0"/>
              <a:cs typeface="Arial" panose="020B0604020202020204" pitchFamily="34" charset="0"/>
            </a:endParaRPr>
          </a:p>
        </p:txBody>
      </p:sp>
      <p:pic>
        <p:nvPicPr>
          <p:cNvPr id="12" name="Picture 11">
            <a:extLst>
              <a:ext uri="{FF2B5EF4-FFF2-40B4-BE49-F238E27FC236}">
                <a16:creationId xmlns:a16="http://schemas.microsoft.com/office/drawing/2014/main" id="{FEFD459E-5209-F695-103A-90ADC82C5274}"/>
              </a:ext>
            </a:extLst>
          </p:cNvPr>
          <p:cNvPicPr>
            <a:picLocks noChangeAspect="1"/>
          </p:cNvPicPr>
          <p:nvPr/>
        </p:nvPicPr>
        <p:blipFill>
          <a:blip r:embed="rId3"/>
          <a:stretch>
            <a:fillRect/>
          </a:stretch>
        </p:blipFill>
        <p:spPr>
          <a:xfrm>
            <a:off x="1306117" y="4055172"/>
            <a:ext cx="9579766" cy="2269544"/>
          </a:xfrm>
          <a:prstGeom prst="rect">
            <a:avLst/>
          </a:prstGeom>
        </p:spPr>
      </p:pic>
    </p:spTree>
    <p:extLst>
      <p:ext uri="{BB962C8B-B14F-4D97-AF65-F5344CB8AC3E}">
        <p14:creationId xmlns:p14="http://schemas.microsoft.com/office/powerpoint/2010/main" val="15420033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0FC1713-C461-B877-AD23-578067C3039E}"/>
              </a:ext>
            </a:extLst>
          </p:cNvPr>
          <p:cNvSpPr>
            <a:spLocks noGrp="1"/>
          </p:cNvSpPr>
          <p:nvPr>
            <p:ph idx="1"/>
          </p:nvPr>
        </p:nvSpPr>
        <p:spPr>
          <a:xfrm>
            <a:off x="1034142" y="1594902"/>
            <a:ext cx="10134601" cy="2261988"/>
          </a:xfrm>
        </p:spPr>
        <p:txBody>
          <a:bodyPr>
            <a:normAutofit/>
          </a:bodyPr>
          <a:lstStyle/>
          <a:p>
            <a:r>
              <a:rPr lang="en-PK" sz="14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Dementia is managed using the NICE NG97 guidance</a:t>
            </a:r>
            <a:r>
              <a:rPr lang="en-GB" sz="14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(WHO, 2021).</a:t>
            </a:r>
            <a:endParaRPr lang="en-PK" sz="14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r>
              <a:rPr lang="en-PK" sz="14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Both pharmaceutical and non-pharmaceutical treatments are needed</a:t>
            </a:r>
            <a:r>
              <a:rPr lang="en-GB" sz="14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4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Integrated Care Support</a:t>
            </a:r>
            <a:r>
              <a:rPr lang="en-GB" sz="1400" dirty="0">
                <a:solidFill>
                  <a:schemeClr val="accent1">
                    <a:lumMod val="40000"/>
                    <a:lumOff val="60000"/>
                  </a:schemeClr>
                </a:solidFill>
                <a:effectLst/>
                <a:latin typeface="Arial" panose="020B0604020202020204" pitchFamily="34" charset="0"/>
                <a:cs typeface="Arial" panose="020B0604020202020204" pitchFamily="34" charset="0"/>
              </a:rPr>
              <a:t>, 2024).</a:t>
            </a:r>
            <a:endParaRPr lang="en-PK" sz="14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r>
              <a:rPr lang="en-PK" sz="14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Common drugs used are Donepezil and Memantine.</a:t>
            </a:r>
            <a:endParaRPr lang="en-PK" sz="14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r>
              <a:rPr lang="en-PK" sz="14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They have found that cognitive stimulation therapy enhances wellbeing</a:t>
            </a:r>
            <a:r>
              <a:rPr lang="en-GB" sz="14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4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NHS England</a:t>
            </a:r>
            <a:r>
              <a:rPr lang="en-GB" sz="1400" kern="0" dirty="0">
                <a:solidFill>
                  <a:schemeClr val="accent1">
                    <a:lumMod val="40000"/>
                    <a:lumOff val="60000"/>
                  </a:schemeClr>
                </a:solidFill>
                <a:latin typeface="Arial" panose="020B0604020202020204" pitchFamily="34" charset="0"/>
                <a:ea typeface="Times New Roman" panose="02020603050405020304" pitchFamily="18" charset="0"/>
                <a:cs typeface="Arial" panose="020B0604020202020204" pitchFamily="34" charset="0"/>
              </a:rPr>
              <a:t>, 2024).</a:t>
            </a:r>
            <a:endParaRPr lang="en-PK" sz="14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r>
              <a:rPr lang="en-PK" sz="14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Multidisciplinary team working is crucial.</a:t>
            </a:r>
            <a:endParaRPr lang="en-PK" sz="14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r>
              <a:rPr lang="en-PK" sz="14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The practice is based on </a:t>
            </a:r>
            <a:r>
              <a:rPr lang="en-US" sz="14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person-</a:t>
            </a:r>
            <a:r>
              <a:rPr lang="en-US" sz="1400" kern="0" dirty="0" err="1">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centred</a:t>
            </a:r>
            <a:r>
              <a:rPr lang="en-PK" sz="14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care</a:t>
            </a:r>
            <a:r>
              <a:rPr lang="en-GB" sz="14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GB" sz="1400" kern="0" dirty="0" err="1">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Kitwood</a:t>
            </a:r>
            <a:r>
              <a:rPr lang="en-GB" sz="14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2019).</a:t>
            </a:r>
            <a:endParaRPr lang="en-PK" sz="14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p:txBody>
      </p:sp>
      <p:sp>
        <p:nvSpPr>
          <p:cNvPr id="5" name="Slide Number Placeholder 4">
            <a:extLst>
              <a:ext uri="{FF2B5EF4-FFF2-40B4-BE49-F238E27FC236}">
                <a16:creationId xmlns:a16="http://schemas.microsoft.com/office/drawing/2014/main" id="{D1845A82-4228-3862-09E9-5C8246919DB7}"/>
              </a:ext>
            </a:extLst>
          </p:cNvPr>
          <p:cNvSpPr>
            <a:spLocks noGrp="1"/>
          </p:cNvSpPr>
          <p:nvPr>
            <p:ph type="sldNum" sz="quarter" idx="12"/>
          </p:nvPr>
        </p:nvSpPr>
        <p:spPr/>
        <p:txBody>
          <a:bodyPr/>
          <a:lstStyle/>
          <a:p>
            <a:fld id="{9FF96520-E4CE-4EAD-8ABF-1D2297D6B3AA}" type="slidenum">
              <a:rPr lang="en-US" smtClean="0"/>
              <a:t>8</a:t>
            </a:fld>
            <a:endParaRPr lang="en-US" dirty="0"/>
          </a:p>
        </p:txBody>
      </p:sp>
      <p:sp>
        <p:nvSpPr>
          <p:cNvPr id="6" name="Title 5">
            <a:extLst>
              <a:ext uri="{FF2B5EF4-FFF2-40B4-BE49-F238E27FC236}">
                <a16:creationId xmlns:a16="http://schemas.microsoft.com/office/drawing/2014/main" id="{638776B5-749D-CBEB-B4B9-ED70634D9880}"/>
              </a:ext>
            </a:extLst>
          </p:cNvPr>
          <p:cNvSpPr>
            <a:spLocks noGrp="1"/>
          </p:cNvSpPr>
          <p:nvPr>
            <p:ph type="title"/>
          </p:nvPr>
        </p:nvSpPr>
        <p:spPr>
          <a:xfrm>
            <a:off x="1034142" y="506809"/>
            <a:ext cx="10134601" cy="924808"/>
          </a:xfrm>
        </p:spPr>
        <p:txBody>
          <a:bodyPr>
            <a:normAutofit/>
          </a:bodyPr>
          <a:lstStyle/>
          <a:p>
            <a:r>
              <a:rPr lang="en-GB" sz="3200" dirty="0">
                <a:latin typeface="Arial" panose="020B0604020202020204" pitchFamily="34" charset="0"/>
                <a:cs typeface="Arial" panose="020B0604020202020204" pitchFamily="34" charset="0"/>
              </a:rPr>
              <a:t>Management and treatment options </a:t>
            </a:r>
            <a:endParaRPr lang="en-PK" sz="3200" dirty="0">
              <a:latin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08248515-75A0-9EA8-4C70-77ED125988E0}"/>
              </a:ext>
            </a:extLst>
          </p:cNvPr>
          <p:cNvPicPr>
            <a:picLocks noChangeAspect="1"/>
          </p:cNvPicPr>
          <p:nvPr/>
        </p:nvPicPr>
        <p:blipFill>
          <a:blip r:embed="rId3"/>
          <a:stretch>
            <a:fillRect/>
          </a:stretch>
        </p:blipFill>
        <p:spPr>
          <a:xfrm>
            <a:off x="1304337" y="3897086"/>
            <a:ext cx="9583326" cy="2261988"/>
          </a:xfrm>
          <a:prstGeom prst="rect">
            <a:avLst/>
          </a:prstGeom>
        </p:spPr>
      </p:pic>
    </p:spTree>
    <p:extLst>
      <p:ext uri="{BB962C8B-B14F-4D97-AF65-F5344CB8AC3E}">
        <p14:creationId xmlns:p14="http://schemas.microsoft.com/office/powerpoint/2010/main" val="8523786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3264BC1-DA72-48D5-81A1-C62B43019957}"/>
              </a:ext>
            </a:extLst>
          </p:cNvPr>
          <p:cNvSpPr>
            <a:spLocks noGrp="1"/>
          </p:cNvSpPr>
          <p:nvPr>
            <p:ph type="body" sz="quarter" idx="15"/>
          </p:nvPr>
        </p:nvSpPr>
        <p:spPr>
          <a:xfrm>
            <a:off x="6095999" y="1919172"/>
            <a:ext cx="5504705" cy="4568714"/>
          </a:xfrm>
        </p:spPr>
        <p:txBody>
          <a:bodyPr>
            <a:noAutofit/>
          </a:bodyPr>
          <a:lstStyle/>
          <a:p>
            <a:pPr marL="285750" indent="-285750">
              <a:buFont typeface="Arial" panose="020B0604020202020204" pitchFamily="34" charset="0"/>
              <a:buChar char="•"/>
            </a:pPr>
            <a:r>
              <a:rPr lang="en-PK"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Dementia often occurs with other illnesses</a:t>
            </a:r>
            <a:r>
              <a:rPr lang="en-GB"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(WHO, 2017).</a:t>
            </a:r>
            <a:endParaRPr lang="en-PK" sz="16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PK"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Some other common comorbidities are diabetes and cardiovascular disease</a:t>
            </a:r>
            <a:r>
              <a:rPr lang="en-GB"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(Livingston et al., 2020).</a:t>
            </a:r>
            <a:endParaRPr lang="en-PK" sz="16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PK"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Depression is very common.</a:t>
            </a:r>
            <a:endParaRPr lang="en-PK" sz="16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PK"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Prevention strategies focus on risks that are modifiable.</a:t>
            </a:r>
            <a:endParaRPr lang="en-PK" sz="16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PK"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Exercising lowers risk</a:t>
            </a:r>
            <a:r>
              <a:rPr lang="en-GB"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(Prince et al., 2016).</a:t>
            </a:r>
            <a:endParaRPr lang="en-PK" sz="16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PK"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Abstinence from tobacco and blood pressure control are important</a:t>
            </a:r>
            <a:r>
              <a:rPr lang="en-GB"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6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NHS England</a:t>
            </a:r>
            <a:r>
              <a:rPr lang="en-GB" sz="1600" kern="0" dirty="0">
                <a:solidFill>
                  <a:schemeClr val="accent1">
                    <a:lumMod val="40000"/>
                    <a:lumOff val="60000"/>
                  </a:schemeClr>
                </a:solidFill>
                <a:latin typeface="Arial" panose="020B0604020202020204" pitchFamily="34" charset="0"/>
                <a:ea typeface="Times New Roman" panose="02020603050405020304" pitchFamily="18" charset="0"/>
                <a:cs typeface="Arial" panose="020B0604020202020204" pitchFamily="34" charset="0"/>
              </a:rPr>
              <a:t>, 2019).</a:t>
            </a:r>
            <a:endParaRPr lang="en-PK" sz="16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p:txBody>
      </p:sp>
      <p:sp>
        <p:nvSpPr>
          <p:cNvPr id="2" name="Title 1">
            <a:extLst>
              <a:ext uri="{FF2B5EF4-FFF2-40B4-BE49-F238E27FC236}">
                <a16:creationId xmlns:a16="http://schemas.microsoft.com/office/drawing/2014/main" id="{7291CFAB-A735-4A31-A51D-42FE1F5E94E0}"/>
              </a:ext>
            </a:extLst>
          </p:cNvPr>
          <p:cNvSpPr>
            <a:spLocks noGrp="1"/>
          </p:cNvSpPr>
          <p:nvPr>
            <p:ph type="title"/>
          </p:nvPr>
        </p:nvSpPr>
        <p:spPr>
          <a:xfrm>
            <a:off x="6244567" y="690928"/>
            <a:ext cx="5228976" cy="648015"/>
          </a:xfrm>
        </p:spPr>
        <p:txBody>
          <a:bodyPr>
            <a:normAutofit fontScale="90000"/>
          </a:bodyPr>
          <a:lstStyle/>
          <a:p>
            <a:r>
              <a:rPr lang="en-GB" dirty="0">
                <a:latin typeface="Arial" panose="020B0604020202020204" pitchFamily="34" charset="0"/>
                <a:cs typeface="Arial" panose="020B0604020202020204" pitchFamily="34" charset="0"/>
              </a:rPr>
              <a:t>Comorbidity &amp; Prevention</a:t>
            </a:r>
            <a:endParaRPr lang="en-US" dirty="0">
              <a:latin typeface="Arial" panose="020B0604020202020204" pitchFamily="34" charset="0"/>
              <a:cs typeface="Arial" panose="020B0604020202020204" pitchFamily="34" charset="0"/>
            </a:endParaRPr>
          </a:p>
        </p:txBody>
      </p:sp>
      <p:sp>
        <p:nvSpPr>
          <p:cNvPr id="12" name="Slide Number Placeholder 11">
            <a:extLst>
              <a:ext uri="{FF2B5EF4-FFF2-40B4-BE49-F238E27FC236}">
                <a16:creationId xmlns:a16="http://schemas.microsoft.com/office/drawing/2014/main" id="{18E5D0F5-4C11-47EE-BA9F-DEF2F44DD3DC}"/>
              </a:ext>
            </a:extLst>
          </p:cNvPr>
          <p:cNvSpPr>
            <a:spLocks noGrp="1"/>
          </p:cNvSpPr>
          <p:nvPr>
            <p:ph type="sldNum" sz="quarter" idx="22"/>
          </p:nvPr>
        </p:nvSpPr>
        <p:spPr>
          <a:xfrm>
            <a:off x="8610600" y="6356350"/>
            <a:ext cx="2743200" cy="365125"/>
          </a:xfrm>
        </p:spPr>
        <p:txBody>
          <a:bodyPr/>
          <a:lstStyle/>
          <a:p>
            <a:fld id="{B5CEABB6-07DC-46E8-9B57-56EC44A396E5}" type="slidenum">
              <a:rPr lang="en-US" smtClean="0"/>
              <a:pPr/>
              <a:t>9</a:t>
            </a:fld>
            <a:endParaRPr lang="en-US" dirty="0"/>
          </a:p>
        </p:txBody>
      </p:sp>
      <p:pic>
        <p:nvPicPr>
          <p:cNvPr id="6" name="Picture 5">
            <a:extLst>
              <a:ext uri="{FF2B5EF4-FFF2-40B4-BE49-F238E27FC236}">
                <a16:creationId xmlns:a16="http://schemas.microsoft.com/office/drawing/2014/main" id="{578E5BD0-4F57-D139-DC69-283730C5BA32}"/>
              </a:ext>
            </a:extLst>
          </p:cNvPr>
          <p:cNvPicPr>
            <a:picLocks noChangeAspect="1"/>
          </p:cNvPicPr>
          <p:nvPr/>
        </p:nvPicPr>
        <p:blipFill>
          <a:blip r:embed="rId3"/>
          <a:stretch>
            <a:fillRect/>
          </a:stretch>
        </p:blipFill>
        <p:spPr>
          <a:xfrm>
            <a:off x="391519" y="1718744"/>
            <a:ext cx="5228976" cy="3420511"/>
          </a:xfrm>
          <a:prstGeom prst="rect">
            <a:avLst/>
          </a:prstGeom>
        </p:spPr>
      </p:pic>
    </p:spTree>
    <p:extLst>
      <p:ext uri="{BB962C8B-B14F-4D97-AF65-F5344CB8AC3E}">
        <p14:creationId xmlns:p14="http://schemas.microsoft.com/office/powerpoint/2010/main" val="6828894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3875314" y="283028"/>
            <a:ext cx="8218715" cy="890434"/>
          </a:xfrm>
        </p:spPr>
        <p:txBody>
          <a:bodyPr>
            <a:normAutofit/>
          </a:bodyPr>
          <a:lstStyle/>
          <a:p>
            <a:r>
              <a:rPr lang="en-GB" dirty="0">
                <a:latin typeface="Arial" panose="020B0604020202020204" pitchFamily="34" charset="0"/>
                <a:cs typeface="Arial" panose="020B0604020202020204" pitchFamily="34" charset="0"/>
              </a:rPr>
              <a:t>Co-Productive care &amp; personalised care</a:t>
            </a:r>
            <a:endParaRPr lang="en-US" dirty="0">
              <a:latin typeface="Arial" panose="020B0604020202020204" pitchFamily="34" charset="0"/>
              <a:cs typeface="Arial" panose="020B0604020202020204" pitchFamily="34" charset="0"/>
            </a:endParaRPr>
          </a:p>
        </p:txBody>
      </p:sp>
      <p:sp>
        <p:nvSpPr>
          <p:cNvPr id="13" name="Slide Number Placeholder 12">
            <a:extLst>
              <a:ext uri="{FF2B5EF4-FFF2-40B4-BE49-F238E27FC236}">
                <a16:creationId xmlns:a16="http://schemas.microsoft.com/office/drawing/2014/main" id="{8EB4FD15-5553-45C2-B403-92726A0897AE}"/>
              </a:ext>
            </a:extLst>
          </p:cNvPr>
          <p:cNvSpPr>
            <a:spLocks noGrp="1"/>
          </p:cNvSpPr>
          <p:nvPr>
            <p:ph type="sldNum" sz="quarter" idx="22"/>
          </p:nvPr>
        </p:nvSpPr>
        <p:spPr>
          <a:xfrm>
            <a:off x="8610600" y="6356350"/>
            <a:ext cx="2743200" cy="365125"/>
          </a:xfrm>
        </p:spPr>
        <p:txBody>
          <a:bodyPr/>
          <a:lstStyle/>
          <a:p>
            <a:fld id="{B5CEABB6-07DC-46E8-9B57-56EC44A396E5}" type="slidenum">
              <a:rPr lang="en-US" smtClean="0"/>
              <a:pPr/>
              <a:t>10</a:t>
            </a:fld>
            <a:endParaRPr lang="en-US" dirty="0"/>
          </a:p>
        </p:txBody>
      </p:sp>
      <p:sp>
        <p:nvSpPr>
          <p:cNvPr id="10" name="Text Placeholder 9">
            <a:extLst>
              <a:ext uri="{FF2B5EF4-FFF2-40B4-BE49-F238E27FC236}">
                <a16:creationId xmlns:a16="http://schemas.microsoft.com/office/drawing/2014/main" id="{9D5723A4-63FA-4038-9604-C74D5B19B6C9}"/>
              </a:ext>
            </a:extLst>
          </p:cNvPr>
          <p:cNvSpPr>
            <a:spLocks noGrp="1"/>
          </p:cNvSpPr>
          <p:nvPr>
            <p:ph type="body" sz="quarter" idx="28"/>
          </p:nvPr>
        </p:nvSpPr>
        <p:spPr>
          <a:xfrm>
            <a:off x="3875314" y="1850571"/>
            <a:ext cx="8047623" cy="4870903"/>
          </a:xfrm>
        </p:spPr>
        <p:txBody>
          <a:bodyPr>
            <a:noAutofit/>
          </a:bodyPr>
          <a:lstStyle/>
          <a:p>
            <a:pPr marL="285750" indent="-285750">
              <a:buFont typeface="Arial" panose="020B0604020202020204" pitchFamily="34" charset="0"/>
              <a:buChar char="•"/>
            </a:pP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Co-production is about people having a say in decisions</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(WHO, 2024).</a:t>
            </a:r>
            <a:endParaRPr lang="en-PK" sz="18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Shared </a:t>
            </a:r>
            <a:r>
              <a:rPr lang="en-US"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decision-making</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promotes autonomy</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(Livingston et al., 2024).</a:t>
            </a:r>
            <a:endParaRPr lang="en-PK" sz="18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The ability to communicate and be empathetic is a vital skill.</a:t>
            </a:r>
            <a:endParaRPr lang="en-PK" sz="18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Care quality is enhanced with cultural competence</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NHS England</a:t>
            </a:r>
            <a:r>
              <a:rPr lang="en-GB" sz="1800" kern="0" dirty="0">
                <a:solidFill>
                  <a:schemeClr val="accent1">
                    <a:lumMod val="40000"/>
                    <a:lumOff val="60000"/>
                  </a:schemeClr>
                </a:solidFill>
                <a:latin typeface="Arial" panose="020B0604020202020204" pitchFamily="34" charset="0"/>
                <a:ea typeface="Times New Roman" panose="02020603050405020304" pitchFamily="18" charset="0"/>
                <a:cs typeface="Arial" panose="020B0604020202020204" pitchFamily="34" charset="0"/>
              </a:rPr>
              <a:t>, 2023).</a:t>
            </a:r>
            <a:endParaRPr lang="en-PK" sz="18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Outcomes are enhanced through self-management support.</a:t>
            </a:r>
            <a:endParaRPr lang="en-PK" sz="18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Community resources enhance independence</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National Institute for Health and Care Excellence</a:t>
            </a:r>
            <a:r>
              <a:rPr lang="en-GB" sz="1800" kern="0" dirty="0">
                <a:solidFill>
                  <a:schemeClr val="accent1">
                    <a:lumMod val="40000"/>
                    <a:lumOff val="60000"/>
                  </a:schemeClr>
                </a:solidFill>
                <a:latin typeface="Arial" panose="020B0604020202020204" pitchFamily="34" charset="0"/>
                <a:ea typeface="Times New Roman" panose="02020603050405020304" pitchFamily="18" charset="0"/>
                <a:cs typeface="Arial" panose="020B0604020202020204" pitchFamily="34" charset="0"/>
              </a:rPr>
              <a:t>, 2018).</a:t>
            </a:r>
            <a:endParaRPr lang="en-PK" sz="18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p:txBody>
      </p:sp>
      <p:pic>
        <p:nvPicPr>
          <p:cNvPr id="3" name="Picture 2">
            <a:extLst>
              <a:ext uri="{FF2B5EF4-FFF2-40B4-BE49-F238E27FC236}">
                <a16:creationId xmlns:a16="http://schemas.microsoft.com/office/drawing/2014/main" id="{31212564-BD3D-AE09-919A-6C6BBDD18761}"/>
              </a:ext>
            </a:extLst>
          </p:cNvPr>
          <p:cNvPicPr>
            <a:picLocks noChangeAspect="1"/>
          </p:cNvPicPr>
          <p:nvPr/>
        </p:nvPicPr>
        <p:blipFill>
          <a:blip r:embed="rId3"/>
          <a:stretch>
            <a:fillRect/>
          </a:stretch>
        </p:blipFill>
        <p:spPr>
          <a:xfrm>
            <a:off x="269063" y="2424814"/>
            <a:ext cx="3392967" cy="3204469"/>
          </a:xfrm>
          <a:prstGeom prst="rect">
            <a:avLst/>
          </a:prstGeom>
        </p:spPr>
      </p:pic>
    </p:spTree>
    <p:extLst>
      <p:ext uri="{BB962C8B-B14F-4D97-AF65-F5344CB8AC3E}">
        <p14:creationId xmlns:p14="http://schemas.microsoft.com/office/powerpoint/2010/main" val="31130343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5A6B31B0-7B84-475D-961F-09C0191F91A2}"/>
              </a:ext>
            </a:extLst>
          </p:cNvPr>
          <p:cNvSpPr>
            <a:spLocks noGrp="1"/>
          </p:cNvSpPr>
          <p:nvPr>
            <p:ph sz="half" idx="1"/>
          </p:nvPr>
        </p:nvSpPr>
        <p:spPr>
          <a:xfrm>
            <a:off x="283029" y="3080657"/>
            <a:ext cx="5584371" cy="3640818"/>
          </a:xfrm>
        </p:spPr>
        <p:txBody>
          <a:bodyPr vert="horz" lIns="91440" tIns="45720" rIns="91440" bIns="45720" rtlCol="0" anchor="t">
            <a:noAutofit/>
          </a:bodyPr>
          <a:lstStyle/>
          <a:p>
            <a:pPr marL="285750" indent="-285750">
              <a:buFont typeface="Arial" panose="020B0604020202020204" pitchFamily="34" charset="0"/>
              <a:buChar char="•"/>
            </a:pPr>
            <a:r>
              <a:rPr lang="en-PK" sz="14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Enhance early diagnosis services.</a:t>
            </a:r>
            <a:endParaRPr lang="en-PK" sz="14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PK" sz="14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To expand the support for unpaid carers.</a:t>
            </a:r>
            <a:endParaRPr lang="en-PK" sz="14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PK" sz="14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Expand dementia-friendly communities</a:t>
            </a:r>
            <a:r>
              <a:rPr lang="en-GB" sz="14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4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National Institute for Health and Care Excellence</a:t>
            </a:r>
            <a:r>
              <a:rPr lang="en-GB" sz="1400" kern="0" dirty="0">
                <a:solidFill>
                  <a:schemeClr val="accent1">
                    <a:lumMod val="40000"/>
                    <a:lumOff val="60000"/>
                  </a:schemeClr>
                </a:solidFill>
                <a:latin typeface="Arial" panose="020B0604020202020204" pitchFamily="34" charset="0"/>
                <a:ea typeface="Times New Roman" panose="02020603050405020304" pitchFamily="18" charset="0"/>
                <a:cs typeface="Arial" panose="020B0604020202020204" pitchFamily="34" charset="0"/>
              </a:rPr>
              <a:t>, 2023).</a:t>
            </a:r>
            <a:endParaRPr lang="en-PK" sz="14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PK" sz="14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Improve inter-disciplinary working.</a:t>
            </a:r>
            <a:endParaRPr lang="en-PK" sz="14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PK" sz="14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Encourage individualised care and self-management.</a:t>
            </a:r>
            <a:endParaRPr lang="en-PK" sz="14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r>
              <a:rPr lang="en-US" sz="14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Fund</a:t>
            </a:r>
            <a:r>
              <a:rPr lang="en-PK" sz="14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the prevention and awareness initiatives</a:t>
            </a:r>
            <a:r>
              <a:rPr lang="en-GB" sz="14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4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NHS England</a:t>
            </a:r>
            <a:r>
              <a:rPr lang="en-GB" sz="1400" kern="0" dirty="0">
                <a:solidFill>
                  <a:schemeClr val="accent1">
                    <a:lumMod val="40000"/>
                    <a:lumOff val="60000"/>
                  </a:schemeClr>
                </a:solidFill>
                <a:latin typeface="Arial" panose="020B0604020202020204" pitchFamily="34" charset="0"/>
                <a:ea typeface="Times New Roman" panose="02020603050405020304" pitchFamily="18" charset="0"/>
                <a:cs typeface="Arial" panose="020B0604020202020204" pitchFamily="34" charset="0"/>
              </a:rPr>
              <a:t>, 2024).</a:t>
            </a:r>
            <a:endParaRPr lang="en-PK" sz="14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p:txBody>
      </p:sp>
      <p:sp>
        <p:nvSpPr>
          <p:cNvPr id="8" name="Slide Number Placeholder 7">
            <a:extLst>
              <a:ext uri="{FF2B5EF4-FFF2-40B4-BE49-F238E27FC236}">
                <a16:creationId xmlns:a16="http://schemas.microsoft.com/office/drawing/2014/main" id="{5B604E6A-773D-4777-825E-8D25A2E7EDAB}"/>
              </a:ext>
            </a:extLst>
          </p:cNvPr>
          <p:cNvSpPr>
            <a:spLocks noGrp="1"/>
          </p:cNvSpPr>
          <p:nvPr>
            <p:ph type="sldNum" sz="quarter" idx="12"/>
          </p:nvPr>
        </p:nvSpPr>
        <p:spPr>
          <a:xfrm>
            <a:off x="10477500" y="6356350"/>
            <a:ext cx="876300" cy="365125"/>
          </a:xfrm>
        </p:spPr>
        <p:txBody>
          <a:bodyPr/>
          <a:lstStyle/>
          <a:p>
            <a:fld id="{9FF96520-E4CE-4EAD-8ABF-1D2297D6B3AA}" type="slidenum">
              <a:rPr lang="en-US" smtClean="0"/>
              <a:pPr/>
              <a:t>11</a:t>
            </a:fld>
            <a:endParaRPr lang="en-US" dirty="0"/>
          </a:p>
        </p:txBody>
      </p:sp>
      <p:sp>
        <p:nvSpPr>
          <p:cNvPr id="4" name="Title 3">
            <a:extLst>
              <a:ext uri="{FF2B5EF4-FFF2-40B4-BE49-F238E27FC236}">
                <a16:creationId xmlns:a16="http://schemas.microsoft.com/office/drawing/2014/main" id="{FAD2AE59-5630-4D5C-83A9-4CDEF4D7DCFB}"/>
              </a:ext>
            </a:extLst>
          </p:cNvPr>
          <p:cNvSpPr>
            <a:spLocks noGrp="1"/>
          </p:cNvSpPr>
          <p:nvPr>
            <p:ph type="title"/>
          </p:nvPr>
        </p:nvSpPr>
        <p:spPr>
          <a:xfrm>
            <a:off x="1034142" y="670093"/>
            <a:ext cx="10134601" cy="1115163"/>
          </a:xfrm>
        </p:spPr>
        <p:txBody>
          <a:bodyPr>
            <a:normAutofit/>
          </a:bodyPr>
          <a:lstStyle/>
          <a:p>
            <a:r>
              <a:rPr lang="en-GB" sz="3200" dirty="0">
                <a:latin typeface="Arial" panose="020B0604020202020204" pitchFamily="34" charset="0"/>
                <a:cs typeface="Arial" panose="020B0604020202020204" pitchFamily="34" charset="0"/>
              </a:rPr>
              <a:t>Recommendation &amp; Conclusion</a:t>
            </a:r>
            <a:endParaRPr lang="en-US" sz="3200" dirty="0">
              <a:latin typeface="Arial" panose="020B0604020202020204" pitchFamily="34" charset="0"/>
              <a:cs typeface="Arial" panose="020B0604020202020204" pitchFamily="34" charset="0"/>
            </a:endParaRPr>
          </a:p>
        </p:txBody>
      </p:sp>
      <p:pic>
        <p:nvPicPr>
          <p:cNvPr id="15" name="Picture 14">
            <a:extLst>
              <a:ext uri="{FF2B5EF4-FFF2-40B4-BE49-F238E27FC236}">
                <a16:creationId xmlns:a16="http://schemas.microsoft.com/office/drawing/2014/main" id="{0CDE1E09-038C-0BC6-55B5-85BE6703B068}"/>
              </a:ext>
            </a:extLst>
          </p:cNvPr>
          <p:cNvPicPr>
            <a:picLocks noChangeAspect="1"/>
          </p:cNvPicPr>
          <p:nvPr/>
        </p:nvPicPr>
        <p:blipFill>
          <a:blip r:embed="rId3"/>
          <a:stretch>
            <a:fillRect/>
          </a:stretch>
        </p:blipFill>
        <p:spPr>
          <a:xfrm>
            <a:off x="7598883" y="3236556"/>
            <a:ext cx="2678588" cy="2806139"/>
          </a:xfrm>
          <a:prstGeom prst="rect">
            <a:avLst/>
          </a:prstGeom>
        </p:spPr>
      </p:pic>
    </p:spTree>
    <p:extLst>
      <p:ext uri="{BB962C8B-B14F-4D97-AF65-F5344CB8AC3E}">
        <p14:creationId xmlns:p14="http://schemas.microsoft.com/office/powerpoint/2010/main" val="41516945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127193E2-BEED-AE51-FC8C-66C7B52E36D3}"/>
              </a:ext>
            </a:extLst>
          </p:cNvPr>
          <p:cNvSpPr>
            <a:spLocks noGrp="1"/>
          </p:cNvSpPr>
          <p:nvPr>
            <p:ph type="sldNum" sz="quarter" idx="12"/>
          </p:nvPr>
        </p:nvSpPr>
        <p:spPr/>
        <p:txBody>
          <a:bodyPr/>
          <a:lstStyle/>
          <a:p>
            <a:fld id="{9FF96520-E4CE-4EAD-8ABF-1D2297D6B3AA}" type="slidenum">
              <a:rPr lang="en-US" smtClean="0"/>
              <a:t>12</a:t>
            </a:fld>
            <a:endParaRPr lang="en-US" dirty="0"/>
          </a:p>
        </p:txBody>
      </p:sp>
      <p:sp>
        <p:nvSpPr>
          <p:cNvPr id="6" name="Title 5">
            <a:extLst>
              <a:ext uri="{FF2B5EF4-FFF2-40B4-BE49-F238E27FC236}">
                <a16:creationId xmlns:a16="http://schemas.microsoft.com/office/drawing/2014/main" id="{BE54ECAC-D5CB-C653-2D56-8D8756B04FF4}"/>
              </a:ext>
            </a:extLst>
          </p:cNvPr>
          <p:cNvSpPr>
            <a:spLocks noGrp="1"/>
          </p:cNvSpPr>
          <p:nvPr>
            <p:ph type="title"/>
          </p:nvPr>
        </p:nvSpPr>
        <p:spPr>
          <a:xfrm>
            <a:off x="1034142" y="38723"/>
            <a:ext cx="10134601" cy="767728"/>
          </a:xfrm>
        </p:spPr>
        <p:txBody>
          <a:bodyPr>
            <a:normAutofit/>
          </a:bodyPr>
          <a:lstStyle/>
          <a:p>
            <a:r>
              <a:rPr lang="en-GB" sz="3200" dirty="0">
                <a:latin typeface="Arial" panose="020B0604020202020204" pitchFamily="34" charset="0"/>
                <a:cs typeface="Arial" panose="020B0604020202020204" pitchFamily="34" charset="0"/>
              </a:rPr>
              <a:t>References </a:t>
            </a:r>
            <a:endParaRPr lang="en-PK" sz="3200" dirty="0">
              <a:latin typeface="Arial" panose="020B0604020202020204" pitchFamily="34" charset="0"/>
              <a:cs typeface="Arial" panose="020B0604020202020204" pitchFamily="34" charset="0"/>
            </a:endParaRPr>
          </a:p>
        </p:txBody>
      </p:sp>
      <p:sp>
        <p:nvSpPr>
          <p:cNvPr id="12" name="Content Placeholder 1">
            <a:extLst>
              <a:ext uri="{FF2B5EF4-FFF2-40B4-BE49-F238E27FC236}">
                <a16:creationId xmlns:a16="http://schemas.microsoft.com/office/drawing/2014/main" id="{D2E36A58-DD86-D0A9-FA44-F9A45BECE242}"/>
              </a:ext>
            </a:extLst>
          </p:cNvPr>
          <p:cNvSpPr>
            <a:spLocks noGrp="1"/>
          </p:cNvSpPr>
          <p:nvPr>
            <p:ph idx="1"/>
          </p:nvPr>
        </p:nvSpPr>
        <p:spPr>
          <a:xfrm>
            <a:off x="359229" y="904423"/>
            <a:ext cx="11495313" cy="5549899"/>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Alzheimer's Society</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2024</a:t>
            </a:r>
            <a:r>
              <a:rPr lang="en-GB" sz="1800" kern="0" dirty="0">
                <a:solidFill>
                  <a:schemeClr val="accent1">
                    <a:lumMod val="40000"/>
                    <a:lumOff val="60000"/>
                  </a:schemeClr>
                </a:solidFill>
                <a:latin typeface="Arial" panose="020B0604020202020204" pitchFamily="34" charset="0"/>
                <a:ea typeface="Times New Roman" panose="02020603050405020304" pitchFamily="18" charset="0"/>
                <a:cs typeface="Arial" panose="020B0604020202020204" pitchFamily="34" charset="0"/>
              </a:rPr>
              <a:t>.</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i="1"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Dementia UK: Update</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London: Alzheimer's Society. Available at: </a:t>
            </a:r>
            <a:r>
              <a:rPr lang="en-PK" sz="1800" u="sng"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https://www.alzheimers.org.uk/about-us/policy-and-influencing/dementia-uk-report</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(Accessed: 1 July 2026).</a:t>
            </a:r>
            <a:endParaRPr lang="en-PK" sz="18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Alzheimer's Society</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2024</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i="1"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The Economic Impact of Dementia</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Available at: </a:t>
            </a:r>
            <a:r>
              <a:rPr lang="en-PK" sz="1800" u="sng"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https://www.alzheimers.org.uk/what-we-do/policy-and-influencing/economic-impact-of-dementia</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(Accessed: 1 July 2026).</a:t>
            </a:r>
            <a:endParaRPr lang="en-PK" sz="18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Alzheimer's Society</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2024</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i="1"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What is Dementia?</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Available at: </a:t>
            </a:r>
            <a:r>
              <a:rPr lang="en-PK" sz="1800" u="sng"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https://www.alzheimers.org.uk/about-dementia/types-dementia/what-dementia</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(Accessed: 1 July 2026).</a:t>
            </a:r>
            <a:endParaRPr lang="en-PK" sz="18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Brooker, D. and Latham, I.</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2016</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i="1"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Person-Centred Dementia Care: Making Services Better with the VIPS Framework</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2nd edn. London: Jessica Kingsley Publishers. Available at: </a:t>
            </a:r>
            <a:r>
              <a:rPr lang="en-PK" sz="1800" u="sng"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https://pubmed.ncbi.nlm.nih.gov/27726617/</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endParaRPr lang="en-PK" sz="18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Carers UK</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2024</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i="1"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State of Caring 2024</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Available at: </a:t>
            </a:r>
            <a:r>
              <a:rPr lang="en-PK" sz="1800" u="sng"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https://www.carersuk.org/reports/state-of-caring-2024-the-impact-of-unpaid-caring-on-finances/</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(Accessed: </a:t>
            </a:r>
            <a:r>
              <a:rPr lang="en-US"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3</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July 2026).</a:t>
            </a:r>
            <a:endParaRPr lang="en-PK" sz="18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Department of Health and Social Care</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2022</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i="1"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People at the Heart of Care: Adult Social Care Reform White Paper</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London: Department of Health and Social Care. Available at: </a:t>
            </a:r>
            <a:r>
              <a:rPr lang="en-PK" sz="1800" u="sng"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https://www.gov.uk/government/publications/people-at-the-heart-of-care-adult-social-care-reform-white-paper</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(Accessed: </a:t>
            </a:r>
            <a:r>
              <a:rPr lang="en-US" sz="1800" kern="0" dirty="0">
                <a:solidFill>
                  <a:schemeClr val="accent1">
                    <a:lumMod val="40000"/>
                    <a:lumOff val="60000"/>
                  </a:schemeClr>
                </a:solidFill>
                <a:latin typeface="Arial" panose="020B0604020202020204" pitchFamily="34" charset="0"/>
                <a:ea typeface="Times New Roman" panose="02020603050405020304" pitchFamily="18" charset="0"/>
                <a:cs typeface="Arial" panose="020B0604020202020204" pitchFamily="34" charset="0"/>
              </a:rPr>
              <a:t>3</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July 2026).</a:t>
            </a:r>
            <a:endParaRPr lang="en-PK" sz="18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Department of Health and Social Care</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2024</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i="1"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Major Conditions Strategy: Case for Change and Our Strategic Framework</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London: Department of Health and Social Care. Available at: </a:t>
            </a:r>
            <a:r>
              <a:rPr lang="en-PK" sz="1800" u="sng"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https://www.gov.uk/government/publications/major-conditions-strategy-case-for-change-and-our-strategic-framework</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(Accessed: </a:t>
            </a:r>
            <a:r>
              <a:rPr lang="en-US" sz="1800" kern="0" dirty="0">
                <a:solidFill>
                  <a:schemeClr val="accent1">
                    <a:lumMod val="40000"/>
                    <a:lumOff val="60000"/>
                  </a:schemeClr>
                </a:solidFill>
                <a:latin typeface="Arial" panose="020B0604020202020204" pitchFamily="34" charset="0"/>
                <a:ea typeface="Times New Roman" panose="02020603050405020304" pitchFamily="18" charset="0"/>
                <a:cs typeface="Arial" panose="020B0604020202020204" pitchFamily="34" charset="0"/>
              </a:rPr>
              <a:t>3</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July 2026).</a:t>
            </a:r>
            <a:endParaRPr lang="en-PK" sz="18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Fabricatore, C., Radovic, D., Lopez, X., Grasso-Cladera, A. and Salas, C.E.</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2020</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'When technology cares for people with dementia: A critical review using neuropsychological rehabilitation as a conceptual framework', </a:t>
            </a:r>
            <a:r>
              <a:rPr lang="en-PK" sz="1800" i="1"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Neuropsychological Rehabilitation</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30(8), pp. 1558-1597. Available at: </a:t>
            </a:r>
            <a:r>
              <a:rPr lang="en-PK" sz="1800" u="sng"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https://pubmed.ncbi.nlm.</a:t>
            </a:r>
            <a:r>
              <a:rPr lang="en-PK" sz="1800" u="sng"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hlinkClick r:id="rId2">
                  <a:extLst>
                    <a:ext uri="{A12FA001-AC4F-418D-AE19-62706E023703}">
                      <ahyp:hlinkClr xmlns:ahyp="http://schemas.microsoft.com/office/drawing/2018/hyperlinkcolor" val="tx"/>
                    </a:ext>
                  </a:extLst>
                </a:hlinkClick>
              </a:rPr>
              <a:t>nih.gov/30896282/</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endParaRPr lang="en-PK" sz="18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Feast, A., Moniz-Cook, E., Stoner, C., Charlesworth, G. and Orrell, M. 2016</a:t>
            </a:r>
            <a:r>
              <a:rPr lang="en-GB" sz="1800" kern="0" dirty="0">
                <a:solidFill>
                  <a:schemeClr val="accent1">
                    <a:lumMod val="40000"/>
                    <a:lumOff val="60000"/>
                  </a:schemeClr>
                </a:solidFill>
                <a:latin typeface="Arial" panose="020B0604020202020204" pitchFamily="34" charset="0"/>
                <a:ea typeface="Times New Roman" panose="02020603050405020304" pitchFamily="18" charset="0"/>
                <a:cs typeface="Arial" panose="020B0604020202020204" pitchFamily="34" charset="0"/>
              </a:rPr>
              <a:t>. </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 systematic review of the relationship between behavioural and psychological symptoms and caregiver distress in dementia', </a:t>
            </a:r>
            <a:r>
              <a:rPr lang="en-PK" sz="1800" i="1"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International Psychogeriatrics</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28(11), pp. 1761-1774. Available at: </a:t>
            </a:r>
            <a:r>
              <a:rPr lang="en-PK" sz="1800" u="sng"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https://pubmed.ncbi.nlm.nih.gov/27345942/</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endParaRPr lang="en-PK" sz="18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Giebel, C., Hanna, K., Cannon, J., Eley, R., Tetlow, H. and Gabbay, M. 2020</a:t>
            </a:r>
            <a:r>
              <a:rPr lang="en-GB" sz="1800" kern="0" dirty="0">
                <a:solidFill>
                  <a:schemeClr val="accent1">
                    <a:lumMod val="40000"/>
                    <a:lumOff val="60000"/>
                  </a:schemeClr>
                </a:solidFill>
                <a:latin typeface="Arial" panose="020B0604020202020204" pitchFamily="34" charset="0"/>
                <a:ea typeface="Times New Roman" panose="02020603050405020304" pitchFamily="18" charset="0"/>
                <a:cs typeface="Arial" panose="020B0604020202020204" pitchFamily="34" charset="0"/>
              </a:rPr>
              <a:t>.</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'Decision-making for receiving paid home care for dementia in the time of COVID-19: A qualitative study', </a:t>
            </a:r>
            <a:r>
              <a:rPr lang="en-PK" sz="1800" i="1"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BMC Geriatrics</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20(1), pp. 1-8. Available at: </a:t>
            </a:r>
            <a:r>
              <a:rPr lang="en-PK" sz="1800" u="sng"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https://pubmed.ncbi.nlm.nih.gov/32900360/</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endParaRPr lang="en-PK" sz="18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Gove, D., Scerri, A., Georges, J., van Houten, P., Huige, N., Vernooij-Dassen, M., Dröes, R.M. and Moniz-Cook, E. 2017</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'Continence care for people with dementia living at home in Europe', </a:t>
            </a:r>
            <a:r>
              <a:rPr lang="en-PK" sz="1800" i="1"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International Journal of Clinical Practice</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71(7), pp. 1-11. Available at: </a:t>
            </a:r>
            <a:r>
              <a:rPr lang="en-PK" sz="1800" u="sng"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https://pubmed.ncbi.nlm.nih.gov/27626773/</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endParaRPr lang="en-PK" sz="18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33841478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326263F-E868-E62B-6328-19359ABE2697}"/>
              </a:ext>
            </a:extLst>
          </p:cNvPr>
          <p:cNvSpPr>
            <a:spLocks noGrp="1"/>
          </p:cNvSpPr>
          <p:nvPr>
            <p:ph idx="1"/>
          </p:nvPr>
        </p:nvSpPr>
        <p:spPr>
          <a:xfrm>
            <a:off x="315686" y="892629"/>
            <a:ext cx="11571514" cy="5463721"/>
          </a:xfrm>
        </p:spPr>
        <p:txBody>
          <a:bodyPr>
            <a:normAutofit fontScale="85000" lnSpcReduction="20000"/>
          </a:bodyPr>
          <a:lstStyle/>
          <a:p>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Health Education England</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2022</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i="1"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Dementia Training Standards Framework</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Available at: </a:t>
            </a:r>
            <a:r>
              <a:rPr lang="en-PK" sz="1800" u="sng"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https://www.hee.nhs.uk/our-work/dementia</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(Accessed: </a:t>
            </a:r>
            <a:r>
              <a:rPr lang="en-US" sz="1800" kern="0" dirty="0">
                <a:solidFill>
                  <a:schemeClr val="accent1">
                    <a:lumMod val="40000"/>
                    <a:lumOff val="60000"/>
                  </a:schemeClr>
                </a:solidFill>
                <a:latin typeface="Arial" panose="020B0604020202020204" pitchFamily="34" charset="0"/>
                <a:ea typeface="Times New Roman" panose="02020603050405020304" pitchFamily="18" charset="0"/>
                <a:cs typeface="Arial" panose="020B0604020202020204" pitchFamily="34" charset="0"/>
              </a:rPr>
              <a:t>4</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July 2026).</a:t>
            </a:r>
            <a:endParaRPr lang="en-PK" sz="18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Integrated Care Support</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2024</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i="1"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Integrated Care Systems Explained</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Available at: </a:t>
            </a:r>
            <a:r>
              <a:rPr lang="en-PK" sz="1800" u="sng"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https://www.england.nhs.uk/integratedcare</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(Accessed: </a:t>
            </a:r>
            <a:r>
              <a:rPr lang="en-US" sz="1800" kern="0" dirty="0">
                <a:solidFill>
                  <a:schemeClr val="accent1">
                    <a:lumMod val="40000"/>
                    <a:lumOff val="60000"/>
                  </a:schemeClr>
                </a:solidFill>
                <a:latin typeface="Arial" panose="020B0604020202020204" pitchFamily="34" charset="0"/>
                <a:ea typeface="Times New Roman" panose="02020603050405020304" pitchFamily="18" charset="0"/>
                <a:cs typeface="Arial" panose="020B0604020202020204" pitchFamily="34" charset="0"/>
              </a:rPr>
              <a:t>4</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July 2026).</a:t>
            </a:r>
            <a:endParaRPr lang="en-PK" sz="18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Kitwood, T. 2019</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i="1"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Dementia Reconsidered: The Person Comes First</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Revised edn. Maidenhead: Open University Press. Available at: </a:t>
            </a:r>
            <a:r>
              <a:rPr lang="en-PK" sz="1800" u="sng"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https://pmc.ncbi.nlm.nih.gov/articles/PMC1115301/</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endParaRPr lang="en-PK" sz="18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Livingston, G., Huntley, J., Sommerlad, A., Ames, D., Ballard, C., Banerjee, S., Brayne, C., Burns, A., Cohen-Mansfield, J. and Cooper, C. et al. 2020</a:t>
            </a:r>
            <a:r>
              <a:rPr lang="en-GB" sz="1800" kern="0" dirty="0">
                <a:solidFill>
                  <a:schemeClr val="accent1">
                    <a:lumMod val="40000"/>
                    <a:lumOff val="60000"/>
                  </a:schemeClr>
                </a:solidFill>
                <a:latin typeface="Arial" panose="020B0604020202020204" pitchFamily="34" charset="0"/>
                <a:ea typeface="Times New Roman" panose="02020603050405020304" pitchFamily="18" charset="0"/>
                <a:cs typeface="Arial" panose="020B0604020202020204" pitchFamily="34" charset="0"/>
              </a:rPr>
              <a:t>. </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'Dementia prevention, intervention and care: 2020 report of the Lancet Commission', </a:t>
            </a:r>
            <a:r>
              <a:rPr lang="en-PK" sz="1800" i="1"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The Lancet</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396(10248), pp. 413-446. Available at: </a:t>
            </a:r>
            <a:r>
              <a:rPr lang="en-PK" sz="1800" u="sng"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https://pubmed.ncbi.nlm.nih.gov/32738937</a:t>
            </a:r>
            <a:r>
              <a:rPr lang="en-PK" sz="1800" u="sng"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hlinkClick r:id="rId2">
                  <a:extLst>
                    <a:ext uri="{A12FA001-AC4F-418D-AE19-62706E023703}">
                      <ahyp:hlinkClr xmlns:ahyp="http://schemas.microsoft.com/office/drawing/2018/hyperlinkcolor" val="tx"/>
                    </a:ext>
                  </a:extLst>
                </a:hlinkClick>
              </a:rPr>
              <a:t>/</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endParaRPr lang="en-PK" sz="18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Livingston, G., Sommerlad, A., Orgeta, V., Costafreda, S., Huntley, J., Ames, D., Ballard, C., Banerjee, S., Burns, A. and Cohen-Mansfield, J. et al. 2024</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'Dementia prevention, intervention and care: 2024 update of the Lancet Commission', </a:t>
            </a:r>
            <a:r>
              <a:rPr lang="en-PK" sz="1800" i="1"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The Lancet</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403(10439), pp. 572-628. Available at: </a:t>
            </a:r>
            <a:r>
              <a:rPr lang="en-PK" sz="1800" u="sng"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https://pubmed.ncbi.nlm.nih.gov/39096926/</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endParaRPr lang="en-PK" sz="18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National Institute for Health and Care Excellence</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2018</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i="1"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Dementia: Assessment, Management and Support for People Living with Dementia and Their Carers (NG97)</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London: NICE. Available at: </a:t>
            </a:r>
            <a:r>
              <a:rPr lang="en-PK" sz="1800" u="sng"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https://www.nice.org.uk/guidance/ng97</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(Accessed: </a:t>
            </a:r>
            <a:r>
              <a:rPr lang="en-US" sz="1800" kern="0" dirty="0">
                <a:solidFill>
                  <a:schemeClr val="accent1">
                    <a:lumMod val="40000"/>
                    <a:lumOff val="60000"/>
                  </a:schemeClr>
                </a:solidFill>
                <a:latin typeface="Arial" panose="020B0604020202020204" pitchFamily="34" charset="0"/>
                <a:ea typeface="Times New Roman" panose="02020603050405020304" pitchFamily="18" charset="0"/>
                <a:cs typeface="Arial" panose="020B0604020202020204" pitchFamily="34" charset="0"/>
              </a:rPr>
              <a:t>4</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July 2026).</a:t>
            </a:r>
            <a:endParaRPr lang="en-PK" sz="18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National Institute for Health and Care Excellence</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202</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3.</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i="1"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Exceptional Surveillance of Dementia: Assessment, Management and Support for People Living with Dementia and Their Carers (NG97)</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Available at: </a:t>
            </a:r>
            <a:r>
              <a:rPr lang="en-PK" sz="1800" u="sng"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https://www.nice.org.uk/consultations/2267/1/surveillance-proposal</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(Accessed: </a:t>
            </a:r>
            <a:r>
              <a:rPr lang="en-US" sz="1800" kern="0" dirty="0">
                <a:solidFill>
                  <a:schemeClr val="accent1">
                    <a:lumMod val="40000"/>
                    <a:lumOff val="60000"/>
                  </a:schemeClr>
                </a:solidFill>
                <a:latin typeface="Arial" panose="020B0604020202020204" pitchFamily="34" charset="0"/>
                <a:ea typeface="Times New Roman" panose="02020603050405020304" pitchFamily="18" charset="0"/>
                <a:cs typeface="Arial" panose="020B0604020202020204" pitchFamily="34" charset="0"/>
              </a:rPr>
              <a:t>4</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July 2026).</a:t>
            </a:r>
            <a:endParaRPr lang="en-PK" sz="18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National Institute for Health and Care Excellence</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202</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4</a:t>
            </a:r>
            <a:r>
              <a:rPr lang="en-GB" sz="1800" kern="0" dirty="0">
                <a:solidFill>
                  <a:schemeClr val="accent1">
                    <a:lumMod val="40000"/>
                    <a:lumOff val="60000"/>
                  </a:schemeClr>
                </a:solidFill>
                <a:latin typeface="Arial" panose="020B0604020202020204" pitchFamily="34" charset="0"/>
                <a:ea typeface="Times New Roman" panose="02020603050405020304" pitchFamily="18" charset="0"/>
                <a:cs typeface="Arial" panose="020B0604020202020204" pitchFamily="34" charset="0"/>
              </a:rPr>
              <a:t>. </a:t>
            </a:r>
            <a:r>
              <a:rPr lang="en-PK" sz="1800" i="1"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Shared Decision Making (NG197)</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Available at: </a:t>
            </a:r>
            <a:r>
              <a:rPr lang="en-PK" sz="1800" u="sng"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https://www.nice.org.uk/guidance/ng197</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(Accessed: </a:t>
            </a:r>
            <a:r>
              <a:rPr lang="en-US" sz="1800" kern="0" dirty="0">
                <a:solidFill>
                  <a:schemeClr val="accent1">
                    <a:lumMod val="40000"/>
                    <a:lumOff val="60000"/>
                  </a:schemeClr>
                </a:solidFill>
                <a:latin typeface="Arial" panose="020B0604020202020204" pitchFamily="34" charset="0"/>
                <a:ea typeface="Times New Roman" panose="02020603050405020304" pitchFamily="18" charset="0"/>
                <a:cs typeface="Arial" panose="020B0604020202020204" pitchFamily="34" charset="0"/>
              </a:rPr>
              <a:t>5</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July 2026).</a:t>
            </a:r>
            <a:endParaRPr lang="en-PK" sz="18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NHS England</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2019</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i="1"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The NHS Long Term Plan</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London: NHS England. Available at: </a:t>
            </a:r>
            <a:r>
              <a:rPr lang="en-PK" sz="1800" u="sng"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https://www.longtermplan.nhs.uk</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(Accessed: </a:t>
            </a:r>
            <a:r>
              <a:rPr lang="en-US" sz="1800" kern="0" dirty="0">
                <a:solidFill>
                  <a:schemeClr val="accent1">
                    <a:lumMod val="40000"/>
                    <a:lumOff val="60000"/>
                  </a:schemeClr>
                </a:solidFill>
                <a:latin typeface="Arial" panose="020B0604020202020204" pitchFamily="34" charset="0"/>
                <a:ea typeface="Times New Roman" panose="02020603050405020304" pitchFamily="18" charset="0"/>
                <a:cs typeface="Arial" panose="020B0604020202020204" pitchFamily="34" charset="0"/>
              </a:rPr>
              <a:t>5</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July 2026).</a:t>
            </a:r>
            <a:endParaRPr lang="en-PK" sz="18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NHS England</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2023</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i="1"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Comprehensive Model of Personalised Care</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Available at: </a:t>
            </a:r>
            <a:r>
              <a:rPr lang="en-PK" sz="1800" u="sng"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https://www.england.nhs.uk/personalisedcare/comprehensive-model-of-personalised-care</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(Accessed: </a:t>
            </a:r>
            <a:r>
              <a:rPr lang="en-US" sz="1800" kern="0" dirty="0">
                <a:solidFill>
                  <a:schemeClr val="accent1">
                    <a:lumMod val="40000"/>
                    <a:lumOff val="60000"/>
                  </a:schemeClr>
                </a:solidFill>
                <a:latin typeface="Arial" panose="020B0604020202020204" pitchFamily="34" charset="0"/>
                <a:ea typeface="Times New Roman" panose="02020603050405020304" pitchFamily="18" charset="0"/>
                <a:cs typeface="Arial" panose="020B0604020202020204" pitchFamily="34" charset="0"/>
              </a:rPr>
              <a:t>5</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July 2026).</a:t>
            </a:r>
            <a:endParaRPr lang="en-PK" sz="18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NHS England</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2024</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i="1"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Dementia Overview</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Available at: </a:t>
            </a:r>
            <a:r>
              <a:rPr lang="en-PK" sz="1800" u="sng"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https://www.england.nhs.uk/dementia</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(Accessed: </a:t>
            </a:r>
            <a:r>
              <a:rPr lang="en-US" sz="1800" kern="0" dirty="0">
                <a:solidFill>
                  <a:schemeClr val="accent1">
                    <a:lumMod val="40000"/>
                    <a:lumOff val="60000"/>
                  </a:schemeClr>
                </a:solidFill>
                <a:latin typeface="Arial" panose="020B0604020202020204" pitchFamily="34" charset="0"/>
                <a:ea typeface="Times New Roman" panose="02020603050405020304" pitchFamily="18" charset="0"/>
                <a:cs typeface="Arial" panose="020B0604020202020204" pitchFamily="34" charset="0"/>
              </a:rPr>
              <a:t>5</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July 2026).</a:t>
            </a:r>
            <a:endParaRPr lang="en-PK" sz="18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p:txBody>
      </p:sp>
      <p:sp>
        <p:nvSpPr>
          <p:cNvPr id="5" name="Slide Number Placeholder 4">
            <a:extLst>
              <a:ext uri="{FF2B5EF4-FFF2-40B4-BE49-F238E27FC236}">
                <a16:creationId xmlns:a16="http://schemas.microsoft.com/office/drawing/2014/main" id="{127193E2-BEED-AE51-FC8C-66C7B52E36D3}"/>
              </a:ext>
            </a:extLst>
          </p:cNvPr>
          <p:cNvSpPr>
            <a:spLocks noGrp="1"/>
          </p:cNvSpPr>
          <p:nvPr>
            <p:ph type="sldNum" sz="quarter" idx="12"/>
          </p:nvPr>
        </p:nvSpPr>
        <p:spPr/>
        <p:txBody>
          <a:bodyPr/>
          <a:lstStyle/>
          <a:p>
            <a:fld id="{9FF96520-E4CE-4EAD-8ABF-1D2297D6B3AA}" type="slidenum">
              <a:rPr lang="en-US" smtClean="0"/>
              <a:t>13</a:t>
            </a:fld>
            <a:endParaRPr lang="en-US" dirty="0"/>
          </a:p>
        </p:txBody>
      </p:sp>
      <p:sp>
        <p:nvSpPr>
          <p:cNvPr id="6" name="Title 5">
            <a:extLst>
              <a:ext uri="{FF2B5EF4-FFF2-40B4-BE49-F238E27FC236}">
                <a16:creationId xmlns:a16="http://schemas.microsoft.com/office/drawing/2014/main" id="{BE54ECAC-D5CB-C653-2D56-8D8756B04FF4}"/>
              </a:ext>
            </a:extLst>
          </p:cNvPr>
          <p:cNvSpPr>
            <a:spLocks noGrp="1"/>
          </p:cNvSpPr>
          <p:nvPr>
            <p:ph type="title"/>
          </p:nvPr>
        </p:nvSpPr>
        <p:spPr>
          <a:xfrm>
            <a:off x="1034142" y="136693"/>
            <a:ext cx="10134601" cy="592649"/>
          </a:xfrm>
        </p:spPr>
        <p:txBody>
          <a:bodyPr/>
          <a:lstStyle/>
          <a:p>
            <a:r>
              <a:rPr lang="en-GB" dirty="0">
                <a:latin typeface="Arial" panose="020B0604020202020204" pitchFamily="34" charset="0"/>
                <a:cs typeface="Arial" panose="020B0604020202020204" pitchFamily="34" charset="0"/>
              </a:rPr>
              <a:t>References </a:t>
            </a:r>
            <a:endParaRPr lang="en-PK"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709059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326263F-E868-E62B-6328-19359ABE2697}"/>
              </a:ext>
            </a:extLst>
          </p:cNvPr>
          <p:cNvSpPr>
            <a:spLocks noGrp="1"/>
          </p:cNvSpPr>
          <p:nvPr>
            <p:ph idx="1"/>
          </p:nvPr>
        </p:nvSpPr>
        <p:spPr>
          <a:xfrm>
            <a:off x="250371" y="816429"/>
            <a:ext cx="11734799" cy="5736771"/>
          </a:xfrm>
        </p:spPr>
        <p:txBody>
          <a:bodyPr>
            <a:normAutofit fontScale="85000" lnSpcReduction="20000"/>
          </a:bodyPr>
          <a:lstStyle/>
          <a:p>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NHS England</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2024</a:t>
            </a:r>
            <a:r>
              <a:rPr lang="en-GB" sz="1800" kern="0" dirty="0">
                <a:solidFill>
                  <a:schemeClr val="accent1">
                    <a:lumMod val="40000"/>
                    <a:lumOff val="60000"/>
                  </a:schemeClr>
                </a:solidFill>
                <a:latin typeface="Arial" panose="020B0604020202020204" pitchFamily="34" charset="0"/>
                <a:ea typeface="Times New Roman" panose="02020603050405020304" pitchFamily="18" charset="0"/>
                <a:cs typeface="Arial" panose="020B0604020202020204" pitchFamily="34" charset="0"/>
              </a:rPr>
              <a:t>.</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i="1"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Dementia Well Pathway</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Available at: </a:t>
            </a:r>
            <a:r>
              <a:rPr lang="en-PK" sz="1800" u="sng"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https://www.england.nhs.uk/mental-health/dementia</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(Accessed: </a:t>
            </a:r>
            <a:r>
              <a:rPr lang="en-US" sz="1800" kern="0" dirty="0">
                <a:solidFill>
                  <a:schemeClr val="accent1">
                    <a:lumMod val="40000"/>
                    <a:lumOff val="60000"/>
                  </a:schemeClr>
                </a:solidFill>
                <a:latin typeface="Arial" panose="020B0604020202020204" pitchFamily="34" charset="0"/>
                <a:ea typeface="Times New Roman" panose="02020603050405020304" pitchFamily="18" charset="0"/>
                <a:cs typeface="Arial" panose="020B0604020202020204" pitchFamily="34" charset="0"/>
              </a:rPr>
              <a:t>5</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July 2026).</a:t>
            </a:r>
            <a:endParaRPr lang="en-PK" sz="18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NHS England</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2024</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i="1"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Personalised Care Institute Framework</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Available at: </a:t>
            </a:r>
            <a:r>
              <a:rPr lang="en-PK" sz="1800" u="sng"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https://www.personalisedcareinstitute.org.uk</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(Accessed: </a:t>
            </a:r>
            <a:r>
              <a:rPr lang="en-US" sz="1800" kern="0" dirty="0">
                <a:solidFill>
                  <a:schemeClr val="accent1">
                    <a:lumMod val="40000"/>
                    <a:lumOff val="60000"/>
                  </a:schemeClr>
                </a:solidFill>
                <a:latin typeface="Arial" panose="020B0604020202020204" pitchFamily="34" charset="0"/>
                <a:ea typeface="Times New Roman" panose="02020603050405020304" pitchFamily="18" charset="0"/>
                <a:cs typeface="Arial" panose="020B0604020202020204" pitchFamily="34" charset="0"/>
              </a:rPr>
              <a:t>5</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July 2026).</a:t>
            </a:r>
            <a:endParaRPr lang="en-PK" sz="18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Nuffield Trust</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2023</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i="1"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Dementia Care in Primary and Secondary Care in England</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Available at: </a:t>
            </a:r>
            <a:r>
              <a:rPr lang="en-PK" sz="1800" u="sng"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https://www.nuffieldtrust.org.uk/resource/dementia-care-in-primary-and-secondary-care-in-england</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(Accessed: </a:t>
            </a:r>
            <a:r>
              <a:rPr lang="en-US" sz="1800" kern="0" dirty="0">
                <a:solidFill>
                  <a:schemeClr val="accent1">
                    <a:lumMod val="40000"/>
                    <a:lumOff val="60000"/>
                  </a:schemeClr>
                </a:solidFill>
                <a:latin typeface="Arial" panose="020B0604020202020204" pitchFamily="34" charset="0"/>
                <a:ea typeface="Times New Roman" panose="02020603050405020304" pitchFamily="18" charset="0"/>
                <a:cs typeface="Arial" panose="020B0604020202020204" pitchFamily="34" charset="0"/>
              </a:rPr>
              <a:t>5</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July 2026).</a:t>
            </a:r>
            <a:endParaRPr lang="en-PK" sz="18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Orrell, M., Yates, L., Leung, P., Kang, S., Hoare, Z., Whitaker, C., Burns, A., Knapp, M., Leroi, I. and Moniz-Cook, E. 2017</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'The impact of individual Cognitive Stimulation Therapy on cognition, quality of life, caregiver health and family relationships in dementia: A randomised controlled trial', </a:t>
            </a:r>
            <a:r>
              <a:rPr lang="en-PK" sz="1800" i="1"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British Journal of Psychiatry</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210(5), pp. 384-390. Available at: </a:t>
            </a:r>
            <a:r>
              <a:rPr lang="en-PK" sz="1800" u="sng"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https://pubmed.ncbi.nlm.nih.gov/28350796/</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endParaRPr lang="en-PK" sz="18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Prince, M., Wimo, A., Guerchet, M., Ali, G.C., Wu, Y.T. and Prina, M. 2016</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i="1"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World Alzheimer Report 2016: Improving Healthcare for People Living with Dementia</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London: Alzheimer's Disease International. Available at: </a:t>
            </a:r>
            <a:r>
              <a:rPr lang="en-PK" sz="1800" u="sng"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https://www.alzint.org/u/WorldAlzheimerReport2016.pdf</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endParaRPr lang="en-PK" sz="18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Public Health England</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2020</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i="1"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Health Profile for England: Dementia</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London: Public Health England. Available at: </a:t>
            </a:r>
            <a:r>
              <a:rPr lang="en-PK" sz="1800" u="sng"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https://www.gov.uk/government/publications/health-profile-for-england</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(Accessed: </a:t>
            </a:r>
            <a:r>
              <a:rPr lang="en-US" sz="1800" kern="0" dirty="0">
                <a:solidFill>
                  <a:schemeClr val="accent1">
                    <a:lumMod val="40000"/>
                    <a:lumOff val="60000"/>
                  </a:schemeClr>
                </a:solidFill>
                <a:latin typeface="Arial" panose="020B0604020202020204" pitchFamily="34" charset="0"/>
                <a:ea typeface="Times New Roman" panose="02020603050405020304" pitchFamily="18" charset="0"/>
                <a:cs typeface="Arial" panose="020B0604020202020204" pitchFamily="34" charset="0"/>
              </a:rPr>
              <a:t>5</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July 2026).</a:t>
            </a:r>
            <a:endParaRPr lang="en-PK" sz="18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Skills for Care</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2024</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i="1"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Supporting People Living with Dementia</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Available at: </a:t>
            </a:r>
            <a:r>
              <a:rPr lang="en-PK" sz="1800" u="sng"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https://www.skillsforcare.org.uk</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(Accessed: </a:t>
            </a:r>
            <a:r>
              <a:rPr lang="en-US" sz="1800" kern="0" dirty="0">
                <a:solidFill>
                  <a:schemeClr val="accent1">
                    <a:lumMod val="40000"/>
                    <a:lumOff val="60000"/>
                  </a:schemeClr>
                </a:solidFill>
                <a:latin typeface="Arial" panose="020B0604020202020204" pitchFamily="34" charset="0"/>
                <a:ea typeface="Times New Roman" panose="02020603050405020304" pitchFamily="18" charset="0"/>
                <a:cs typeface="Arial" panose="020B0604020202020204" pitchFamily="34" charset="0"/>
              </a:rPr>
              <a:t>5</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July 2026).</a:t>
            </a:r>
            <a:endParaRPr lang="en-PK" sz="18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Surr, C.A., Gates, C., Irving, D., Oyebode, J., Smith, S.J., Parveen, S., Drury, M. and Dennison, A. 2017</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'Effective dementia education and training for health and social care staff', </a:t>
            </a:r>
            <a:r>
              <a:rPr lang="en-PK" sz="1800" i="1"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BMC Geriatrics</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17(1), pp. 1-14. Available at: </a:t>
            </a:r>
            <a:r>
              <a:rPr lang="en-PK" sz="1800" u="sng"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https://pubmed.ncbi.nlm.nih.gov/28989194/</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endParaRPr lang="en-PK" sz="18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The King's Fund</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2023</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i="1"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Supporting Self-Management in Long-Term Conditions</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Available at: </a:t>
            </a:r>
            <a:r>
              <a:rPr lang="en-PK" sz="1800" u="sng"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https://www.kingsfund.org.uk</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(Accessed: </a:t>
            </a:r>
            <a:r>
              <a:rPr lang="en-US" sz="1800" kern="0" dirty="0">
                <a:solidFill>
                  <a:schemeClr val="accent1">
                    <a:lumMod val="40000"/>
                    <a:lumOff val="60000"/>
                  </a:schemeClr>
                </a:solidFill>
                <a:latin typeface="Arial" panose="020B0604020202020204" pitchFamily="34" charset="0"/>
                <a:ea typeface="Times New Roman" panose="02020603050405020304" pitchFamily="18" charset="0"/>
                <a:cs typeface="Arial" panose="020B0604020202020204" pitchFamily="34" charset="0"/>
              </a:rPr>
              <a:t>6</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July 2026).</a:t>
            </a:r>
            <a:endParaRPr lang="en-PK" sz="18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World Health Organization</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2017</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i="1"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Global Action Plan on the Public Health Response to Dementia 2017-2025</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Geneva: WHO. Available at: </a:t>
            </a:r>
            <a:r>
              <a:rPr lang="en-PK" sz="1800" u="sng"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https://www.who.int/publications/i/item/global-action-plan-on-the-public-health-response-to-dementia-2017-2025</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(Accessed: </a:t>
            </a:r>
            <a:r>
              <a:rPr lang="en-US" sz="1800" kern="0" dirty="0">
                <a:solidFill>
                  <a:schemeClr val="accent1">
                    <a:lumMod val="40000"/>
                    <a:lumOff val="60000"/>
                  </a:schemeClr>
                </a:solidFill>
                <a:latin typeface="Arial" panose="020B0604020202020204" pitchFamily="34" charset="0"/>
                <a:ea typeface="Times New Roman" panose="02020603050405020304" pitchFamily="18" charset="0"/>
                <a:cs typeface="Arial" panose="020B0604020202020204" pitchFamily="34" charset="0"/>
              </a:rPr>
              <a:t>6</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July 2026).</a:t>
            </a:r>
            <a:endParaRPr lang="en-PK" sz="18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World Health Organization</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2021</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i="1"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Globa</a:t>
            </a:r>
            <a:r>
              <a:rPr lang="en-GB" sz="1800" i="1"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l</a:t>
            </a:r>
            <a:r>
              <a:rPr lang="en-PK" sz="1800" i="1"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Status Report on the Public Health Response to Dementia</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Geneva: WHO. Available at: </a:t>
            </a:r>
            <a:r>
              <a:rPr lang="en-PK" sz="1800" u="sng"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https://www.who.int/publications/i/item/9789240033245</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(Accessed: </a:t>
            </a:r>
            <a:r>
              <a:rPr lang="en-US" sz="1800" kern="0" dirty="0">
                <a:solidFill>
                  <a:schemeClr val="accent1">
                    <a:lumMod val="40000"/>
                    <a:lumOff val="60000"/>
                  </a:schemeClr>
                </a:solidFill>
                <a:latin typeface="Arial" panose="020B0604020202020204" pitchFamily="34" charset="0"/>
                <a:ea typeface="Times New Roman" panose="02020603050405020304" pitchFamily="18" charset="0"/>
                <a:cs typeface="Arial" panose="020B0604020202020204" pitchFamily="34" charset="0"/>
              </a:rPr>
              <a:t>6</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July 2026).</a:t>
            </a:r>
            <a:endParaRPr lang="en-PK" sz="18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p:txBody>
      </p:sp>
      <p:sp>
        <p:nvSpPr>
          <p:cNvPr id="5" name="Slide Number Placeholder 4">
            <a:extLst>
              <a:ext uri="{FF2B5EF4-FFF2-40B4-BE49-F238E27FC236}">
                <a16:creationId xmlns:a16="http://schemas.microsoft.com/office/drawing/2014/main" id="{127193E2-BEED-AE51-FC8C-66C7B52E36D3}"/>
              </a:ext>
            </a:extLst>
          </p:cNvPr>
          <p:cNvSpPr>
            <a:spLocks noGrp="1"/>
          </p:cNvSpPr>
          <p:nvPr>
            <p:ph type="sldNum" sz="quarter" idx="12"/>
          </p:nvPr>
        </p:nvSpPr>
        <p:spPr/>
        <p:txBody>
          <a:bodyPr/>
          <a:lstStyle/>
          <a:p>
            <a:fld id="{9FF96520-E4CE-4EAD-8ABF-1D2297D6B3AA}" type="slidenum">
              <a:rPr lang="en-US" smtClean="0"/>
              <a:t>14</a:t>
            </a:fld>
            <a:endParaRPr lang="en-US" dirty="0"/>
          </a:p>
        </p:txBody>
      </p:sp>
      <p:sp>
        <p:nvSpPr>
          <p:cNvPr id="6" name="Title 5">
            <a:extLst>
              <a:ext uri="{FF2B5EF4-FFF2-40B4-BE49-F238E27FC236}">
                <a16:creationId xmlns:a16="http://schemas.microsoft.com/office/drawing/2014/main" id="{BE54ECAC-D5CB-C653-2D56-8D8756B04FF4}"/>
              </a:ext>
            </a:extLst>
          </p:cNvPr>
          <p:cNvSpPr>
            <a:spLocks noGrp="1"/>
          </p:cNvSpPr>
          <p:nvPr>
            <p:ph type="title"/>
          </p:nvPr>
        </p:nvSpPr>
        <p:spPr>
          <a:xfrm>
            <a:off x="1034142" y="147579"/>
            <a:ext cx="10134601" cy="570877"/>
          </a:xfrm>
        </p:spPr>
        <p:txBody>
          <a:bodyPr/>
          <a:lstStyle/>
          <a:p>
            <a:r>
              <a:rPr lang="en-GB" dirty="0">
                <a:latin typeface="Arial" panose="020B0604020202020204" pitchFamily="34" charset="0"/>
                <a:cs typeface="Arial" panose="020B0604020202020204" pitchFamily="34" charset="0"/>
              </a:rPr>
              <a:t>References </a:t>
            </a:r>
            <a:endParaRPr lang="en-PK"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662236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18A068D-58DE-6983-5FB5-71107D118B14}"/>
              </a:ext>
            </a:extLst>
          </p:cNvPr>
          <p:cNvSpPr>
            <a:spLocks noGrp="1"/>
          </p:cNvSpPr>
          <p:nvPr>
            <p:ph idx="1"/>
          </p:nvPr>
        </p:nvSpPr>
        <p:spPr>
          <a:xfrm>
            <a:off x="304800" y="1404257"/>
            <a:ext cx="11560629" cy="4539343"/>
          </a:xfrm>
        </p:spPr>
        <p:txBody>
          <a:bodyPr/>
          <a:lstStyle/>
          <a:p>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World Health Organization</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2023</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i="1"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Dementia Fact Sheet</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Available at: </a:t>
            </a:r>
            <a:r>
              <a:rPr lang="en-PK" sz="1800" u="sng"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https://www.who.int/news-room/fact-sheets/detail/dementia</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(Accessed: </a:t>
            </a:r>
            <a:r>
              <a:rPr lang="en-US" sz="1800" kern="0" dirty="0">
                <a:solidFill>
                  <a:schemeClr val="accent1">
                    <a:lumMod val="40000"/>
                    <a:lumOff val="60000"/>
                  </a:schemeClr>
                </a:solidFill>
                <a:latin typeface="Arial" panose="020B0604020202020204" pitchFamily="34" charset="0"/>
                <a:ea typeface="Times New Roman" panose="02020603050405020304" pitchFamily="18" charset="0"/>
                <a:cs typeface="Arial" panose="020B0604020202020204" pitchFamily="34" charset="0"/>
              </a:rPr>
              <a:t>8</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July 2026).</a:t>
            </a:r>
            <a:endParaRPr lang="en-PK" sz="18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World Health Organization</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2024</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i="1"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Towards a Dementia-Inclusive Society</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Geneva: WHO. Available at: </a:t>
            </a:r>
            <a:r>
              <a:rPr lang="en-PK" sz="1800" u="sng"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https://www.who.int/publications/i/item/9789240031531</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(Accessed: </a:t>
            </a:r>
            <a:r>
              <a:rPr lang="en-US" sz="1800" kern="0" dirty="0">
                <a:solidFill>
                  <a:schemeClr val="accent1">
                    <a:lumMod val="40000"/>
                    <a:lumOff val="60000"/>
                  </a:schemeClr>
                </a:solidFill>
                <a:latin typeface="Arial" panose="020B0604020202020204" pitchFamily="34" charset="0"/>
                <a:ea typeface="Times New Roman" panose="02020603050405020304" pitchFamily="18" charset="0"/>
                <a:cs typeface="Arial" panose="020B0604020202020204" pitchFamily="34" charset="0"/>
              </a:rPr>
              <a:t>8</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July 2026).</a:t>
            </a:r>
            <a:endParaRPr lang="en-PK" sz="18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Yu, D.S.F., Cheng, S.T. and Wang, J. 2018</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'Unravelling positive aspects of caregiving in dementia', </a:t>
            </a:r>
            <a:r>
              <a:rPr lang="en-PK" sz="1800" i="1"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International Journal of Nursing Studies</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79, pp. 1-26. Available at: </a:t>
            </a:r>
            <a:r>
              <a:rPr lang="en-PK" sz="1800" u="sng"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https://pubmed.ncbi.nlm.nih.gov/29128685/</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endParaRPr lang="en-PK" sz="18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a:p>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Zucchella, C., Sinforiani, E., Tamburin, S., Federico, A., Mantovani, E., Bernini, S., Casale, R. and Bartolo, M. 2018</a:t>
            </a:r>
            <a:r>
              <a:rPr lang="en-GB"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'The multidisciplinary approach to Alzheimer's disease and dementia', </a:t>
            </a:r>
            <a:r>
              <a:rPr lang="en-PK" sz="1800" i="1"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Journal of Neurology</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265(12), pp. 2936-2944. Available at: </a:t>
            </a:r>
            <a:r>
              <a:rPr lang="en-PK" sz="1800" u="sng"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https://pubmed.ncbi.nlm.nih.gov/30619031/</a:t>
            </a:r>
            <a:r>
              <a:rPr lang="en-PK" sz="1800" kern="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rPr>
              <a:t>. </a:t>
            </a:r>
            <a:endParaRPr lang="en-PK" sz="1800" kern="100" dirty="0">
              <a:solidFill>
                <a:schemeClr val="accent1">
                  <a:lumMod val="40000"/>
                  <a:lumOff val="60000"/>
                </a:schemeClr>
              </a:solidFill>
              <a:effectLst/>
              <a:latin typeface="Arial" panose="020B0604020202020204" pitchFamily="34" charset="0"/>
              <a:ea typeface="Times New Roman" panose="02020603050405020304" pitchFamily="18" charset="0"/>
              <a:cs typeface="Arial" panose="020B0604020202020204" pitchFamily="34" charset="0"/>
            </a:endParaRPr>
          </a:p>
        </p:txBody>
      </p:sp>
      <p:sp>
        <p:nvSpPr>
          <p:cNvPr id="5" name="Slide Number Placeholder 4">
            <a:extLst>
              <a:ext uri="{FF2B5EF4-FFF2-40B4-BE49-F238E27FC236}">
                <a16:creationId xmlns:a16="http://schemas.microsoft.com/office/drawing/2014/main" id="{0D62EB88-3ADA-8D20-C152-1C9BCC4A85F3}"/>
              </a:ext>
            </a:extLst>
          </p:cNvPr>
          <p:cNvSpPr>
            <a:spLocks noGrp="1"/>
          </p:cNvSpPr>
          <p:nvPr>
            <p:ph type="sldNum" sz="quarter" idx="12"/>
          </p:nvPr>
        </p:nvSpPr>
        <p:spPr/>
        <p:txBody>
          <a:bodyPr/>
          <a:lstStyle/>
          <a:p>
            <a:fld id="{9FF96520-E4CE-4EAD-8ABF-1D2297D6B3AA}" type="slidenum">
              <a:rPr lang="en-US" smtClean="0"/>
              <a:t>15</a:t>
            </a:fld>
            <a:endParaRPr lang="en-US" dirty="0"/>
          </a:p>
        </p:txBody>
      </p:sp>
      <p:sp>
        <p:nvSpPr>
          <p:cNvPr id="6" name="Title 5">
            <a:extLst>
              <a:ext uri="{FF2B5EF4-FFF2-40B4-BE49-F238E27FC236}">
                <a16:creationId xmlns:a16="http://schemas.microsoft.com/office/drawing/2014/main" id="{99B0899E-54C9-E90D-1F12-0AE18AE60E2D}"/>
              </a:ext>
            </a:extLst>
          </p:cNvPr>
          <p:cNvSpPr>
            <a:spLocks noGrp="1"/>
          </p:cNvSpPr>
          <p:nvPr>
            <p:ph type="title"/>
          </p:nvPr>
        </p:nvSpPr>
        <p:spPr>
          <a:xfrm>
            <a:off x="1034142" y="169348"/>
            <a:ext cx="10134601" cy="527335"/>
          </a:xfrm>
        </p:spPr>
        <p:txBody>
          <a:bodyPr/>
          <a:lstStyle/>
          <a:p>
            <a:r>
              <a:rPr lang="en-GB" dirty="0">
                <a:latin typeface="Arial" panose="020B0604020202020204" pitchFamily="34" charset="0"/>
                <a:cs typeface="Arial" panose="020B0604020202020204" pitchFamily="34" charset="0"/>
              </a:rPr>
              <a:t>References </a:t>
            </a:r>
            <a:endParaRPr lang="en-PK"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12576815"/>
      </p:ext>
    </p:extLst>
  </p:cSld>
  <p:clrMapOvr>
    <a:masterClrMapping/>
  </p:clrMapOvr>
</p:sld>
</file>

<file path=ppt/theme/theme1.xml><?xml version="1.0" encoding="utf-8"?>
<a:theme xmlns:a="http://schemas.openxmlformats.org/drawingml/2006/main" name="Office Theme">
  <a:themeElements>
    <a:clrScheme name="Custom 174">
      <a:dk1>
        <a:srgbClr val="1E1E1E"/>
      </a:dk1>
      <a:lt1>
        <a:sysClr val="window" lastClr="FFFFFF"/>
      </a:lt1>
      <a:dk2>
        <a:srgbClr val="44546A"/>
      </a:dk2>
      <a:lt2>
        <a:srgbClr val="E7E6E6"/>
      </a:lt2>
      <a:accent1>
        <a:srgbClr val="81CC48"/>
      </a:accent1>
      <a:accent2>
        <a:srgbClr val="45BEAD"/>
      </a:accent2>
      <a:accent3>
        <a:srgbClr val="BFFF4B"/>
      </a:accent3>
      <a:accent4>
        <a:srgbClr val="B001FF"/>
      </a:accent4>
      <a:accent5>
        <a:srgbClr val="5B9BD5"/>
      </a:accent5>
      <a:accent6>
        <a:srgbClr val="70AD47"/>
      </a:accent6>
      <a:hlink>
        <a:srgbClr val="0563C1"/>
      </a:hlink>
      <a:folHlink>
        <a:srgbClr val="954F72"/>
      </a:folHlink>
    </a:clrScheme>
    <a:fontScheme name="Custom 60">
      <a:majorFont>
        <a:latin typeface="Source Sans Pro"/>
        <a:ea typeface=""/>
        <a:cs typeface=""/>
      </a:majorFont>
      <a:minorFont>
        <a:latin typeface="Source Sans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TEM Deck_tm12041065_Win32_LW_v2.potx" id="{50D3F641-2B59-4E25-9440-7A006AB5DE4F}" vid="{A6D17500-6421-4BD4-89D5-25B2E6BFFAB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83FFC980-8EEC-4CFC-96C7-CEB6F5CA8688}">
  <ds:schemaRefs>
    <ds:schemaRef ds:uri="http://schemas.microsoft.com/sharepoint/v3/contenttype/forms"/>
  </ds:schemaRefs>
</ds:datastoreItem>
</file>

<file path=customXml/itemProps2.xml><?xml version="1.0" encoding="utf-8"?>
<ds:datastoreItem xmlns:ds="http://schemas.openxmlformats.org/officeDocument/2006/customXml" ds:itemID="{01612839-5FA9-4715-8A7D-7F95D097B190}">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966E941-6182-4A32-B603-DDB09E5F0715}">
  <ds:schemaRefs>
    <ds:schemaRef ds:uri="http://schemas.microsoft.com/sharepoint/v3"/>
    <ds:schemaRef ds:uri="http://schemas.microsoft.com/office/infopath/2007/PartnerControls"/>
    <ds:schemaRef ds:uri="http://purl.org/dc/terms/"/>
    <ds:schemaRef ds:uri="16c05727-aa75-4e4a-9b5f-8a80a1165891"/>
    <ds:schemaRef ds:uri="http://purl.org/dc/dcmitype/"/>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230e9df3-be65-4c73-a93b-d1236ebd677e"/>
    <ds:schemaRef ds:uri="71af3243-3dd4-4a8d-8c0d-dd76da1f02a5"/>
    <ds:schemaRef ds:uri="http://www.w3.org/XML/1998/namespac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
  <TotalTime>0</TotalTime>
  <Words>4292</Words>
  <Application>Microsoft Office PowerPoint</Application>
  <PresentationFormat>Widescreen</PresentationFormat>
  <Paragraphs>149</Paragraphs>
  <Slides>15</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Aptos</vt:lpstr>
      <vt:lpstr>Arial</vt:lpstr>
      <vt:lpstr>Calibri</vt:lpstr>
      <vt:lpstr>Source Sans Pro</vt:lpstr>
      <vt:lpstr>Times New Roman</vt:lpstr>
      <vt:lpstr>Office Theme</vt:lpstr>
      <vt:lpstr>Supporting Individuals and Families Living with Dementia Through Person-Centred Care in the United Kingdom</vt:lpstr>
      <vt:lpstr>Introduction</vt:lpstr>
      <vt:lpstr>Definition, Symptoms &amp; Aetiology</vt:lpstr>
      <vt:lpstr>Prevalence of dementia in Uk &amp; Worldwide </vt:lpstr>
      <vt:lpstr>Physical, Psychological &amp; Social Impact</vt:lpstr>
      <vt:lpstr>Economic and Social Burden </vt:lpstr>
      <vt:lpstr>Diagnosis and initial assessment</vt:lpstr>
      <vt:lpstr>Management and treatment options </vt:lpstr>
      <vt:lpstr>Comorbidity &amp; Prevention</vt:lpstr>
      <vt:lpstr>Co-Productive care &amp; personalised care</vt:lpstr>
      <vt:lpstr>Recommendation &amp; Conclusion</vt:lpstr>
      <vt:lpstr>References </vt:lpstr>
      <vt:lpstr>References </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Supporting Individuals and Families Living with Dementia Through Person-Centred Care in the United Kingdom</dc:title>
  <cp:lastModifiedBy>Amreen Akhtar (2214675)</cp:lastModifiedBy>
  <cp:revision>9</cp:revision>
  <dcterms:created xsi:type="dcterms:W3CDTF">2026-07-10T19:44:26Z</dcterms:created>
  <dcterms:modified xsi:type="dcterms:W3CDTF">2026-07-13T21:08:47Z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