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1"/>
  </p:notesMasterIdLst>
  <p:sldIdLst>
    <p:sldId id="719" r:id="rId24"/>
    <p:sldId id="756" r:id="rId25"/>
    <p:sldId id="757" r:id="rId26"/>
    <p:sldId id="758" r:id="rId27"/>
    <p:sldId id="761" r:id="rId28"/>
    <p:sldId id="760" r:id="rId29"/>
    <p:sldId id="759" r:id="rId30"/>
    <p:sldId id="762" r:id="rId31"/>
    <p:sldId id="763" r:id="rId32"/>
    <p:sldId id="764" r:id="rId33"/>
    <p:sldId id="765" r:id="rId34"/>
    <p:sldId id="766" r:id="rId35"/>
    <p:sldId id="767" r:id="rId36"/>
    <p:sldId id="768" r:id="rId37"/>
    <p:sldId id="769" r:id="rId38"/>
    <p:sldId id="770" r:id="rId39"/>
    <p:sldId id="77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178BB-54AD-4C50-BFDE-942430BF5F98}" v="16" dt="2023-02-05T18:48:55.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5995" autoAdjust="0"/>
  </p:normalViewPr>
  <p:slideViewPr>
    <p:cSldViewPr snapToGrid="0">
      <p:cViewPr varScale="1">
        <p:scale>
          <a:sx n="96" d="100"/>
          <a:sy n="96" d="100"/>
        </p:scale>
        <p:origin x="117" y="18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923178BB-54AD-4C50-BFDE-942430BF5F98}"/>
    <pc:docChg chg="custSel addSld modSld sldOrd">
      <pc:chgData name="Jenifer Prince Devaraj" userId="c3fb109c-09d1-42a6-93f4-69472d709861" providerId="ADAL" clId="{923178BB-54AD-4C50-BFDE-942430BF5F98}" dt="2023-02-05T18:48:55.013" v="57"/>
      <pc:docMkLst>
        <pc:docMk/>
      </pc:docMkLst>
      <pc:sldChg chg="addSp modSp mod">
        <pc:chgData name="Jenifer Prince Devaraj" userId="c3fb109c-09d1-42a6-93f4-69472d709861" providerId="ADAL" clId="{923178BB-54AD-4C50-BFDE-942430BF5F98}" dt="2023-02-05T18:48:15.317" v="43" actId="14100"/>
        <pc:sldMkLst>
          <pc:docMk/>
          <pc:sldMk cId="602369199" sldId="756"/>
        </pc:sldMkLst>
        <pc:spChg chg="add mod">
          <ac:chgData name="Jenifer Prince Devaraj" userId="c3fb109c-09d1-42a6-93f4-69472d709861" providerId="ADAL" clId="{923178BB-54AD-4C50-BFDE-942430BF5F98}" dt="2023-02-05T18:48:15.317" v="43" actId="14100"/>
          <ac:spMkLst>
            <pc:docMk/>
            <pc:sldMk cId="602369199" sldId="756"/>
            <ac:spMk id="2" creationId="{FDE67372-2E35-734E-7EDD-8606ED3046F8}"/>
          </ac:spMkLst>
        </pc:spChg>
      </pc:sldChg>
      <pc:sldChg chg="addSp modSp">
        <pc:chgData name="Jenifer Prince Devaraj" userId="c3fb109c-09d1-42a6-93f4-69472d709861" providerId="ADAL" clId="{923178BB-54AD-4C50-BFDE-942430BF5F98}" dt="2023-02-05T18:48:23.075" v="44"/>
        <pc:sldMkLst>
          <pc:docMk/>
          <pc:sldMk cId="4149445847" sldId="757"/>
        </pc:sldMkLst>
        <pc:spChg chg="add mod">
          <ac:chgData name="Jenifer Prince Devaraj" userId="c3fb109c-09d1-42a6-93f4-69472d709861" providerId="ADAL" clId="{923178BB-54AD-4C50-BFDE-942430BF5F98}" dt="2023-02-05T18:48:23.075" v="44"/>
          <ac:spMkLst>
            <pc:docMk/>
            <pc:sldMk cId="4149445847" sldId="757"/>
            <ac:spMk id="2" creationId="{AFB5F618-C087-7F8E-D995-F799B931DC1B}"/>
          </ac:spMkLst>
        </pc:spChg>
      </pc:sldChg>
      <pc:sldChg chg="addSp modSp">
        <pc:chgData name="Jenifer Prince Devaraj" userId="c3fb109c-09d1-42a6-93f4-69472d709861" providerId="ADAL" clId="{923178BB-54AD-4C50-BFDE-942430BF5F98}" dt="2023-02-05T18:48:25.175" v="45"/>
        <pc:sldMkLst>
          <pc:docMk/>
          <pc:sldMk cId="3713001855" sldId="758"/>
        </pc:sldMkLst>
        <pc:spChg chg="add mod">
          <ac:chgData name="Jenifer Prince Devaraj" userId="c3fb109c-09d1-42a6-93f4-69472d709861" providerId="ADAL" clId="{923178BB-54AD-4C50-BFDE-942430BF5F98}" dt="2023-02-05T18:48:25.175" v="45"/>
          <ac:spMkLst>
            <pc:docMk/>
            <pc:sldMk cId="3713001855" sldId="758"/>
            <ac:spMk id="2" creationId="{877F88B7-CE76-82C9-93E8-9FC80202E010}"/>
          </ac:spMkLst>
        </pc:spChg>
      </pc:sldChg>
      <pc:sldChg chg="addSp modSp">
        <pc:chgData name="Jenifer Prince Devaraj" userId="c3fb109c-09d1-42a6-93f4-69472d709861" providerId="ADAL" clId="{923178BB-54AD-4C50-BFDE-942430BF5F98}" dt="2023-02-05T18:48:30.274" v="48"/>
        <pc:sldMkLst>
          <pc:docMk/>
          <pc:sldMk cId="2121498935" sldId="759"/>
        </pc:sldMkLst>
        <pc:spChg chg="add mod">
          <ac:chgData name="Jenifer Prince Devaraj" userId="c3fb109c-09d1-42a6-93f4-69472d709861" providerId="ADAL" clId="{923178BB-54AD-4C50-BFDE-942430BF5F98}" dt="2023-02-05T18:48:30.274" v="48"/>
          <ac:spMkLst>
            <pc:docMk/>
            <pc:sldMk cId="2121498935" sldId="759"/>
            <ac:spMk id="2" creationId="{472F2368-DA6B-0972-2D9C-D3918CBB3A73}"/>
          </ac:spMkLst>
        </pc:spChg>
      </pc:sldChg>
      <pc:sldChg chg="addSp modSp">
        <pc:chgData name="Jenifer Prince Devaraj" userId="c3fb109c-09d1-42a6-93f4-69472d709861" providerId="ADAL" clId="{923178BB-54AD-4C50-BFDE-942430BF5F98}" dt="2023-02-05T18:48:28.554" v="47"/>
        <pc:sldMkLst>
          <pc:docMk/>
          <pc:sldMk cId="3518846416" sldId="760"/>
        </pc:sldMkLst>
        <pc:spChg chg="add mod">
          <ac:chgData name="Jenifer Prince Devaraj" userId="c3fb109c-09d1-42a6-93f4-69472d709861" providerId="ADAL" clId="{923178BB-54AD-4C50-BFDE-942430BF5F98}" dt="2023-02-05T18:48:28.554" v="47"/>
          <ac:spMkLst>
            <pc:docMk/>
            <pc:sldMk cId="3518846416" sldId="760"/>
            <ac:spMk id="2" creationId="{983D38DB-19BE-E988-2288-23DC16EE81A8}"/>
          </ac:spMkLst>
        </pc:spChg>
      </pc:sldChg>
      <pc:sldChg chg="addSp modSp">
        <pc:chgData name="Jenifer Prince Devaraj" userId="c3fb109c-09d1-42a6-93f4-69472d709861" providerId="ADAL" clId="{923178BB-54AD-4C50-BFDE-942430BF5F98}" dt="2023-02-05T18:48:26.985" v="46"/>
        <pc:sldMkLst>
          <pc:docMk/>
          <pc:sldMk cId="2492541022" sldId="761"/>
        </pc:sldMkLst>
        <pc:spChg chg="add mod">
          <ac:chgData name="Jenifer Prince Devaraj" userId="c3fb109c-09d1-42a6-93f4-69472d709861" providerId="ADAL" clId="{923178BB-54AD-4C50-BFDE-942430BF5F98}" dt="2023-02-05T18:48:26.985" v="46"/>
          <ac:spMkLst>
            <pc:docMk/>
            <pc:sldMk cId="2492541022" sldId="761"/>
            <ac:spMk id="2" creationId="{D7618D81-AF97-1C0C-6851-48CF3451A95E}"/>
          </ac:spMkLst>
        </pc:spChg>
      </pc:sldChg>
      <pc:sldChg chg="addSp modSp">
        <pc:chgData name="Jenifer Prince Devaraj" userId="c3fb109c-09d1-42a6-93f4-69472d709861" providerId="ADAL" clId="{923178BB-54AD-4C50-BFDE-942430BF5F98}" dt="2023-02-05T18:48:31.916" v="49"/>
        <pc:sldMkLst>
          <pc:docMk/>
          <pc:sldMk cId="636301944" sldId="762"/>
        </pc:sldMkLst>
        <pc:spChg chg="add mod">
          <ac:chgData name="Jenifer Prince Devaraj" userId="c3fb109c-09d1-42a6-93f4-69472d709861" providerId="ADAL" clId="{923178BB-54AD-4C50-BFDE-942430BF5F98}" dt="2023-02-05T18:48:31.916" v="49"/>
          <ac:spMkLst>
            <pc:docMk/>
            <pc:sldMk cId="636301944" sldId="762"/>
            <ac:spMk id="2" creationId="{E53B799B-FB8A-8863-E241-023A6D1646D5}"/>
          </ac:spMkLst>
        </pc:spChg>
      </pc:sldChg>
      <pc:sldChg chg="addSp modSp">
        <pc:chgData name="Jenifer Prince Devaraj" userId="c3fb109c-09d1-42a6-93f4-69472d709861" providerId="ADAL" clId="{923178BB-54AD-4C50-BFDE-942430BF5F98}" dt="2023-02-05T18:48:39.500" v="50"/>
        <pc:sldMkLst>
          <pc:docMk/>
          <pc:sldMk cId="4096375546" sldId="763"/>
        </pc:sldMkLst>
        <pc:spChg chg="add mod">
          <ac:chgData name="Jenifer Prince Devaraj" userId="c3fb109c-09d1-42a6-93f4-69472d709861" providerId="ADAL" clId="{923178BB-54AD-4C50-BFDE-942430BF5F98}" dt="2023-02-05T18:48:39.500" v="50"/>
          <ac:spMkLst>
            <pc:docMk/>
            <pc:sldMk cId="4096375546" sldId="763"/>
            <ac:spMk id="2" creationId="{8D1DE0B7-E1FF-FF39-4C23-44E14E208F14}"/>
          </ac:spMkLst>
        </pc:spChg>
      </pc:sldChg>
      <pc:sldChg chg="addSp modSp">
        <pc:chgData name="Jenifer Prince Devaraj" userId="c3fb109c-09d1-42a6-93f4-69472d709861" providerId="ADAL" clId="{923178BB-54AD-4C50-BFDE-942430BF5F98}" dt="2023-02-05T18:48:41.198" v="51"/>
        <pc:sldMkLst>
          <pc:docMk/>
          <pc:sldMk cId="252175527" sldId="764"/>
        </pc:sldMkLst>
        <pc:spChg chg="add mod">
          <ac:chgData name="Jenifer Prince Devaraj" userId="c3fb109c-09d1-42a6-93f4-69472d709861" providerId="ADAL" clId="{923178BB-54AD-4C50-BFDE-942430BF5F98}" dt="2023-02-05T18:48:41.198" v="51"/>
          <ac:spMkLst>
            <pc:docMk/>
            <pc:sldMk cId="252175527" sldId="764"/>
            <ac:spMk id="2" creationId="{7A1866EC-7393-B1F4-FC8D-124A67AA7F76}"/>
          </ac:spMkLst>
        </pc:spChg>
      </pc:sldChg>
      <pc:sldChg chg="addSp modSp">
        <pc:chgData name="Jenifer Prince Devaraj" userId="c3fb109c-09d1-42a6-93f4-69472d709861" providerId="ADAL" clId="{923178BB-54AD-4C50-BFDE-942430BF5F98}" dt="2023-02-05T18:48:43.022" v="52"/>
        <pc:sldMkLst>
          <pc:docMk/>
          <pc:sldMk cId="3212694496" sldId="765"/>
        </pc:sldMkLst>
        <pc:spChg chg="add mod">
          <ac:chgData name="Jenifer Prince Devaraj" userId="c3fb109c-09d1-42a6-93f4-69472d709861" providerId="ADAL" clId="{923178BB-54AD-4C50-BFDE-942430BF5F98}" dt="2023-02-05T18:48:43.022" v="52"/>
          <ac:spMkLst>
            <pc:docMk/>
            <pc:sldMk cId="3212694496" sldId="765"/>
            <ac:spMk id="2" creationId="{77B396FD-A875-5F8D-EBB4-581A113C3D0A}"/>
          </ac:spMkLst>
        </pc:spChg>
      </pc:sldChg>
      <pc:sldChg chg="addSp modSp">
        <pc:chgData name="Jenifer Prince Devaraj" userId="c3fb109c-09d1-42a6-93f4-69472d709861" providerId="ADAL" clId="{923178BB-54AD-4C50-BFDE-942430BF5F98}" dt="2023-02-05T18:48:44.774" v="53"/>
        <pc:sldMkLst>
          <pc:docMk/>
          <pc:sldMk cId="3583007500" sldId="766"/>
        </pc:sldMkLst>
        <pc:spChg chg="add mod">
          <ac:chgData name="Jenifer Prince Devaraj" userId="c3fb109c-09d1-42a6-93f4-69472d709861" providerId="ADAL" clId="{923178BB-54AD-4C50-BFDE-942430BF5F98}" dt="2023-02-05T18:48:44.774" v="53"/>
          <ac:spMkLst>
            <pc:docMk/>
            <pc:sldMk cId="3583007500" sldId="766"/>
            <ac:spMk id="2" creationId="{32B38A4C-8345-1876-977F-FA4EBC2B8E56}"/>
          </ac:spMkLst>
        </pc:spChg>
      </pc:sldChg>
      <pc:sldChg chg="addSp modSp">
        <pc:chgData name="Jenifer Prince Devaraj" userId="c3fb109c-09d1-42a6-93f4-69472d709861" providerId="ADAL" clId="{923178BB-54AD-4C50-BFDE-942430BF5F98}" dt="2023-02-05T18:48:46.547" v="54"/>
        <pc:sldMkLst>
          <pc:docMk/>
          <pc:sldMk cId="989966743" sldId="767"/>
        </pc:sldMkLst>
        <pc:spChg chg="add mod">
          <ac:chgData name="Jenifer Prince Devaraj" userId="c3fb109c-09d1-42a6-93f4-69472d709861" providerId="ADAL" clId="{923178BB-54AD-4C50-BFDE-942430BF5F98}" dt="2023-02-05T18:48:46.547" v="54"/>
          <ac:spMkLst>
            <pc:docMk/>
            <pc:sldMk cId="989966743" sldId="767"/>
            <ac:spMk id="2" creationId="{23EEE85D-6136-2318-CFC7-3C3E8177B83A}"/>
          </ac:spMkLst>
        </pc:spChg>
      </pc:sldChg>
      <pc:sldChg chg="addSp modSp">
        <pc:chgData name="Jenifer Prince Devaraj" userId="c3fb109c-09d1-42a6-93f4-69472d709861" providerId="ADAL" clId="{923178BB-54AD-4C50-BFDE-942430BF5F98}" dt="2023-02-05T18:48:48.332" v="55"/>
        <pc:sldMkLst>
          <pc:docMk/>
          <pc:sldMk cId="4111308388" sldId="768"/>
        </pc:sldMkLst>
        <pc:spChg chg="add mod">
          <ac:chgData name="Jenifer Prince Devaraj" userId="c3fb109c-09d1-42a6-93f4-69472d709861" providerId="ADAL" clId="{923178BB-54AD-4C50-BFDE-942430BF5F98}" dt="2023-02-05T18:48:48.332" v="55"/>
          <ac:spMkLst>
            <pc:docMk/>
            <pc:sldMk cId="4111308388" sldId="768"/>
            <ac:spMk id="2" creationId="{4005F141-2A16-1D49-ED42-95B6FB763FAB}"/>
          </ac:spMkLst>
        </pc:spChg>
      </pc:sldChg>
      <pc:sldChg chg="addSp modSp">
        <pc:chgData name="Jenifer Prince Devaraj" userId="c3fb109c-09d1-42a6-93f4-69472d709861" providerId="ADAL" clId="{923178BB-54AD-4C50-BFDE-942430BF5F98}" dt="2023-02-05T18:48:53.324" v="56"/>
        <pc:sldMkLst>
          <pc:docMk/>
          <pc:sldMk cId="989442788" sldId="769"/>
        </pc:sldMkLst>
        <pc:spChg chg="add mod">
          <ac:chgData name="Jenifer Prince Devaraj" userId="c3fb109c-09d1-42a6-93f4-69472d709861" providerId="ADAL" clId="{923178BB-54AD-4C50-BFDE-942430BF5F98}" dt="2023-02-05T18:48:53.324" v="56"/>
          <ac:spMkLst>
            <pc:docMk/>
            <pc:sldMk cId="989442788" sldId="769"/>
            <ac:spMk id="2" creationId="{6F719AB4-6D5A-21D6-97B0-FA9792C3570A}"/>
          </ac:spMkLst>
        </pc:spChg>
      </pc:sldChg>
      <pc:sldChg chg="addSp modSp">
        <pc:chgData name="Jenifer Prince Devaraj" userId="c3fb109c-09d1-42a6-93f4-69472d709861" providerId="ADAL" clId="{923178BB-54AD-4C50-BFDE-942430BF5F98}" dt="2023-02-05T18:48:55.013" v="57"/>
        <pc:sldMkLst>
          <pc:docMk/>
          <pc:sldMk cId="3348258307" sldId="770"/>
        </pc:sldMkLst>
        <pc:spChg chg="add mod">
          <ac:chgData name="Jenifer Prince Devaraj" userId="c3fb109c-09d1-42a6-93f4-69472d709861" providerId="ADAL" clId="{923178BB-54AD-4C50-BFDE-942430BF5F98}" dt="2023-02-05T18:48:55.013" v="57"/>
          <ac:spMkLst>
            <pc:docMk/>
            <pc:sldMk cId="3348258307" sldId="770"/>
            <ac:spMk id="2" creationId="{07E77F55-BDB9-A848-6C48-C5C57269F4DA}"/>
          </ac:spMkLst>
        </pc:spChg>
      </pc:sldChg>
      <pc:sldChg chg="addSp delSp modSp add mod ord">
        <pc:chgData name="Jenifer Prince Devaraj" userId="c3fb109c-09d1-42a6-93f4-69472d709861" providerId="ADAL" clId="{923178BB-54AD-4C50-BFDE-942430BF5F98}" dt="2023-02-05T18:46:29.721" v="15" actId="478"/>
        <pc:sldMkLst>
          <pc:docMk/>
          <pc:sldMk cId="1919579093" sldId="771"/>
        </pc:sldMkLst>
        <pc:spChg chg="del">
          <ac:chgData name="Jenifer Prince Devaraj" userId="c3fb109c-09d1-42a6-93f4-69472d709861" providerId="ADAL" clId="{923178BB-54AD-4C50-BFDE-942430BF5F98}" dt="2023-02-05T18:46:26.454" v="14" actId="478"/>
          <ac:spMkLst>
            <pc:docMk/>
            <pc:sldMk cId="1919579093" sldId="771"/>
            <ac:spMk id="2" creationId="{5AF40EAB-6954-8B5E-C784-2A455332F66A}"/>
          </ac:spMkLst>
        </pc:spChg>
        <pc:spChg chg="mod">
          <ac:chgData name="Jenifer Prince Devaraj" userId="c3fb109c-09d1-42a6-93f4-69472d709861" providerId="ADAL" clId="{923178BB-54AD-4C50-BFDE-942430BF5F98}" dt="2023-02-05T18:46:21.224" v="13" actId="1076"/>
          <ac:spMkLst>
            <pc:docMk/>
            <pc:sldMk cId="1919579093" sldId="771"/>
            <ac:spMk id="3" creationId="{AA205271-8453-0C56-CE04-6289558BCEE4}"/>
          </ac:spMkLst>
        </pc:spChg>
        <pc:spChg chg="add del mod">
          <ac:chgData name="Jenifer Prince Devaraj" userId="c3fb109c-09d1-42a6-93f4-69472d709861" providerId="ADAL" clId="{923178BB-54AD-4C50-BFDE-942430BF5F98}" dt="2023-02-05T18:46:29.721" v="15" actId="478"/>
          <ac:spMkLst>
            <pc:docMk/>
            <pc:sldMk cId="1919579093" sldId="771"/>
            <ac:spMk id="5" creationId="{D06166DD-4B97-3F79-4E25-B3540382C08C}"/>
          </ac:spMkLst>
        </pc:spChg>
      </pc:sldChg>
    </pc:docChg>
  </pc:docChgLst>
  <pc:docChgLst>
    <pc:chgData name="Jenifer Prince Devaraj" userId="c3fb109c-09d1-42a6-93f4-69472d709861" providerId="ADAL" clId="{E740AF50-FA96-46ED-A5DA-33A663624D54}"/>
    <pc:docChg chg="undo custSel addSld delSld modSld sldOrd">
      <pc:chgData name="Jenifer Prince Devaraj" userId="c3fb109c-09d1-42a6-93f4-69472d709861" providerId="ADAL" clId="{E740AF50-FA96-46ED-A5DA-33A663624D54}" dt="2023-01-30T22:52:35.308" v="870" actId="1076"/>
      <pc:docMkLst>
        <pc:docMk/>
      </pc:docMkLst>
      <pc:sldChg chg="modSp mod">
        <pc:chgData name="Jenifer Prince Devaraj" userId="c3fb109c-09d1-42a6-93f4-69472d709861" providerId="ADAL" clId="{E740AF50-FA96-46ED-A5DA-33A663624D54}" dt="2023-01-30T20:54:45.748" v="12" actId="20577"/>
        <pc:sldMkLst>
          <pc:docMk/>
          <pc:sldMk cId="3119007398" sldId="719"/>
        </pc:sldMkLst>
        <pc:spChg chg="mod">
          <ac:chgData name="Jenifer Prince Devaraj" userId="c3fb109c-09d1-42a6-93f4-69472d709861" providerId="ADAL" clId="{E740AF50-FA96-46ED-A5DA-33A663624D54}" dt="2023-01-30T20:54:45.748" v="12" actId="20577"/>
          <ac:spMkLst>
            <pc:docMk/>
            <pc:sldMk cId="3119007398" sldId="719"/>
            <ac:spMk id="3" creationId="{AA205271-8453-0C56-CE04-6289558BCEE4}"/>
          </ac:spMkLst>
        </pc:spChg>
      </pc:sldChg>
      <pc:sldChg chg="addSp delSp modSp add del mod">
        <pc:chgData name="Jenifer Prince Devaraj" userId="c3fb109c-09d1-42a6-93f4-69472d709861" providerId="ADAL" clId="{E740AF50-FA96-46ED-A5DA-33A663624D54}" dt="2023-01-30T22:46:45.625" v="836" actId="20577"/>
        <pc:sldMkLst>
          <pc:docMk/>
          <pc:sldMk cId="602369199" sldId="756"/>
        </pc:sldMkLst>
        <pc:spChg chg="mod">
          <ac:chgData name="Jenifer Prince Devaraj" userId="c3fb109c-09d1-42a6-93f4-69472d709861" providerId="ADAL" clId="{E740AF50-FA96-46ED-A5DA-33A663624D54}" dt="2023-01-30T21:05:25.567" v="158" actId="1035"/>
          <ac:spMkLst>
            <pc:docMk/>
            <pc:sldMk cId="602369199" sldId="756"/>
            <ac:spMk id="3" creationId="{47DBAFC5-1CFA-321A-D6F6-A0E1937ABAA6}"/>
          </ac:spMkLst>
        </pc:spChg>
        <pc:spChg chg="del mod">
          <ac:chgData name="Jenifer Prince Devaraj" userId="c3fb109c-09d1-42a6-93f4-69472d709861" providerId="ADAL" clId="{E740AF50-FA96-46ED-A5DA-33A663624D54}" dt="2023-01-30T21:09:07.484" v="219" actId="478"/>
          <ac:spMkLst>
            <pc:docMk/>
            <pc:sldMk cId="602369199" sldId="756"/>
            <ac:spMk id="4" creationId="{E622107F-2526-AB59-9017-BBB872359174}"/>
          </ac:spMkLst>
        </pc:spChg>
        <pc:spChg chg="mod">
          <ac:chgData name="Jenifer Prince Devaraj" userId="c3fb109c-09d1-42a6-93f4-69472d709861" providerId="ADAL" clId="{E740AF50-FA96-46ED-A5DA-33A663624D54}" dt="2023-01-30T21:05:25.567" v="158" actId="1035"/>
          <ac:spMkLst>
            <pc:docMk/>
            <pc:sldMk cId="602369199" sldId="756"/>
            <ac:spMk id="5" creationId="{5D398169-E58D-02FD-95BC-21DE6B81E844}"/>
          </ac:spMkLst>
        </pc:spChg>
        <pc:spChg chg="add mod">
          <ac:chgData name="Jenifer Prince Devaraj" userId="c3fb109c-09d1-42a6-93f4-69472d709861" providerId="ADAL" clId="{E740AF50-FA96-46ED-A5DA-33A663624D54}" dt="2023-01-30T22:46:45.625" v="836" actId="20577"/>
          <ac:spMkLst>
            <pc:docMk/>
            <pc:sldMk cId="602369199" sldId="756"/>
            <ac:spMk id="6" creationId="{D0CB039E-C73E-A323-517B-F509F900BAF5}"/>
          </ac:spMkLst>
        </pc:spChg>
        <pc:spChg chg="add mod">
          <ac:chgData name="Jenifer Prince Devaraj" userId="c3fb109c-09d1-42a6-93f4-69472d709861" providerId="ADAL" clId="{E740AF50-FA96-46ED-A5DA-33A663624D54}" dt="2023-01-30T21:09:08.054" v="220"/>
          <ac:spMkLst>
            <pc:docMk/>
            <pc:sldMk cId="602369199" sldId="756"/>
            <ac:spMk id="7" creationId="{C7304E0C-2C8C-F24B-2A6C-DEF97A1CAEE1}"/>
          </ac:spMkLst>
        </pc:spChg>
      </pc:sldChg>
      <pc:sldChg chg="addSp delSp modSp new mod">
        <pc:chgData name="Jenifer Prince Devaraj" userId="c3fb109c-09d1-42a6-93f4-69472d709861" providerId="ADAL" clId="{E740AF50-FA96-46ED-A5DA-33A663624D54}" dt="2023-01-30T21:09:02.844" v="218"/>
        <pc:sldMkLst>
          <pc:docMk/>
          <pc:sldMk cId="4149445847" sldId="757"/>
        </pc:sldMkLst>
        <pc:spChg chg="del">
          <ac:chgData name="Jenifer Prince Devaraj" userId="c3fb109c-09d1-42a6-93f4-69472d709861" providerId="ADAL" clId="{E740AF50-FA96-46ED-A5DA-33A663624D54}" dt="2023-01-30T21:06:04.022" v="164" actId="478"/>
          <ac:spMkLst>
            <pc:docMk/>
            <pc:sldMk cId="4149445847" sldId="757"/>
            <ac:spMk id="2" creationId="{BA4812BD-871D-1089-37BF-61B08E8A1C1F}"/>
          </ac:spMkLst>
        </pc:spChg>
        <pc:spChg chg="del">
          <ac:chgData name="Jenifer Prince Devaraj" userId="c3fb109c-09d1-42a6-93f4-69472d709861" providerId="ADAL" clId="{E740AF50-FA96-46ED-A5DA-33A663624D54}" dt="2023-01-30T21:06:05.787" v="165" actId="478"/>
          <ac:spMkLst>
            <pc:docMk/>
            <pc:sldMk cId="4149445847" sldId="757"/>
            <ac:spMk id="3" creationId="{924B17F7-598E-9C19-5FF8-E9CC28D86BB0}"/>
          </ac:spMkLst>
        </pc:spChg>
        <pc:spChg chg="del mod">
          <ac:chgData name="Jenifer Prince Devaraj" userId="c3fb109c-09d1-42a6-93f4-69472d709861" providerId="ADAL" clId="{E740AF50-FA96-46ED-A5DA-33A663624D54}" dt="2023-01-30T21:09:02.237" v="217" actId="478"/>
          <ac:spMkLst>
            <pc:docMk/>
            <pc:sldMk cId="4149445847" sldId="757"/>
            <ac:spMk id="4" creationId="{33369901-E68D-6730-343A-43E36BD557C6}"/>
          </ac:spMkLst>
        </pc:spChg>
        <pc:spChg chg="add mod">
          <ac:chgData name="Jenifer Prince Devaraj" userId="c3fb109c-09d1-42a6-93f4-69472d709861" providerId="ADAL" clId="{E740AF50-FA96-46ED-A5DA-33A663624D54}" dt="2023-01-30T21:06:46.120" v="177" actId="255"/>
          <ac:spMkLst>
            <pc:docMk/>
            <pc:sldMk cId="4149445847" sldId="757"/>
            <ac:spMk id="7" creationId="{8F091EB8-1861-2D24-B6E2-D4039C3CD257}"/>
          </ac:spMkLst>
        </pc:spChg>
        <pc:spChg chg="add mod">
          <ac:chgData name="Jenifer Prince Devaraj" userId="c3fb109c-09d1-42a6-93f4-69472d709861" providerId="ADAL" clId="{E740AF50-FA96-46ED-A5DA-33A663624D54}" dt="2023-01-30T21:06:40.685" v="175" actId="1076"/>
          <ac:spMkLst>
            <pc:docMk/>
            <pc:sldMk cId="4149445847" sldId="757"/>
            <ac:spMk id="9" creationId="{89AD6B0D-1252-0DE9-55CC-B6FF0B7BA950}"/>
          </ac:spMkLst>
        </pc:spChg>
        <pc:spChg chg="add mod">
          <ac:chgData name="Jenifer Prince Devaraj" userId="c3fb109c-09d1-42a6-93f4-69472d709861" providerId="ADAL" clId="{E740AF50-FA96-46ED-A5DA-33A663624D54}" dt="2023-01-30T21:09:02.844" v="218"/>
          <ac:spMkLst>
            <pc:docMk/>
            <pc:sldMk cId="4149445847" sldId="757"/>
            <ac:spMk id="10" creationId="{9CB1A8CD-F1B8-8B1D-8984-E1A22C0B6FC9}"/>
          </ac:spMkLst>
        </pc:spChg>
      </pc:sldChg>
      <pc:sldChg chg="addSp delSp modSp add mod">
        <pc:chgData name="Jenifer Prince Devaraj" userId="c3fb109c-09d1-42a6-93f4-69472d709861" providerId="ADAL" clId="{E740AF50-FA96-46ED-A5DA-33A663624D54}" dt="2023-01-30T22:46:57.347" v="837" actId="1076"/>
        <pc:sldMkLst>
          <pc:docMk/>
          <pc:sldMk cId="3713001855" sldId="758"/>
        </pc:sldMkLst>
        <pc:spChg chg="add mod">
          <ac:chgData name="Jenifer Prince Devaraj" userId="c3fb109c-09d1-42a6-93f4-69472d709861" providerId="ADAL" clId="{E740AF50-FA96-46ED-A5DA-33A663624D54}" dt="2023-01-30T21:11:16.882" v="229" actId="1076"/>
          <ac:spMkLst>
            <pc:docMk/>
            <pc:sldMk cId="3713001855" sldId="758"/>
            <ac:spMk id="3" creationId="{24C11CB0-9FB4-19F3-9C2F-6C0D6D4D04F9}"/>
          </ac:spMkLst>
        </pc:spChg>
        <pc:spChg chg="mod">
          <ac:chgData name="Jenifer Prince Devaraj" userId="c3fb109c-09d1-42a6-93f4-69472d709861" providerId="ADAL" clId="{E740AF50-FA96-46ED-A5DA-33A663624D54}" dt="2023-01-30T21:08:54.426" v="216" actId="20577"/>
          <ac:spMkLst>
            <pc:docMk/>
            <pc:sldMk cId="3713001855" sldId="758"/>
            <ac:spMk id="4" creationId="{33369901-E68D-6730-343A-43E36BD557C6}"/>
          </ac:spMkLst>
        </pc:spChg>
        <pc:spChg chg="mod">
          <ac:chgData name="Jenifer Prince Devaraj" userId="c3fb109c-09d1-42a6-93f4-69472d709861" providerId="ADAL" clId="{E740AF50-FA96-46ED-A5DA-33A663624D54}" dt="2023-01-30T21:11:19.832" v="230" actId="1076"/>
          <ac:spMkLst>
            <pc:docMk/>
            <pc:sldMk cId="3713001855" sldId="758"/>
            <ac:spMk id="7" creationId="{8F091EB8-1861-2D24-B6E2-D4039C3CD257}"/>
          </ac:spMkLst>
        </pc:spChg>
        <pc:spChg chg="del">
          <ac:chgData name="Jenifer Prince Devaraj" userId="c3fb109c-09d1-42a6-93f4-69472d709861" providerId="ADAL" clId="{E740AF50-FA96-46ED-A5DA-33A663624D54}" dt="2023-01-30T21:07:14.132" v="184" actId="478"/>
          <ac:spMkLst>
            <pc:docMk/>
            <pc:sldMk cId="3713001855" sldId="758"/>
            <ac:spMk id="9" creationId="{89AD6B0D-1252-0DE9-55CC-B6FF0B7BA950}"/>
          </ac:spMkLst>
        </pc:spChg>
        <pc:picChg chg="add mod">
          <ac:chgData name="Jenifer Prince Devaraj" userId="c3fb109c-09d1-42a6-93f4-69472d709861" providerId="ADAL" clId="{E740AF50-FA96-46ED-A5DA-33A663624D54}" dt="2023-01-30T21:11:22.412" v="231" actId="1076"/>
          <ac:picMkLst>
            <pc:docMk/>
            <pc:sldMk cId="3713001855" sldId="758"/>
            <ac:picMk id="8" creationId="{C199ADBC-5865-A8D2-5213-81B742337EC3}"/>
          </ac:picMkLst>
        </pc:picChg>
        <pc:picChg chg="add mod">
          <ac:chgData name="Jenifer Prince Devaraj" userId="c3fb109c-09d1-42a6-93f4-69472d709861" providerId="ADAL" clId="{E740AF50-FA96-46ED-A5DA-33A663624D54}" dt="2023-01-30T22:46:57.347" v="837" actId="1076"/>
          <ac:picMkLst>
            <pc:docMk/>
            <pc:sldMk cId="3713001855" sldId="758"/>
            <ac:picMk id="11" creationId="{F2837A30-CE86-A3AD-4FF9-36058E788313}"/>
          </ac:picMkLst>
        </pc:picChg>
      </pc:sldChg>
      <pc:sldChg chg="addSp delSp modSp add mod">
        <pc:chgData name="Jenifer Prince Devaraj" userId="c3fb109c-09d1-42a6-93f4-69472d709861" providerId="ADAL" clId="{E740AF50-FA96-46ED-A5DA-33A663624D54}" dt="2023-01-30T21:14:36.751" v="257" actId="1076"/>
        <pc:sldMkLst>
          <pc:docMk/>
          <pc:sldMk cId="2121498935" sldId="759"/>
        </pc:sldMkLst>
        <pc:spChg chg="mod">
          <ac:chgData name="Jenifer Prince Devaraj" userId="c3fb109c-09d1-42a6-93f4-69472d709861" providerId="ADAL" clId="{E740AF50-FA96-46ED-A5DA-33A663624D54}" dt="2023-01-30T21:13:30.983" v="250" actId="6549"/>
          <ac:spMkLst>
            <pc:docMk/>
            <pc:sldMk cId="2121498935" sldId="759"/>
            <ac:spMk id="3" creationId="{24C11CB0-9FB4-19F3-9C2F-6C0D6D4D04F9}"/>
          </ac:spMkLst>
        </pc:spChg>
        <pc:spChg chg="mod">
          <ac:chgData name="Jenifer Prince Devaraj" userId="c3fb109c-09d1-42a6-93f4-69472d709861" providerId="ADAL" clId="{E740AF50-FA96-46ED-A5DA-33A663624D54}" dt="2023-01-30T21:13:14.092" v="237" actId="20577"/>
          <ac:spMkLst>
            <pc:docMk/>
            <pc:sldMk cId="2121498935" sldId="759"/>
            <ac:spMk id="7" creationId="{8F091EB8-1861-2D24-B6E2-D4039C3CD257}"/>
          </ac:spMkLst>
        </pc:spChg>
        <pc:picChg chg="add mod">
          <ac:chgData name="Jenifer Prince Devaraj" userId="c3fb109c-09d1-42a6-93f4-69472d709861" providerId="ADAL" clId="{E740AF50-FA96-46ED-A5DA-33A663624D54}" dt="2023-01-30T21:13:40.158" v="254" actId="1076"/>
          <ac:picMkLst>
            <pc:docMk/>
            <pc:sldMk cId="2121498935" sldId="759"/>
            <ac:picMk id="6" creationId="{D80CD0F4-D686-29FA-C29A-5B52FCA185BE}"/>
          </ac:picMkLst>
        </pc:picChg>
        <pc:picChg chg="del">
          <ac:chgData name="Jenifer Prince Devaraj" userId="c3fb109c-09d1-42a6-93f4-69472d709861" providerId="ADAL" clId="{E740AF50-FA96-46ED-A5DA-33A663624D54}" dt="2023-01-30T21:13:32.761" v="251" actId="478"/>
          <ac:picMkLst>
            <pc:docMk/>
            <pc:sldMk cId="2121498935" sldId="759"/>
            <ac:picMk id="8" creationId="{C199ADBC-5865-A8D2-5213-81B742337EC3}"/>
          </ac:picMkLst>
        </pc:picChg>
        <pc:picChg chg="add mod">
          <ac:chgData name="Jenifer Prince Devaraj" userId="c3fb109c-09d1-42a6-93f4-69472d709861" providerId="ADAL" clId="{E740AF50-FA96-46ED-A5DA-33A663624D54}" dt="2023-01-30T21:14:36.751" v="257" actId="1076"/>
          <ac:picMkLst>
            <pc:docMk/>
            <pc:sldMk cId="2121498935" sldId="759"/>
            <ac:picMk id="10" creationId="{C47B96B3-F18F-8032-0128-992383D8FA4D}"/>
          </ac:picMkLst>
        </pc:picChg>
        <pc:picChg chg="del">
          <ac:chgData name="Jenifer Prince Devaraj" userId="c3fb109c-09d1-42a6-93f4-69472d709861" providerId="ADAL" clId="{E740AF50-FA96-46ED-A5DA-33A663624D54}" dt="2023-01-30T21:14:33.540" v="255" actId="478"/>
          <ac:picMkLst>
            <pc:docMk/>
            <pc:sldMk cId="2121498935" sldId="759"/>
            <ac:picMk id="11" creationId="{F2837A30-CE86-A3AD-4FF9-36058E788313}"/>
          </ac:picMkLst>
        </pc:picChg>
      </pc:sldChg>
      <pc:sldChg chg="addSp delSp modSp add mod ord">
        <pc:chgData name="Jenifer Prince Devaraj" userId="c3fb109c-09d1-42a6-93f4-69472d709861" providerId="ADAL" clId="{E740AF50-FA96-46ED-A5DA-33A663624D54}" dt="2023-01-30T21:15:54.177" v="295" actId="33524"/>
        <pc:sldMkLst>
          <pc:docMk/>
          <pc:sldMk cId="3518846416" sldId="760"/>
        </pc:sldMkLst>
        <pc:spChg chg="del mod">
          <ac:chgData name="Jenifer Prince Devaraj" userId="c3fb109c-09d1-42a6-93f4-69472d709861" providerId="ADAL" clId="{E740AF50-FA96-46ED-A5DA-33A663624D54}" dt="2023-01-30T21:14:54.240" v="263" actId="478"/>
          <ac:spMkLst>
            <pc:docMk/>
            <pc:sldMk cId="3518846416" sldId="760"/>
            <ac:spMk id="3" creationId="{24C11CB0-9FB4-19F3-9C2F-6C0D6D4D04F9}"/>
          </ac:spMkLst>
        </pc:spChg>
        <pc:spChg chg="add mod">
          <ac:chgData name="Jenifer Prince Devaraj" userId="c3fb109c-09d1-42a6-93f4-69472d709861" providerId="ADAL" clId="{E740AF50-FA96-46ED-A5DA-33A663624D54}" dt="2023-01-30T21:15:54.177" v="295" actId="33524"/>
          <ac:spMkLst>
            <pc:docMk/>
            <pc:sldMk cId="3518846416" sldId="760"/>
            <ac:spMk id="8" creationId="{A21EE18A-2D88-1D12-FAAE-82465837E0C7}"/>
          </ac:spMkLst>
        </pc:spChg>
        <pc:picChg chg="del">
          <ac:chgData name="Jenifer Prince Devaraj" userId="c3fb109c-09d1-42a6-93f4-69472d709861" providerId="ADAL" clId="{E740AF50-FA96-46ED-A5DA-33A663624D54}" dt="2023-01-30T21:14:48.655" v="261" actId="478"/>
          <ac:picMkLst>
            <pc:docMk/>
            <pc:sldMk cId="3518846416" sldId="760"/>
            <ac:picMk id="6" creationId="{D80CD0F4-D686-29FA-C29A-5B52FCA185BE}"/>
          </ac:picMkLst>
        </pc:picChg>
        <pc:picChg chg="del">
          <ac:chgData name="Jenifer Prince Devaraj" userId="c3fb109c-09d1-42a6-93f4-69472d709861" providerId="ADAL" clId="{E740AF50-FA96-46ED-A5DA-33A663624D54}" dt="2023-01-30T21:14:55.844" v="264" actId="478"/>
          <ac:picMkLst>
            <pc:docMk/>
            <pc:sldMk cId="3518846416" sldId="760"/>
            <ac:picMk id="10" creationId="{C47B96B3-F18F-8032-0128-992383D8FA4D}"/>
          </ac:picMkLst>
        </pc:picChg>
      </pc:sldChg>
      <pc:sldChg chg="add del">
        <pc:chgData name="Jenifer Prince Devaraj" userId="c3fb109c-09d1-42a6-93f4-69472d709861" providerId="ADAL" clId="{E740AF50-FA96-46ED-A5DA-33A663624D54}" dt="2023-01-30T21:20:52.997" v="297" actId="2890"/>
        <pc:sldMkLst>
          <pc:docMk/>
          <pc:sldMk cId="1111539310" sldId="761"/>
        </pc:sldMkLst>
      </pc:sldChg>
      <pc:sldChg chg="addSp delSp modSp add mod">
        <pc:chgData name="Jenifer Prince Devaraj" userId="c3fb109c-09d1-42a6-93f4-69472d709861" providerId="ADAL" clId="{E740AF50-FA96-46ED-A5DA-33A663624D54}" dt="2023-01-30T22:47:24.583" v="860" actId="1036"/>
        <pc:sldMkLst>
          <pc:docMk/>
          <pc:sldMk cId="2492541022" sldId="761"/>
        </pc:sldMkLst>
        <pc:spChg chg="mod">
          <ac:chgData name="Jenifer Prince Devaraj" userId="c3fb109c-09d1-42a6-93f4-69472d709861" providerId="ADAL" clId="{E740AF50-FA96-46ED-A5DA-33A663624D54}" dt="2023-01-30T22:47:13.829" v="840" actId="1076"/>
          <ac:spMkLst>
            <pc:docMk/>
            <pc:sldMk cId="2492541022" sldId="761"/>
            <ac:spMk id="3" creationId="{24C11CB0-9FB4-19F3-9C2F-6C0D6D4D04F9}"/>
          </ac:spMkLst>
        </pc:spChg>
        <pc:spChg chg="add del mod">
          <ac:chgData name="Jenifer Prince Devaraj" userId="c3fb109c-09d1-42a6-93f4-69472d709861" providerId="ADAL" clId="{E740AF50-FA96-46ED-A5DA-33A663624D54}" dt="2023-01-30T21:32:53.249" v="335" actId="22"/>
          <ac:spMkLst>
            <pc:docMk/>
            <pc:sldMk cId="2492541022" sldId="761"/>
            <ac:spMk id="13" creationId="{90931E64-670F-42AE-9BB8-6D6758B6B66E}"/>
          </ac:spMkLst>
        </pc:spChg>
        <pc:spChg chg="add mod">
          <ac:chgData name="Jenifer Prince Devaraj" userId="c3fb109c-09d1-42a6-93f4-69472d709861" providerId="ADAL" clId="{E740AF50-FA96-46ED-A5DA-33A663624D54}" dt="2023-01-30T22:47:24.583" v="860" actId="1036"/>
          <ac:spMkLst>
            <pc:docMk/>
            <pc:sldMk cId="2492541022" sldId="761"/>
            <ac:spMk id="14" creationId="{1A5F9241-71C2-38B0-8458-C9A8659FBFDC}"/>
          </ac:spMkLst>
        </pc:spChg>
        <pc:picChg chg="add del mod">
          <ac:chgData name="Jenifer Prince Devaraj" userId="c3fb109c-09d1-42a6-93f4-69472d709861" providerId="ADAL" clId="{E740AF50-FA96-46ED-A5DA-33A663624D54}" dt="2023-01-30T21:24:03.689" v="325" actId="478"/>
          <ac:picMkLst>
            <pc:docMk/>
            <pc:sldMk cId="2492541022" sldId="761"/>
            <ac:picMk id="6" creationId="{7E8A185B-0A71-D211-B66F-AC34BD423E76}"/>
          </ac:picMkLst>
        </pc:picChg>
        <pc:picChg chg="del">
          <ac:chgData name="Jenifer Prince Devaraj" userId="c3fb109c-09d1-42a6-93f4-69472d709861" providerId="ADAL" clId="{E740AF50-FA96-46ED-A5DA-33A663624D54}" dt="2023-01-30T21:20:57.824" v="299" actId="478"/>
          <ac:picMkLst>
            <pc:docMk/>
            <pc:sldMk cId="2492541022" sldId="761"/>
            <ac:picMk id="8" creationId="{C199ADBC-5865-A8D2-5213-81B742337EC3}"/>
          </ac:picMkLst>
        </pc:picChg>
        <pc:picChg chg="add mod">
          <ac:chgData name="Jenifer Prince Devaraj" userId="c3fb109c-09d1-42a6-93f4-69472d709861" providerId="ADAL" clId="{E740AF50-FA96-46ED-A5DA-33A663624D54}" dt="2023-01-30T22:47:19.995" v="842" actId="14100"/>
          <ac:picMkLst>
            <pc:docMk/>
            <pc:sldMk cId="2492541022" sldId="761"/>
            <ac:picMk id="10" creationId="{1FEFBCA9-DDA2-0259-2649-574010B1872C}"/>
          </ac:picMkLst>
        </pc:picChg>
        <pc:picChg chg="del">
          <ac:chgData name="Jenifer Prince Devaraj" userId="c3fb109c-09d1-42a6-93f4-69472d709861" providerId="ADAL" clId="{E740AF50-FA96-46ED-A5DA-33A663624D54}" dt="2023-01-30T21:20:59.470" v="300" actId="478"/>
          <ac:picMkLst>
            <pc:docMk/>
            <pc:sldMk cId="2492541022" sldId="761"/>
            <ac:picMk id="11" creationId="{F2837A30-CE86-A3AD-4FF9-36058E788313}"/>
          </ac:picMkLst>
        </pc:picChg>
      </pc:sldChg>
      <pc:sldChg chg="addSp delSp modSp add mod">
        <pc:chgData name="Jenifer Prince Devaraj" userId="c3fb109c-09d1-42a6-93f4-69472d709861" providerId="ADAL" clId="{E740AF50-FA96-46ED-A5DA-33A663624D54}" dt="2023-01-30T22:47:32.688" v="861"/>
        <pc:sldMkLst>
          <pc:docMk/>
          <pc:sldMk cId="636301944" sldId="762"/>
        </pc:sldMkLst>
        <pc:spChg chg="mod">
          <ac:chgData name="Jenifer Prince Devaraj" userId="c3fb109c-09d1-42a6-93f4-69472d709861" providerId="ADAL" clId="{E740AF50-FA96-46ED-A5DA-33A663624D54}" dt="2023-01-30T21:33:41.982" v="368" actId="20577"/>
          <ac:spMkLst>
            <pc:docMk/>
            <pc:sldMk cId="636301944" sldId="762"/>
            <ac:spMk id="3" creationId="{24C11CB0-9FB4-19F3-9C2F-6C0D6D4D04F9}"/>
          </ac:spMkLst>
        </pc:spChg>
        <pc:picChg chg="del">
          <ac:chgData name="Jenifer Prince Devaraj" userId="c3fb109c-09d1-42a6-93f4-69472d709861" providerId="ADAL" clId="{E740AF50-FA96-46ED-A5DA-33A663624D54}" dt="2023-01-30T21:33:23.919" v="339" actId="478"/>
          <ac:picMkLst>
            <pc:docMk/>
            <pc:sldMk cId="636301944" sldId="762"/>
            <ac:picMk id="6" creationId="{D80CD0F4-D686-29FA-C29A-5B52FCA185BE}"/>
          </ac:picMkLst>
        </pc:picChg>
        <pc:picChg chg="add del mod">
          <ac:chgData name="Jenifer Prince Devaraj" userId="c3fb109c-09d1-42a6-93f4-69472d709861" providerId="ADAL" clId="{E740AF50-FA96-46ED-A5DA-33A663624D54}" dt="2023-01-30T21:37:45.450" v="372" actId="478"/>
          <ac:picMkLst>
            <pc:docMk/>
            <pc:sldMk cId="636301944" sldId="762"/>
            <ac:picMk id="8" creationId="{5CD236EE-B559-E8A9-CFD9-DCCF780C3E4B}"/>
          </ac:picMkLst>
        </pc:picChg>
        <pc:picChg chg="del">
          <ac:chgData name="Jenifer Prince Devaraj" userId="c3fb109c-09d1-42a6-93f4-69472d709861" providerId="ADAL" clId="{E740AF50-FA96-46ED-A5DA-33A663624D54}" dt="2023-01-30T21:33:25.521" v="340" actId="478"/>
          <ac:picMkLst>
            <pc:docMk/>
            <pc:sldMk cId="636301944" sldId="762"/>
            <ac:picMk id="10" creationId="{C47B96B3-F18F-8032-0128-992383D8FA4D}"/>
          </ac:picMkLst>
        </pc:picChg>
        <pc:picChg chg="add del mod">
          <ac:chgData name="Jenifer Prince Devaraj" userId="c3fb109c-09d1-42a6-93f4-69472d709861" providerId="ADAL" clId="{E740AF50-FA96-46ED-A5DA-33A663624D54}" dt="2023-01-30T21:43:53.460" v="380" actId="478"/>
          <ac:picMkLst>
            <pc:docMk/>
            <pc:sldMk cId="636301944" sldId="762"/>
            <ac:picMk id="11" creationId="{DC52EBEC-9970-CE91-1465-905346DDD662}"/>
          </ac:picMkLst>
        </pc:picChg>
        <pc:picChg chg="add mod">
          <ac:chgData name="Jenifer Prince Devaraj" userId="c3fb109c-09d1-42a6-93f4-69472d709861" providerId="ADAL" clId="{E740AF50-FA96-46ED-A5DA-33A663624D54}" dt="2023-01-30T22:47:32.688" v="861"/>
          <ac:picMkLst>
            <pc:docMk/>
            <pc:sldMk cId="636301944" sldId="762"/>
            <ac:picMk id="13" creationId="{7E76BB82-A035-12EC-456C-BF10889AB11B}"/>
          </ac:picMkLst>
        </pc:picChg>
      </pc:sldChg>
      <pc:sldChg chg="addSp delSp modSp add mod">
        <pc:chgData name="Jenifer Prince Devaraj" userId="c3fb109c-09d1-42a6-93f4-69472d709861" providerId="ADAL" clId="{E740AF50-FA96-46ED-A5DA-33A663624D54}" dt="2023-01-30T21:45:57.162" v="447" actId="14100"/>
        <pc:sldMkLst>
          <pc:docMk/>
          <pc:sldMk cId="4096375546" sldId="763"/>
        </pc:sldMkLst>
        <pc:spChg chg="del">
          <ac:chgData name="Jenifer Prince Devaraj" userId="c3fb109c-09d1-42a6-93f4-69472d709861" providerId="ADAL" clId="{E740AF50-FA96-46ED-A5DA-33A663624D54}" dt="2023-01-30T21:44:14.750" v="385" actId="478"/>
          <ac:spMkLst>
            <pc:docMk/>
            <pc:sldMk cId="4096375546" sldId="763"/>
            <ac:spMk id="3" creationId="{24C11CB0-9FB4-19F3-9C2F-6C0D6D4D04F9}"/>
          </ac:spMkLst>
        </pc:spChg>
        <pc:spChg chg="mod">
          <ac:chgData name="Jenifer Prince Devaraj" userId="c3fb109c-09d1-42a6-93f4-69472d709861" providerId="ADAL" clId="{E740AF50-FA96-46ED-A5DA-33A663624D54}" dt="2023-01-30T21:45:11.380" v="441" actId="20577"/>
          <ac:spMkLst>
            <pc:docMk/>
            <pc:sldMk cId="4096375546" sldId="763"/>
            <ac:spMk id="7" creationId="{8F091EB8-1861-2D24-B6E2-D4039C3CD257}"/>
          </ac:spMkLst>
        </pc:spChg>
        <pc:picChg chg="add del">
          <ac:chgData name="Jenifer Prince Devaraj" userId="c3fb109c-09d1-42a6-93f4-69472d709861" providerId="ADAL" clId="{E740AF50-FA96-46ED-A5DA-33A663624D54}" dt="2023-01-30T21:44:37.519" v="388" actId="22"/>
          <ac:picMkLst>
            <pc:docMk/>
            <pc:sldMk cId="4096375546" sldId="763"/>
            <ac:picMk id="6" creationId="{6CCF1B4F-ECB8-7519-A66F-D53EA687B80C}"/>
          </ac:picMkLst>
        </pc:picChg>
        <pc:picChg chg="add mod">
          <ac:chgData name="Jenifer Prince Devaraj" userId="c3fb109c-09d1-42a6-93f4-69472d709861" providerId="ADAL" clId="{E740AF50-FA96-46ED-A5DA-33A663624D54}" dt="2023-01-30T21:45:41.964" v="444" actId="1076"/>
          <ac:picMkLst>
            <pc:docMk/>
            <pc:sldMk cId="4096375546" sldId="763"/>
            <ac:picMk id="9" creationId="{34ABA4D6-D98E-EA5D-DD53-90321C377108}"/>
          </ac:picMkLst>
        </pc:picChg>
        <pc:picChg chg="add mod">
          <ac:chgData name="Jenifer Prince Devaraj" userId="c3fb109c-09d1-42a6-93f4-69472d709861" providerId="ADAL" clId="{E740AF50-FA96-46ED-A5DA-33A663624D54}" dt="2023-01-30T21:45:57.162" v="447" actId="14100"/>
          <ac:picMkLst>
            <pc:docMk/>
            <pc:sldMk cId="4096375546" sldId="763"/>
            <ac:picMk id="11" creationId="{9FFA11C9-6E70-CCEE-0BC6-3F3E0E9B0D38}"/>
          </ac:picMkLst>
        </pc:picChg>
        <pc:picChg chg="del">
          <ac:chgData name="Jenifer Prince Devaraj" userId="c3fb109c-09d1-42a6-93f4-69472d709861" providerId="ADAL" clId="{E740AF50-FA96-46ED-A5DA-33A663624D54}" dt="2023-01-30T21:44:16.350" v="386" actId="478"/>
          <ac:picMkLst>
            <pc:docMk/>
            <pc:sldMk cId="4096375546" sldId="763"/>
            <ac:picMk id="13" creationId="{7E76BB82-A035-12EC-456C-BF10889AB11B}"/>
          </ac:picMkLst>
        </pc:picChg>
      </pc:sldChg>
      <pc:sldChg chg="modSp add mod ord">
        <pc:chgData name="Jenifer Prince Devaraj" userId="c3fb109c-09d1-42a6-93f4-69472d709861" providerId="ADAL" clId="{E740AF50-FA96-46ED-A5DA-33A663624D54}" dt="2023-01-30T21:46:46.473" v="471" actId="20577"/>
        <pc:sldMkLst>
          <pc:docMk/>
          <pc:sldMk cId="252175527" sldId="764"/>
        </pc:sldMkLst>
        <pc:spChg chg="mod">
          <ac:chgData name="Jenifer Prince Devaraj" userId="c3fb109c-09d1-42a6-93f4-69472d709861" providerId="ADAL" clId="{E740AF50-FA96-46ED-A5DA-33A663624D54}" dt="2023-01-30T21:46:29.540" v="457" actId="20577"/>
          <ac:spMkLst>
            <pc:docMk/>
            <pc:sldMk cId="252175527" sldId="764"/>
            <ac:spMk id="7" creationId="{8F091EB8-1861-2D24-B6E2-D4039C3CD257}"/>
          </ac:spMkLst>
        </pc:spChg>
        <pc:spChg chg="mod">
          <ac:chgData name="Jenifer Prince Devaraj" userId="c3fb109c-09d1-42a6-93f4-69472d709861" providerId="ADAL" clId="{E740AF50-FA96-46ED-A5DA-33A663624D54}" dt="2023-01-30T21:46:46.473" v="471" actId="20577"/>
          <ac:spMkLst>
            <pc:docMk/>
            <pc:sldMk cId="252175527" sldId="764"/>
            <ac:spMk id="8" creationId="{A21EE18A-2D88-1D12-FAAE-82465837E0C7}"/>
          </ac:spMkLst>
        </pc:spChg>
      </pc:sldChg>
      <pc:sldChg chg="addSp delSp modSp add mod">
        <pc:chgData name="Jenifer Prince Devaraj" userId="c3fb109c-09d1-42a6-93f4-69472d709861" providerId="ADAL" clId="{E740AF50-FA96-46ED-A5DA-33A663624D54}" dt="2023-01-30T22:43:11.747" v="817" actId="14100"/>
        <pc:sldMkLst>
          <pc:docMk/>
          <pc:sldMk cId="3212694496" sldId="765"/>
        </pc:sldMkLst>
        <pc:spChg chg="mod">
          <ac:chgData name="Jenifer Prince Devaraj" userId="c3fb109c-09d1-42a6-93f4-69472d709861" providerId="ADAL" clId="{E740AF50-FA96-46ED-A5DA-33A663624D54}" dt="2023-01-30T21:48:57.777" v="495" actId="1076"/>
          <ac:spMkLst>
            <pc:docMk/>
            <pc:sldMk cId="3212694496" sldId="765"/>
            <ac:spMk id="7" creationId="{8F091EB8-1861-2D24-B6E2-D4039C3CD257}"/>
          </ac:spMkLst>
        </pc:spChg>
        <pc:spChg chg="mod">
          <ac:chgData name="Jenifer Prince Devaraj" userId="c3fb109c-09d1-42a6-93f4-69472d709861" providerId="ADAL" clId="{E740AF50-FA96-46ED-A5DA-33A663624D54}" dt="2023-01-30T21:49:20.793" v="509" actId="20577"/>
          <ac:spMkLst>
            <pc:docMk/>
            <pc:sldMk cId="3212694496" sldId="765"/>
            <ac:spMk id="8" creationId="{A21EE18A-2D88-1D12-FAAE-82465837E0C7}"/>
          </ac:spMkLst>
        </pc:spChg>
        <pc:picChg chg="add del mod">
          <ac:chgData name="Jenifer Prince Devaraj" userId="c3fb109c-09d1-42a6-93f4-69472d709861" providerId="ADAL" clId="{E740AF50-FA96-46ED-A5DA-33A663624D54}" dt="2023-01-30T22:43:06.022" v="814" actId="478"/>
          <ac:picMkLst>
            <pc:docMk/>
            <pc:sldMk cId="3212694496" sldId="765"/>
            <ac:picMk id="3" creationId="{9335D5C8-4CC4-F590-3824-7A63F1534A7C}"/>
          </ac:picMkLst>
        </pc:picChg>
        <pc:picChg chg="add mod">
          <ac:chgData name="Jenifer Prince Devaraj" userId="c3fb109c-09d1-42a6-93f4-69472d709861" providerId="ADAL" clId="{E740AF50-FA96-46ED-A5DA-33A663624D54}" dt="2023-01-30T22:43:11.747" v="817" actId="14100"/>
          <ac:picMkLst>
            <pc:docMk/>
            <pc:sldMk cId="3212694496" sldId="765"/>
            <ac:picMk id="9" creationId="{59D88B5B-DA2B-A895-7A26-18137472B568}"/>
          </ac:picMkLst>
        </pc:picChg>
      </pc:sldChg>
      <pc:sldChg chg="addSp delSp modSp add mod modAnim">
        <pc:chgData name="Jenifer Prince Devaraj" userId="c3fb109c-09d1-42a6-93f4-69472d709861" providerId="ADAL" clId="{E740AF50-FA96-46ED-A5DA-33A663624D54}" dt="2023-01-30T22:43:26.542" v="820" actId="1076"/>
        <pc:sldMkLst>
          <pc:docMk/>
          <pc:sldMk cId="3583007500" sldId="766"/>
        </pc:sldMkLst>
        <pc:spChg chg="mod">
          <ac:chgData name="Jenifer Prince Devaraj" userId="c3fb109c-09d1-42a6-93f4-69472d709861" providerId="ADAL" clId="{E740AF50-FA96-46ED-A5DA-33A663624D54}" dt="2023-01-30T21:50:18.186" v="517" actId="20577"/>
          <ac:spMkLst>
            <pc:docMk/>
            <pc:sldMk cId="3583007500" sldId="766"/>
            <ac:spMk id="7" creationId="{8F091EB8-1861-2D24-B6E2-D4039C3CD257}"/>
          </ac:spMkLst>
        </pc:spChg>
        <pc:spChg chg="add mod">
          <ac:chgData name="Jenifer Prince Devaraj" userId="c3fb109c-09d1-42a6-93f4-69472d709861" providerId="ADAL" clId="{E740AF50-FA96-46ED-A5DA-33A663624D54}" dt="2023-01-30T22:08:02.091" v="583" actId="14100"/>
          <ac:spMkLst>
            <pc:docMk/>
            <pc:sldMk cId="3583007500" sldId="766"/>
            <ac:spMk id="9" creationId="{1EC19906-71B5-AFE6-A2EF-A8A3501176D1}"/>
          </ac:spMkLst>
        </pc:spChg>
        <pc:spChg chg="add mod">
          <ac:chgData name="Jenifer Prince Devaraj" userId="c3fb109c-09d1-42a6-93f4-69472d709861" providerId="ADAL" clId="{E740AF50-FA96-46ED-A5DA-33A663624D54}" dt="2023-01-30T22:10:34.862" v="712" actId="14100"/>
          <ac:spMkLst>
            <pc:docMk/>
            <pc:sldMk cId="3583007500" sldId="766"/>
            <ac:spMk id="10" creationId="{99ADD846-1831-5A90-432F-5C7B252D78C8}"/>
          </ac:spMkLst>
        </pc:spChg>
        <pc:spChg chg="add mod">
          <ac:chgData name="Jenifer Prince Devaraj" userId="c3fb109c-09d1-42a6-93f4-69472d709861" providerId="ADAL" clId="{E740AF50-FA96-46ED-A5DA-33A663624D54}" dt="2023-01-30T22:05:04.462" v="567" actId="1037"/>
          <ac:spMkLst>
            <pc:docMk/>
            <pc:sldMk cId="3583007500" sldId="766"/>
            <ac:spMk id="11" creationId="{EBC69E27-206B-3B99-1C06-ADB6F328B1B5}"/>
          </ac:spMkLst>
        </pc:spChg>
        <pc:spChg chg="add mod">
          <ac:chgData name="Jenifer Prince Devaraj" userId="c3fb109c-09d1-42a6-93f4-69472d709861" providerId="ADAL" clId="{E740AF50-FA96-46ED-A5DA-33A663624D54}" dt="2023-01-30T22:07:54.388" v="582" actId="1076"/>
          <ac:spMkLst>
            <pc:docMk/>
            <pc:sldMk cId="3583007500" sldId="766"/>
            <ac:spMk id="12" creationId="{17A65607-F5EA-C131-846E-24BD1F5CE02D}"/>
          </ac:spMkLst>
        </pc:spChg>
        <pc:spChg chg="add mod">
          <ac:chgData name="Jenifer Prince Devaraj" userId="c3fb109c-09d1-42a6-93f4-69472d709861" providerId="ADAL" clId="{E740AF50-FA96-46ED-A5DA-33A663624D54}" dt="2023-01-30T22:07:47.849" v="581" actId="1076"/>
          <ac:spMkLst>
            <pc:docMk/>
            <pc:sldMk cId="3583007500" sldId="766"/>
            <ac:spMk id="13" creationId="{6C9A1274-FCC9-9441-FD98-8D561D2A28E2}"/>
          </ac:spMkLst>
        </pc:spChg>
        <pc:spChg chg="add mod">
          <ac:chgData name="Jenifer Prince Devaraj" userId="c3fb109c-09d1-42a6-93f4-69472d709861" providerId="ADAL" clId="{E740AF50-FA96-46ED-A5DA-33A663624D54}" dt="2023-01-30T22:08:31.061" v="611" actId="1036"/>
          <ac:spMkLst>
            <pc:docMk/>
            <pc:sldMk cId="3583007500" sldId="766"/>
            <ac:spMk id="14" creationId="{23656212-D4C9-345F-4F14-8EEA9797BB4D}"/>
          </ac:spMkLst>
        </pc:spChg>
        <pc:spChg chg="add mod">
          <ac:chgData name="Jenifer Prince Devaraj" userId="c3fb109c-09d1-42a6-93f4-69472d709861" providerId="ADAL" clId="{E740AF50-FA96-46ED-A5DA-33A663624D54}" dt="2023-01-30T22:09:32.394" v="704" actId="1037"/>
          <ac:spMkLst>
            <pc:docMk/>
            <pc:sldMk cId="3583007500" sldId="766"/>
            <ac:spMk id="15" creationId="{9964C2A4-3B8A-54B6-B7E6-4D1AC943FC29}"/>
          </ac:spMkLst>
        </pc:spChg>
        <pc:spChg chg="add mod">
          <ac:chgData name="Jenifer Prince Devaraj" userId="c3fb109c-09d1-42a6-93f4-69472d709861" providerId="ADAL" clId="{E740AF50-FA96-46ED-A5DA-33A663624D54}" dt="2023-01-30T22:09:39.472" v="706" actId="1037"/>
          <ac:spMkLst>
            <pc:docMk/>
            <pc:sldMk cId="3583007500" sldId="766"/>
            <ac:spMk id="16" creationId="{700E1F59-35FA-2A45-907C-5ABC610DEB40}"/>
          </ac:spMkLst>
        </pc:spChg>
        <pc:picChg chg="del mod">
          <ac:chgData name="Jenifer Prince Devaraj" userId="c3fb109c-09d1-42a6-93f4-69472d709861" providerId="ADAL" clId="{E740AF50-FA96-46ED-A5DA-33A663624D54}" dt="2023-01-30T22:43:21.575" v="818" actId="478"/>
          <ac:picMkLst>
            <pc:docMk/>
            <pc:sldMk cId="3583007500" sldId="766"/>
            <ac:picMk id="3" creationId="{9335D5C8-4CC4-F590-3824-7A63F1534A7C}"/>
          </ac:picMkLst>
        </pc:picChg>
        <pc:picChg chg="add mod">
          <ac:chgData name="Jenifer Prince Devaraj" userId="c3fb109c-09d1-42a6-93f4-69472d709861" providerId="ADAL" clId="{E740AF50-FA96-46ED-A5DA-33A663624D54}" dt="2023-01-30T21:50:25.165" v="518" actId="1076"/>
          <ac:picMkLst>
            <pc:docMk/>
            <pc:sldMk cId="3583007500" sldId="766"/>
            <ac:picMk id="6" creationId="{6E9043CE-CA3F-38AE-F0FF-53459E980EC6}"/>
          </ac:picMkLst>
        </pc:picChg>
        <pc:picChg chg="add mod">
          <ac:chgData name="Jenifer Prince Devaraj" userId="c3fb109c-09d1-42a6-93f4-69472d709861" providerId="ADAL" clId="{E740AF50-FA96-46ED-A5DA-33A663624D54}" dt="2023-01-30T22:43:26.542" v="820" actId="1076"/>
          <ac:picMkLst>
            <pc:docMk/>
            <pc:sldMk cId="3583007500" sldId="766"/>
            <ac:picMk id="17" creationId="{806F9008-6DB0-F2DB-7E07-8BBF0EB5DB64}"/>
          </ac:picMkLst>
        </pc:picChg>
      </pc:sldChg>
      <pc:sldChg chg="addSp delSp modSp add mod">
        <pc:chgData name="Jenifer Prince Devaraj" userId="c3fb109c-09d1-42a6-93f4-69472d709861" providerId="ADAL" clId="{E740AF50-FA96-46ED-A5DA-33A663624D54}" dt="2023-01-30T22:47:47.342" v="862"/>
        <pc:sldMkLst>
          <pc:docMk/>
          <pc:sldMk cId="989966743" sldId="767"/>
        </pc:sldMkLst>
        <pc:spChg chg="mod">
          <ac:chgData name="Jenifer Prince Devaraj" userId="c3fb109c-09d1-42a6-93f4-69472d709861" providerId="ADAL" clId="{E740AF50-FA96-46ED-A5DA-33A663624D54}" dt="2023-01-30T21:57:04.468" v="535" actId="1076"/>
          <ac:spMkLst>
            <pc:docMk/>
            <pc:sldMk cId="989966743" sldId="767"/>
            <ac:spMk id="4" creationId="{33369901-E68D-6730-343A-43E36BD557C6}"/>
          </ac:spMkLst>
        </pc:spChg>
        <pc:spChg chg="mod">
          <ac:chgData name="Jenifer Prince Devaraj" userId="c3fb109c-09d1-42a6-93f4-69472d709861" providerId="ADAL" clId="{E740AF50-FA96-46ED-A5DA-33A663624D54}" dt="2023-01-30T21:55:58.118" v="534" actId="113"/>
          <ac:spMkLst>
            <pc:docMk/>
            <pc:sldMk cId="989966743" sldId="767"/>
            <ac:spMk id="7" creationId="{8F091EB8-1861-2D24-B6E2-D4039C3CD257}"/>
          </ac:spMkLst>
        </pc:spChg>
        <pc:spChg chg="del">
          <ac:chgData name="Jenifer Prince Devaraj" userId="c3fb109c-09d1-42a6-93f4-69472d709861" providerId="ADAL" clId="{E740AF50-FA96-46ED-A5DA-33A663624D54}" dt="2023-01-30T21:55:20.251" v="520" actId="478"/>
          <ac:spMkLst>
            <pc:docMk/>
            <pc:sldMk cId="989966743" sldId="767"/>
            <ac:spMk id="8" creationId="{A21EE18A-2D88-1D12-FAAE-82465837E0C7}"/>
          </ac:spMkLst>
        </pc:spChg>
        <pc:picChg chg="del">
          <ac:chgData name="Jenifer Prince Devaraj" userId="c3fb109c-09d1-42a6-93f4-69472d709861" providerId="ADAL" clId="{E740AF50-FA96-46ED-A5DA-33A663624D54}" dt="2023-01-30T21:55:22.200" v="521" actId="478"/>
          <ac:picMkLst>
            <pc:docMk/>
            <pc:sldMk cId="989966743" sldId="767"/>
            <ac:picMk id="3" creationId="{9335D5C8-4CC4-F590-3824-7A63F1534A7C}"/>
          </ac:picMkLst>
        </pc:picChg>
        <pc:picChg chg="del">
          <ac:chgData name="Jenifer Prince Devaraj" userId="c3fb109c-09d1-42a6-93f4-69472d709861" providerId="ADAL" clId="{E740AF50-FA96-46ED-A5DA-33A663624D54}" dt="2023-01-30T21:55:23.913" v="522" actId="478"/>
          <ac:picMkLst>
            <pc:docMk/>
            <pc:sldMk cId="989966743" sldId="767"/>
            <ac:picMk id="6" creationId="{6E9043CE-CA3F-38AE-F0FF-53459E980EC6}"/>
          </ac:picMkLst>
        </pc:picChg>
        <pc:picChg chg="add mod">
          <ac:chgData name="Jenifer Prince Devaraj" userId="c3fb109c-09d1-42a6-93f4-69472d709861" providerId="ADAL" clId="{E740AF50-FA96-46ED-A5DA-33A663624D54}" dt="2023-01-30T22:47:47.342" v="862"/>
          <ac:picMkLst>
            <pc:docMk/>
            <pc:sldMk cId="989966743" sldId="767"/>
            <ac:picMk id="9" creationId="{8EE74C93-E5A7-D386-1851-A83B5C3841A8}"/>
          </ac:picMkLst>
        </pc:picChg>
      </pc:sldChg>
      <pc:sldChg chg="addSp delSp modSp add mod ord">
        <pc:chgData name="Jenifer Prince Devaraj" userId="c3fb109c-09d1-42a6-93f4-69472d709861" providerId="ADAL" clId="{E740AF50-FA96-46ED-A5DA-33A663624D54}" dt="2023-01-30T22:44:56.567" v="824" actId="20577"/>
        <pc:sldMkLst>
          <pc:docMk/>
          <pc:sldMk cId="4111308388" sldId="768"/>
        </pc:sldMkLst>
        <pc:spChg chg="mod">
          <ac:chgData name="Jenifer Prince Devaraj" userId="c3fb109c-09d1-42a6-93f4-69472d709861" providerId="ADAL" clId="{E740AF50-FA96-46ED-A5DA-33A663624D54}" dt="2023-01-30T22:44:56.567" v="824" actId="20577"/>
          <ac:spMkLst>
            <pc:docMk/>
            <pc:sldMk cId="4111308388" sldId="768"/>
            <ac:spMk id="7" creationId="{8F091EB8-1861-2D24-B6E2-D4039C3CD257}"/>
          </ac:spMkLst>
        </pc:spChg>
        <pc:spChg chg="mod">
          <ac:chgData name="Jenifer Prince Devaraj" userId="c3fb109c-09d1-42a6-93f4-69472d709861" providerId="ADAL" clId="{E740AF50-FA96-46ED-A5DA-33A663624D54}" dt="2023-01-30T22:18:05.394" v="762"/>
          <ac:spMkLst>
            <pc:docMk/>
            <pc:sldMk cId="4111308388" sldId="768"/>
            <ac:spMk id="8" creationId="{A21EE18A-2D88-1D12-FAAE-82465837E0C7}"/>
          </ac:spMkLst>
        </pc:spChg>
        <pc:picChg chg="del">
          <ac:chgData name="Jenifer Prince Devaraj" userId="c3fb109c-09d1-42a6-93f4-69472d709861" providerId="ADAL" clId="{E740AF50-FA96-46ED-A5DA-33A663624D54}" dt="2023-01-30T22:17:39.528" v="759" actId="478"/>
          <ac:picMkLst>
            <pc:docMk/>
            <pc:sldMk cId="4111308388" sldId="768"/>
            <ac:picMk id="3" creationId="{9335D5C8-4CC4-F590-3824-7A63F1534A7C}"/>
          </ac:picMkLst>
        </pc:picChg>
        <pc:picChg chg="add del mod">
          <ac:chgData name="Jenifer Prince Devaraj" userId="c3fb109c-09d1-42a6-93f4-69472d709861" providerId="ADAL" clId="{E740AF50-FA96-46ED-A5DA-33A663624D54}" dt="2023-01-30T22:44:49.527" v="821" actId="478"/>
          <ac:picMkLst>
            <pc:docMk/>
            <pc:sldMk cId="4111308388" sldId="768"/>
            <ac:picMk id="6" creationId="{739A332E-3653-FCE1-D950-A81D676878F4}"/>
          </ac:picMkLst>
        </pc:picChg>
        <pc:picChg chg="add mod">
          <ac:chgData name="Jenifer Prince Devaraj" userId="c3fb109c-09d1-42a6-93f4-69472d709861" providerId="ADAL" clId="{E740AF50-FA96-46ED-A5DA-33A663624D54}" dt="2023-01-30T22:44:52.715" v="823" actId="1076"/>
          <ac:picMkLst>
            <pc:docMk/>
            <pc:sldMk cId="4111308388" sldId="768"/>
            <ac:picMk id="10" creationId="{FE96FC33-95BA-0FD2-7222-5680824DCCB1}"/>
          </ac:picMkLst>
        </pc:picChg>
      </pc:sldChg>
      <pc:sldChg chg="addSp delSp modSp add mod ord modAnim">
        <pc:chgData name="Jenifer Prince Devaraj" userId="c3fb109c-09d1-42a6-93f4-69472d709861" providerId="ADAL" clId="{E740AF50-FA96-46ED-A5DA-33A663624D54}" dt="2023-01-30T22:52:35.308" v="870" actId="1076"/>
        <pc:sldMkLst>
          <pc:docMk/>
          <pc:sldMk cId="989442788" sldId="769"/>
        </pc:sldMkLst>
        <pc:spChg chg="del mod">
          <ac:chgData name="Jenifer Prince Devaraj" userId="c3fb109c-09d1-42a6-93f4-69472d709861" providerId="ADAL" clId="{E740AF50-FA96-46ED-A5DA-33A663624D54}" dt="2023-01-30T22:18:38.179" v="775"/>
          <ac:spMkLst>
            <pc:docMk/>
            <pc:sldMk cId="989442788" sldId="769"/>
            <ac:spMk id="9" creationId="{1EC19906-71B5-AFE6-A2EF-A8A3501176D1}"/>
          </ac:spMkLst>
        </pc:spChg>
        <pc:spChg chg="del">
          <ac:chgData name="Jenifer Prince Devaraj" userId="c3fb109c-09d1-42a6-93f4-69472d709861" providerId="ADAL" clId="{E740AF50-FA96-46ED-A5DA-33A663624D54}" dt="2023-01-30T22:18:41.531" v="776" actId="478"/>
          <ac:spMkLst>
            <pc:docMk/>
            <pc:sldMk cId="989442788" sldId="769"/>
            <ac:spMk id="10" creationId="{99ADD846-1831-5A90-432F-5C7B252D78C8}"/>
          </ac:spMkLst>
        </pc:spChg>
        <pc:spChg chg="del mod">
          <ac:chgData name="Jenifer Prince Devaraj" userId="c3fb109c-09d1-42a6-93f4-69472d709861" providerId="ADAL" clId="{E740AF50-FA96-46ED-A5DA-33A663624D54}" dt="2023-01-30T22:18:38.163" v="773" actId="478"/>
          <ac:spMkLst>
            <pc:docMk/>
            <pc:sldMk cId="989442788" sldId="769"/>
            <ac:spMk id="11" creationId="{EBC69E27-206B-3B99-1C06-ADB6F328B1B5}"/>
          </ac:spMkLst>
        </pc:spChg>
        <pc:spChg chg="del">
          <ac:chgData name="Jenifer Prince Devaraj" userId="c3fb109c-09d1-42a6-93f4-69472d709861" providerId="ADAL" clId="{E740AF50-FA96-46ED-A5DA-33A663624D54}" dt="2023-01-30T22:18:41.531" v="776" actId="478"/>
          <ac:spMkLst>
            <pc:docMk/>
            <pc:sldMk cId="989442788" sldId="769"/>
            <ac:spMk id="12" creationId="{17A65607-F5EA-C131-846E-24BD1F5CE02D}"/>
          </ac:spMkLst>
        </pc:spChg>
        <pc:spChg chg="del">
          <ac:chgData name="Jenifer Prince Devaraj" userId="c3fb109c-09d1-42a6-93f4-69472d709861" providerId="ADAL" clId="{E740AF50-FA96-46ED-A5DA-33A663624D54}" dt="2023-01-30T22:18:41.531" v="776" actId="478"/>
          <ac:spMkLst>
            <pc:docMk/>
            <pc:sldMk cId="989442788" sldId="769"/>
            <ac:spMk id="13" creationId="{6C9A1274-FCC9-9441-FD98-8D561D2A28E2}"/>
          </ac:spMkLst>
        </pc:spChg>
        <pc:spChg chg="del">
          <ac:chgData name="Jenifer Prince Devaraj" userId="c3fb109c-09d1-42a6-93f4-69472d709861" providerId="ADAL" clId="{E740AF50-FA96-46ED-A5DA-33A663624D54}" dt="2023-01-30T22:18:41.531" v="776" actId="478"/>
          <ac:spMkLst>
            <pc:docMk/>
            <pc:sldMk cId="989442788" sldId="769"/>
            <ac:spMk id="14" creationId="{23656212-D4C9-345F-4F14-8EEA9797BB4D}"/>
          </ac:spMkLst>
        </pc:spChg>
        <pc:spChg chg="del">
          <ac:chgData name="Jenifer Prince Devaraj" userId="c3fb109c-09d1-42a6-93f4-69472d709861" providerId="ADAL" clId="{E740AF50-FA96-46ED-A5DA-33A663624D54}" dt="2023-01-30T22:18:41.531" v="776" actId="478"/>
          <ac:spMkLst>
            <pc:docMk/>
            <pc:sldMk cId="989442788" sldId="769"/>
            <ac:spMk id="15" creationId="{9964C2A4-3B8A-54B6-B7E6-4D1AC943FC29}"/>
          </ac:spMkLst>
        </pc:spChg>
        <pc:spChg chg="del">
          <ac:chgData name="Jenifer Prince Devaraj" userId="c3fb109c-09d1-42a6-93f4-69472d709861" providerId="ADAL" clId="{E740AF50-FA96-46ED-A5DA-33A663624D54}" dt="2023-01-30T22:18:41.531" v="776" actId="478"/>
          <ac:spMkLst>
            <pc:docMk/>
            <pc:sldMk cId="989442788" sldId="769"/>
            <ac:spMk id="16" creationId="{700E1F59-35FA-2A45-907C-5ABC610DEB40}"/>
          </ac:spMkLst>
        </pc:spChg>
        <pc:picChg chg="add del mod">
          <ac:chgData name="Jenifer Prince Devaraj" userId="c3fb109c-09d1-42a6-93f4-69472d709861" providerId="ADAL" clId="{E740AF50-FA96-46ED-A5DA-33A663624D54}" dt="2023-01-30T22:52:24.862" v="867" actId="478"/>
          <ac:picMkLst>
            <pc:docMk/>
            <pc:sldMk cId="989442788" sldId="769"/>
            <ac:picMk id="2" creationId="{1F770222-7F18-0E72-5071-5ADD5BD0168B}"/>
          </ac:picMkLst>
        </pc:picChg>
        <pc:picChg chg="del">
          <ac:chgData name="Jenifer Prince Devaraj" userId="c3fb109c-09d1-42a6-93f4-69472d709861" providerId="ADAL" clId="{E740AF50-FA96-46ED-A5DA-33A663624D54}" dt="2023-01-30T22:18:21.811" v="766" actId="478"/>
          <ac:picMkLst>
            <pc:docMk/>
            <pc:sldMk cId="989442788" sldId="769"/>
            <ac:picMk id="3" creationId="{9335D5C8-4CC4-F590-3824-7A63F1534A7C}"/>
          </ac:picMkLst>
        </pc:picChg>
        <pc:picChg chg="del">
          <ac:chgData name="Jenifer Prince Devaraj" userId="c3fb109c-09d1-42a6-93f4-69472d709861" providerId="ADAL" clId="{E740AF50-FA96-46ED-A5DA-33A663624D54}" dt="2023-01-30T22:19:19.325" v="780" actId="478"/>
          <ac:picMkLst>
            <pc:docMk/>
            <pc:sldMk cId="989442788" sldId="769"/>
            <ac:picMk id="6" creationId="{6E9043CE-CA3F-38AE-F0FF-53459E980EC6}"/>
          </ac:picMkLst>
        </pc:picChg>
        <pc:picChg chg="add del mod">
          <ac:chgData name="Jenifer Prince Devaraj" userId="c3fb109c-09d1-42a6-93f4-69472d709861" providerId="ADAL" clId="{E740AF50-FA96-46ED-A5DA-33A663624D54}" dt="2023-01-30T22:52:12.110" v="864" actId="478"/>
          <ac:picMkLst>
            <pc:docMk/>
            <pc:sldMk cId="989442788" sldId="769"/>
            <ac:picMk id="18" creationId="{83518FC1-C614-1F55-F1C0-9FFCACD1E48B}"/>
          </ac:picMkLst>
        </pc:picChg>
        <pc:picChg chg="add mod">
          <ac:chgData name="Jenifer Prince Devaraj" userId="c3fb109c-09d1-42a6-93f4-69472d709861" providerId="ADAL" clId="{E740AF50-FA96-46ED-A5DA-33A663624D54}" dt="2023-01-30T22:52:15.419" v="866" actId="1076"/>
          <ac:picMkLst>
            <pc:docMk/>
            <pc:sldMk cId="989442788" sldId="769"/>
            <ac:picMk id="20" creationId="{01A5328F-8698-D365-4A61-DD1A0F34C226}"/>
          </ac:picMkLst>
        </pc:picChg>
        <pc:picChg chg="add mod">
          <ac:chgData name="Jenifer Prince Devaraj" userId="c3fb109c-09d1-42a6-93f4-69472d709861" providerId="ADAL" clId="{E740AF50-FA96-46ED-A5DA-33A663624D54}" dt="2023-01-30T22:52:35.308" v="870" actId="1076"/>
          <ac:picMkLst>
            <pc:docMk/>
            <pc:sldMk cId="989442788" sldId="769"/>
            <ac:picMk id="21" creationId="{3F674993-76D8-76EB-B9A4-74C9914EF001}"/>
          </ac:picMkLst>
        </pc:picChg>
      </pc:sldChg>
      <pc:sldChg chg="addSp delSp modSp add mod ord">
        <pc:chgData name="Jenifer Prince Devaraj" userId="c3fb109c-09d1-42a6-93f4-69472d709861" providerId="ADAL" clId="{E740AF50-FA96-46ED-A5DA-33A663624D54}" dt="2023-01-30T22:47:55.361" v="863"/>
        <pc:sldMkLst>
          <pc:docMk/>
          <pc:sldMk cId="3348258307" sldId="770"/>
        </pc:sldMkLst>
        <pc:spChg chg="mod">
          <ac:chgData name="Jenifer Prince Devaraj" userId="c3fb109c-09d1-42a6-93f4-69472d709861" providerId="ADAL" clId="{E740AF50-FA96-46ED-A5DA-33A663624D54}" dt="2023-01-30T22:39:55.775" v="807" actId="20577"/>
          <ac:spMkLst>
            <pc:docMk/>
            <pc:sldMk cId="3348258307" sldId="770"/>
            <ac:spMk id="7" creationId="{8F091EB8-1861-2D24-B6E2-D4039C3CD257}"/>
          </ac:spMkLst>
        </pc:spChg>
        <pc:picChg chg="add del mod">
          <ac:chgData name="Jenifer Prince Devaraj" userId="c3fb109c-09d1-42a6-93f4-69472d709861" providerId="ADAL" clId="{E740AF50-FA96-46ED-A5DA-33A663624D54}" dt="2023-01-30T22:42:01.041" v="811" actId="478"/>
          <ac:picMkLst>
            <pc:docMk/>
            <pc:sldMk cId="3348258307" sldId="770"/>
            <ac:picMk id="3" creationId="{5CEB03F1-A970-DD1C-017F-E6D735B7B208}"/>
          </ac:picMkLst>
        </pc:picChg>
        <pc:picChg chg="add mod">
          <ac:chgData name="Jenifer Prince Devaraj" userId="c3fb109c-09d1-42a6-93f4-69472d709861" providerId="ADAL" clId="{E740AF50-FA96-46ED-A5DA-33A663624D54}" dt="2023-01-30T22:47:55.361" v="863"/>
          <ac:picMkLst>
            <pc:docMk/>
            <pc:sldMk cId="3348258307" sldId="770"/>
            <ac:picMk id="8" creationId="{D499731C-679A-4528-AEFD-BF15D1014E45}"/>
          </ac:picMkLst>
        </pc:picChg>
        <pc:picChg chg="del">
          <ac:chgData name="Jenifer Prince Devaraj" userId="c3fb109c-09d1-42a6-93f4-69472d709861" providerId="ADAL" clId="{E740AF50-FA96-46ED-A5DA-33A663624D54}" dt="2023-01-30T22:39:57.951" v="808" actId="478"/>
          <ac:picMkLst>
            <pc:docMk/>
            <pc:sldMk cId="3348258307" sldId="770"/>
            <ac:picMk id="9" creationId="{8EE74C93-E5A7-D386-1851-A83B5C3841A8}"/>
          </ac:picMkLst>
        </pc:picChg>
      </pc:sldChg>
      <pc:sldMasterChg chg="addSldLayout delSldLayout">
        <pc:chgData name="Jenifer Prince Devaraj" userId="c3fb109c-09d1-42a6-93f4-69472d709861" providerId="ADAL" clId="{E740AF50-FA96-46ED-A5DA-33A663624D54}" dt="2023-01-30T20:59:36.532" v="14" actId="47"/>
        <pc:sldMasterMkLst>
          <pc:docMk/>
          <pc:sldMasterMk cId="3508390215" sldId="2147483661"/>
        </pc:sldMasterMkLst>
        <pc:sldLayoutChg chg="add del">
          <pc:chgData name="Jenifer Prince Devaraj" userId="c3fb109c-09d1-42a6-93f4-69472d709861" providerId="ADAL" clId="{E740AF50-FA96-46ED-A5DA-33A663624D54}" dt="2023-01-30T20:59:36.532" v="14" actId="47"/>
          <pc:sldLayoutMkLst>
            <pc:docMk/>
            <pc:sldMasterMk cId="3508390215" sldId="2147483661"/>
            <pc:sldLayoutMk cId="1385637312" sldId="214748371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396E369-0043-4162-AC2F-30F915938B18}"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ABBE29E-234E-44EA-BC67-2AFB96DB4381}"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BDA7596-536C-4889-90A4-AA8942B00A03}"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E4C2ACD-F627-433C-A359-A91A1EB62885}"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EA0D56-7CB6-4497-800B-1DEF699FF229}"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159F56C-4F02-4228-9C25-9E83794692CD}"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C93B5BA-7810-452A-98CD-9B3B08413148}"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A6A223E-1113-4BFA-AAB2-DC391BC5B723}"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A970C-B150-4C77-AE1E-A8506E9D6200}"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188B0D1-51DA-4E95-A710-09990A626999}"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C1BC29D-40B6-4373-B65C-20F1B6DE54D1}"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5E74E4D-51B8-42CC-8FE3-56439259C9C8}"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051BF5-1F2A-4365-801B-6736AF1117B2}"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9B5A3F3-AF67-41C3-8895-E672DDECC6BF}"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18C871-D55A-4356-BFBB-249DF045717B}"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9EA7AC-5752-47F0-9EDC-35ACAA690FF7}"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D06806-E6F8-47A7-A185-0735A5923939}"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1095528-8D1D-4A5A-878B-A9BB0B856769}"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0C58911-6645-4EC6-B694-2DA3A1CFFD82}"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4A80511-053C-4590-936B-C5E9313BF827}"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E68992-0ECC-40A7-B2DB-F74631E45E48}"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5AF01B4-E6F2-4AD7-A8D7-C5840C94D612}"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EA58209-B482-47D6-B922-F2DC062AE0BF}"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CAF9C8E-054F-40F7-AB91-52716D539E3E}"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EB5E91-9FFD-44D4-A27A-009EB86A5A38}"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CB2BE18-8B9B-457D-AABA-54FF1365870D}"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9F14E12-BBCF-46A6-B3EB-1D5B630B6492}"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E7719D7-E031-4E62-8EA4-81782636DB6F}"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E294A3-AF20-4B35-B7CA-395E34B835E7}"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0BE7102-F32C-4BC9-9208-9DDFABB64DB6}"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786EEBC-A230-47E8-8823-CCE989214E56}"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C7D4C4-D31B-4B69-B016-61670B464D2D}"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06DF83-2328-4C3F-BFA5-F89F3985EA3A}"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B03F5A2-E1CF-4899-972D-C83EB3773B8C}"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0E50465-5D81-4232-A90E-9F6116E8CD67}" type="datetime1">
              <a:rPr lang="en-GB" noProof="0" smtClean="0"/>
              <a:t>05/02/2023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      Introduction to Electronics I</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A02A57E-3510-4D26-8398-49560CBBEB3E}" type="datetime1">
              <a:rPr lang="en-GB" smtClean="0"/>
              <a:t>05/02/2023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      Introduction to Electronics I</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4AE27B-7DC7-4264-86CB-9C916E6FA29F}" type="datetime1">
              <a:rPr lang="en-GB" smtClean="0"/>
              <a:t>05/02/2023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      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829B038-7CD6-4F6E-9FB2-E0FA4D93571E}" type="datetime1">
              <a:rPr lang="en-GB" smtClean="0"/>
              <a:t>05/02/2023</a:t>
            </a:fld>
            <a:endParaRPr lang="en-US" dirty="0"/>
          </a:p>
        </p:txBody>
      </p:sp>
      <p:sp>
        <p:nvSpPr>
          <p:cNvPr id="4" name="Footer Placeholder 3"/>
          <p:cNvSpPr>
            <a:spLocks noGrp="1"/>
          </p:cNvSpPr>
          <p:nvPr>
            <p:ph type="ftr" sz="quarter" idx="11"/>
          </p:nvPr>
        </p:nvSpPr>
        <p:spPr/>
        <p:txBody>
          <a:bodyPr/>
          <a:lstStyle/>
          <a:p>
            <a:r>
              <a:rPr lang="en-US"/>
              <a:t>Lecture -1      Introduction to Electronics I</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8.png"/><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dirty="0">
                <a:latin typeface="Arial" panose="020B0604020202020204" pitchFamily="34" charset="0"/>
              </a:rPr>
              <a:t>Prepared By,</a:t>
            </a:r>
          </a:p>
          <a:p>
            <a:r>
              <a:rPr lang="en-GB" sz="2000" b="1" dirty="0">
                <a:latin typeface="Arial" panose="020B0604020202020204" pitchFamily="34" charset="0"/>
              </a:rPr>
              <a:t>                    - Jenifer Prince Devaraj M.E., M.Ed. </a:t>
            </a:r>
          </a:p>
        </p:txBody>
      </p:sp>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685674" y="175972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Cambria" panose="02040503050406030204" pitchFamily="18" charset="0"/>
                <a:ea typeface="Cambria" panose="02040503050406030204" pitchFamily="18" charset="0"/>
              </a:rPr>
              <a:t>Module Name: Electronics II</a:t>
            </a:r>
          </a:p>
          <a:p>
            <a:r>
              <a:rPr lang="en-GB" sz="2400" b="1" dirty="0">
                <a:latin typeface="Cambria" panose="02040503050406030204" pitchFamily="18" charset="0"/>
                <a:ea typeface="Cambria" panose="02040503050406030204" pitchFamily="18" charset="0"/>
              </a:rPr>
              <a:t>Module Code:  </a:t>
            </a:r>
            <a:r>
              <a:rPr lang="en-GB" sz="2400" b="1" dirty="0">
                <a:effectLst/>
                <a:latin typeface="Cambria" panose="02040503050406030204" pitchFamily="18" charset="0"/>
                <a:ea typeface="Cambria" panose="02040503050406030204" pitchFamily="18" charset="0"/>
              </a:rPr>
              <a:t>ACDA6001</a:t>
            </a:r>
            <a:endParaRPr lang="en-GB" sz="2400" b="1" dirty="0">
              <a:latin typeface="Cambria" panose="02040503050406030204" pitchFamily="18" charset="0"/>
              <a:ea typeface="Cambria" panose="02040503050406030204" pitchFamily="18" charset="0"/>
            </a:endParaRPr>
          </a:p>
          <a:p>
            <a:endParaRPr lang="en-GB" sz="2400" b="1" dirty="0">
              <a:latin typeface="Cambria" panose="02040503050406030204" pitchFamily="18" charset="0"/>
              <a:ea typeface="Cambria" panose="02040503050406030204" pitchFamily="18" charset="0"/>
            </a:endParaRPr>
          </a:p>
          <a:p>
            <a:endParaRPr lang="en-GB" sz="2400" b="1"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Lecture – 4 (Part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BAFC5-1CFA-321A-D6F6-A0E1937ABAA6}"/>
              </a:ext>
            </a:extLst>
          </p:cNvPr>
          <p:cNvSpPr>
            <a:spLocks noGrp="1"/>
          </p:cNvSpPr>
          <p:nvPr>
            <p:ph idx="1"/>
          </p:nvPr>
        </p:nvSpPr>
        <p:spPr>
          <a:xfrm>
            <a:off x="850802" y="981093"/>
            <a:ext cx="10972800" cy="968721"/>
          </a:xfrm>
        </p:spPr>
        <p:txBody>
          <a:bodyPr/>
          <a:lstStyle/>
          <a:p>
            <a:pPr marL="0" indent="0">
              <a:lnSpc>
                <a:spcPct val="100000"/>
              </a:lnSpc>
              <a:spcAft>
                <a:spcPts val="1000"/>
              </a:spcAft>
              <a:buNone/>
            </a:pPr>
            <a:br>
              <a:rPr lang="en-GB" b="0" dirty="0">
                <a:effectLst/>
              </a:rPr>
            </a:br>
            <a:r>
              <a:rPr lang="en-US" b="1" i="0" u="none" strike="noStrike" dirty="0">
                <a:solidFill>
                  <a:srgbClr val="000000"/>
                </a:solidFill>
                <a:effectLst/>
                <a:latin typeface="Cambria" panose="02040503050406030204" pitchFamily="18" charset="0"/>
                <a:ea typeface="Cambria" panose="02040503050406030204" pitchFamily="18" charset="0"/>
              </a:rPr>
              <a:t>Content</a:t>
            </a:r>
            <a:endParaRPr lang="en-GB"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a:xfrm>
            <a:off x="0" y="-662474"/>
            <a:ext cx="0" cy="0"/>
          </a:xfrm>
        </p:spPr>
        <p:txBody>
          <a:bodyPr/>
          <a:lstStyle/>
          <a:p>
            <a:fld id="{AC82685A-BD3A-4230-8D85-804689F67293}" type="slidenum">
              <a:rPr lang="en-GB" smtClean="0"/>
              <a:t>2</a:t>
            </a:fld>
            <a:endParaRPr lang="en-GB"/>
          </a:p>
        </p:txBody>
      </p:sp>
      <p:sp>
        <p:nvSpPr>
          <p:cNvPr id="6" name="TextBox 5">
            <a:extLst>
              <a:ext uri="{FF2B5EF4-FFF2-40B4-BE49-F238E27FC236}">
                <a16:creationId xmlns:a16="http://schemas.microsoft.com/office/drawing/2014/main" id="{D0CB039E-C73E-A323-517B-F509F900BAF5}"/>
              </a:ext>
            </a:extLst>
          </p:cNvPr>
          <p:cNvSpPr txBox="1"/>
          <p:nvPr/>
        </p:nvSpPr>
        <p:spPr>
          <a:xfrm>
            <a:off x="1226975" y="1949814"/>
            <a:ext cx="6167534" cy="258532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400" dirty="0">
                <a:latin typeface="Cambria" panose="02040503050406030204" pitchFamily="18" charset="0"/>
                <a:ea typeface="Cambria" panose="02040503050406030204" pitchFamily="18" charset="0"/>
              </a:rPr>
              <a:t>Multiplexer: 4:1 MULTIPLEXER</a:t>
            </a:r>
          </a:p>
          <a:p>
            <a:pPr marL="285750" indent="-285750">
              <a:lnSpc>
                <a:spcPct val="150000"/>
              </a:lnSpc>
              <a:buFont typeface="Arial" panose="020B0604020202020204" pitchFamily="34" charset="0"/>
              <a:buChar char="•"/>
            </a:pPr>
            <a:r>
              <a:rPr lang="en-US" sz="2400" dirty="0">
                <a:latin typeface="Cambria" panose="02040503050406030204" pitchFamily="18" charset="0"/>
                <a:ea typeface="Cambria" panose="02040503050406030204" pitchFamily="18" charset="0"/>
              </a:rPr>
              <a:t>De Multiplexer: 1:4 DEMULTIPLEXER</a:t>
            </a:r>
          </a:p>
          <a:p>
            <a:pPr marL="285750" indent="-285750">
              <a:lnSpc>
                <a:spcPct val="150000"/>
              </a:lnSpc>
              <a:buFont typeface="Arial" panose="020B0604020202020204" pitchFamily="34" charset="0"/>
              <a:buChar char="•"/>
            </a:pPr>
            <a:r>
              <a:rPr lang="en-US" sz="2400" dirty="0">
                <a:latin typeface="Cambria" panose="02040503050406030204" pitchFamily="18" charset="0"/>
                <a:ea typeface="Cambria" panose="02040503050406030204" pitchFamily="18" charset="0"/>
              </a:rPr>
              <a:t>Encoder: 4:2 Encoder</a:t>
            </a:r>
          </a:p>
          <a:p>
            <a:pPr marL="285750" indent="-285750">
              <a:lnSpc>
                <a:spcPct val="150000"/>
              </a:lnSpc>
              <a:buFont typeface="Arial" panose="020B0604020202020204" pitchFamily="34" charset="0"/>
              <a:buChar char="•"/>
            </a:pPr>
            <a:r>
              <a:rPr lang="en-US" sz="2400" dirty="0">
                <a:latin typeface="Cambria" panose="02040503050406030204" pitchFamily="18" charset="0"/>
                <a:ea typeface="Cambria" panose="02040503050406030204" pitchFamily="18" charset="0"/>
              </a:rPr>
              <a:t>Decoder : 2:4 Decoder</a:t>
            </a:r>
          </a:p>
          <a:p>
            <a:endParaRPr lang="en-US" dirty="0"/>
          </a:p>
        </p:txBody>
      </p:sp>
      <p:sp>
        <p:nvSpPr>
          <p:cNvPr id="7" name="Footer Placeholder 3">
            <a:extLst>
              <a:ext uri="{FF2B5EF4-FFF2-40B4-BE49-F238E27FC236}">
                <a16:creationId xmlns:a16="http://schemas.microsoft.com/office/drawing/2014/main" id="{C7304E0C-2C8C-F24B-2A6C-DEF97A1CAEE1}"/>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2" name="TextBox 1">
            <a:extLst>
              <a:ext uri="{FF2B5EF4-FFF2-40B4-BE49-F238E27FC236}">
                <a16:creationId xmlns:a16="http://schemas.microsoft.com/office/drawing/2014/main" id="{FDE67372-2E35-734E-7EDD-8606ED3046F8}"/>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60236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573833" y="1597480"/>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Multiplexer</a:t>
            </a:r>
            <a:endParaRPr lang="en-US" sz="2400" b="1" dirty="0"/>
          </a:p>
        </p:txBody>
      </p:sp>
      <p:sp>
        <p:nvSpPr>
          <p:cNvPr id="9" name="TextBox 8">
            <a:extLst>
              <a:ext uri="{FF2B5EF4-FFF2-40B4-BE49-F238E27FC236}">
                <a16:creationId xmlns:a16="http://schemas.microsoft.com/office/drawing/2014/main" id="{89AD6B0D-1252-0DE9-55CC-B6FF0B7BA950}"/>
              </a:ext>
            </a:extLst>
          </p:cNvPr>
          <p:cNvSpPr txBox="1"/>
          <p:nvPr/>
        </p:nvSpPr>
        <p:spPr>
          <a:xfrm>
            <a:off x="746449" y="2466742"/>
            <a:ext cx="11318031" cy="2793778"/>
          </a:xfrm>
          <a:prstGeom prst="rect">
            <a:avLst/>
          </a:prstGeom>
          <a:noFill/>
        </p:spPr>
        <p:txBody>
          <a:bodyPr wrap="square">
            <a:spAutoFit/>
          </a:bodyPr>
          <a:lstStyle/>
          <a:p>
            <a:pPr algn="just">
              <a:lnSpc>
                <a:spcPct val="150000"/>
              </a:lnSpc>
            </a:pPr>
            <a:r>
              <a:rPr lang="en-US" sz="2400" dirty="0">
                <a:latin typeface="Cambria" panose="02040503050406030204" pitchFamily="18" charset="0"/>
                <a:ea typeface="Cambria" panose="02040503050406030204" pitchFamily="18" charset="0"/>
              </a:rPr>
              <a:t>Multiplexer is combinational circuits that selects binary information from one of many input lines and directs it to a single output line. Selection of input lines is controlled by a set of selection lines, 2n input lines and n select lines. Multiplexer transmits a large number of information units over a smaller number of channels or lines. </a:t>
            </a:r>
            <a:r>
              <a:rPr lang="en-US" sz="2400" dirty="0" err="1">
                <a:latin typeface="Cambria" panose="02040503050406030204" pitchFamily="18" charset="0"/>
                <a:ea typeface="Cambria" panose="02040503050406030204" pitchFamily="18" charset="0"/>
              </a:rPr>
              <a:t>i.e</a:t>
            </a:r>
            <a:r>
              <a:rPr lang="en-US" sz="2400" dirty="0">
                <a:latin typeface="Cambria" panose="02040503050406030204" pitchFamily="18" charset="0"/>
                <a:ea typeface="Cambria" panose="02040503050406030204" pitchFamily="18" charset="0"/>
              </a:rPr>
              <a:t> many to one</a:t>
            </a:r>
          </a:p>
        </p:txBody>
      </p:sp>
      <p:sp>
        <p:nvSpPr>
          <p:cNvPr id="10" name="Footer Placeholder 3">
            <a:extLst>
              <a:ext uri="{FF2B5EF4-FFF2-40B4-BE49-F238E27FC236}">
                <a16:creationId xmlns:a16="http://schemas.microsoft.com/office/drawing/2014/main" id="{9CB1A8CD-F1B8-8B1D-8984-E1A22C0B6FC9}"/>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2" name="TextBox 1">
            <a:extLst>
              <a:ext uri="{FF2B5EF4-FFF2-40B4-BE49-F238E27FC236}">
                <a16:creationId xmlns:a16="http://schemas.microsoft.com/office/drawing/2014/main" id="{AFB5F618-C087-7F8E-D995-F799B931DC1B}"/>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4149445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Multiplexer</a:t>
            </a:r>
            <a:endParaRPr lang="en-US" sz="2400" b="1" dirty="0"/>
          </a:p>
        </p:txBody>
      </p:sp>
      <p:sp>
        <p:nvSpPr>
          <p:cNvPr id="3" name="TextBox 2">
            <a:extLst>
              <a:ext uri="{FF2B5EF4-FFF2-40B4-BE49-F238E27FC236}">
                <a16:creationId xmlns:a16="http://schemas.microsoft.com/office/drawing/2014/main" id="{24C11CB0-9FB4-19F3-9C2F-6C0D6D4D04F9}"/>
              </a:ext>
            </a:extLst>
          </p:cNvPr>
          <p:cNvSpPr txBox="1"/>
          <p:nvPr/>
        </p:nvSpPr>
        <p:spPr>
          <a:xfrm>
            <a:off x="499188" y="2112281"/>
            <a:ext cx="6167534" cy="430887"/>
          </a:xfrm>
          <a:prstGeom prst="rect">
            <a:avLst/>
          </a:prstGeom>
          <a:noFill/>
        </p:spPr>
        <p:txBody>
          <a:bodyPr wrap="square">
            <a:spAutoFit/>
          </a:bodyPr>
          <a:lstStyle/>
          <a:p>
            <a:r>
              <a:rPr lang="en-US" sz="2200" b="1" dirty="0">
                <a:latin typeface="Cambria" panose="02040503050406030204" pitchFamily="18" charset="0"/>
                <a:ea typeface="Cambria" panose="02040503050406030204" pitchFamily="18" charset="0"/>
              </a:rPr>
              <a:t>4:1 Multiplexer</a:t>
            </a:r>
          </a:p>
        </p:txBody>
      </p:sp>
      <p:pic>
        <p:nvPicPr>
          <p:cNvPr id="8" name="Picture 7">
            <a:extLst>
              <a:ext uri="{FF2B5EF4-FFF2-40B4-BE49-F238E27FC236}">
                <a16:creationId xmlns:a16="http://schemas.microsoft.com/office/drawing/2014/main" id="{C199ADBC-5865-A8D2-5213-81B742337EC3}"/>
              </a:ext>
            </a:extLst>
          </p:cNvPr>
          <p:cNvPicPr>
            <a:picLocks noChangeAspect="1"/>
          </p:cNvPicPr>
          <p:nvPr/>
        </p:nvPicPr>
        <p:blipFill>
          <a:blip r:embed="rId2"/>
          <a:stretch>
            <a:fillRect/>
          </a:stretch>
        </p:blipFill>
        <p:spPr>
          <a:xfrm>
            <a:off x="900404" y="2687994"/>
            <a:ext cx="3700067" cy="3507664"/>
          </a:xfrm>
          <a:prstGeom prst="rect">
            <a:avLst/>
          </a:prstGeom>
        </p:spPr>
      </p:pic>
      <p:pic>
        <p:nvPicPr>
          <p:cNvPr id="11" name="Picture 10">
            <a:extLst>
              <a:ext uri="{FF2B5EF4-FFF2-40B4-BE49-F238E27FC236}">
                <a16:creationId xmlns:a16="http://schemas.microsoft.com/office/drawing/2014/main" id="{F2837A30-CE86-A3AD-4FF9-36058E788313}"/>
              </a:ext>
            </a:extLst>
          </p:cNvPr>
          <p:cNvPicPr>
            <a:picLocks noChangeAspect="1"/>
          </p:cNvPicPr>
          <p:nvPr/>
        </p:nvPicPr>
        <p:blipFill>
          <a:blip r:embed="rId3"/>
          <a:stretch>
            <a:fillRect/>
          </a:stretch>
        </p:blipFill>
        <p:spPr>
          <a:xfrm>
            <a:off x="6504034" y="2984888"/>
            <a:ext cx="3065106" cy="2659889"/>
          </a:xfrm>
          <a:prstGeom prst="rect">
            <a:avLst/>
          </a:prstGeom>
        </p:spPr>
      </p:pic>
      <p:sp>
        <p:nvSpPr>
          <p:cNvPr id="2" name="TextBox 1">
            <a:extLst>
              <a:ext uri="{FF2B5EF4-FFF2-40B4-BE49-F238E27FC236}">
                <a16:creationId xmlns:a16="http://schemas.microsoft.com/office/drawing/2014/main" id="{877F88B7-CE76-82C9-93E8-9FC80202E010}"/>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3713001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Multiplexer</a:t>
            </a:r>
            <a:endParaRPr lang="en-US" sz="2400" b="1" dirty="0"/>
          </a:p>
        </p:txBody>
      </p:sp>
      <p:sp>
        <p:nvSpPr>
          <p:cNvPr id="3" name="TextBox 2">
            <a:extLst>
              <a:ext uri="{FF2B5EF4-FFF2-40B4-BE49-F238E27FC236}">
                <a16:creationId xmlns:a16="http://schemas.microsoft.com/office/drawing/2014/main" id="{24C11CB0-9FB4-19F3-9C2F-6C0D6D4D04F9}"/>
              </a:ext>
            </a:extLst>
          </p:cNvPr>
          <p:cNvSpPr txBox="1"/>
          <p:nvPr/>
        </p:nvSpPr>
        <p:spPr>
          <a:xfrm>
            <a:off x="499188" y="1854881"/>
            <a:ext cx="6167534" cy="430887"/>
          </a:xfrm>
          <a:prstGeom prst="rect">
            <a:avLst/>
          </a:prstGeom>
          <a:noFill/>
        </p:spPr>
        <p:txBody>
          <a:bodyPr wrap="square">
            <a:spAutoFit/>
          </a:bodyPr>
          <a:lstStyle/>
          <a:p>
            <a:r>
              <a:rPr lang="en-US" sz="2200" b="1" dirty="0">
                <a:latin typeface="Cambria" panose="02040503050406030204" pitchFamily="18" charset="0"/>
                <a:ea typeface="Cambria" panose="02040503050406030204" pitchFamily="18" charset="0"/>
              </a:rPr>
              <a:t>4:1 Multiplexer – Logic Diagram </a:t>
            </a:r>
          </a:p>
        </p:txBody>
      </p:sp>
      <p:pic>
        <p:nvPicPr>
          <p:cNvPr id="10" name="Picture 9">
            <a:extLst>
              <a:ext uri="{FF2B5EF4-FFF2-40B4-BE49-F238E27FC236}">
                <a16:creationId xmlns:a16="http://schemas.microsoft.com/office/drawing/2014/main" id="{1FEFBCA9-DDA2-0259-2649-574010B1872C}"/>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722222" y="2285768"/>
            <a:ext cx="5607791" cy="4176014"/>
          </a:xfrm>
          <a:prstGeom prst="rect">
            <a:avLst/>
          </a:prstGeom>
        </p:spPr>
      </p:pic>
      <mc:AlternateContent xmlns:mc="http://schemas.openxmlformats.org/markup-compatibility/2006" xmlns:a14="http://schemas.microsoft.com/office/drawing/2010/main">
        <mc:Choice Requires="a14">
          <p:sp>
            <p:nvSpPr>
              <p:cNvPr id="14" name="Rectangle: Rounded Corners 13">
                <a:extLst>
                  <a:ext uri="{FF2B5EF4-FFF2-40B4-BE49-F238E27FC236}">
                    <a16:creationId xmlns:a16="http://schemas.microsoft.com/office/drawing/2014/main" id="{1A5F9241-71C2-38B0-8458-C9A8659FBFDC}"/>
                  </a:ext>
                </a:extLst>
              </p:cNvPr>
              <p:cNvSpPr/>
              <p:nvPr/>
            </p:nvSpPr>
            <p:spPr>
              <a:xfrm>
                <a:off x="6904653" y="4096142"/>
                <a:ext cx="4170784" cy="5318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r>
                        <a:rPr lang="en-US" sz="1800" i="1" smtClean="0">
                          <a:effectLst/>
                          <a:latin typeface="Cambria Math" panose="02040503050406030204" pitchFamily="18" charset="0"/>
                          <a:ea typeface="Calibri" panose="020F0502020204030204" pitchFamily="34" charset="0"/>
                          <a:cs typeface="Times New Roman" panose="02020603050405020304" pitchFamily="18" charset="0"/>
                        </a:rPr>
                        <m:t>𝑍</m:t>
                      </m:r>
                      <m:r>
                        <a:rPr lang="en-US" sz="1800" i="1" smtClean="0">
                          <a:effectLst/>
                          <a:latin typeface="Cambria Math" panose="02040503050406030204" pitchFamily="18" charset="0"/>
                          <a:ea typeface="Calibri" panose="020F0502020204030204" pitchFamily="34" charset="0"/>
                          <a:cs typeface="Times New Roman" panose="02020603050405020304" pitchFamily="18" charset="0"/>
                        </a:rPr>
                        <m:t>= </m:t>
                      </m:r>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US" i="1">
                              <a:effectLst/>
                              <a:latin typeface="Cambria Math" panose="02040503050406030204" pitchFamily="18" charset="0"/>
                              <a:ea typeface="Times New Roman" panose="02020603050405020304" pitchFamily="18" charset="0"/>
                            </a:rPr>
                          </m:ctrlPr>
                        </m:accPr>
                        <m:e>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e>
                      </m:acc>
                      <m:acc>
                        <m:accPr>
                          <m:chr m:val="̅"/>
                          <m:ctrlPr>
                            <a:rPr lang="en-US" i="1">
                              <a:effectLst/>
                              <a:latin typeface="Cambria Math" panose="02040503050406030204" pitchFamily="18" charset="0"/>
                              <a:ea typeface="Times New Roman" panose="02020603050405020304" pitchFamily="18" charset="0"/>
                            </a:rPr>
                          </m:ctrlPr>
                        </m:accPr>
                        <m:e>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0</m:t>
                              </m:r>
                            </m:sub>
                          </m:sSub>
                        </m:e>
                      </m:acc>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r>
                        <a:rPr lang="en-US" sz="1800">
                          <a:effectLst/>
                          <a:latin typeface="Cambria Math" panose="02040503050406030204" pitchFamily="18" charset="0"/>
                          <a:ea typeface="Times New Roman" panose="02020603050405020304" pitchFamily="18" charset="0"/>
                          <a:cs typeface="Times New Roman" panose="02020603050405020304" pitchFamily="18" charset="0"/>
                        </a:rPr>
                        <m:t> </m:t>
                      </m:r>
                      <m:r>
                        <m:rPr>
                          <m:sty m:val="p"/>
                        </m:rPr>
                        <a:rPr lang="en-US" sz="1800">
                          <a:effectLst/>
                          <a:latin typeface="Cambria Math" panose="02040503050406030204" pitchFamily="18" charset="0"/>
                          <a:ea typeface="Times New Roman" panose="02020603050405020304" pitchFamily="18" charset="0"/>
                          <a:cs typeface="Times New Roman" panose="02020603050405020304" pitchFamily="18" charset="0"/>
                        </a:rPr>
                        <m:t>B</m:t>
                      </m:r>
                      <m:acc>
                        <m:accPr>
                          <m:chr m:val="̅"/>
                          <m:ctrlPr>
                            <a:rPr lang="en-US" i="1">
                              <a:effectLst/>
                              <a:latin typeface="Cambria Math" panose="02040503050406030204" pitchFamily="18" charset="0"/>
                              <a:ea typeface="Times New Roman" panose="02020603050405020304" pitchFamily="18" charset="0"/>
                            </a:rPr>
                          </m:ctrlPr>
                        </m:accPr>
                        <m:e>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e>
                      </m:acc>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0</m:t>
                          </m:r>
                        </m:sub>
                      </m:s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𝐶</m:t>
                      </m:r>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acc>
                        <m:accPr>
                          <m:chr m:val="̅"/>
                          <m:ctrlPr>
                            <a:rPr lang="en-US" i="1">
                              <a:effectLst/>
                              <a:latin typeface="Cambria Math" panose="02040503050406030204" pitchFamily="18" charset="0"/>
                              <a:ea typeface="Times New Roman" panose="02020603050405020304" pitchFamily="18" charset="0"/>
                            </a:rPr>
                          </m:ctrlPr>
                        </m:accPr>
                        <m:e>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0</m:t>
                              </m:r>
                            </m:sub>
                          </m:sSub>
                        </m:e>
                      </m:acc>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m:t>
                      </m:r>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𝐷</m:t>
                      </m:r>
                      <m:sSub>
                        <m:sSubPr>
                          <m:ctrlPr>
                            <a:rPr lang="en-US" i="1">
                              <a:effectLst/>
                              <a:latin typeface="Cambria Math" panose="02040503050406030204" pitchFamily="18" charset="0"/>
                              <a:ea typeface="Times New Roman" panose="02020603050405020304" pitchFamily="18" charset="0"/>
                            </a:rPr>
                          </m:ctrlPr>
                        </m:sSubPr>
                        <m:e>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𝑆</m:t>
                          </m:r>
                        </m:e>
                        <m:sub>
                          <m:r>
                            <a:rPr lang="en-US" sz="1800" i="1">
                              <a:effectLst/>
                              <a:latin typeface="Cambria Math" panose="02040503050406030204" pitchFamily="18" charset="0"/>
                              <a:ea typeface="Times New Roman" panose="02020603050405020304" pitchFamily="18" charset="0"/>
                              <a:cs typeface="Times New Roman" panose="02020603050405020304" pitchFamily="18" charset="0"/>
                            </a:rPr>
                            <m:t>1</m:t>
                          </m:r>
                        </m:sub>
                      </m:sSub>
                      <m:sSub>
                        <m:sSubPr>
                          <m:ctrlPr>
                            <a:rPr lang="en-US" i="1">
                              <a:effectLst/>
                              <a:latin typeface="Cambria Math" panose="02040503050406030204" pitchFamily="18" charset="0"/>
                            </a:rPr>
                          </m:ctrlPr>
                        </m:sSubPr>
                        <m:e>
                          <m:r>
                            <a:rPr lang="en-US" sz="1800" i="1">
                              <a:effectLst/>
                              <a:latin typeface="Cambria Math" panose="02040503050406030204" pitchFamily="18" charset="0"/>
                              <a:ea typeface="Calibri" panose="020F0502020204030204" pitchFamily="34" charset="0"/>
                              <a:cs typeface="Times New Roman" panose="02020603050405020304" pitchFamily="18" charset="0"/>
                            </a:rPr>
                            <m:t>𝑆</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0</m:t>
                          </m:r>
                        </m:sub>
                      </m:sSub>
                    </m:oMath>
                  </m:oMathPara>
                </a14:m>
                <a:endParaRPr lang="en-US"/>
              </a:p>
            </p:txBody>
          </p:sp>
        </mc:Choice>
        <mc:Fallback xmlns="">
          <p:sp>
            <p:nvSpPr>
              <p:cNvPr id="14" name="Rectangle: Rounded Corners 13">
                <a:extLst>
                  <a:ext uri="{FF2B5EF4-FFF2-40B4-BE49-F238E27FC236}">
                    <a16:creationId xmlns:a16="http://schemas.microsoft.com/office/drawing/2014/main" id="{1A5F9241-71C2-38B0-8458-C9A8659FBFDC}"/>
                  </a:ext>
                </a:extLst>
              </p:cNvPr>
              <p:cNvSpPr>
                <a:spLocks noRot="1" noChangeAspect="1" noMove="1" noResize="1" noEditPoints="1" noAdjustHandles="1" noChangeArrowheads="1" noChangeShapeType="1" noTextEdit="1"/>
              </p:cNvSpPr>
              <p:nvPr/>
            </p:nvSpPr>
            <p:spPr>
              <a:xfrm>
                <a:off x="6904653" y="4096142"/>
                <a:ext cx="4170784" cy="531844"/>
              </a:xfrm>
              <a:prstGeom prst="roundRect">
                <a:avLst/>
              </a:prstGeom>
              <a:blipFill>
                <a:blip r:embed="rId4"/>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D7618D81-AF97-1C0C-6851-48CF3451A95E}"/>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2492541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De Multiplexer</a:t>
            </a:r>
            <a:endParaRPr lang="en-US" sz="2400" b="1" dirty="0"/>
          </a:p>
        </p:txBody>
      </p:sp>
      <p:sp>
        <p:nvSpPr>
          <p:cNvPr id="8" name="TextBox 7">
            <a:extLst>
              <a:ext uri="{FF2B5EF4-FFF2-40B4-BE49-F238E27FC236}">
                <a16:creationId xmlns:a16="http://schemas.microsoft.com/office/drawing/2014/main" id="{A21EE18A-2D88-1D12-FAAE-82465837E0C7}"/>
              </a:ext>
            </a:extLst>
          </p:cNvPr>
          <p:cNvSpPr txBox="1"/>
          <p:nvPr/>
        </p:nvSpPr>
        <p:spPr>
          <a:xfrm>
            <a:off x="569168" y="2258254"/>
            <a:ext cx="11383347" cy="2793778"/>
          </a:xfrm>
          <a:prstGeom prst="rect">
            <a:avLst/>
          </a:prstGeom>
          <a:noFill/>
        </p:spPr>
        <p:txBody>
          <a:bodyPr wrap="square">
            <a:spAutoFit/>
          </a:bodyPr>
          <a:lstStyle/>
          <a:p>
            <a:pPr algn="just">
              <a:lnSpc>
                <a:spcPct val="150000"/>
              </a:lnSpc>
            </a:pPr>
            <a:r>
              <a:rPr lang="en-US" sz="2400" dirty="0">
                <a:latin typeface="Cambria" panose="02040503050406030204" pitchFamily="18" charset="0"/>
                <a:ea typeface="Cambria" panose="02040503050406030204" pitchFamily="18" charset="0"/>
              </a:rPr>
              <a:t>The function of the Demultiplexer contrasts with the multiplexer function. It takes information from one line and distributes it to a given number of output lines. For this reason, the demultiplexer is also known as a data distributor or one-to-many. A demultiplexer of 2 n outputs has n select lines, which are used to select which input to be sent to the output. </a:t>
            </a:r>
          </a:p>
        </p:txBody>
      </p:sp>
      <p:sp>
        <p:nvSpPr>
          <p:cNvPr id="2" name="TextBox 1">
            <a:extLst>
              <a:ext uri="{FF2B5EF4-FFF2-40B4-BE49-F238E27FC236}">
                <a16:creationId xmlns:a16="http://schemas.microsoft.com/office/drawing/2014/main" id="{983D38DB-19BE-E988-2288-23DC16EE81A8}"/>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3518846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De Multiplexer</a:t>
            </a:r>
            <a:endParaRPr lang="en-US" sz="2400" b="1" dirty="0"/>
          </a:p>
        </p:txBody>
      </p:sp>
      <p:sp>
        <p:nvSpPr>
          <p:cNvPr id="3" name="TextBox 2">
            <a:extLst>
              <a:ext uri="{FF2B5EF4-FFF2-40B4-BE49-F238E27FC236}">
                <a16:creationId xmlns:a16="http://schemas.microsoft.com/office/drawing/2014/main" id="{24C11CB0-9FB4-19F3-9C2F-6C0D6D4D04F9}"/>
              </a:ext>
            </a:extLst>
          </p:cNvPr>
          <p:cNvSpPr txBox="1"/>
          <p:nvPr/>
        </p:nvSpPr>
        <p:spPr>
          <a:xfrm>
            <a:off x="499188" y="2112281"/>
            <a:ext cx="6167534" cy="430887"/>
          </a:xfrm>
          <a:prstGeom prst="rect">
            <a:avLst/>
          </a:prstGeom>
          <a:noFill/>
        </p:spPr>
        <p:txBody>
          <a:bodyPr wrap="square">
            <a:spAutoFit/>
          </a:bodyPr>
          <a:lstStyle/>
          <a:p>
            <a:r>
              <a:rPr lang="en-US" sz="2200" b="1" dirty="0">
                <a:latin typeface="Cambria" panose="02040503050406030204" pitchFamily="18" charset="0"/>
                <a:ea typeface="Cambria" panose="02040503050406030204" pitchFamily="18" charset="0"/>
              </a:rPr>
              <a:t>1:4 De Multiplexer</a:t>
            </a:r>
          </a:p>
        </p:txBody>
      </p:sp>
      <p:pic>
        <p:nvPicPr>
          <p:cNvPr id="6" name="Picture 5">
            <a:extLst>
              <a:ext uri="{FF2B5EF4-FFF2-40B4-BE49-F238E27FC236}">
                <a16:creationId xmlns:a16="http://schemas.microsoft.com/office/drawing/2014/main" id="{D80CD0F4-D686-29FA-C29A-5B52FCA185BE}"/>
              </a:ext>
            </a:extLst>
          </p:cNvPr>
          <p:cNvPicPr>
            <a:picLocks noChangeAspect="1"/>
          </p:cNvPicPr>
          <p:nvPr/>
        </p:nvPicPr>
        <p:blipFill>
          <a:blip r:embed="rId2"/>
          <a:stretch>
            <a:fillRect/>
          </a:stretch>
        </p:blipFill>
        <p:spPr>
          <a:xfrm>
            <a:off x="499188" y="2800568"/>
            <a:ext cx="3960747" cy="3552272"/>
          </a:xfrm>
          <a:prstGeom prst="rect">
            <a:avLst/>
          </a:prstGeom>
        </p:spPr>
      </p:pic>
      <p:pic>
        <p:nvPicPr>
          <p:cNvPr id="10" name="Picture 9">
            <a:extLst>
              <a:ext uri="{FF2B5EF4-FFF2-40B4-BE49-F238E27FC236}">
                <a16:creationId xmlns:a16="http://schemas.microsoft.com/office/drawing/2014/main" id="{C47B96B3-F18F-8032-0128-992383D8FA4D}"/>
              </a:ext>
            </a:extLst>
          </p:cNvPr>
          <p:cNvPicPr>
            <a:picLocks noChangeAspect="1"/>
          </p:cNvPicPr>
          <p:nvPr/>
        </p:nvPicPr>
        <p:blipFill>
          <a:blip r:embed="rId3"/>
          <a:stretch>
            <a:fillRect/>
          </a:stretch>
        </p:blipFill>
        <p:spPr>
          <a:xfrm>
            <a:off x="5063412" y="3000383"/>
            <a:ext cx="6629400" cy="2628900"/>
          </a:xfrm>
          <a:prstGeom prst="rect">
            <a:avLst/>
          </a:prstGeom>
        </p:spPr>
      </p:pic>
      <p:sp>
        <p:nvSpPr>
          <p:cNvPr id="2" name="TextBox 1">
            <a:extLst>
              <a:ext uri="{FF2B5EF4-FFF2-40B4-BE49-F238E27FC236}">
                <a16:creationId xmlns:a16="http://schemas.microsoft.com/office/drawing/2014/main" id="{472F2368-DA6B-0972-2D9C-D3918CBB3A73}"/>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2121498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De Multiplexer</a:t>
            </a:r>
            <a:endParaRPr lang="en-US" sz="2400" b="1" dirty="0"/>
          </a:p>
        </p:txBody>
      </p:sp>
      <p:sp>
        <p:nvSpPr>
          <p:cNvPr id="3" name="TextBox 2">
            <a:extLst>
              <a:ext uri="{FF2B5EF4-FFF2-40B4-BE49-F238E27FC236}">
                <a16:creationId xmlns:a16="http://schemas.microsoft.com/office/drawing/2014/main" id="{24C11CB0-9FB4-19F3-9C2F-6C0D6D4D04F9}"/>
              </a:ext>
            </a:extLst>
          </p:cNvPr>
          <p:cNvSpPr txBox="1"/>
          <p:nvPr/>
        </p:nvSpPr>
        <p:spPr>
          <a:xfrm>
            <a:off x="499188" y="2112281"/>
            <a:ext cx="6167534" cy="430887"/>
          </a:xfrm>
          <a:prstGeom prst="rect">
            <a:avLst/>
          </a:prstGeom>
          <a:noFill/>
        </p:spPr>
        <p:txBody>
          <a:bodyPr wrap="square">
            <a:spAutoFit/>
          </a:bodyPr>
          <a:lstStyle/>
          <a:p>
            <a:r>
              <a:rPr lang="en-US" sz="2200" b="1" dirty="0">
                <a:latin typeface="Cambria" panose="02040503050406030204" pitchFamily="18" charset="0"/>
                <a:ea typeface="Cambria" panose="02040503050406030204" pitchFamily="18" charset="0"/>
              </a:rPr>
              <a:t>1:4 De Multiplexer Logic Diagram</a:t>
            </a:r>
          </a:p>
        </p:txBody>
      </p:sp>
      <p:pic>
        <p:nvPicPr>
          <p:cNvPr id="13" name="Picture 12">
            <a:extLst>
              <a:ext uri="{FF2B5EF4-FFF2-40B4-BE49-F238E27FC236}">
                <a16:creationId xmlns:a16="http://schemas.microsoft.com/office/drawing/2014/main" id="{7E76BB82-A035-12EC-456C-BF10889AB11B}"/>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5443245" y="1393216"/>
            <a:ext cx="4045987" cy="4770006"/>
          </a:xfrm>
          <a:prstGeom prst="rect">
            <a:avLst/>
          </a:prstGeom>
        </p:spPr>
      </p:pic>
      <p:sp>
        <p:nvSpPr>
          <p:cNvPr id="2" name="TextBox 1">
            <a:extLst>
              <a:ext uri="{FF2B5EF4-FFF2-40B4-BE49-F238E27FC236}">
                <a16:creationId xmlns:a16="http://schemas.microsoft.com/office/drawing/2014/main" id="{E53B799B-FB8A-8863-E241-023A6D1646D5}"/>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636301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Applications of Mux and De Mux </a:t>
            </a:r>
            <a:endParaRPr lang="en-US" sz="2400" b="1" dirty="0"/>
          </a:p>
        </p:txBody>
      </p:sp>
      <p:pic>
        <p:nvPicPr>
          <p:cNvPr id="9" name="Picture 8">
            <a:extLst>
              <a:ext uri="{FF2B5EF4-FFF2-40B4-BE49-F238E27FC236}">
                <a16:creationId xmlns:a16="http://schemas.microsoft.com/office/drawing/2014/main" id="{34ABA4D6-D98E-EA5D-DD53-90321C377108}"/>
              </a:ext>
            </a:extLst>
          </p:cNvPr>
          <p:cNvPicPr>
            <a:picLocks noChangeAspect="1"/>
          </p:cNvPicPr>
          <p:nvPr/>
        </p:nvPicPr>
        <p:blipFill>
          <a:blip r:embed="rId2"/>
          <a:stretch>
            <a:fillRect/>
          </a:stretch>
        </p:blipFill>
        <p:spPr>
          <a:xfrm>
            <a:off x="575451" y="2239083"/>
            <a:ext cx="10833445" cy="1418516"/>
          </a:xfrm>
          <a:prstGeom prst="rect">
            <a:avLst/>
          </a:prstGeom>
        </p:spPr>
      </p:pic>
      <p:pic>
        <p:nvPicPr>
          <p:cNvPr id="11" name="Picture 10">
            <a:extLst>
              <a:ext uri="{FF2B5EF4-FFF2-40B4-BE49-F238E27FC236}">
                <a16:creationId xmlns:a16="http://schemas.microsoft.com/office/drawing/2014/main" id="{9FFA11C9-6E70-CCEE-0BC6-3F3E0E9B0D38}"/>
              </a:ext>
            </a:extLst>
          </p:cNvPr>
          <p:cNvPicPr>
            <a:picLocks noChangeAspect="1"/>
          </p:cNvPicPr>
          <p:nvPr/>
        </p:nvPicPr>
        <p:blipFill>
          <a:blip r:embed="rId3"/>
          <a:stretch>
            <a:fillRect/>
          </a:stretch>
        </p:blipFill>
        <p:spPr>
          <a:xfrm>
            <a:off x="1396628" y="3842121"/>
            <a:ext cx="7429833" cy="1975019"/>
          </a:xfrm>
          <a:prstGeom prst="rect">
            <a:avLst/>
          </a:prstGeom>
        </p:spPr>
      </p:pic>
      <p:sp>
        <p:nvSpPr>
          <p:cNvPr id="2" name="TextBox 1">
            <a:extLst>
              <a:ext uri="{FF2B5EF4-FFF2-40B4-BE49-F238E27FC236}">
                <a16:creationId xmlns:a16="http://schemas.microsoft.com/office/drawing/2014/main" id="{8D1DE0B7-E1FF-FF39-4C23-44E14E208F14}"/>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4096375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99188" y="1393216"/>
            <a:ext cx="6167534" cy="461665"/>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Encoder</a:t>
            </a:r>
            <a:endParaRPr lang="en-US" sz="2400" b="1" dirty="0"/>
          </a:p>
        </p:txBody>
      </p:sp>
      <p:sp>
        <p:nvSpPr>
          <p:cNvPr id="8" name="TextBox 7">
            <a:extLst>
              <a:ext uri="{FF2B5EF4-FFF2-40B4-BE49-F238E27FC236}">
                <a16:creationId xmlns:a16="http://schemas.microsoft.com/office/drawing/2014/main" id="{A21EE18A-2D88-1D12-FAAE-82465837E0C7}"/>
              </a:ext>
            </a:extLst>
          </p:cNvPr>
          <p:cNvSpPr txBox="1"/>
          <p:nvPr/>
        </p:nvSpPr>
        <p:spPr>
          <a:xfrm>
            <a:off x="569168" y="2258254"/>
            <a:ext cx="11383347" cy="1694631"/>
          </a:xfrm>
          <a:prstGeom prst="rect">
            <a:avLst/>
          </a:prstGeom>
          <a:noFill/>
        </p:spPr>
        <p:txBody>
          <a:bodyPr wrap="square">
            <a:spAutoFit/>
          </a:bodyPr>
          <a:lstStyle/>
          <a:p>
            <a:pPr algn="just">
              <a:lnSpc>
                <a:spcPct val="150000"/>
              </a:lnSpc>
            </a:pPr>
            <a:r>
              <a:rPr lang="en-US" sz="2400" dirty="0"/>
              <a:t>An encoder is a digital circuit that performs the inverse operation of a decoder. An encoder has 2n input lines and ‘n’ output lines. In encoder, the output lines generate the binary code corresponding to the input value</a:t>
            </a:r>
            <a:endParaRPr lang="en-US" sz="2400" dirty="0">
              <a:latin typeface="Cambria" panose="02040503050406030204" pitchFamily="18" charset="0"/>
              <a:ea typeface="Cambria" panose="02040503050406030204" pitchFamily="18" charset="0"/>
            </a:endParaRPr>
          </a:p>
        </p:txBody>
      </p:sp>
      <p:sp>
        <p:nvSpPr>
          <p:cNvPr id="2" name="TextBox 1">
            <a:extLst>
              <a:ext uri="{FF2B5EF4-FFF2-40B4-BE49-F238E27FC236}">
                <a16:creationId xmlns:a16="http://schemas.microsoft.com/office/drawing/2014/main" id="{7A1866EC-7393-B1F4-FC8D-124A67AA7F76}"/>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252175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15213" y="1065716"/>
            <a:ext cx="6167534" cy="830997"/>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Encoder</a:t>
            </a:r>
          </a:p>
          <a:p>
            <a:r>
              <a:rPr lang="en-US" sz="2400" dirty="0"/>
              <a:t>  4:2 Encoder</a:t>
            </a:r>
            <a:endParaRPr lang="en-US" sz="2400" b="1" dirty="0"/>
          </a:p>
        </p:txBody>
      </p:sp>
      <p:sp>
        <p:nvSpPr>
          <p:cNvPr id="8" name="TextBox 7">
            <a:extLst>
              <a:ext uri="{FF2B5EF4-FFF2-40B4-BE49-F238E27FC236}">
                <a16:creationId xmlns:a16="http://schemas.microsoft.com/office/drawing/2014/main" id="{A21EE18A-2D88-1D12-FAAE-82465837E0C7}"/>
              </a:ext>
            </a:extLst>
          </p:cNvPr>
          <p:cNvSpPr txBox="1"/>
          <p:nvPr/>
        </p:nvSpPr>
        <p:spPr>
          <a:xfrm>
            <a:off x="415213" y="1896713"/>
            <a:ext cx="11383347" cy="1694631"/>
          </a:xfrm>
          <a:prstGeom prst="rect">
            <a:avLst/>
          </a:prstGeom>
          <a:noFill/>
        </p:spPr>
        <p:txBody>
          <a:bodyPr wrap="square">
            <a:spAutoFit/>
          </a:bodyPr>
          <a:lstStyle/>
          <a:p>
            <a:pPr algn="just">
              <a:lnSpc>
                <a:spcPct val="150000"/>
              </a:lnSpc>
            </a:pPr>
            <a:r>
              <a:rPr lang="en-US" sz="2400" dirty="0"/>
              <a:t>The 4:2 Encoder has 4 inputs and 2 outputs. The encoder does not have select line inputs. The 4 inputs are A0, A1, A2, and A3 and the outputs are ‘B0’ and ‘B1’. The Encoder generates a code signal for all the inputs</a:t>
            </a:r>
            <a:endParaRPr lang="en-US" sz="2400"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59D88B5B-DA2B-A895-7A26-18137472B568}"/>
              </a:ext>
            </a:extLst>
          </p:cNvPr>
          <p:cNvPicPr>
            <a:picLocks noChangeAspect="1"/>
          </p:cNvPicPr>
          <p:nvPr/>
        </p:nvPicPr>
        <p:blipFill>
          <a:blip r:embed="rId2"/>
          <a:stretch>
            <a:fillRect/>
          </a:stretch>
        </p:blipFill>
        <p:spPr>
          <a:xfrm>
            <a:off x="820406" y="3591344"/>
            <a:ext cx="4053045" cy="2810699"/>
          </a:xfrm>
          <a:prstGeom prst="rect">
            <a:avLst/>
          </a:prstGeom>
        </p:spPr>
      </p:pic>
      <p:sp>
        <p:nvSpPr>
          <p:cNvPr id="2" name="TextBox 1">
            <a:extLst>
              <a:ext uri="{FF2B5EF4-FFF2-40B4-BE49-F238E27FC236}">
                <a16:creationId xmlns:a16="http://schemas.microsoft.com/office/drawing/2014/main" id="{77B396FD-A875-5F8D-EBB4-581A113C3D0A}"/>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3212694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15213" y="1065716"/>
            <a:ext cx="6167534" cy="830997"/>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Encoder</a:t>
            </a:r>
          </a:p>
          <a:p>
            <a:r>
              <a:rPr lang="en-US" sz="2400" dirty="0"/>
              <a:t>4:2 Encoder</a:t>
            </a:r>
            <a:endParaRPr lang="en-US" sz="2400" b="1" dirty="0"/>
          </a:p>
        </p:txBody>
      </p:sp>
      <p:sp>
        <p:nvSpPr>
          <p:cNvPr id="8" name="TextBox 7">
            <a:extLst>
              <a:ext uri="{FF2B5EF4-FFF2-40B4-BE49-F238E27FC236}">
                <a16:creationId xmlns:a16="http://schemas.microsoft.com/office/drawing/2014/main" id="{A21EE18A-2D88-1D12-FAAE-82465837E0C7}"/>
              </a:ext>
            </a:extLst>
          </p:cNvPr>
          <p:cNvSpPr txBox="1"/>
          <p:nvPr/>
        </p:nvSpPr>
        <p:spPr>
          <a:xfrm>
            <a:off x="415213" y="1896713"/>
            <a:ext cx="11383347" cy="1694631"/>
          </a:xfrm>
          <a:prstGeom prst="rect">
            <a:avLst/>
          </a:prstGeom>
          <a:noFill/>
        </p:spPr>
        <p:txBody>
          <a:bodyPr wrap="square">
            <a:spAutoFit/>
          </a:bodyPr>
          <a:lstStyle/>
          <a:p>
            <a:pPr algn="just">
              <a:lnSpc>
                <a:spcPct val="150000"/>
              </a:lnSpc>
            </a:pPr>
            <a:r>
              <a:rPr lang="en-US" sz="2400" dirty="0"/>
              <a:t>The 4:2 Encoder has 4 inputs and 2 outputs. The encoder does not have select line inputs. The 4 inputs are A0, A1, A2, and A3 and the outputs are ‘B0’ and ‘B1’. The Encoder generates a code signal for all the inputs</a:t>
            </a:r>
            <a:endParaRPr lang="en-US" sz="2400" dirty="0">
              <a:latin typeface="Cambria" panose="020405030504060302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6E9043CE-CA3F-38AE-F0FF-53459E980EC6}"/>
              </a:ext>
            </a:extLst>
          </p:cNvPr>
          <p:cNvPicPr>
            <a:picLocks noChangeAspect="1"/>
          </p:cNvPicPr>
          <p:nvPr/>
        </p:nvPicPr>
        <p:blipFill>
          <a:blip r:embed="rId2"/>
          <a:stretch>
            <a:fillRect/>
          </a:stretch>
        </p:blipFill>
        <p:spPr>
          <a:xfrm>
            <a:off x="6392211" y="3429000"/>
            <a:ext cx="4676775" cy="2466975"/>
          </a:xfrm>
          <a:prstGeom prst="rect">
            <a:avLst/>
          </a:prstGeom>
        </p:spPr>
      </p:pic>
      <p:sp>
        <p:nvSpPr>
          <p:cNvPr id="9" name="TextBox 8">
            <a:extLst>
              <a:ext uri="{FF2B5EF4-FFF2-40B4-BE49-F238E27FC236}">
                <a16:creationId xmlns:a16="http://schemas.microsoft.com/office/drawing/2014/main" id="{1EC19906-71B5-AFE6-A2EF-A8A3501176D1}"/>
              </a:ext>
            </a:extLst>
          </p:cNvPr>
          <p:cNvSpPr txBox="1"/>
          <p:nvPr/>
        </p:nvSpPr>
        <p:spPr>
          <a:xfrm>
            <a:off x="719472" y="4053009"/>
            <a:ext cx="283180"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1</a:t>
            </a:r>
          </a:p>
        </p:txBody>
      </p:sp>
      <p:sp>
        <p:nvSpPr>
          <p:cNvPr id="10" name="TextBox 9">
            <a:extLst>
              <a:ext uri="{FF2B5EF4-FFF2-40B4-BE49-F238E27FC236}">
                <a16:creationId xmlns:a16="http://schemas.microsoft.com/office/drawing/2014/main" id="{99ADD846-1831-5A90-432F-5C7B252D78C8}"/>
              </a:ext>
            </a:extLst>
          </p:cNvPr>
          <p:cNvSpPr txBox="1"/>
          <p:nvPr/>
        </p:nvSpPr>
        <p:spPr>
          <a:xfrm>
            <a:off x="5076519" y="4989239"/>
            <a:ext cx="283180"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0</a:t>
            </a:r>
          </a:p>
        </p:txBody>
      </p:sp>
      <p:sp>
        <p:nvSpPr>
          <p:cNvPr id="11" name="TextBox 10">
            <a:extLst>
              <a:ext uri="{FF2B5EF4-FFF2-40B4-BE49-F238E27FC236}">
                <a16:creationId xmlns:a16="http://schemas.microsoft.com/office/drawing/2014/main" id="{EBC69E27-206B-3B99-1C06-ADB6F328B1B5}"/>
              </a:ext>
            </a:extLst>
          </p:cNvPr>
          <p:cNvSpPr txBox="1"/>
          <p:nvPr/>
        </p:nvSpPr>
        <p:spPr>
          <a:xfrm>
            <a:off x="5057857" y="4374327"/>
            <a:ext cx="283180"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0</a:t>
            </a:r>
          </a:p>
        </p:txBody>
      </p:sp>
      <p:sp>
        <p:nvSpPr>
          <p:cNvPr id="12" name="TextBox 11">
            <a:extLst>
              <a:ext uri="{FF2B5EF4-FFF2-40B4-BE49-F238E27FC236}">
                <a16:creationId xmlns:a16="http://schemas.microsoft.com/office/drawing/2014/main" id="{17A65607-F5EA-C131-846E-24BD1F5CE02D}"/>
              </a:ext>
            </a:extLst>
          </p:cNvPr>
          <p:cNvSpPr txBox="1"/>
          <p:nvPr/>
        </p:nvSpPr>
        <p:spPr>
          <a:xfrm>
            <a:off x="5373337" y="4397819"/>
            <a:ext cx="213559"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1</a:t>
            </a:r>
          </a:p>
        </p:txBody>
      </p:sp>
      <p:sp>
        <p:nvSpPr>
          <p:cNvPr id="13" name="TextBox 12">
            <a:extLst>
              <a:ext uri="{FF2B5EF4-FFF2-40B4-BE49-F238E27FC236}">
                <a16:creationId xmlns:a16="http://schemas.microsoft.com/office/drawing/2014/main" id="{6C9A1274-FCC9-9441-FD98-8D561D2A28E2}"/>
              </a:ext>
            </a:extLst>
          </p:cNvPr>
          <p:cNvSpPr txBox="1"/>
          <p:nvPr/>
        </p:nvSpPr>
        <p:spPr>
          <a:xfrm>
            <a:off x="5359699" y="4989239"/>
            <a:ext cx="213559" cy="369332"/>
          </a:xfrm>
          <a:prstGeom prst="rect">
            <a:avLst/>
          </a:prstGeom>
          <a:noFill/>
        </p:spPr>
        <p:txBody>
          <a:bodyPr wrap="square" rtlCol="0">
            <a:spAutoFit/>
          </a:bodyPr>
          <a:lstStyle/>
          <a:p>
            <a:r>
              <a:rPr lang="en-US" b="1" dirty="0">
                <a:solidFill>
                  <a:srgbClr val="0070C0"/>
                </a:solidFill>
              </a:rPr>
              <a:t>1</a:t>
            </a:r>
          </a:p>
        </p:txBody>
      </p:sp>
      <p:sp>
        <p:nvSpPr>
          <p:cNvPr id="14" name="TextBox 13">
            <a:extLst>
              <a:ext uri="{FF2B5EF4-FFF2-40B4-BE49-F238E27FC236}">
                <a16:creationId xmlns:a16="http://schemas.microsoft.com/office/drawing/2014/main" id="{23656212-D4C9-345F-4F14-8EEA9797BB4D}"/>
              </a:ext>
            </a:extLst>
          </p:cNvPr>
          <p:cNvSpPr txBox="1"/>
          <p:nvPr/>
        </p:nvSpPr>
        <p:spPr>
          <a:xfrm>
            <a:off x="722580" y="4382694"/>
            <a:ext cx="283180"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1</a:t>
            </a:r>
          </a:p>
        </p:txBody>
      </p:sp>
      <p:sp>
        <p:nvSpPr>
          <p:cNvPr id="15" name="TextBox 14">
            <a:extLst>
              <a:ext uri="{FF2B5EF4-FFF2-40B4-BE49-F238E27FC236}">
                <a16:creationId xmlns:a16="http://schemas.microsoft.com/office/drawing/2014/main" id="{9964C2A4-3B8A-54B6-B7E6-4D1AC943FC29}"/>
              </a:ext>
            </a:extLst>
          </p:cNvPr>
          <p:cNvSpPr txBox="1"/>
          <p:nvPr/>
        </p:nvSpPr>
        <p:spPr>
          <a:xfrm>
            <a:off x="716356" y="4749693"/>
            <a:ext cx="283180"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1</a:t>
            </a:r>
          </a:p>
        </p:txBody>
      </p:sp>
      <p:sp>
        <p:nvSpPr>
          <p:cNvPr id="16" name="TextBox 15">
            <a:extLst>
              <a:ext uri="{FF2B5EF4-FFF2-40B4-BE49-F238E27FC236}">
                <a16:creationId xmlns:a16="http://schemas.microsoft.com/office/drawing/2014/main" id="{700E1F59-35FA-2A45-907C-5ABC610DEB40}"/>
              </a:ext>
            </a:extLst>
          </p:cNvPr>
          <p:cNvSpPr txBox="1"/>
          <p:nvPr/>
        </p:nvSpPr>
        <p:spPr>
          <a:xfrm>
            <a:off x="725684" y="5094927"/>
            <a:ext cx="283180" cy="369332"/>
          </a:xfrm>
          <a:prstGeom prst="rect">
            <a:avLst/>
          </a:prstGeom>
          <a:noFill/>
        </p:spPr>
        <p:txBody>
          <a:bodyPr wrap="square" rtlCol="0">
            <a:spAutoFit/>
          </a:bodyPr>
          <a:lstStyle/>
          <a:p>
            <a:r>
              <a:rPr lang="en-US" b="1" dirty="0">
                <a:solidFill>
                  <a:srgbClr val="0070C0"/>
                </a:solidFill>
                <a:latin typeface="Cambria" panose="02040503050406030204" pitchFamily="18" charset="0"/>
                <a:ea typeface="Cambria" panose="02040503050406030204" pitchFamily="18" charset="0"/>
              </a:rPr>
              <a:t>1</a:t>
            </a:r>
          </a:p>
        </p:txBody>
      </p:sp>
      <p:pic>
        <p:nvPicPr>
          <p:cNvPr id="17" name="Picture 16">
            <a:extLst>
              <a:ext uri="{FF2B5EF4-FFF2-40B4-BE49-F238E27FC236}">
                <a16:creationId xmlns:a16="http://schemas.microsoft.com/office/drawing/2014/main" id="{806F9008-6DB0-F2DB-7E07-8BBF0EB5DB64}"/>
              </a:ext>
            </a:extLst>
          </p:cNvPr>
          <p:cNvPicPr>
            <a:picLocks noChangeAspect="1"/>
          </p:cNvPicPr>
          <p:nvPr/>
        </p:nvPicPr>
        <p:blipFill>
          <a:blip r:embed="rId3"/>
          <a:stretch>
            <a:fillRect/>
          </a:stretch>
        </p:blipFill>
        <p:spPr>
          <a:xfrm>
            <a:off x="1087487" y="3529009"/>
            <a:ext cx="4053045" cy="2810699"/>
          </a:xfrm>
          <a:prstGeom prst="rect">
            <a:avLst/>
          </a:prstGeom>
        </p:spPr>
      </p:pic>
      <p:sp>
        <p:nvSpPr>
          <p:cNvPr id="2" name="TextBox 1">
            <a:extLst>
              <a:ext uri="{FF2B5EF4-FFF2-40B4-BE49-F238E27FC236}">
                <a16:creationId xmlns:a16="http://schemas.microsoft.com/office/drawing/2014/main" id="{32B38A4C-8345-1876-977F-FA4EBC2B8E56}"/>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3583007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071972"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376302" y="1219265"/>
            <a:ext cx="6167534" cy="1143070"/>
          </a:xfrm>
          <a:prstGeom prst="rect">
            <a:avLst/>
          </a:prstGeom>
          <a:noFill/>
        </p:spPr>
        <p:txBody>
          <a:bodyPr wrap="square">
            <a:spAutoFit/>
          </a:bodyPr>
          <a:lstStyle/>
          <a:p>
            <a:pPr>
              <a:lnSpc>
                <a:spcPct val="150000"/>
              </a:lnSpc>
            </a:pPr>
            <a:r>
              <a:rPr lang="en-US" sz="2400" b="1" dirty="0">
                <a:latin typeface="Cambria" panose="02040503050406030204" pitchFamily="18" charset="0"/>
                <a:ea typeface="Cambria" panose="02040503050406030204" pitchFamily="18" charset="0"/>
              </a:rPr>
              <a:t>Encoder</a:t>
            </a:r>
          </a:p>
          <a:p>
            <a:pPr>
              <a:lnSpc>
                <a:spcPct val="150000"/>
              </a:lnSpc>
            </a:pPr>
            <a:r>
              <a:rPr lang="en-US" sz="2400" b="1" dirty="0"/>
              <a:t>4:2 Encoder</a:t>
            </a:r>
          </a:p>
        </p:txBody>
      </p:sp>
      <p:pic>
        <p:nvPicPr>
          <p:cNvPr id="9" name="Picture 8">
            <a:extLst>
              <a:ext uri="{FF2B5EF4-FFF2-40B4-BE49-F238E27FC236}">
                <a16:creationId xmlns:a16="http://schemas.microsoft.com/office/drawing/2014/main" id="{8EE74C93-E5A7-D386-1851-A83B5C3841A8}"/>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2844631" y="2364429"/>
            <a:ext cx="4908314" cy="2952189"/>
          </a:xfrm>
          <a:prstGeom prst="rect">
            <a:avLst/>
          </a:prstGeom>
        </p:spPr>
      </p:pic>
      <p:sp>
        <p:nvSpPr>
          <p:cNvPr id="2" name="TextBox 1">
            <a:extLst>
              <a:ext uri="{FF2B5EF4-FFF2-40B4-BE49-F238E27FC236}">
                <a16:creationId xmlns:a16="http://schemas.microsoft.com/office/drawing/2014/main" id="{23EEE85D-6136-2318-CFC7-3C3E8177B83A}"/>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98996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15213" y="1065716"/>
            <a:ext cx="6167534" cy="830997"/>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Decoder</a:t>
            </a:r>
          </a:p>
          <a:p>
            <a:r>
              <a:rPr lang="en-US" sz="2400" dirty="0"/>
              <a:t>2: 4 Decoder</a:t>
            </a:r>
            <a:endParaRPr lang="en-US" sz="2400" b="1" dirty="0"/>
          </a:p>
        </p:txBody>
      </p:sp>
      <p:sp>
        <p:nvSpPr>
          <p:cNvPr id="8" name="TextBox 7">
            <a:extLst>
              <a:ext uri="{FF2B5EF4-FFF2-40B4-BE49-F238E27FC236}">
                <a16:creationId xmlns:a16="http://schemas.microsoft.com/office/drawing/2014/main" id="{A21EE18A-2D88-1D12-FAAE-82465837E0C7}"/>
              </a:ext>
            </a:extLst>
          </p:cNvPr>
          <p:cNvSpPr txBox="1"/>
          <p:nvPr/>
        </p:nvSpPr>
        <p:spPr>
          <a:xfrm>
            <a:off x="415213" y="1896713"/>
            <a:ext cx="11383347" cy="1694631"/>
          </a:xfrm>
          <a:prstGeom prst="rect">
            <a:avLst/>
          </a:prstGeom>
          <a:noFill/>
        </p:spPr>
        <p:txBody>
          <a:bodyPr wrap="square">
            <a:spAutoFit/>
          </a:bodyPr>
          <a:lstStyle/>
          <a:p>
            <a:pPr algn="just">
              <a:lnSpc>
                <a:spcPct val="150000"/>
              </a:lnSpc>
            </a:pPr>
            <a:r>
              <a:rPr lang="en-US" sz="2400" dirty="0"/>
              <a:t>A decoder is a multiple input multiple output logic circuits which converts coded input into coded output where input and output codes are different. The input code generally has fewer bits than the output code.</a:t>
            </a:r>
            <a:endParaRPr lang="en-US" sz="2400" dirty="0">
              <a:latin typeface="Cambria" panose="02040503050406030204" pitchFamily="18" charset="0"/>
              <a:ea typeface="Cambria" panose="02040503050406030204" pitchFamily="18" charset="0"/>
            </a:endParaRPr>
          </a:p>
        </p:txBody>
      </p:sp>
      <p:pic>
        <p:nvPicPr>
          <p:cNvPr id="10" name="Picture 9">
            <a:extLst>
              <a:ext uri="{FF2B5EF4-FFF2-40B4-BE49-F238E27FC236}">
                <a16:creationId xmlns:a16="http://schemas.microsoft.com/office/drawing/2014/main" id="{FE96FC33-95BA-0FD2-7222-5680824DCCB1}"/>
              </a:ext>
            </a:extLst>
          </p:cNvPr>
          <p:cNvPicPr>
            <a:picLocks noChangeAspect="1"/>
          </p:cNvPicPr>
          <p:nvPr/>
        </p:nvPicPr>
        <p:blipFill>
          <a:blip r:embed="rId2"/>
          <a:stretch>
            <a:fillRect/>
          </a:stretch>
        </p:blipFill>
        <p:spPr>
          <a:xfrm>
            <a:off x="839979" y="3594757"/>
            <a:ext cx="4362450" cy="2867025"/>
          </a:xfrm>
          <a:prstGeom prst="rect">
            <a:avLst/>
          </a:prstGeom>
        </p:spPr>
      </p:pic>
      <p:sp>
        <p:nvSpPr>
          <p:cNvPr id="2" name="TextBox 1">
            <a:extLst>
              <a:ext uri="{FF2B5EF4-FFF2-40B4-BE49-F238E27FC236}">
                <a16:creationId xmlns:a16="http://schemas.microsoft.com/office/drawing/2014/main" id="{4005F141-2A16-1D49-ED42-95B6FB763FAB}"/>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4111308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582955"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415213" y="1065716"/>
            <a:ext cx="6167534" cy="830997"/>
          </a:xfrm>
          <a:prstGeom prst="rect">
            <a:avLst/>
          </a:prstGeom>
          <a:noFill/>
        </p:spPr>
        <p:txBody>
          <a:bodyPr wrap="square">
            <a:spAutoFit/>
          </a:bodyPr>
          <a:lstStyle/>
          <a:p>
            <a:r>
              <a:rPr lang="en-US" sz="2400" b="1" dirty="0">
                <a:latin typeface="Cambria" panose="02040503050406030204" pitchFamily="18" charset="0"/>
                <a:ea typeface="Cambria" panose="02040503050406030204" pitchFamily="18" charset="0"/>
              </a:rPr>
              <a:t>Encoder</a:t>
            </a:r>
          </a:p>
          <a:p>
            <a:r>
              <a:rPr lang="en-US" sz="2400" dirty="0"/>
              <a:t>4:2 Encoder</a:t>
            </a:r>
            <a:endParaRPr lang="en-US" sz="2400" b="1" dirty="0"/>
          </a:p>
        </p:txBody>
      </p:sp>
      <p:sp>
        <p:nvSpPr>
          <p:cNvPr id="8" name="TextBox 7">
            <a:extLst>
              <a:ext uri="{FF2B5EF4-FFF2-40B4-BE49-F238E27FC236}">
                <a16:creationId xmlns:a16="http://schemas.microsoft.com/office/drawing/2014/main" id="{A21EE18A-2D88-1D12-FAAE-82465837E0C7}"/>
              </a:ext>
            </a:extLst>
          </p:cNvPr>
          <p:cNvSpPr txBox="1"/>
          <p:nvPr/>
        </p:nvSpPr>
        <p:spPr>
          <a:xfrm>
            <a:off x="415213" y="1896713"/>
            <a:ext cx="11383347" cy="1694631"/>
          </a:xfrm>
          <a:prstGeom prst="rect">
            <a:avLst/>
          </a:prstGeom>
          <a:noFill/>
        </p:spPr>
        <p:txBody>
          <a:bodyPr wrap="square">
            <a:spAutoFit/>
          </a:bodyPr>
          <a:lstStyle/>
          <a:p>
            <a:pPr algn="just">
              <a:lnSpc>
                <a:spcPct val="150000"/>
              </a:lnSpc>
            </a:pPr>
            <a:r>
              <a:rPr lang="en-US" sz="2400" dirty="0"/>
              <a:t>The 4:2 Encoder has 4 inputs and 2 outputs. The encoder does not have select line inputs. The 4 inputs are A0, A1, A2, and A3 and the outputs are ‘B0’ and ‘B1’. The Encoder generates a code signal for all the inputs</a:t>
            </a:r>
            <a:endParaRPr lang="en-US" sz="2400" dirty="0">
              <a:latin typeface="Cambria" panose="02040503050406030204" pitchFamily="18" charset="0"/>
              <a:ea typeface="Cambria" panose="02040503050406030204" pitchFamily="18" charset="0"/>
            </a:endParaRPr>
          </a:p>
        </p:txBody>
      </p:sp>
      <p:pic>
        <p:nvPicPr>
          <p:cNvPr id="20" name="Picture 19">
            <a:extLst>
              <a:ext uri="{FF2B5EF4-FFF2-40B4-BE49-F238E27FC236}">
                <a16:creationId xmlns:a16="http://schemas.microsoft.com/office/drawing/2014/main" id="{01A5328F-8698-D365-4A61-DD1A0F34C226}"/>
              </a:ext>
            </a:extLst>
          </p:cNvPr>
          <p:cNvPicPr>
            <a:picLocks noChangeAspect="1"/>
          </p:cNvPicPr>
          <p:nvPr/>
        </p:nvPicPr>
        <p:blipFill>
          <a:blip r:embed="rId2"/>
          <a:stretch>
            <a:fillRect/>
          </a:stretch>
        </p:blipFill>
        <p:spPr>
          <a:xfrm>
            <a:off x="6208363" y="3429000"/>
            <a:ext cx="4638675" cy="2447925"/>
          </a:xfrm>
          <a:prstGeom prst="rect">
            <a:avLst/>
          </a:prstGeom>
        </p:spPr>
      </p:pic>
      <p:pic>
        <p:nvPicPr>
          <p:cNvPr id="21" name="Picture 20">
            <a:extLst>
              <a:ext uri="{FF2B5EF4-FFF2-40B4-BE49-F238E27FC236}">
                <a16:creationId xmlns:a16="http://schemas.microsoft.com/office/drawing/2014/main" id="{3F674993-76D8-76EB-B9A4-74C9914EF001}"/>
              </a:ext>
            </a:extLst>
          </p:cNvPr>
          <p:cNvPicPr>
            <a:picLocks noChangeAspect="1"/>
          </p:cNvPicPr>
          <p:nvPr/>
        </p:nvPicPr>
        <p:blipFill>
          <a:blip r:embed="rId3"/>
          <a:stretch>
            <a:fillRect/>
          </a:stretch>
        </p:blipFill>
        <p:spPr>
          <a:xfrm>
            <a:off x="679205" y="3591344"/>
            <a:ext cx="4362450" cy="2867025"/>
          </a:xfrm>
          <a:prstGeom prst="rect">
            <a:avLst/>
          </a:prstGeom>
        </p:spPr>
      </p:pic>
      <p:sp>
        <p:nvSpPr>
          <p:cNvPr id="2" name="TextBox 1">
            <a:extLst>
              <a:ext uri="{FF2B5EF4-FFF2-40B4-BE49-F238E27FC236}">
                <a16:creationId xmlns:a16="http://schemas.microsoft.com/office/drawing/2014/main" id="{6F719AB4-6D5A-21D6-97B0-FA9792C3570A}"/>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989442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369901-E68D-6730-343A-43E36BD557C6}"/>
              </a:ext>
            </a:extLst>
          </p:cNvPr>
          <p:cNvSpPr>
            <a:spLocks noGrp="1"/>
          </p:cNvSpPr>
          <p:nvPr>
            <p:ph type="ftr" sz="quarter" idx="11"/>
          </p:nvPr>
        </p:nvSpPr>
        <p:spPr>
          <a:xfrm>
            <a:off x="3071972" y="6461782"/>
            <a:ext cx="4453632" cy="284252"/>
          </a:xfrm>
        </p:spPr>
        <p:txBody>
          <a:bodyPr/>
          <a:lstStyle/>
          <a:p>
            <a:r>
              <a:rPr lang="en-US" dirty="0"/>
              <a:t>Lecture -4      Combinational Circuits / EC2</a:t>
            </a:r>
            <a:endParaRPr lang="en-GB" dirty="0"/>
          </a:p>
        </p:txBody>
      </p:sp>
      <p:sp>
        <p:nvSpPr>
          <p:cNvPr id="5" name="Slide Number Placeholder 4">
            <a:extLst>
              <a:ext uri="{FF2B5EF4-FFF2-40B4-BE49-F238E27FC236}">
                <a16:creationId xmlns:a16="http://schemas.microsoft.com/office/drawing/2014/main" id="{A200703B-7EEB-6561-8773-DCC027B259F9}"/>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8F091EB8-1861-2D24-B6E2-D4039C3CD257}"/>
              </a:ext>
            </a:extLst>
          </p:cNvPr>
          <p:cNvSpPr txBox="1"/>
          <p:nvPr/>
        </p:nvSpPr>
        <p:spPr>
          <a:xfrm>
            <a:off x="376302" y="1219265"/>
            <a:ext cx="6167534" cy="1143070"/>
          </a:xfrm>
          <a:prstGeom prst="rect">
            <a:avLst/>
          </a:prstGeom>
          <a:noFill/>
        </p:spPr>
        <p:txBody>
          <a:bodyPr wrap="square">
            <a:spAutoFit/>
          </a:bodyPr>
          <a:lstStyle/>
          <a:p>
            <a:pPr>
              <a:lnSpc>
                <a:spcPct val="150000"/>
              </a:lnSpc>
            </a:pPr>
            <a:r>
              <a:rPr lang="en-US" sz="2400" b="1" dirty="0">
                <a:latin typeface="Cambria" panose="02040503050406030204" pitchFamily="18" charset="0"/>
                <a:ea typeface="Cambria" panose="02040503050406030204" pitchFamily="18" charset="0"/>
              </a:rPr>
              <a:t>Decoder</a:t>
            </a:r>
          </a:p>
          <a:p>
            <a:pPr>
              <a:lnSpc>
                <a:spcPct val="150000"/>
              </a:lnSpc>
            </a:pPr>
            <a:r>
              <a:rPr lang="en-US" sz="2400" b="1" dirty="0"/>
              <a:t>4:2 Decoder</a:t>
            </a:r>
          </a:p>
        </p:txBody>
      </p:sp>
      <p:pic>
        <p:nvPicPr>
          <p:cNvPr id="8" name="Picture 7">
            <a:extLst>
              <a:ext uri="{FF2B5EF4-FFF2-40B4-BE49-F238E27FC236}">
                <a16:creationId xmlns:a16="http://schemas.microsoft.com/office/drawing/2014/main" id="{D499731C-679A-4528-AEFD-BF15D1014E45}"/>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3201656" y="1673521"/>
            <a:ext cx="5105400" cy="4314825"/>
          </a:xfrm>
          <a:prstGeom prst="rect">
            <a:avLst/>
          </a:prstGeom>
        </p:spPr>
      </p:pic>
      <p:sp>
        <p:nvSpPr>
          <p:cNvPr id="2" name="TextBox 1">
            <a:extLst>
              <a:ext uri="{FF2B5EF4-FFF2-40B4-BE49-F238E27FC236}">
                <a16:creationId xmlns:a16="http://schemas.microsoft.com/office/drawing/2014/main" id="{07E77F55-BDB9-A848-6C48-C5C57269F4DA}"/>
              </a:ext>
            </a:extLst>
          </p:cNvPr>
          <p:cNvSpPr txBox="1"/>
          <p:nvPr/>
        </p:nvSpPr>
        <p:spPr>
          <a:xfrm>
            <a:off x="4094922" y="238539"/>
            <a:ext cx="4775752"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Combinational Circuits</a:t>
            </a:r>
          </a:p>
        </p:txBody>
      </p:sp>
    </p:spTree>
    <p:extLst>
      <p:ext uri="{BB962C8B-B14F-4D97-AF65-F5344CB8AC3E}">
        <p14:creationId xmlns:p14="http://schemas.microsoft.com/office/powerpoint/2010/main" val="3348258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4865078" y="313629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dirty="0">
                <a:latin typeface="Cambria" panose="02040503050406030204" pitchFamily="18" charset="0"/>
                <a:ea typeface="Cambria" panose="02040503050406030204" pitchFamily="18" charset="0"/>
              </a:rPr>
              <a:t>Thank You</a:t>
            </a:r>
          </a:p>
        </p:txBody>
      </p:sp>
    </p:spTree>
    <p:extLst>
      <p:ext uri="{BB962C8B-B14F-4D97-AF65-F5344CB8AC3E}">
        <p14:creationId xmlns:p14="http://schemas.microsoft.com/office/powerpoint/2010/main" val="191957909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purl.org/dc/terms/"/>
    <ds:schemaRef ds:uri="http://schemas.microsoft.com/office/2006/documentManagement/type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http://purl.org/dc/dcmitype/"/>
    <ds:schemaRef ds:uri="303dbf9b-b85b-46a0-94f1-894078c07ecd"/>
    <ds:schemaRef ds:uri="211f9404-bca0-4bcf-9c1d-965ccb6f8d2d"/>
    <ds:schemaRef ds:uri="http://purl.org/dc/elements/1.1/"/>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652</Words>
  <Application>Microsoft Office PowerPoint</Application>
  <PresentationFormat>Widescreen</PresentationFormat>
  <Paragraphs>98</Paragraphs>
  <Slides>17</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17</vt:i4>
      </vt:variant>
    </vt:vector>
  </HeadingPairs>
  <TitlesOfParts>
    <vt:vector size="42"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197</cp:revision>
  <dcterms:created xsi:type="dcterms:W3CDTF">2021-03-09T15:35:42Z</dcterms:created>
  <dcterms:modified xsi:type="dcterms:W3CDTF">2023-02-05T18:48:56Z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