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7" r:id="rId5"/>
    <p:sldId id="263" r:id="rId6"/>
    <p:sldId id="266" r:id="rId7"/>
    <p:sldId id="270" r:id="rId8"/>
    <p:sldId id="258" r:id="rId9"/>
    <p:sldId id="261" r:id="rId10"/>
    <p:sldId id="267" r:id="rId11"/>
    <p:sldId id="271" r:id="rId12"/>
    <p:sldId id="262" r:id="rId13"/>
    <p:sldId id="265" r:id="rId14"/>
    <p:sldId id="272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37FA1B-E079-E47A-E2F3-62369BCD1D58}" v="1754" dt="2021-10-20T13:40:05.976"/>
    <p1510:client id="{63A706F1-3DFD-4A7A-85EE-C2B4961E9D24}" v="7" dt="2021-10-20T09:48:31.576"/>
  </p1510:revLst>
</p1510:revInfo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8F4F56-D9D1-4F11-8FEE-E778D5CE70F5}" type="doc">
      <dgm:prSet loTypeId="urn:microsoft.com/office/officeart/2016/7/layout/VerticalDownArrow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A74F605-A938-4CEE-B682-93F20DE18F28}">
      <dgm:prSet phldr="0"/>
      <dgm:spPr/>
      <dgm:t>
        <a:bodyPr/>
        <a:lstStyle/>
        <a:p>
          <a:r>
            <a:rPr lang="en-US" dirty="0">
              <a:latin typeface="Segoe Print"/>
            </a:rPr>
            <a:t>Schemes</a:t>
          </a:r>
          <a:endParaRPr lang="en-US" dirty="0"/>
        </a:p>
      </dgm:t>
    </dgm:pt>
    <dgm:pt modelId="{84274CA1-4D7B-47EE-AF64-9B9ED1DD18B0}" type="parTrans" cxnId="{C1DF7D78-5B20-4AA5-84E7-73742D94FA79}">
      <dgm:prSet/>
      <dgm:spPr/>
      <dgm:t>
        <a:bodyPr/>
        <a:lstStyle/>
        <a:p>
          <a:endParaRPr lang="en-US"/>
        </a:p>
      </dgm:t>
    </dgm:pt>
    <dgm:pt modelId="{578CC6AF-788F-407E-83A7-BA4CF7C9E614}" type="sibTrans" cxnId="{C1DF7D78-5B20-4AA5-84E7-73742D94FA79}">
      <dgm:prSet/>
      <dgm:spPr/>
      <dgm:t>
        <a:bodyPr/>
        <a:lstStyle/>
        <a:p>
          <a:endParaRPr lang="en-US"/>
        </a:p>
      </dgm:t>
    </dgm:pt>
    <dgm:pt modelId="{486C6A12-7794-41A6-BD03-ABE6A8871BA1}">
      <dgm:prSet phldr="0"/>
      <dgm:spPr/>
      <dgm:t>
        <a:bodyPr/>
        <a:lstStyle/>
        <a:p>
          <a:pPr rtl="0"/>
          <a:r>
            <a:rPr lang="en-US" dirty="0">
              <a:latin typeface="Segoe Print"/>
            </a:rPr>
            <a:t>Mental abilities to understand the environment.</a:t>
          </a:r>
          <a:endParaRPr lang="en-US" dirty="0"/>
        </a:p>
      </dgm:t>
    </dgm:pt>
    <dgm:pt modelId="{772395F6-4E65-49D2-A119-08DA255E8537}" type="parTrans" cxnId="{5DC45740-4D22-4328-B092-068A16417EB4}">
      <dgm:prSet/>
      <dgm:spPr/>
      <dgm:t>
        <a:bodyPr/>
        <a:lstStyle/>
        <a:p>
          <a:endParaRPr lang="en-US"/>
        </a:p>
      </dgm:t>
    </dgm:pt>
    <dgm:pt modelId="{CE1A29B5-7F89-4C38-9979-AE4E83576AEF}" type="sibTrans" cxnId="{5DC45740-4D22-4328-B092-068A16417EB4}">
      <dgm:prSet/>
      <dgm:spPr/>
      <dgm:t>
        <a:bodyPr/>
        <a:lstStyle/>
        <a:p>
          <a:endParaRPr lang="en-US"/>
        </a:p>
      </dgm:t>
    </dgm:pt>
    <dgm:pt modelId="{C043EF0A-4C90-40D7-A496-9EEF5117E9A9}">
      <dgm:prSet phldr="0"/>
      <dgm:spPr/>
      <dgm:t>
        <a:bodyPr/>
        <a:lstStyle/>
        <a:p>
          <a:pPr rtl="0"/>
          <a:r>
            <a:rPr lang="en-US" dirty="0">
              <a:latin typeface="Segoe Print"/>
            </a:rPr>
            <a:t>Assimilation and Accomodation</a:t>
          </a:r>
          <a:endParaRPr lang="en-US" dirty="0"/>
        </a:p>
      </dgm:t>
    </dgm:pt>
    <dgm:pt modelId="{17A596C6-0B27-45CA-A83A-0A073B357FA8}" type="parTrans" cxnId="{B3F3DD35-5004-40AE-8AC0-1466CB958F63}">
      <dgm:prSet/>
      <dgm:spPr/>
      <dgm:t>
        <a:bodyPr/>
        <a:lstStyle/>
        <a:p>
          <a:endParaRPr lang="en-US"/>
        </a:p>
      </dgm:t>
    </dgm:pt>
    <dgm:pt modelId="{0F19E88E-B496-4947-9962-0532539A0E17}" type="sibTrans" cxnId="{B3F3DD35-5004-40AE-8AC0-1466CB958F63}">
      <dgm:prSet/>
      <dgm:spPr/>
      <dgm:t>
        <a:bodyPr/>
        <a:lstStyle/>
        <a:p>
          <a:endParaRPr lang="en-US"/>
        </a:p>
      </dgm:t>
    </dgm:pt>
    <dgm:pt modelId="{6FB6A452-9C5F-4AF6-8466-B198B9FB7C35}">
      <dgm:prSet phldr="0"/>
      <dgm:spPr/>
      <dgm:t>
        <a:bodyPr/>
        <a:lstStyle/>
        <a:p>
          <a:pPr rtl="0"/>
          <a:r>
            <a:rPr lang="en-US" dirty="0">
              <a:latin typeface="Segoe Print"/>
            </a:rPr>
            <a:t>Adapting change from one stage to another.</a:t>
          </a:r>
          <a:endParaRPr lang="en-US" dirty="0"/>
        </a:p>
      </dgm:t>
    </dgm:pt>
    <dgm:pt modelId="{40E65278-44DD-45C7-AAD9-D99174556918}" type="parTrans" cxnId="{A3C32ED0-45C6-4095-B28F-CFFD212FC8D0}">
      <dgm:prSet/>
      <dgm:spPr/>
      <dgm:t>
        <a:bodyPr/>
        <a:lstStyle/>
        <a:p>
          <a:endParaRPr lang="en-US"/>
        </a:p>
      </dgm:t>
    </dgm:pt>
    <dgm:pt modelId="{EE7FAB1B-1DB7-4714-B34D-7069B4EA9BD4}" type="sibTrans" cxnId="{A3C32ED0-45C6-4095-B28F-CFFD212FC8D0}">
      <dgm:prSet/>
      <dgm:spPr/>
      <dgm:t>
        <a:bodyPr/>
        <a:lstStyle/>
        <a:p>
          <a:endParaRPr lang="en-US"/>
        </a:p>
      </dgm:t>
    </dgm:pt>
    <dgm:pt modelId="{1AB5F045-8769-4C4E-A69B-C5C5EA905A13}">
      <dgm:prSet/>
      <dgm:spPr/>
      <dgm:t>
        <a:bodyPr/>
        <a:lstStyle/>
        <a:p>
          <a:r>
            <a:rPr lang="en-US" dirty="0">
              <a:latin typeface="Segoe Print"/>
            </a:rPr>
            <a:t>Equillibrium</a:t>
          </a:r>
          <a:endParaRPr lang="en-US" dirty="0"/>
        </a:p>
      </dgm:t>
    </dgm:pt>
    <dgm:pt modelId="{A17399AE-9527-4028-BB4F-C48DBA26ACF8}" type="parTrans" cxnId="{C7944AE1-3847-4759-85B9-9E61150ACA2B}">
      <dgm:prSet/>
      <dgm:spPr/>
      <dgm:t>
        <a:bodyPr/>
        <a:lstStyle/>
        <a:p>
          <a:endParaRPr lang="en-US"/>
        </a:p>
      </dgm:t>
    </dgm:pt>
    <dgm:pt modelId="{484B9186-6006-4008-9A97-FE5AA1BB9850}" type="sibTrans" cxnId="{C7944AE1-3847-4759-85B9-9E61150ACA2B}">
      <dgm:prSet/>
      <dgm:spPr/>
      <dgm:t>
        <a:bodyPr/>
        <a:lstStyle/>
        <a:p>
          <a:endParaRPr lang="en-US"/>
        </a:p>
      </dgm:t>
    </dgm:pt>
    <dgm:pt modelId="{1F2E4EB7-485F-4F5C-9FD1-28628CAAE075}">
      <dgm:prSet phldr="0"/>
      <dgm:spPr/>
      <dgm:t>
        <a:bodyPr/>
        <a:lstStyle/>
        <a:p>
          <a:pPr rtl="0"/>
          <a:r>
            <a:rPr lang="en-US" dirty="0">
              <a:latin typeface="Segoe Print"/>
            </a:rPr>
            <a:t>Balance between the pre existing knowledge and environment.</a:t>
          </a:r>
          <a:endParaRPr lang="en-US" dirty="0"/>
        </a:p>
      </dgm:t>
    </dgm:pt>
    <dgm:pt modelId="{1A985AD0-0483-4A05-9106-F3630D8D7FE3}" type="parTrans" cxnId="{4B0E3B2C-80F7-4232-B39F-EF7B36584683}">
      <dgm:prSet/>
      <dgm:spPr/>
      <dgm:t>
        <a:bodyPr/>
        <a:lstStyle/>
        <a:p>
          <a:endParaRPr lang="en-US"/>
        </a:p>
      </dgm:t>
    </dgm:pt>
    <dgm:pt modelId="{76BE34BE-1258-4944-A429-BE2F60E2C6DE}" type="sibTrans" cxnId="{4B0E3B2C-80F7-4232-B39F-EF7B36584683}">
      <dgm:prSet/>
      <dgm:spPr/>
      <dgm:t>
        <a:bodyPr/>
        <a:lstStyle/>
        <a:p>
          <a:endParaRPr lang="en-US"/>
        </a:p>
      </dgm:t>
    </dgm:pt>
    <dgm:pt modelId="{D01A6C6B-EA26-4CF3-97F1-E453539AB89C}" type="pres">
      <dgm:prSet presAssocID="{758F4F56-D9D1-4F11-8FEE-E778D5CE70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2B573B3-4641-407E-8E1D-EDB1C570A7C5}" type="pres">
      <dgm:prSet presAssocID="{1AB5F045-8769-4C4E-A69B-C5C5EA905A13}" presName="boxAndChildren" presStyleCnt="0"/>
      <dgm:spPr/>
    </dgm:pt>
    <dgm:pt modelId="{BDD58223-B386-42F2-BCBC-187ED9FC41C7}" type="pres">
      <dgm:prSet presAssocID="{1AB5F045-8769-4C4E-A69B-C5C5EA905A13}" presName="parentTextBox" presStyleLbl="alignNode1" presStyleIdx="0" presStyleCnt="3"/>
      <dgm:spPr/>
      <dgm:t>
        <a:bodyPr/>
        <a:lstStyle/>
        <a:p>
          <a:endParaRPr lang="en-GB"/>
        </a:p>
      </dgm:t>
    </dgm:pt>
    <dgm:pt modelId="{154CA272-CBFC-4FFA-804E-27F514CD65C4}" type="pres">
      <dgm:prSet presAssocID="{1AB5F045-8769-4C4E-A69B-C5C5EA905A13}" presName="descendantBox" presStyleLbl="bgAccFollowNode1" presStyleIdx="0" presStyleCnt="3"/>
      <dgm:spPr/>
      <dgm:t>
        <a:bodyPr/>
        <a:lstStyle/>
        <a:p>
          <a:endParaRPr lang="en-GB"/>
        </a:p>
      </dgm:t>
    </dgm:pt>
    <dgm:pt modelId="{316D2DB2-4AD7-4F7F-AB6E-BB19C0CA4FA5}" type="pres">
      <dgm:prSet presAssocID="{0F19E88E-B496-4947-9962-0532539A0E17}" presName="sp" presStyleCnt="0"/>
      <dgm:spPr/>
    </dgm:pt>
    <dgm:pt modelId="{F88D5652-C4A6-4FFB-A95C-A9CA5E112D67}" type="pres">
      <dgm:prSet presAssocID="{C043EF0A-4C90-40D7-A496-9EEF5117E9A9}" presName="arrowAndChildren" presStyleCnt="0"/>
      <dgm:spPr/>
    </dgm:pt>
    <dgm:pt modelId="{80271287-A29F-4F8C-AA77-16F18CEDD130}" type="pres">
      <dgm:prSet presAssocID="{C043EF0A-4C90-40D7-A496-9EEF5117E9A9}" presName="parentTextArrow" presStyleLbl="node1" presStyleIdx="0" presStyleCnt="0"/>
      <dgm:spPr/>
      <dgm:t>
        <a:bodyPr/>
        <a:lstStyle/>
        <a:p>
          <a:endParaRPr lang="en-GB"/>
        </a:p>
      </dgm:t>
    </dgm:pt>
    <dgm:pt modelId="{E1961ADD-54F5-437E-8EAB-C568AEC2DE9A}" type="pres">
      <dgm:prSet presAssocID="{C043EF0A-4C90-40D7-A496-9EEF5117E9A9}" presName="arrow" presStyleLbl="alignNode1" presStyleIdx="1" presStyleCnt="3"/>
      <dgm:spPr/>
      <dgm:t>
        <a:bodyPr/>
        <a:lstStyle/>
        <a:p>
          <a:endParaRPr lang="en-GB"/>
        </a:p>
      </dgm:t>
    </dgm:pt>
    <dgm:pt modelId="{F874A875-B27B-4C24-AA00-090D5C85F808}" type="pres">
      <dgm:prSet presAssocID="{C043EF0A-4C90-40D7-A496-9EEF5117E9A9}" presName="descendantArrow" presStyleLbl="bgAccFollowNode1" presStyleIdx="1" presStyleCnt="3"/>
      <dgm:spPr/>
      <dgm:t>
        <a:bodyPr/>
        <a:lstStyle/>
        <a:p>
          <a:endParaRPr lang="en-GB"/>
        </a:p>
      </dgm:t>
    </dgm:pt>
    <dgm:pt modelId="{0DFF9A95-87CB-4CEB-BBE8-9115C23D23D1}" type="pres">
      <dgm:prSet presAssocID="{578CC6AF-788F-407E-83A7-BA4CF7C9E614}" presName="sp" presStyleCnt="0"/>
      <dgm:spPr/>
    </dgm:pt>
    <dgm:pt modelId="{5405759D-F747-4C95-A2D6-D3E9C39AEA9E}" type="pres">
      <dgm:prSet presAssocID="{3A74F605-A938-4CEE-B682-93F20DE18F28}" presName="arrowAndChildren" presStyleCnt="0"/>
      <dgm:spPr/>
    </dgm:pt>
    <dgm:pt modelId="{A95D0900-0BD8-4316-97DE-ABC6270ADCDB}" type="pres">
      <dgm:prSet presAssocID="{3A74F605-A938-4CEE-B682-93F20DE18F28}" presName="parentTextArrow" presStyleLbl="node1" presStyleIdx="0" presStyleCnt="0"/>
      <dgm:spPr/>
      <dgm:t>
        <a:bodyPr/>
        <a:lstStyle/>
        <a:p>
          <a:endParaRPr lang="en-GB"/>
        </a:p>
      </dgm:t>
    </dgm:pt>
    <dgm:pt modelId="{C801DF3E-1A2F-4666-A8C2-898D34B80412}" type="pres">
      <dgm:prSet presAssocID="{3A74F605-A938-4CEE-B682-93F20DE18F28}" presName="arrow" presStyleLbl="alignNode1" presStyleIdx="2" presStyleCnt="3"/>
      <dgm:spPr/>
      <dgm:t>
        <a:bodyPr/>
        <a:lstStyle/>
        <a:p>
          <a:endParaRPr lang="en-GB"/>
        </a:p>
      </dgm:t>
    </dgm:pt>
    <dgm:pt modelId="{86209B63-A8D2-4617-9998-F13B84083BF8}" type="pres">
      <dgm:prSet presAssocID="{3A74F605-A938-4CEE-B682-93F20DE18F28}" presName="descendantArrow" presStyleLbl="bgAccFollowNode1" presStyleIdx="2" presStyleCnt="3"/>
      <dgm:spPr/>
      <dgm:t>
        <a:bodyPr/>
        <a:lstStyle/>
        <a:p>
          <a:endParaRPr lang="en-GB"/>
        </a:p>
      </dgm:t>
    </dgm:pt>
  </dgm:ptLst>
  <dgm:cxnLst>
    <dgm:cxn modelId="{1D733A40-FEBF-4DDD-AD16-D2B2345D34EA}" type="presOf" srcId="{C043EF0A-4C90-40D7-A496-9EEF5117E9A9}" destId="{80271287-A29F-4F8C-AA77-16F18CEDD130}" srcOrd="0" destOrd="0" presId="urn:microsoft.com/office/officeart/2016/7/layout/VerticalDownArrowProcess"/>
    <dgm:cxn modelId="{0705F3E2-9DA9-4391-BDC5-DC1F71EAF4C2}" type="presOf" srcId="{486C6A12-7794-41A6-BD03-ABE6A8871BA1}" destId="{86209B63-A8D2-4617-9998-F13B84083BF8}" srcOrd="0" destOrd="0" presId="urn:microsoft.com/office/officeart/2016/7/layout/VerticalDownArrowProcess"/>
    <dgm:cxn modelId="{69992FF3-46BA-43EC-9872-D295BB679DE2}" type="presOf" srcId="{3A74F605-A938-4CEE-B682-93F20DE18F28}" destId="{A95D0900-0BD8-4316-97DE-ABC6270ADCDB}" srcOrd="0" destOrd="0" presId="urn:microsoft.com/office/officeart/2016/7/layout/VerticalDownArrowProcess"/>
    <dgm:cxn modelId="{B3F3DD35-5004-40AE-8AC0-1466CB958F63}" srcId="{758F4F56-D9D1-4F11-8FEE-E778D5CE70F5}" destId="{C043EF0A-4C90-40D7-A496-9EEF5117E9A9}" srcOrd="1" destOrd="0" parTransId="{17A596C6-0B27-45CA-A83A-0A073B357FA8}" sibTransId="{0F19E88E-B496-4947-9962-0532539A0E17}"/>
    <dgm:cxn modelId="{B55E8FA7-7517-4C27-9FA2-DCFAE81C1212}" type="presOf" srcId="{6FB6A452-9C5F-4AF6-8466-B198B9FB7C35}" destId="{F874A875-B27B-4C24-AA00-090D5C85F808}" srcOrd="0" destOrd="0" presId="urn:microsoft.com/office/officeart/2016/7/layout/VerticalDownArrowProcess"/>
    <dgm:cxn modelId="{D4BDA756-BBFD-4F27-B9B6-5F7B35805E52}" type="presOf" srcId="{1F2E4EB7-485F-4F5C-9FD1-28628CAAE075}" destId="{154CA272-CBFC-4FFA-804E-27F514CD65C4}" srcOrd="0" destOrd="0" presId="urn:microsoft.com/office/officeart/2016/7/layout/VerticalDownArrowProcess"/>
    <dgm:cxn modelId="{5DC45740-4D22-4328-B092-068A16417EB4}" srcId="{3A74F605-A938-4CEE-B682-93F20DE18F28}" destId="{486C6A12-7794-41A6-BD03-ABE6A8871BA1}" srcOrd="0" destOrd="0" parTransId="{772395F6-4E65-49D2-A119-08DA255E8537}" sibTransId="{CE1A29B5-7F89-4C38-9979-AE4E83576AEF}"/>
    <dgm:cxn modelId="{A3C32ED0-45C6-4095-B28F-CFFD212FC8D0}" srcId="{C043EF0A-4C90-40D7-A496-9EEF5117E9A9}" destId="{6FB6A452-9C5F-4AF6-8466-B198B9FB7C35}" srcOrd="0" destOrd="0" parTransId="{40E65278-44DD-45C7-AAD9-D99174556918}" sibTransId="{EE7FAB1B-1DB7-4714-B34D-7069B4EA9BD4}"/>
    <dgm:cxn modelId="{C3458416-F1B1-4033-8007-E838267D277E}" type="presOf" srcId="{758F4F56-D9D1-4F11-8FEE-E778D5CE70F5}" destId="{D01A6C6B-EA26-4CF3-97F1-E453539AB89C}" srcOrd="0" destOrd="0" presId="urn:microsoft.com/office/officeart/2016/7/layout/VerticalDownArrowProcess"/>
    <dgm:cxn modelId="{C7944AE1-3847-4759-85B9-9E61150ACA2B}" srcId="{758F4F56-D9D1-4F11-8FEE-E778D5CE70F5}" destId="{1AB5F045-8769-4C4E-A69B-C5C5EA905A13}" srcOrd="2" destOrd="0" parTransId="{A17399AE-9527-4028-BB4F-C48DBA26ACF8}" sibTransId="{484B9186-6006-4008-9A97-FE5AA1BB9850}"/>
    <dgm:cxn modelId="{733B60D5-E0E6-432A-B7CF-CE72FA03C826}" type="presOf" srcId="{C043EF0A-4C90-40D7-A496-9EEF5117E9A9}" destId="{E1961ADD-54F5-437E-8EAB-C568AEC2DE9A}" srcOrd="1" destOrd="0" presId="urn:microsoft.com/office/officeart/2016/7/layout/VerticalDownArrowProcess"/>
    <dgm:cxn modelId="{4B0E3B2C-80F7-4232-B39F-EF7B36584683}" srcId="{1AB5F045-8769-4C4E-A69B-C5C5EA905A13}" destId="{1F2E4EB7-485F-4F5C-9FD1-28628CAAE075}" srcOrd="0" destOrd="0" parTransId="{1A985AD0-0483-4A05-9106-F3630D8D7FE3}" sibTransId="{76BE34BE-1258-4944-A429-BE2F60E2C6DE}"/>
    <dgm:cxn modelId="{ECC3B7D5-B01D-4AC3-BD73-3345169E39F9}" type="presOf" srcId="{1AB5F045-8769-4C4E-A69B-C5C5EA905A13}" destId="{BDD58223-B386-42F2-BCBC-187ED9FC41C7}" srcOrd="0" destOrd="0" presId="urn:microsoft.com/office/officeart/2016/7/layout/VerticalDownArrowProcess"/>
    <dgm:cxn modelId="{498F3312-C08B-4541-958A-8B82EF9A1556}" type="presOf" srcId="{3A74F605-A938-4CEE-B682-93F20DE18F28}" destId="{C801DF3E-1A2F-4666-A8C2-898D34B80412}" srcOrd="1" destOrd="0" presId="urn:microsoft.com/office/officeart/2016/7/layout/VerticalDownArrowProcess"/>
    <dgm:cxn modelId="{C1DF7D78-5B20-4AA5-84E7-73742D94FA79}" srcId="{758F4F56-D9D1-4F11-8FEE-E778D5CE70F5}" destId="{3A74F605-A938-4CEE-B682-93F20DE18F28}" srcOrd="0" destOrd="0" parTransId="{84274CA1-4D7B-47EE-AF64-9B9ED1DD18B0}" sibTransId="{578CC6AF-788F-407E-83A7-BA4CF7C9E614}"/>
    <dgm:cxn modelId="{31172F59-DBCE-4037-B787-AD401D756B41}" type="presParOf" srcId="{D01A6C6B-EA26-4CF3-97F1-E453539AB89C}" destId="{72B573B3-4641-407E-8E1D-EDB1C570A7C5}" srcOrd="0" destOrd="0" presId="urn:microsoft.com/office/officeart/2016/7/layout/VerticalDownArrowProcess"/>
    <dgm:cxn modelId="{0542ABEC-1AEA-4CFA-881D-AA8250F85FFF}" type="presParOf" srcId="{72B573B3-4641-407E-8E1D-EDB1C570A7C5}" destId="{BDD58223-B386-42F2-BCBC-187ED9FC41C7}" srcOrd="0" destOrd="0" presId="urn:microsoft.com/office/officeart/2016/7/layout/VerticalDownArrowProcess"/>
    <dgm:cxn modelId="{3020CDF5-4F91-485B-9236-BAD09985BBBB}" type="presParOf" srcId="{72B573B3-4641-407E-8E1D-EDB1C570A7C5}" destId="{154CA272-CBFC-4FFA-804E-27F514CD65C4}" srcOrd="1" destOrd="0" presId="urn:microsoft.com/office/officeart/2016/7/layout/VerticalDownArrowProcess"/>
    <dgm:cxn modelId="{B65969F1-BB1F-4E7A-A926-6CC6401D697E}" type="presParOf" srcId="{D01A6C6B-EA26-4CF3-97F1-E453539AB89C}" destId="{316D2DB2-4AD7-4F7F-AB6E-BB19C0CA4FA5}" srcOrd="1" destOrd="0" presId="urn:microsoft.com/office/officeart/2016/7/layout/VerticalDownArrowProcess"/>
    <dgm:cxn modelId="{CF0D8C27-7D51-464A-B1F0-E3FEA3887D1B}" type="presParOf" srcId="{D01A6C6B-EA26-4CF3-97F1-E453539AB89C}" destId="{F88D5652-C4A6-4FFB-A95C-A9CA5E112D67}" srcOrd="2" destOrd="0" presId="urn:microsoft.com/office/officeart/2016/7/layout/VerticalDownArrowProcess"/>
    <dgm:cxn modelId="{74A42AC8-133E-4EFD-A3A5-6C375220D8BB}" type="presParOf" srcId="{F88D5652-C4A6-4FFB-A95C-A9CA5E112D67}" destId="{80271287-A29F-4F8C-AA77-16F18CEDD130}" srcOrd="0" destOrd="0" presId="urn:microsoft.com/office/officeart/2016/7/layout/VerticalDownArrowProcess"/>
    <dgm:cxn modelId="{99707D2C-51BE-4216-89A9-39BBA8493027}" type="presParOf" srcId="{F88D5652-C4A6-4FFB-A95C-A9CA5E112D67}" destId="{E1961ADD-54F5-437E-8EAB-C568AEC2DE9A}" srcOrd="1" destOrd="0" presId="urn:microsoft.com/office/officeart/2016/7/layout/VerticalDownArrowProcess"/>
    <dgm:cxn modelId="{F9DE8B53-7A3F-4739-9485-4930CB83C7CF}" type="presParOf" srcId="{F88D5652-C4A6-4FFB-A95C-A9CA5E112D67}" destId="{F874A875-B27B-4C24-AA00-090D5C85F808}" srcOrd="2" destOrd="0" presId="urn:microsoft.com/office/officeart/2016/7/layout/VerticalDownArrowProcess"/>
    <dgm:cxn modelId="{D8BD6028-C749-4FD3-B01B-8A9078B3883C}" type="presParOf" srcId="{D01A6C6B-EA26-4CF3-97F1-E453539AB89C}" destId="{0DFF9A95-87CB-4CEB-BBE8-9115C23D23D1}" srcOrd="3" destOrd="0" presId="urn:microsoft.com/office/officeart/2016/7/layout/VerticalDownArrowProcess"/>
    <dgm:cxn modelId="{BF3B5ACF-4DAF-4DF9-A28F-302C045328DE}" type="presParOf" srcId="{D01A6C6B-EA26-4CF3-97F1-E453539AB89C}" destId="{5405759D-F747-4C95-A2D6-D3E9C39AEA9E}" srcOrd="4" destOrd="0" presId="urn:microsoft.com/office/officeart/2016/7/layout/VerticalDownArrowProcess"/>
    <dgm:cxn modelId="{A1E6E693-5113-4A10-BD0B-27D49C0F0658}" type="presParOf" srcId="{5405759D-F747-4C95-A2D6-D3E9C39AEA9E}" destId="{A95D0900-0BD8-4316-97DE-ABC6270ADCDB}" srcOrd="0" destOrd="0" presId="urn:microsoft.com/office/officeart/2016/7/layout/VerticalDownArrowProcess"/>
    <dgm:cxn modelId="{710D28A4-421C-403D-9C64-B3360112514B}" type="presParOf" srcId="{5405759D-F747-4C95-A2D6-D3E9C39AEA9E}" destId="{C801DF3E-1A2F-4666-A8C2-898D34B80412}" srcOrd="1" destOrd="0" presId="urn:microsoft.com/office/officeart/2016/7/layout/VerticalDownArrowProcess"/>
    <dgm:cxn modelId="{07242BDF-6C75-4BA2-AA12-9240A7B8EA9D}" type="presParOf" srcId="{5405759D-F747-4C95-A2D6-D3E9C39AEA9E}" destId="{86209B63-A8D2-4617-9998-F13B84083BF8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42BC11-90CF-49FF-8D61-E8A8AAFE1BB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 rtlCol="0"/>
        <a:lstStyle/>
        <a:p>
          <a:pPr rtl="0"/>
          <a:endParaRPr lang="en-US"/>
        </a:p>
      </dgm:t>
    </dgm:pt>
    <dgm:pt modelId="{0EFAF7DB-220E-474B-A306-B18848A2E64E}">
      <dgm:prSet phldrT="[Text]"/>
      <dgm:spPr/>
      <dgm:t>
        <a:bodyPr rtlCol="0"/>
        <a:lstStyle/>
        <a:p>
          <a:pPr rtl="0"/>
          <a:r>
            <a:rPr lang="en-GB" noProof="0" dirty="0">
              <a:latin typeface="Segoe Print"/>
            </a:rPr>
            <a:t> (0-2yrs) </a:t>
          </a:r>
        </a:p>
      </dgm:t>
    </dgm:pt>
    <dgm:pt modelId="{ADEA5C60-BA03-45CE-8AE4-87E8350E817F}" type="parTrans" cxnId="{E88E6FD0-5EE8-42CE-8AC4-D71962510EE7}">
      <dgm:prSet/>
      <dgm:spPr/>
      <dgm:t>
        <a:bodyPr rtlCol="0"/>
        <a:lstStyle/>
        <a:p>
          <a:pPr rtl="0"/>
          <a:endParaRPr lang="en-GB" noProof="0" dirty="0"/>
        </a:p>
      </dgm:t>
    </dgm:pt>
    <dgm:pt modelId="{8655DB40-16AB-41AF-B7B9-C009642A6E8E}" type="sibTrans" cxnId="{E88E6FD0-5EE8-42CE-8AC4-D71962510EE7}">
      <dgm:prSet/>
      <dgm:spPr/>
      <dgm:t>
        <a:bodyPr rtlCol="0"/>
        <a:lstStyle/>
        <a:p>
          <a:pPr rtl="0"/>
          <a:endParaRPr lang="en-GB" noProof="0" dirty="0"/>
        </a:p>
      </dgm:t>
    </dgm:pt>
    <dgm:pt modelId="{9CA7C66F-6CF9-4093-95BD-C861D9811AA0}">
      <dgm:prSet phldrT="[Text]"/>
      <dgm:spPr/>
      <dgm:t>
        <a:bodyPr rtlCol="0"/>
        <a:lstStyle/>
        <a:p>
          <a:pPr rtl="0"/>
          <a:r>
            <a:rPr lang="en-GB" noProof="0" dirty="0">
              <a:latin typeface="Segoe Print"/>
            </a:rPr>
            <a:t>(2-6yrs)</a:t>
          </a:r>
          <a:endParaRPr lang="en-GB" noProof="0" dirty="0"/>
        </a:p>
      </dgm:t>
      <dgm:extLst>
        <a:ext uri="{E40237B7-FDA0-4F09-8148-C483321AD2D9}">
          <dgm14:cNvPr xmlns:dgm14="http://schemas.microsoft.com/office/drawing/2010/diagram" id="0" name="" descr="Basic Block List" title="SmartArt"/>
        </a:ext>
      </dgm:extLst>
    </dgm:pt>
    <dgm:pt modelId="{5C383048-3A83-419C-82E9-AA46D2B4FFD3}" type="parTrans" cxnId="{1A254136-9EEE-43D0-BC71-1289B085104A}">
      <dgm:prSet/>
      <dgm:spPr/>
      <dgm:t>
        <a:bodyPr rtlCol="0"/>
        <a:lstStyle/>
        <a:p>
          <a:pPr rtl="0"/>
          <a:endParaRPr lang="en-GB" noProof="0" dirty="0"/>
        </a:p>
      </dgm:t>
    </dgm:pt>
    <dgm:pt modelId="{9AC506A7-F034-46F5-B26F-46FD22856FB4}" type="sibTrans" cxnId="{1A254136-9EEE-43D0-BC71-1289B085104A}">
      <dgm:prSet/>
      <dgm:spPr/>
      <dgm:t>
        <a:bodyPr rtlCol="0"/>
        <a:lstStyle/>
        <a:p>
          <a:pPr rtl="0"/>
          <a:endParaRPr lang="en-GB" noProof="0" dirty="0"/>
        </a:p>
      </dgm:t>
    </dgm:pt>
    <dgm:pt modelId="{8AEC6483-23EF-4414-8E2A-6A005181899E}">
      <dgm:prSet phldrT="[Text]"/>
      <dgm:spPr/>
      <dgm:t>
        <a:bodyPr rtlCol="0"/>
        <a:lstStyle/>
        <a:p>
          <a:pPr rtl="0"/>
          <a:r>
            <a:rPr lang="en-GB" noProof="0" dirty="0">
              <a:latin typeface="Segoe Print"/>
            </a:rPr>
            <a:t>(7-12yrs)</a:t>
          </a:r>
          <a:endParaRPr lang="en-GB" noProof="0" dirty="0"/>
        </a:p>
      </dgm:t>
    </dgm:pt>
    <dgm:pt modelId="{526DBE94-00A7-461E-AF61-51DFFA468BD0}" type="parTrans" cxnId="{976405B9-79B8-494E-A105-801AB128A327}">
      <dgm:prSet/>
      <dgm:spPr/>
      <dgm:t>
        <a:bodyPr rtlCol="0"/>
        <a:lstStyle/>
        <a:p>
          <a:pPr rtl="0"/>
          <a:endParaRPr lang="en-GB" noProof="0" dirty="0"/>
        </a:p>
      </dgm:t>
    </dgm:pt>
    <dgm:pt modelId="{C81D2561-AE20-4589-919A-5479573342B0}" type="sibTrans" cxnId="{976405B9-79B8-494E-A105-801AB128A327}">
      <dgm:prSet/>
      <dgm:spPr/>
      <dgm:t>
        <a:bodyPr rtlCol="0"/>
        <a:lstStyle/>
        <a:p>
          <a:pPr rtl="0"/>
          <a:endParaRPr lang="en-GB" noProof="0" dirty="0"/>
        </a:p>
      </dgm:t>
    </dgm:pt>
    <dgm:pt modelId="{056BF56F-CC43-4DDD-9D89-CA94DE101ECC}">
      <dgm:prSet phldrT="[Text]" phldr="0"/>
      <dgm:spPr/>
      <dgm:t>
        <a:bodyPr rtlCol="0"/>
        <a:lstStyle/>
        <a:p>
          <a:pPr rtl="0"/>
          <a:r>
            <a:rPr lang="en-GB" noProof="0" dirty="0">
              <a:latin typeface="Segoe Print"/>
            </a:rPr>
            <a:t>(12-adult)</a:t>
          </a:r>
          <a:endParaRPr lang="en-GB" noProof="0" dirty="0"/>
        </a:p>
      </dgm:t>
    </dgm:pt>
    <dgm:pt modelId="{001921C4-E4A3-488C-B466-13D798BB2038}" type="parTrans" cxnId="{778F2B2A-B50E-4B4B-8031-BBB0BAF3076A}">
      <dgm:prSet/>
      <dgm:spPr/>
      <dgm:t>
        <a:bodyPr rtlCol="0"/>
        <a:lstStyle/>
        <a:p>
          <a:pPr rtl="0"/>
          <a:endParaRPr lang="en-GB" noProof="0" dirty="0"/>
        </a:p>
      </dgm:t>
    </dgm:pt>
    <dgm:pt modelId="{B28DA56B-359A-427D-B40B-7C9A5E29DAD4}" type="sibTrans" cxnId="{778F2B2A-B50E-4B4B-8031-BBB0BAF3076A}">
      <dgm:prSet/>
      <dgm:spPr/>
      <dgm:t>
        <a:bodyPr rtlCol="0"/>
        <a:lstStyle/>
        <a:p>
          <a:pPr rtl="0"/>
          <a:endParaRPr lang="en-GB" noProof="0" dirty="0"/>
        </a:p>
      </dgm:t>
    </dgm:pt>
    <dgm:pt modelId="{068CCA7D-1404-4068-AB93-6968EFC37502}" type="pres">
      <dgm:prSet presAssocID="{B842BC11-90CF-49FF-8D61-E8A8AAFE1BB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AA4FAF7-2B1B-440D-AB04-52061A8327A8}" type="pres">
      <dgm:prSet presAssocID="{0EFAF7DB-220E-474B-A306-B18848A2E64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86C629E-FD24-4979-AD6C-FF765663342C}" type="pres">
      <dgm:prSet presAssocID="{8655DB40-16AB-41AF-B7B9-C009642A6E8E}" presName="sibTrans" presStyleCnt="0"/>
      <dgm:spPr/>
    </dgm:pt>
    <dgm:pt modelId="{C593AB34-4B84-4F47-A09D-1663F9F71AFC}" type="pres">
      <dgm:prSet presAssocID="{9CA7C66F-6CF9-4093-95BD-C861D9811AA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AD6466A-5AEB-4BDD-BDCC-43ADA92E714A}" type="pres">
      <dgm:prSet presAssocID="{9AC506A7-F034-46F5-B26F-46FD22856FB4}" presName="sibTrans" presStyleCnt="0"/>
      <dgm:spPr/>
    </dgm:pt>
    <dgm:pt modelId="{917D3CD9-BA5B-404E-931F-223BF970C99B}" type="pres">
      <dgm:prSet presAssocID="{8AEC6483-23EF-4414-8E2A-6A005181899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803BB6F-28BD-4A03-B872-7769C680243B}" type="pres">
      <dgm:prSet presAssocID="{C81D2561-AE20-4589-919A-5479573342B0}" presName="sibTrans" presStyleCnt="0"/>
      <dgm:spPr/>
    </dgm:pt>
    <dgm:pt modelId="{4F7EBD7D-DFCF-42D9-919C-E6E65091B79C}" type="pres">
      <dgm:prSet presAssocID="{056BF56F-CC43-4DDD-9D89-CA94DE101EC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78F2B2A-B50E-4B4B-8031-BBB0BAF3076A}" srcId="{B842BC11-90CF-49FF-8D61-E8A8AAFE1BB6}" destId="{056BF56F-CC43-4DDD-9D89-CA94DE101ECC}" srcOrd="3" destOrd="0" parTransId="{001921C4-E4A3-488C-B466-13D798BB2038}" sibTransId="{B28DA56B-359A-427D-B40B-7C9A5E29DAD4}"/>
    <dgm:cxn modelId="{4B1020DF-3CFF-4D3A-A08E-EC4F81E00C4C}" type="presOf" srcId="{8AEC6483-23EF-4414-8E2A-6A005181899E}" destId="{917D3CD9-BA5B-404E-931F-223BF970C99B}" srcOrd="0" destOrd="0" presId="urn:microsoft.com/office/officeart/2005/8/layout/default"/>
    <dgm:cxn modelId="{976405B9-79B8-494E-A105-801AB128A327}" srcId="{B842BC11-90CF-49FF-8D61-E8A8AAFE1BB6}" destId="{8AEC6483-23EF-4414-8E2A-6A005181899E}" srcOrd="2" destOrd="0" parTransId="{526DBE94-00A7-461E-AF61-51DFFA468BD0}" sibTransId="{C81D2561-AE20-4589-919A-5479573342B0}"/>
    <dgm:cxn modelId="{7095E1F8-4EDE-4430-B07D-B7175589A733}" type="presOf" srcId="{B842BC11-90CF-49FF-8D61-E8A8AAFE1BB6}" destId="{068CCA7D-1404-4068-AB93-6968EFC37502}" srcOrd="0" destOrd="0" presId="urn:microsoft.com/office/officeart/2005/8/layout/default"/>
    <dgm:cxn modelId="{30EF17B5-E3F7-4BBD-A778-21DC64B4E5E2}" type="presOf" srcId="{9CA7C66F-6CF9-4093-95BD-C861D9811AA0}" destId="{C593AB34-4B84-4F47-A09D-1663F9F71AFC}" srcOrd="0" destOrd="0" presId="urn:microsoft.com/office/officeart/2005/8/layout/default"/>
    <dgm:cxn modelId="{E88E6FD0-5EE8-42CE-8AC4-D71962510EE7}" srcId="{B842BC11-90CF-49FF-8D61-E8A8AAFE1BB6}" destId="{0EFAF7DB-220E-474B-A306-B18848A2E64E}" srcOrd="0" destOrd="0" parTransId="{ADEA5C60-BA03-45CE-8AE4-87E8350E817F}" sibTransId="{8655DB40-16AB-41AF-B7B9-C009642A6E8E}"/>
    <dgm:cxn modelId="{4639EAE9-39E8-46BC-8907-4D3C542C511C}" type="presOf" srcId="{0EFAF7DB-220E-474B-A306-B18848A2E64E}" destId="{EAA4FAF7-2B1B-440D-AB04-52061A8327A8}" srcOrd="0" destOrd="0" presId="urn:microsoft.com/office/officeart/2005/8/layout/default"/>
    <dgm:cxn modelId="{1A254136-9EEE-43D0-BC71-1289B085104A}" srcId="{B842BC11-90CF-49FF-8D61-E8A8AAFE1BB6}" destId="{9CA7C66F-6CF9-4093-95BD-C861D9811AA0}" srcOrd="1" destOrd="0" parTransId="{5C383048-3A83-419C-82E9-AA46D2B4FFD3}" sibTransId="{9AC506A7-F034-46F5-B26F-46FD22856FB4}"/>
    <dgm:cxn modelId="{B9F7792C-AC76-4882-B3CC-2932DD9E736E}" type="presOf" srcId="{056BF56F-CC43-4DDD-9D89-CA94DE101ECC}" destId="{4F7EBD7D-DFCF-42D9-919C-E6E65091B79C}" srcOrd="0" destOrd="0" presId="urn:microsoft.com/office/officeart/2005/8/layout/default"/>
    <dgm:cxn modelId="{5B0E88DD-2897-4076-B78A-10851F0DA20C}" type="presParOf" srcId="{068CCA7D-1404-4068-AB93-6968EFC37502}" destId="{EAA4FAF7-2B1B-440D-AB04-52061A8327A8}" srcOrd="0" destOrd="0" presId="urn:microsoft.com/office/officeart/2005/8/layout/default"/>
    <dgm:cxn modelId="{3AAC56C9-04FF-4A62-94E0-C86F8E46A1FD}" type="presParOf" srcId="{068CCA7D-1404-4068-AB93-6968EFC37502}" destId="{D86C629E-FD24-4979-AD6C-FF765663342C}" srcOrd="1" destOrd="0" presId="urn:microsoft.com/office/officeart/2005/8/layout/default"/>
    <dgm:cxn modelId="{664C5A4E-5E28-4417-82B0-7B3A82DBFA09}" type="presParOf" srcId="{068CCA7D-1404-4068-AB93-6968EFC37502}" destId="{C593AB34-4B84-4F47-A09D-1663F9F71AFC}" srcOrd="2" destOrd="0" presId="urn:microsoft.com/office/officeart/2005/8/layout/default"/>
    <dgm:cxn modelId="{9A171318-4F77-4DF0-9B2A-C7355859D294}" type="presParOf" srcId="{068CCA7D-1404-4068-AB93-6968EFC37502}" destId="{5AD6466A-5AEB-4BDD-BDCC-43ADA92E714A}" srcOrd="3" destOrd="0" presId="urn:microsoft.com/office/officeart/2005/8/layout/default"/>
    <dgm:cxn modelId="{25E26C6C-1B6E-4E0E-9F1C-4FF9418F2487}" type="presParOf" srcId="{068CCA7D-1404-4068-AB93-6968EFC37502}" destId="{917D3CD9-BA5B-404E-931F-223BF970C99B}" srcOrd="4" destOrd="0" presId="urn:microsoft.com/office/officeart/2005/8/layout/default"/>
    <dgm:cxn modelId="{66D3176D-E037-4337-8DEA-6A1944286465}" type="presParOf" srcId="{068CCA7D-1404-4068-AB93-6968EFC37502}" destId="{D803BB6F-28BD-4A03-B872-7769C680243B}" srcOrd="5" destOrd="0" presId="urn:microsoft.com/office/officeart/2005/8/layout/default"/>
    <dgm:cxn modelId="{7A71C288-7604-4CDB-8B44-FB59B7739119}" type="presParOf" srcId="{068CCA7D-1404-4068-AB93-6968EFC37502}" destId="{4F7EBD7D-DFCF-42D9-919C-E6E65091B79C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6063A9-B4EA-431D-97C0-3B651F0CB980}" type="datetime1">
              <a:rPr lang="en-GB" smtClean="0"/>
              <a:t>20/10/2021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7E03411-58E2-43FD-AE1D-AD77DFF8CB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E51C6-BE2E-4900-9384-E0C6520E6F4D}" type="datetime1">
              <a:rPr lang="en-GB" smtClean="0"/>
              <a:pPr/>
              <a:t>20/10/2021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DC57A8-AE18-4654-B6AF-04B3577165BE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8541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8007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0803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112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41116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2081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945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716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C8DC57A8-AE18-4654-B6AF-04B3577165BE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263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EA8D5D-6154-4020-B17A-425193D9A440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5C5B4A-D69F-4525-A7CF-0885D2F2A607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70F9C1E-60A7-466A-A0B8-A3A5ECCAB84A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FB0EDF-8EB1-497E-9107-BEABCA85DE9E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AB2429C-F11A-4869-B7D4-0E7C8A268FE2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7844952" y="6077466"/>
            <a:ext cx="1396260" cy="228600"/>
          </a:xfrm>
        </p:spPr>
        <p:txBody>
          <a:bodyPr rtlCol="0"/>
          <a:lstStyle/>
          <a:p>
            <a:pPr rtl="0"/>
            <a:fld id="{6A09F972-3469-474E-A721-AA1F791BC15B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1748954" y="6077466"/>
            <a:ext cx="5943600" cy="228600"/>
          </a:xfrm>
        </p:spPr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4554" y="6077466"/>
            <a:ext cx="762000" cy="228600"/>
          </a:xfrm>
        </p:spPr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grpSp>
        <p:nvGrpSpPr>
          <p:cNvPr id="9" name="Group 8"/>
          <p:cNvGrpSpPr/>
          <p:nvPr/>
        </p:nvGrpSpPr>
        <p:grpSpPr>
          <a:xfrm>
            <a:off x="343772" y="782284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054461" y="782284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6" name="Picture Placeholder 33"/>
          <p:cNvSpPr>
            <a:spLocks noGrp="1" noChangeAspect="1"/>
          </p:cNvSpPr>
          <p:nvPr>
            <p:ph type="pic" sz="quarter" idx="17"/>
          </p:nvPr>
        </p:nvSpPr>
        <p:spPr>
          <a:xfrm>
            <a:off x="602961" y="1077860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37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6313650" y="1077860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821764" y="4705865"/>
            <a:ext cx="436898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512249" y="4705865"/>
            <a:ext cx="4368980" cy="1295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6C22EF-9994-4255-87BF-87BC3749D885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grpSp>
        <p:nvGrpSpPr>
          <p:cNvPr id="35" name="Group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4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263071" y="1127733"/>
            <a:ext cx="4114800" cy="3381614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grpSp>
        <p:nvGrpSpPr>
          <p:cNvPr id="65" name="Group 64"/>
          <p:cNvGrpSpPr>
            <a:grpSpLocks noChangeAspect="1"/>
          </p:cNvGrpSpPr>
          <p:nvPr/>
        </p:nvGrpSpPr>
        <p:grpSpPr>
          <a:xfrm rot="5400000">
            <a:off x="7803905" y="1127738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7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8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69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0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1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2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3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4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5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6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77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78" name="Picture Placeholder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79" name="Picture Placeholder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80" name="Picture Placeholder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382691A-3A5B-41AC-AD7D-5A834952ABC0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97" name="Picture Placeholder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111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125" name="Picture Placeholder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6465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endParaRPr lang="en-GB" noProof="0"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048893"/>
            <a:ext cx="2286000" cy="2514599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fld id="{AC825D3E-5F8D-4E89-8A6F-28886663E6A7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022B156B-59AE-415F-B24B-8756D48BB97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en-GB" noProof="0" dirty="0"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en-GB" noProof="0" dirty="0"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DBC011-1F85-460A-B36C-218D6B1C376A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A9784C-7B7D-46E9-B7BE-8904F7F71651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1567BF-1097-48C1-B478-C7C48735007D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18D66609-39F4-435A-9399-6CE6093621BA}" type="datetime1">
              <a:rPr lang="en-GB" noProof="0" smtClean="0"/>
              <a:t>20/10/2021</a:t>
            </a:fld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ggc.org.uk/kids/child-development/interactive-child-development-timeline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6631" y="1091242"/>
            <a:ext cx="9057737" cy="2447026"/>
          </a:xfrm>
        </p:spPr>
        <p:txBody>
          <a:bodyPr rtlCol="0">
            <a:normAutofit fontScale="90000"/>
          </a:bodyPr>
          <a:lstStyle/>
          <a:p>
            <a:r>
              <a:rPr lang="en-GB" sz="4400" dirty="0">
                <a:latin typeface="Arial Black"/>
                <a:ea typeface="+mj-lt"/>
                <a:cs typeface="+mj-lt"/>
              </a:rPr>
              <a:t>“A child’s experience between the ages of 0 – 5 years can affect the rest of their lives”</a:t>
            </a:r>
            <a:r>
              <a:rPr lang="en-GB" dirty="0">
                <a:ea typeface="+mj-lt"/>
                <a:cs typeface="+mj-lt"/>
              </a:rPr>
              <a:t> 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75233" y="4538933"/>
            <a:ext cx="6858002" cy="9144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b="1" dirty="0"/>
              <a:t>Presenting By: MARYAM ANWAR</a:t>
            </a:r>
          </a:p>
          <a:p>
            <a:r>
              <a:rPr lang="en-GB" sz="2800" b="1" dirty="0"/>
              <a:t>                    2015318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5">
            <a:extLst>
              <a:ext uri="{FF2B5EF4-FFF2-40B4-BE49-F238E27FC236}">
                <a16:creationId xmlns:a16="http://schemas.microsoft.com/office/drawing/2014/main" xmlns="" id="{C1DD1A8A-57D5-4A81-AD04-532B043C56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ellow paper ship leading among white ships">
            <a:extLst>
              <a:ext uri="{FF2B5EF4-FFF2-40B4-BE49-F238E27FC236}">
                <a16:creationId xmlns:a16="http://schemas.microsoft.com/office/drawing/2014/main" xmlns="" id="{6A05F94F-33FE-4548-83BC-9096ACE2CE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07891EC-4501-44ED-A8C8-B11B6DB767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44023" cy="85745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b="1" u="sng" dirty="0">
                <a:solidFill>
                  <a:schemeClr val="accent3">
                    <a:lumMod val="50000"/>
                  </a:schemeClr>
                </a:solidFill>
                <a:latin typeface="Comic Sans MS"/>
                <a:cs typeface="Calibri"/>
              </a:rPr>
              <a:t>INTRODUCTION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4316" y="1440987"/>
            <a:ext cx="6564702" cy="493455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algn="ctr">
              <a:lnSpc>
                <a:spcPct val="90000"/>
              </a:lnSpc>
              <a:spcBef>
                <a:spcPts val="1000"/>
              </a:spcBef>
              <a:buFont typeface="Wingdings" panose="020B0604020202020204" pitchFamily="34" charset="0"/>
              <a:buChar char="v"/>
            </a:pPr>
            <a:r>
              <a:rPr lang="en-US" sz="36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Comic Sans MS"/>
                <a:ea typeface="+mn-lt"/>
                <a:cs typeface="+mn-lt"/>
              </a:rPr>
              <a:t> Psychological Theories:</a:t>
            </a:r>
            <a:endParaRPr lang="en-US" sz="3600" b="1" dirty="0">
              <a:solidFill>
                <a:schemeClr val="tx2">
                  <a:lumMod val="85000"/>
                  <a:lumOff val="15000"/>
                </a:schemeClr>
              </a:solidFill>
              <a:latin typeface="Comic Sans MS"/>
            </a:endParaRPr>
          </a:p>
          <a:p>
            <a:pPr marL="342900" indent="-342900" algn="ctr">
              <a:lnSpc>
                <a:spcPct val="90000"/>
              </a:lnSpc>
              <a:spcBef>
                <a:spcPts val="1000"/>
              </a:spcBef>
              <a:buFont typeface="Wingdings" panose="020B0604020202020204" pitchFamily="34" charset="0"/>
              <a:buChar char="ü"/>
            </a:pPr>
            <a:r>
              <a:rPr lang="en-US" sz="3200" dirty="0">
                <a:latin typeface="Comic Sans MS"/>
                <a:ea typeface="+mn-lt"/>
                <a:cs typeface="+mn-lt"/>
              </a:rPr>
              <a:t>Piaget’s theory of cognitive development</a:t>
            </a:r>
          </a:p>
          <a:p>
            <a:pPr marL="342900" indent="-342900" algn="ctr">
              <a:lnSpc>
                <a:spcPct val="90000"/>
              </a:lnSpc>
              <a:spcBef>
                <a:spcPts val="1000"/>
              </a:spcBef>
              <a:buFont typeface="Wingdings" panose="020B0604020202020204" pitchFamily="34" charset="0"/>
              <a:buChar char="ü"/>
            </a:pPr>
            <a:r>
              <a:rPr lang="en-US" sz="3200" dirty="0">
                <a:latin typeface="Comic Sans MS"/>
                <a:ea typeface="+mn-lt"/>
                <a:cs typeface="+mn-lt"/>
              </a:rPr>
              <a:t>Freud’s theory of psychosexual developmen</a:t>
            </a:r>
            <a:r>
              <a:rPr lang="en-US" sz="3200" dirty="0">
                <a:ea typeface="+mn-lt"/>
                <a:cs typeface="+mn-lt"/>
              </a:rPr>
              <a:t>t</a:t>
            </a:r>
            <a:endParaRPr lang="en-US" sz="3200"/>
          </a:p>
          <a:p>
            <a:pPr marL="457200" indent="-457200" algn="ctr">
              <a:lnSpc>
                <a:spcPct val="90000"/>
              </a:lnSpc>
              <a:spcBef>
                <a:spcPts val="1000"/>
              </a:spcBef>
              <a:buFont typeface="Wingdings" panose="020B0604020202020204" pitchFamily="34" charset="0"/>
              <a:buChar char="v"/>
            </a:pPr>
            <a:r>
              <a:rPr lang="en-US" sz="3200" b="1" dirty="0">
                <a:solidFill>
                  <a:schemeClr val="tx2">
                    <a:lumMod val="85000"/>
                    <a:lumOff val="15000"/>
                  </a:schemeClr>
                </a:solidFill>
                <a:latin typeface="Comic Sans MS"/>
                <a:ea typeface="+mn-lt"/>
                <a:cs typeface="+mn-lt"/>
              </a:rPr>
              <a:t>How can we support child's development?</a:t>
            </a:r>
            <a:endParaRPr lang="en-US" sz="3200" dirty="0">
              <a:solidFill>
                <a:schemeClr val="tx2">
                  <a:lumMod val="85000"/>
                  <a:lumOff val="15000"/>
                </a:schemeClr>
              </a:solidFill>
              <a:latin typeface="Segoe Prin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57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A06BEC34-E636-4F67-AA47-FC9123EE4C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E33600B-3887-4E38-854C-F33A21250F7B}"/>
              </a:ext>
            </a:extLst>
          </p:cNvPr>
          <p:cNvSpPr txBox="1"/>
          <p:nvPr/>
        </p:nvSpPr>
        <p:spPr>
          <a:xfrm>
            <a:off x="3245101" y="2196338"/>
            <a:ext cx="7148942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b="1">
                <a:latin typeface="Rockwell Extra Bold"/>
              </a:rPr>
              <a:t>WHY DO W</a:t>
            </a:r>
            <a:r>
              <a:rPr lang="en-GB" sz="5400" b="1" dirty="0">
                <a:latin typeface="Rockwell Extra Bold"/>
              </a:rPr>
              <a:t>E</a:t>
            </a:r>
            <a:r>
              <a:rPr lang="en-GB" sz="4800" b="1" dirty="0">
                <a:latin typeface="Rockwell Extra Bold"/>
              </a:rPr>
              <a:t> </a:t>
            </a:r>
            <a:r>
              <a:rPr lang="en-GB" sz="4800" b="1">
                <a:latin typeface="Rockwell Extra Bold"/>
              </a:rPr>
              <a:t>NEED</a:t>
            </a:r>
            <a:r>
              <a:rPr lang="en-GB" sz="3600" b="1" dirty="0">
                <a:latin typeface="Rockwell Extra Bold"/>
              </a:rPr>
              <a:t>   </a:t>
            </a:r>
            <a:endParaRPr lang="en-US">
              <a:latin typeface="Segoe Print"/>
            </a:endParaRPr>
          </a:p>
          <a:p>
            <a:pPr algn="ctr"/>
            <a:r>
              <a:rPr lang="en-GB" sz="6000" b="1">
                <a:latin typeface="Rockwell Extra Bold"/>
              </a:rPr>
              <a:t>THEORIES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3333" y="3782602"/>
            <a:ext cx="8398624" cy="1202575"/>
          </a:xfrm>
        </p:spPr>
        <p:txBody>
          <a:bodyPr rtlCol="0"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1)Process of cognitive </a:t>
            </a:r>
            <a:r>
              <a:rPr lang="en-GB">
                <a:ea typeface="+mj-lt"/>
                <a:cs typeface="+mj-lt"/>
              </a:rPr>
              <a:t>development</a:t>
            </a:r>
            <a:r>
              <a:rPr lang="en-GB" dirty="0">
                <a:ea typeface="+mj-lt"/>
                <a:cs typeface="+mj-lt"/>
              </a:rPr>
              <a:t/>
            </a:r>
            <a:br>
              <a:rPr lang="en-GB" dirty="0">
                <a:ea typeface="+mj-lt"/>
                <a:cs typeface="+mj-lt"/>
              </a:rPr>
            </a:br>
            <a:r>
              <a:rPr lang="en-GB">
                <a:ea typeface="+mj-lt"/>
                <a:cs typeface="+mj-lt"/>
              </a:rPr>
              <a:t>2)Stages of cognitive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1371600"/>
            <a:ext cx="5867401" cy="4572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7345" indent="-347345"/>
            <a:r>
              <a:rPr lang="en-GB" sz="2800" dirty="0">
                <a:latin typeface="Comic Sans MS"/>
              </a:rPr>
              <a:t>Jean Piaget(1896-1980) was the most influenced researcher of 20th century in the area of developmental psychology.</a:t>
            </a:r>
          </a:p>
          <a:p>
            <a:pPr marL="347345" indent="-347345"/>
            <a:r>
              <a:rPr lang="en-GB" sz="2800" dirty="0">
                <a:latin typeface="Comic Sans MS"/>
              </a:rPr>
              <a:t>Two aspects of theory:</a:t>
            </a:r>
          </a:p>
          <a:p>
            <a:pPr marL="0" indent="0">
              <a:buNone/>
            </a:pPr>
            <a:endParaRPr lang="en-GB" sz="2800" dirty="0">
              <a:latin typeface="Comic Sans MS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5FCEDE7-BE2F-4276-9690-951C437901C8}"/>
              </a:ext>
            </a:extLst>
          </p:cNvPr>
          <p:cNvSpPr txBox="1"/>
          <p:nvPr/>
        </p:nvSpPr>
        <p:spPr>
          <a:xfrm>
            <a:off x="1122219" y="484910"/>
            <a:ext cx="875607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u="sng" dirty="0">
                <a:latin typeface="Comic Sans MS"/>
              </a:rPr>
              <a:t>PIAGET'S THEORY </a:t>
            </a:r>
            <a:r>
              <a:rPr lang="en-GB" sz="2400" b="1" u="sng">
                <a:latin typeface="Comic Sans MS"/>
              </a:rPr>
              <a:t>OF COGNITIVE DEVELOPMENT</a:t>
            </a:r>
            <a:endParaRPr lang="en-GB" sz="2400" b="1" u="sng" dirty="0">
              <a:latin typeface="Comic Sans M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25134" y="5390866"/>
            <a:ext cx="333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</a:t>
            </a:r>
            <a:r>
              <a:rPr lang="en-GB" dirty="0" err="1" smtClean="0"/>
              <a:t>Huitt</a:t>
            </a:r>
            <a:r>
              <a:rPr lang="en-GB" dirty="0" smtClean="0"/>
              <a:t> and Hummel,2003)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GB"/>
              <a:t>Process of cognitive development:</a:t>
            </a:r>
            <a:endParaRPr lang="en-GB" dirty="0"/>
          </a:p>
        </p:txBody>
      </p:sp>
      <p:graphicFrame>
        <p:nvGraphicFramePr>
          <p:cNvPr id="16" name="Content Placeholder 13">
            <a:extLst>
              <a:ext uri="{FF2B5EF4-FFF2-40B4-BE49-F238E27FC236}">
                <a16:creationId xmlns:a16="http://schemas.microsoft.com/office/drawing/2014/main" xmlns="" id="{973AF57D-52FA-4D48-BE56-F1985D512C9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65214" y="1752600"/>
          <a:ext cx="10058400" cy="4229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831273"/>
          </a:xfrm>
        </p:spPr>
        <p:txBody>
          <a:bodyPr rtlCol="0">
            <a:normAutofit/>
          </a:bodyPr>
          <a:lstStyle/>
          <a:p>
            <a:r>
              <a:rPr lang="en-GB" sz="4000" b="1"/>
              <a:t>Stages of development:</a:t>
            </a:r>
            <a:endParaRPr lang="en-GB" sz="4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AutoNum type="arabicPeriod"/>
            </a:pPr>
            <a:r>
              <a:rPr lang="en-GB" b="1">
                <a:solidFill>
                  <a:schemeClr val="bg2">
                    <a:lumMod val="75000"/>
                  </a:schemeClr>
                </a:solidFill>
                <a:latin typeface="Arial Black"/>
              </a:rPr>
              <a:t>Sensorimotor stage</a:t>
            </a:r>
            <a:endParaRPr lang="en-US" b="1">
              <a:solidFill>
                <a:schemeClr val="bg2">
                  <a:lumMod val="75000"/>
                </a:schemeClr>
              </a:solidFill>
              <a:latin typeface="Arial Black"/>
            </a:endParaRPr>
          </a:p>
          <a:p>
            <a:pPr marL="457200" indent="-457200">
              <a:buAutoNum type="arabicPeriod"/>
            </a:pPr>
            <a:r>
              <a:rPr lang="en-GB" b="1">
                <a:solidFill>
                  <a:srgbClr val="92D050"/>
                </a:solidFill>
                <a:latin typeface="Arial Black"/>
              </a:rPr>
              <a:t>Pre-operational stage</a:t>
            </a:r>
          </a:p>
          <a:p>
            <a:pPr marL="457200" indent="-457200">
              <a:buAutoNum type="arabicPeriod"/>
            </a:pPr>
            <a:r>
              <a:rPr lang="en-GB" b="1">
                <a:solidFill>
                  <a:schemeClr val="tx1">
                    <a:lumMod val="60000"/>
                    <a:lumOff val="40000"/>
                  </a:schemeClr>
                </a:solidFill>
                <a:latin typeface="Arial Black"/>
              </a:rPr>
              <a:t>Concrete operational stage</a:t>
            </a:r>
          </a:p>
          <a:p>
            <a:pPr marL="457200" indent="-457200">
              <a:buAutoNum type="arabicPeriod"/>
            </a:pPr>
            <a:r>
              <a:rPr lang="en-GB" b="1">
                <a:solidFill>
                  <a:srgbClr val="FF0000"/>
                </a:solidFill>
                <a:latin typeface="Arial Black"/>
              </a:rPr>
              <a:t>Formal operational stage</a:t>
            </a:r>
            <a:endParaRPr lang="en-GB" b="1" dirty="0">
              <a:solidFill>
                <a:srgbClr val="FF0000"/>
              </a:solidFill>
              <a:latin typeface="Arial Black"/>
            </a:endParaRPr>
          </a:p>
        </p:txBody>
      </p:sp>
      <p:graphicFrame>
        <p:nvGraphicFramePr>
          <p:cNvPr id="9" name="Content Placeholder 8" descr="Basic Block List" title="SmartArt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51949140"/>
              </p:ext>
            </p:extLst>
          </p:nvPr>
        </p:nvGraphicFramePr>
        <p:xfrm>
          <a:off x="5851358" y="970047"/>
          <a:ext cx="6181307" cy="5043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2469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1764" y="4705865"/>
            <a:ext cx="4743295" cy="12954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u="sng">
                <a:latin typeface="Arial Black"/>
              </a:rPr>
              <a:t>PSYCHODYANAMIC APPROACH</a:t>
            </a:r>
            <a:endParaRPr lang="en-GB" sz="2000" u="sng" dirty="0">
              <a:latin typeface="Arial Black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19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u="sng" dirty="0">
                <a:latin typeface="Arial Black"/>
              </a:rPr>
              <a:t>FREUD'S THEORY OF </a:t>
            </a:r>
            <a:r>
              <a:rPr lang="en-GB" sz="2400" u="sng">
                <a:latin typeface="Arial Black"/>
              </a:rPr>
              <a:t>PSYCHOSEXUAL DEVELOPMENT</a:t>
            </a:r>
            <a:endParaRPr lang="en-GB" sz="2400" u="sng" dirty="0">
              <a:latin typeface="Arial Black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CE1C323-E8A5-4B23-B049-0961503A8A02}"/>
              </a:ext>
            </a:extLst>
          </p:cNvPr>
          <p:cNvSpPr txBox="1"/>
          <p:nvPr/>
        </p:nvSpPr>
        <p:spPr>
          <a:xfrm>
            <a:off x="553174" y="1123826"/>
            <a:ext cx="4788567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GB" dirty="0">
                <a:latin typeface="Comic Sans MS"/>
                <a:ea typeface="+mn-lt"/>
                <a:cs typeface="+mn-lt"/>
              </a:rPr>
              <a:t>■</a:t>
            </a:r>
            <a:r>
              <a:rPr lang="en-GB" sz="2000" dirty="0" smtClean="0">
                <a:latin typeface="Arial"/>
                <a:ea typeface="+mn-lt"/>
                <a:cs typeface="+mn-lt"/>
              </a:rPr>
              <a:t>The most earliest approach in psychology is psychodynamic approach.</a:t>
            </a:r>
            <a:endParaRPr lang="en-GB" sz="2000" dirty="0">
              <a:latin typeface="Arial"/>
              <a:ea typeface="+mn-lt"/>
              <a:cs typeface="+mn-lt"/>
            </a:endParaRPr>
          </a:p>
          <a:p>
            <a:pPr algn="just"/>
            <a:r>
              <a:rPr lang="en-GB" sz="2000" dirty="0">
                <a:latin typeface="Arial"/>
                <a:ea typeface="+mn-lt"/>
                <a:cs typeface="+mn-lt"/>
              </a:rPr>
              <a:t>■The main figure in psychodynamic theory is Sigmund Freud (1856 – 1939) 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dirty="0">
                <a:latin typeface="Arial"/>
                <a:ea typeface="+mn-lt"/>
                <a:cs typeface="+mn-lt"/>
              </a:rPr>
              <a:t>The theory attempts to explain how individual has an everlasting effect on their minds.</a:t>
            </a:r>
            <a:endParaRPr lang="en-GB" sz="2000" dirty="0">
              <a:latin typeface="Arial"/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xmlns="" id="{25E5ADBF-45D4-44B8-B089-C943716CC178}"/>
              </a:ext>
            </a:extLst>
          </p:cNvPr>
          <p:cNvSpPr txBox="1"/>
          <p:nvPr/>
        </p:nvSpPr>
        <p:spPr>
          <a:xfrm>
            <a:off x="6448927" y="1128295"/>
            <a:ext cx="4788567" cy="193899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GB" sz="2400" dirty="0">
                <a:latin typeface="Arial"/>
                <a:cs typeface="Arial"/>
              </a:rPr>
              <a:t>Freud's has used the term psychosexuality development in a broader meaning of sexuality,it </a:t>
            </a:r>
            <a:r>
              <a:rPr lang="en-GB" sz="2400">
                <a:latin typeface="Arial"/>
                <a:cs typeface="Arial"/>
              </a:rPr>
              <a:t>includes inner self or personal traits.</a:t>
            </a:r>
            <a:endParaRPr lang="en-GB" sz="2400" dirty="0">
              <a:latin typeface="Arial"/>
              <a:cs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52884" y="3998794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(Gross.2015)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63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0">
            <a:extLst>
              <a:ext uri="{FF2B5EF4-FFF2-40B4-BE49-F238E27FC236}">
                <a16:creationId xmlns:a16="http://schemas.microsoft.com/office/drawing/2014/main" xmlns="" id="{884769FE-1656-422F-86E1-8C1B16C27BE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2">
            <a:extLst>
              <a:ext uri="{FF2B5EF4-FFF2-40B4-BE49-F238E27FC236}">
                <a16:creationId xmlns:a16="http://schemas.microsoft.com/office/drawing/2014/main" xmlns="" id="{CB249F6D-244F-494A-98B9-5CC7413C4F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115760" y="682754"/>
            <a:ext cx="5492493" cy="5492493"/>
          </a:xfrm>
          <a:custGeom>
            <a:avLst/>
            <a:gdLst>
              <a:gd name="connsiteX0" fmla="*/ 2746247 w 5492493"/>
              <a:gd name="connsiteY0" fmla="*/ 0 h 5492493"/>
              <a:gd name="connsiteX1" fmla="*/ 5492493 w 5492493"/>
              <a:gd name="connsiteY1" fmla="*/ 2746247 h 5492493"/>
              <a:gd name="connsiteX2" fmla="*/ 2746247 w 5492493"/>
              <a:gd name="connsiteY2" fmla="*/ 5492493 h 5492493"/>
              <a:gd name="connsiteX3" fmla="*/ 0 w 5492493"/>
              <a:gd name="connsiteY3" fmla="*/ 2746247 h 5492493"/>
              <a:gd name="connsiteX4" fmla="*/ 2746247 w 5492493"/>
              <a:gd name="connsiteY4" fmla="*/ 0 h 5492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2493" h="5492493">
                <a:moveTo>
                  <a:pt x="2746247" y="0"/>
                </a:moveTo>
                <a:cubicBezTo>
                  <a:pt x="4262957" y="0"/>
                  <a:pt x="5492493" y="1229536"/>
                  <a:pt x="5492493" y="2746247"/>
                </a:cubicBezTo>
                <a:cubicBezTo>
                  <a:pt x="5492493" y="4262957"/>
                  <a:pt x="4262957" y="5492493"/>
                  <a:pt x="2746247" y="5492493"/>
                </a:cubicBezTo>
                <a:cubicBezTo>
                  <a:pt x="1229536" y="5492493"/>
                  <a:pt x="0" y="4262957"/>
                  <a:pt x="0" y="2746247"/>
                </a:cubicBezTo>
                <a:cubicBezTo>
                  <a:pt x="0" y="1229536"/>
                  <a:pt x="1229536" y="0"/>
                  <a:pt x="2746247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506C536E-6ECA-4211-AF8C-A2671C484D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434260" y="5435945"/>
            <a:ext cx="435428" cy="435428"/>
          </a:xfrm>
          <a:prstGeom prst="ellipse">
            <a:avLst/>
          </a:prstGeom>
          <a:solidFill>
            <a:schemeClr val="tx1">
              <a:lumMod val="65000"/>
              <a:lumOff val="3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AEAA70EA-2201-4F5D-AF08-58CFF851CCC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 flipH="1">
            <a:off x="9011593" y="3567390"/>
            <a:ext cx="2311806" cy="2303982"/>
          </a:xfrm>
          <a:custGeom>
            <a:avLst/>
            <a:gdLst>
              <a:gd name="connsiteX0" fmla="*/ 0 w 3108399"/>
              <a:gd name="connsiteY0" fmla="*/ 0 h 3097879"/>
              <a:gd name="connsiteX1" fmla="*/ 159985 w 3108399"/>
              <a:gd name="connsiteY1" fmla="*/ 4045 h 3097879"/>
              <a:gd name="connsiteX2" fmla="*/ 3092907 w 3108399"/>
              <a:gd name="connsiteY2" fmla="*/ 2791087 h 3097879"/>
              <a:gd name="connsiteX3" fmla="*/ 3108399 w 3108399"/>
              <a:gd name="connsiteY3" fmla="*/ 3097879 h 3097879"/>
              <a:gd name="connsiteX4" fmla="*/ 2470733 w 3108399"/>
              <a:gd name="connsiteY4" fmla="*/ 3097879 h 3097879"/>
              <a:gd name="connsiteX5" fmla="*/ 2458534 w 3108399"/>
              <a:gd name="connsiteY5" fmla="*/ 2856285 h 3097879"/>
              <a:gd name="connsiteX6" fmla="*/ 252674 w 3108399"/>
              <a:gd name="connsiteY6" fmla="*/ 650424 h 3097879"/>
              <a:gd name="connsiteX7" fmla="*/ 0 w 3108399"/>
              <a:gd name="connsiteY7" fmla="*/ 637665 h 3097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08399" h="3097879">
                <a:moveTo>
                  <a:pt x="0" y="0"/>
                </a:moveTo>
                <a:lnTo>
                  <a:pt x="159985" y="4045"/>
                </a:lnTo>
                <a:cubicBezTo>
                  <a:pt x="1696687" y="81941"/>
                  <a:pt x="2939004" y="1275632"/>
                  <a:pt x="3092907" y="2791087"/>
                </a:cubicBezTo>
                <a:lnTo>
                  <a:pt x="3108399" y="3097879"/>
                </a:lnTo>
                <a:lnTo>
                  <a:pt x="2470733" y="3097879"/>
                </a:lnTo>
                <a:lnTo>
                  <a:pt x="2458534" y="2856285"/>
                </a:lnTo>
                <a:cubicBezTo>
                  <a:pt x="2340416" y="1693197"/>
                  <a:pt x="1415762" y="768542"/>
                  <a:pt x="252674" y="650424"/>
                </a:cubicBezTo>
                <a:lnTo>
                  <a:pt x="0" y="63766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63E7B1A-9824-4F94-BA5F-29543BBDDF4F}"/>
              </a:ext>
            </a:extLst>
          </p:cNvPr>
          <p:cNvSpPr txBox="1"/>
          <p:nvPr/>
        </p:nvSpPr>
        <p:spPr>
          <a:xfrm>
            <a:off x="299259" y="184133"/>
            <a:ext cx="5812043" cy="64897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24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Freud’s </a:t>
            </a:r>
            <a:r>
              <a:rPr lang="en-US" sz="2400" b="1" i="1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Five </a:t>
            </a:r>
            <a:r>
              <a:rPr lang="en-US" sz="2400" b="1" i="1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stages of development: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Oral stage(0-1year)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Anal stage(1-3years)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Phallic stage (3-6years)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Latency stage (6-Puberty) and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AutoNum type="arabicPeriod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Genital stage  (Puberty-Maturity)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23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5629" y="982768"/>
            <a:ext cx="5123847" cy="2103120"/>
          </a:xfrm>
        </p:spPr>
        <p:txBody>
          <a:bodyPr rtlCol="0"/>
          <a:lstStyle/>
          <a:p>
            <a:r>
              <a:rPr lang="en-GB" dirty="0"/>
              <a:t>How do we </a:t>
            </a:r>
            <a:r>
              <a:rPr lang="en-GB"/>
              <a:t>support our Angels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05734" y="3194574"/>
            <a:ext cx="4762900" cy="25294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sz="2000" dirty="0">
                <a:latin typeface="Arial"/>
                <a:ea typeface="+mn-lt"/>
                <a:cs typeface="+mn-lt"/>
                <a:hlinkClick r:id="rId3"/>
              </a:rPr>
              <a:t>https://www.nhsggc.org.uk/kids/child-development/interactive-child-development-timeline/</a:t>
            </a:r>
            <a:endParaRPr lang="en-US" sz="2000">
              <a:latin typeface="Arial"/>
              <a:ea typeface="+mn-lt"/>
              <a:cs typeface="Arial"/>
            </a:endParaRPr>
          </a:p>
          <a:p>
            <a:pPr marL="342900" indent="-342900">
              <a:buFont typeface="Wingdings" panose="020B0604020202020204" pitchFamily="34" charset="0"/>
              <a:buChar char="ü"/>
            </a:pPr>
            <a:r>
              <a:rPr lang="en-GB" sz="2000">
                <a:latin typeface="Arial"/>
                <a:cs typeface="Arial"/>
              </a:rPr>
              <a:t>By exactly knowing at which stage is a child, then you can facilitate them according their physical and mental needs.</a:t>
            </a:r>
            <a:endParaRPr lang="en-GB" sz="2000" dirty="0">
              <a:latin typeface="Arial"/>
              <a:cs typeface="Arial"/>
            </a:endParaRPr>
          </a:p>
        </p:txBody>
      </p:sp>
      <p:pic>
        <p:nvPicPr>
          <p:cNvPr id="9" name="Picture Placeholder 8" descr="Three young children in raincoats holding hands and playing outside" title="Sample Picture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b="1" u="sng"/>
              <a:t>REFERENCES</a:t>
            </a:r>
            <a:endParaRPr lang="en-GB" b="1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DAA289B-F2B3-4EB9-92BF-1EB0A9E3F690}"/>
              </a:ext>
            </a:extLst>
          </p:cNvPr>
          <p:cNvSpPr txBox="1"/>
          <p:nvPr/>
        </p:nvSpPr>
        <p:spPr>
          <a:xfrm>
            <a:off x="1177636" y="1648691"/>
            <a:ext cx="9822872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ea typeface="+mn-lt"/>
                <a:cs typeface="+mn-lt"/>
              </a:rPr>
              <a:t>Huitt, W. and Hummel, J., 2003. Piaget's theory of cognitive development. </a:t>
            </a:r>
            <a:r>
              <a:rPr lang="en-GB" sz="2000" i="1">
                <a:latin typeface="Arial"/>
                <a:ea typeface="+mn-lt"/>
                <a:cs typeface="+mn-lt"/>
              </a:rPr>
              <a:t>Educational psychology interactive</a:t>
            </a:r>
            <a:r>
              <a:rPr lang="en-GB" sz="2000">
                <a:latin typeface="Arial"/>
                <a:ea typeface="+mn-lt"/>
                <a:cs typeface="+mn-lt"/>
              </a:rPr>
              <a:t>, </a:t>
            </a:r>
            <a:r>
              <a:rPr lang="en-GB" sz="2000" i="1">
                <a:latin typeface="Arial"/>
                <a:ea typeface="+mn-lt"/>
                <a:cs typeface="+mn-lt"/>
              </a:rPr>
              <a:t>3</a:t>
            </a:r>
            <a:r>
              <a:rPr lang="en-GB" sz="2000">
                <a:latin typeface="Arial"/>
                <a:ea typeface="+mn-lt"/>
                <a:cs typeface="+mn-lt"/>
              </a:rPr>
              <a:t>(2), pp.1-5.</a:t>
            </a:r>
            <a:endParaRPr lang="en-US" sz="2000">
              <a:latin typeface="Arial"/>
              <a:ea typeface="+mn-lt"/>
              <a:cs typeface="+mn-lt"/>
            </a:endParaRPr>
          </a:p>
          <a:p>
            <a:endParaRPr lang="en-GB" sz="2000" dirty="0">
              <a:latin typeface="Arial"/>
              <a:ea typeface="+mn-lt"/>
              <a:cs typeface="+mn-lt"/>
            </a:endParaRPr>
          </a:p>
          <a:p>
            <a:r>
              <a:rPr lang="en-GB" sz="2000">
                <a:latin typeface="Arial"/>
                <a:ea typeface="+mn-lt"/>
                <a:cs typeface="+mn-lt"/>
              </a:rPr>
              <a:t>Gross, R, D., (2015), Psychology: The Science of Mind and Behaviour 7th Edition, Hodder Education Group, EBSCO Publishing : eBook Collection (EBSCOhost)</a:t>
            </a:r>
            <a:endParaRPr lang="en-US" sz="2000">
              <a:latin typeface="Arial"/>
              <a:ea typeface="+mn-lt"/>
              <a:cs typeface="+mn-lt"/>
            </a:endParaRPr>
          </a:p>
          <a:p>
            <a:endParaRPr lang="en-GB" sz="2000" dirty="0">
              <a:latin typeface="Arial"/>
              <a:ea typeface="+mn-lt"/>
              <a:cs typeface="+mn-lt"/>
            </a:endParaRPr>
          </a:p>
          <a:p>
            <a:r>
              <a:rPr lang="en-GB" sz="2400">
                <a:latin typeface="Arial"/>
                <a:ea typeface="+mn-lt"/>
                <a:cs typeface="+mn-lt"/>
              </a:rPr>
              <a:t>Diem-Wille, G. (2018) </a:t>
            </a:r>
            <a:r>
              <a:rPr lang="en-GB" sz="2400" i="1">
                <a:latin typeface="Arial"/>
                <a:ea typeface="+mn-lt"/>
                <a:cs typeface="+mn-lt"/>
              </a:rPr>
              <a:t>The early years of life : psychoanalytical development</a:t>
            </a:r>
            <a:r>
              <a:rPr lang="en-GB" sz="2800" i="1" dirty="0">
                <a:latin typeface="Arial"/>
                <a:ea typeface="+mn-lt"/>
                <a:cs typeface="+mn-lt"/>
              </a:rPr>
              <a:t> </a:t>
            </a:r>
            <a:r>
              <a:rPr lang="en-GB" sz="2400" i="1">
                <a:latin typeface="Arial"/>
                <a:ea typeface="+mn-lt"/>
                <a:cs typeface="+mn-lt"/>
              </a:rPr>
              <a:t>theory </a:t>
            </a:r>
            <a:r>
              <a:rPr lang="en-GB" sz="2000" i="1">
                <a:latin typeface="Arial"/>
                <a:ea typeface="+mn-lt"/>
                <a:cs typeface="+mn-lt"/>
              </a:rPr>
              <a:t>according to Freud, Klein and Bion</a:t>
            </a:r>
            <a:r>
              <a:rPr lang="en-GB" sz="2000">
                <a:latin typeface="Arial"/>
                <a:ea typeface="+mn-lt"/>
                <a:cs typeface="+mn-lt"/>
              </a:rPr>
              <a:t>. [Online]. London: Routledge.</a:t>
            </a:r>
            <a:endParaRPr lang="en-GB"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2752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xmlns="" id="{A3363022-C969-41E9-8EB2-E4C94908C1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xmlns="" id="{8D1AD6B3-BE88-4CEB-BA17-790657CC47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C95F50-8250-4F97-8E63-9F998660E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pic>
        <p:nvPicPr>
          <p:cNvPr id="18" name="Graphic 5" descr="Smiling Face with No Fill">
            <a:extLst>
              <a:ext uri="{FF2B5EF4-FFF2-40B4-BE49-F238E27FC236}">
                <a16:creationId xmlns:a16="http://schemas.microsoft.com/office/drawing/2014/main" xmlns="" id="{CA752890-C36A-428C-ACEF-973F96E5D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9" name="Group 12">
            <a:extLst>
              <a:ext uri="{FF2B5EF4-FFF2-40B4-BE49-F238E27FC236}">
                <a16:creationId xmlns:a16="http://schemas.microsoft.com/office/drawing/2014/main" xmlns="" id="{89D1390B-7E13-4B4F-9CB2-391063412E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xmlns="" id="{9E720206-AA49-4786-A932-A2650DE0918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C72F6EE6-EDE9-45A5-8F6D-02B9B7CB2C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C093DC50-3BD7-46B1-A300-CD207E152FF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1291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141aba3b8f8cb7f331be6546df69db5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8e4ef66d87525153bd8907774ed28f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B2A3E7-B135-4E1F-BCE7-FDF1A00246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E3374BC-E25E-4BAE-AD72-418F94B7FFDC}">
  <ds:schemaRefs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4A8F2BFE-8BB5-4138-9232-B12804F47F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231</Words>
  <Application>Microsoft Office PowerPoint</Application>
  <PresentationFormat>Widescreen</PresentationFormat>
  <Paragraphs>63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 Black</vt:lpstr>
      <vt:lpstr>Calibri</vt:lpstr>
      <vt:lpstr>Comic Sans MS</vt:lpstr>
      <vt:lpstr>Rockwell Extra Bold</vt:lpstr>
      <vt:lpstr>Segoe Print</vt:lpstr>
      <vt:lpstr>Wingdings</vt:lpstr>
      <vt:lpstr>Nature Illustration 16x9</vt:lpstr>
      <vt:lpstr>“A child’s experience between the ages of 0 – 5 years can affect the rest of their lives” </vt:lpstr>
      <vt:lpstr>INTRODUCTION</vt:lpstr>
      <vt:lpstr>PowerPoint Presentation</vt:lpstr>
      <vt:lpstr>1)Process of cognitive development 2)Stages of cognitive development</vt:lpstr>
      <vt:lpstr>Process of cognitive development:</vt:lpstr>
      <vt:lpstr>Stages of development:</vt:lpstr>
      <vt:lpstr>PowerPoint Presentation</vt:lpstr>
      <vt:lpstr>PowerPoint Presentation</vt:lpstr>
      <vt:lpstr>How do we support our Angels</vt:lpstr>
      <vt:lpstr>REFERENCES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/>
  <cp:lastModifiedBy>Windows User</cp:lastModifiedBy>
  <cp:revision>522</cp:revision>
  <dcterms:created xsi:type="dcterms:W3CDTF">2021-10-20T09:47:19Z</dcterms:created>
  <dcterms:modified xsi:type="dcterms:W3CDTF">2021-10-20T13:54:05Z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