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1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1113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818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8834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162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49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199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8811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2972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0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766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45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9904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25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363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86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845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6934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A96A5929-999D-4B3B-B9BE-7CCBFB0593F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F35837D-7EBA-4B02-8BE2-C5B839FE7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980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  <p:sldLayoutId id="2147483924" r:id="rId13"/>
    <p:sldLayoutId id="2147483925" r:id="rId14"/>
    <p:sldLayoutId id="2147483926" r:id="rId15"/>
    <p:sldLayoutId id="2147483927" r:id="rId16"/>
    <p:sldLayoutId id="214748392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Core Conditions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62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necessary and Sufficient Conditions of Therapeutic Personality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Psychological contact between counsellor and client</a:t>
            </a:r>
          </a:p>
          <a:p>
            <a:r>
              <a:rPr lang="en-GB" dirty="0"/>
              <a:t>The client is incongruent (anxious or vulnerable)</a:t>
            </a:r>
          </a:p>
          <a:p>
            <a:r>
              <a:rPr lang="en-GB" dirty="0"/>
              <a:t>The counsellor is congruent</a:t>
            </a:r>
          </a:p>
          <a:p>
            <a:r>
              <a:rPr lang="en-GB" dirty="0"/>
              <a:t>The client receives </a:t>
            </a:r>
            <a:r>
              <a:rPr lang="en-GB" u="sng" dirty="0" smtClean="0">
                <a:solidFill>
                  <a:srgbClr val="FF0000"/>
                </a:solidFill>
              </a:rPr>
              <a:t>empathy</a:t>
            </a:r>
            <a:r>
              <a:rPr lang="en-GB" dirty="0" smtClean="0"/>
              <a:t> </a:t>
            </a:r>
            <a:r>
              <a:rPr lang="en-GB" dirty="0"/>
              <a:t>from the counsellor</a:t>
            </a:r>
          </a:p>
          <a:p>
            <a:r>
              <a:rPr lang="en-GB" dirty="0"/>
              <a:t>The counsellor shows </a:t>
            </a:r>
            <a:r>
              <a:rPr lang="en-GB" dirty="0">
                <a:solidFill>
                  <a:srgbClr val="FF0000"/>
                </a:solidFill>
              </a:rPr>
              <a:t>unconditional positive regard </a:t>
            </a:r>
            <a:r>
              <a:rPr lang="en-GB" dirty="0"/>
              <a:t>towards the client</a:t>
            </a:r>
          </a:p>
          <a:p>
            <a:r>
              <a:rPr lang="en-GB" dirty="0"/>
              <a:t>Client perceives acceptance and </a:t>
            </a:r>
            <a:r>
              <a:rPr lang="en-GB" dirty="0">
                <a:solidFill>
                  <a:srgbClr val="FF0000"/>
                </a:solidFill>
              </a:rPr>
              <a:t>unconditional positive regard</a:t>
            </a:r>
          </a:p>
        </p:txBody>
      </p:sp>
    </p:spTree>
    <p:extLst>
      <p:ext uri="{BB962C8B-B14F-4D97-AF65-F5344CB8AC3E}">
        <p14:creationId xmlns:p14="http://schemas.microsoft.com/office/powerpoint/2010/main" val="24078666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Empathy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Empathy is central to person-centred counselling.</a:t>
            </a:r>
          </a:p>
          <a:p>
            <a:r>
              <a:rPr lang="en-GB" dirty="0" smtClean="0"/>
              <a:t>The counsellor needs to be able to put themselves, as much as possible, into the private world of the client.</a:t>
            </a:r>
          </a:p>
          <a:p>
            <a:r>
              <a:rPr lang="en-GB" dirty="0" smtClean="0"/>
              <a:t>The counsellor needs to be able to feel, sense, the client’s world, so that they can reflect the emotions back to the client.</a:t>
            </a:r>
          </a:p>
          <a:p>
            <a:r>
              <a:rPr lang="en-GB" dirty="0" smtClean="0"/>
              <a:t>As the client feels “heard” and understood, they will then be able to explore further emotions and understand themselves further.</a:t>
            </a:r>
          </a:p>
        </p:txBody>
      </p:sp>
    </p:spTree>
    <p:extLst>
      <p:ext uri="{BB962C8B-B14F-4D97-AF65-F5344CB8AC3E}">
        <p14:creationId xmlns:p14="http://schemas.microsoft.com/office/powerpoint/2010/main" val="218213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Congruence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Carl Rogers also used the terms </a:t>
            </a:r>
            <a:r>
              <a:rPr lang="en-GB" i="1" dirty="0" smtClean="0"/>
              <a:t>genuineness </a:t>
            </a:r>
            <a:r>
              <a:rPr lang="en-GB" dirty="0" smtClean="0"/>
              <a:t> or </a:t>
            </a:r>
            <a:r>
              <a:rPr lang="en-GB" i="1" dirty="0" smtClean="0"/>
              <a:t>realness.</a:t>
            </a:r>
          </a:p>
          <a:p>
            <a:r>
              <a:rPr lang="en-GB" dirty="0" smtClean="0"/>
              <a:t>The counsellor needs to be without a façade, to be real in the relationship with the client.</a:t>
            </a:r>
          </a:p>
          <a:p>
            <a:r>
              <a:rPr lang="en-GB" dirty="0" smtClean="0"/>
              <a:t>They should not act as the expert, but instead “be” with the client.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66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Unconditional Positive Regard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counsellor needs to accept the client unconditionally.</a:t>
            </a:r>
          </a:p>
          <a:p>
            <a:r>
              <a:rPr lang="en-GB" dirty="0" smtClean="0"/>
              <a:t>This is to counteract the conditions of worth that the client might have grown up with.</a:t>
            </a:r>
          </a:p>
          <a:p>
            <a:r>
              <a:rPr lang="en-GB" dirty="0" smtClean="0"/>
              <a:t>The counsellor is accepting the client for who they are, without any conditions attached.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255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Person-centred counsellor, these core conditions are “necessary and sufficient” for client growth.</a:t>
            </a:r>
          </a:p>
          <a:p>
            <a:r>
              <a:rPr lang="en-GB" dirty="0" smtClean="0"/>
              <a:t>Do think this would be enough to see change in the client?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549504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5</TotalTime>
  <Words>258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Corbel</vt:lpstr>
      <vt:lpstr>Depth</vt:lpstr>
      <vt:lpstr>Core Conditions</vt:lpstr>
      <vt:lpstr>The necessary and Sufficient Conditions of Therapeutic Personality Change</vt:lpstr>
      <vt:lpstr>Empathy</vt:lpstr>
      <vt:lpstr>Congruence</vt:lpstr>
      <vt:lpstr>Unconditional Positive Regard</vt:lpstr>
      <vt:lpstr>Question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 Conditions</dc:title>
  <dc:creator>Catherine Slade</dc:creator>
  <cp:lastModifiedBy>Catherine Slade</cp:lastModifiedBy>
  <cp:revision>3</cp:revision>
  <dcterms:created xsi:type="dcterms:W3CDTF">2015-11-17T09:28:53Z</dcterms:created>
  <dcterms:modified xsi:type="dcterms:W3CDTF">2019-10-14T08:23:54Z</dcterms:modified>
</cp:coreProperties>
</file>