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7"/>
    <p:restoredTop sz="92406"/>
  </p:normalViewPr>
  <p:slideViewPr>
    <p:cSldViewPr snapToGrid="0">
      <p:cViewPr varScale="1">
        <p:scale>
          <a:sx n="119" d="100"/>
          <a:sy n="119" d="100"/>
        </p:scale>
        <p:origin x="3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5AEF69-81A4-4C13-8543-9B97C08945B3}" type="doc">
      <dgm:prSet loTypeId="urn:microsoft.com/office/officeart/2016/7/layout/VerticalSolidActionList" loCatId="List" qsTypeId="urn:microsoft.com/office/officeart/2005/8/quickstyle/simple1#4" qsCatId="simple" csTypeId="urn:microsoft.com/office/officeart/2005/8/colors/colorful2#2" csCatId="colorful"/>
      <dgm:spPr/>
      <dgm:t>
        <a:bodyPr/>
        <a:lstStyle/>
        <a:p>
          <a:endParaRPr lang="en-US"/>
        </a:p>
      </dgm:t>
    </dgm:pt>
    <dgm:pt modelId="{A0605FEA-0AEA-47EC-897A-D60A36B3B46B}">
      <dgm:prSet/>
      <dgm:spPr/>
      <dgm:t>
        <a:bodyPr/>
        <a:lstStyle/>
        <a:p>
          <a:r>
            <a:rPr lang="en-US"/>
            <a:t>Sharing</a:t>
          </a:r>
        </a:p>
      </dgm:t>
    </dgm:pt>
    <dgm:pt modelId="{DFD86754-5840-4B55-8B4A-01D4FFA61DA2}" type="parTrans" cxnId="{ADEE6234-59D0-41F3-8766-A65995AB647B}">
      <dgm:prSet/>
      <dgm:spPr/>
      <dgm:t>
        <a:bodyPr/>
        <a:lstStyle/>
        <a:p>
          <a:endParaRPr lang="en-US"/>
        </a:p>
      </dgm:t>
    </dgm:pt>
    <dgm:pt modelId="{4479A264-DA8E-4C86-B56F-3DACA67F7804}" type="sibTrans" cxnId="{ADEE6234-59D0-41F3-8766-A65995AB647B}">
      <dgm:prSet/>
      <dgm:spPr/>
      <dgm:t>
        <a:bodyPr/>
        <a:lstStyle/>
        <a:p>
          <a:endParaRPr lang="en-US"/>
        </a:p>
      </dgm:t>
    </dgm:pt>
    <dgm:pt modelId="{EDFD9704-7AAB-41AA-AD90-78981EA55981}">
      <dgm:prSet/>
      <dgm:spPr/>
      <dgm:t>
        <a:bodyPr/>
        <a:lstStyle/>
        <a:p>
          <a:r>
            <a:rPr lang="en-US" dirty="0"/>
            <a:t>Sharing important information between staff members</a:t>
          </a:r>
        </a:p>
      </dgm:t>
    </dgm:pt>
    <dgm:pt modelId="{8BC43664-08D1-41D9-A15B-5B5471A556E0}" type="parTrans" cxnId="{784D9828-4E5B-40EF-A295-A35D9F5EC24E}">
      <dgm:prSet/>
      <dgm:spPr/>
      <dgm:t>
        <a:bodyPr/>
        <a:lstStyle/>
        <a:p>
          <a:endParaRPr lang="en-US"/>
        </a:p>
      </dgm:t>
    </dgm:pt>
    <dgm:pt modelId="{11E6B076-9ACC-4578-9D1C-C10CD59686AF}" type="sibTrans" cxnId="{784D9828-4E5B-40EF-A295-A35D9F5EC24E}">
      <dgm:prSet/>
      <dgm:spPr/>
      <dgm:t>
        <a:bodyPr/>
        <a:lstStyle/>
        <a:p>
          <a:endParaRPr lang="en-US"/>
        </a:p>
      </dgm:t>
    </dgm:pt>
    <dgm:pt modelId="{24C8C7D2-AAF6-415A-84CF-74CE1BCB23F3}">
      <dgm:prSet/>
      <dgm:spPr/>
      <dgm:t>
        <a:bodyPr/>
        <a:lstStyle/>
        <a:p>
          <a:r>
            <a:rPr lang="en-US"/>
            <a:t>Keeping</a:t>
          </a:r>
        </a:p>
      </dgm:t>
    </dgm:pt>
    <dgm:pt modelId="{3B8CF1C7-0302-491B-9163-333B003F4420}" type="parTrans" cxnId="{58DB8A4D-ED5F-4185-9671-B494DA50D463}">
      <dgm:prSet/>
      <dgm:spPr/>
      <dgm:t>
        <a:bodyPr/>
        <a:lstStyle/>
        <a:p>
          <a:endParaRPr lang="en-US"/>
        </a:p>
      </dgm:t>
    </dgm:pt>
    <dgm:pt modelId="{837839F3-72E5-4F2F-A761-41308E82CA76}" type="sibTrans" cxnId="{58DB8A4D-ED5F-4185-9671-B494DA50D463}">
      <dgm:prSet/>
      <dgm:spPr/>
      <dgm:t>
        <a:bodyPr/>
        <a:lstStyle/>
        <a:p>
          <a:endParaRPr lang="en-US"/>
        </a:p>
      </dgm:t>
    </dgm:pt>
    <dgm:pt modelId="{5E6240A1-EAE1-4EAB-947F-0AD4E2C41A9F}">
      <dgm:prSet/>
      <dgm:spPr/>
      <dgm:t>
        <a:bodyPr/>
        <a:lstStyle/>
        <a:p>
          <a:r>
            <a:rPr lang="en-US"/>
            <a:t>Keeping colleagues updated about ongoing work</a:t>
          </a:r>
        </a:p>
      </dgm:t>
    </dgm:pt>
    <dgm:pt modelId="{561EA28C-6F05-4FB2-844A-705E38260051}" type="parTrans" cxnId="{F1D168CB-9D1C-463F-90D3-44B5F700917C}">
      <dgm:prSet/>
      <dgm:spPr/>
      <dgm:t>
        <a:bodyPr/>
        <a:lstStyle/>
        <a:p>
          <a:endParaRPr lang="en-US"/>
        </a:p>
      </dgm:t>
    </dgm:pt>
    <dgm:pt modelId="{9453A38B-E479-4E00-98D4-7DC8F3F4BB06}" type="sibTrans" cxnId="{F1D168CB-9D1C-463F-90D3-44B5F700917C}">
      <dgm:prSet/>
      <dgm:spPr/>
      <dgm:t>
        <a:bodyPr/>
        <a:lstStyle/>
        <a:p>
          <a:endParaRPr lang="en-US"/>
        </a:p>
      </dgm:t>
    </dgm:pt>
    <dgm:pt modelId="{BB720CFA-10F9-437E-A83D-A80E21C700CB}">
      <dgm:prSet/>
      <dgm:spPr/>
      <dgm:t>
        <a:bodyPr/>
        <a:lstStyle/>
        <a:p>
          <a:r>
            <a:rPr lang="en-US"/>
            <a:t>Making</a:t>
          </a:r>
        </a:p>
      </dgm:t>
    </dgm:pt>
    <dgm:pt modelId="{A6A3156A-2C1D-46D9-A3AD-740712D512D2}" type="parTrans" cxnId="{677807DF-398F-4265-AB76-245E126AD738}">
      <dgm:prSet/>
      <dgm:spPr/>
      <dgm:t>
        <a:bodyPr/>
        <a:lstStyle/>
        <a:p>
          <a:endParaRPr lang="en-US"/>
        </a:p>
      </dgm:t>
    </dgm:pt>
    <dgm:pt modelId="{EDD00193-0DB9-4529-837C-56E9FC2149D6}" type="sibTrans" cxnId="{677807DF-398F-4265-AB76-245E126AD738}">
      <dgm:prSet/>
      <dgm:spPr/>
      <dgm:t>
        <a:bodyPr/>
        <a:lstStyle/>
        <a:p>
          <a:endParaRPr lang="en-US"/>
        </a:p>
      </dgm:t>
    </dgm:pt>
    <dgm:pt modelId="{B196F580-BF6A-47B0-80C5-EF2F7F67674C}">
      <dgm:prSet/>
      <dgm:spPr/>
      <dgm:t>
        <a:bodyPr/>
        <a:lstStyle/>
        <a:p>
          <a:r>
            <a:rPr lang="en-US"/>
            <a:t>Making sure staff understand what needs to be done</a:t>
          </a:r>
        </a:p>
      </dgm:t>
    </dgm:pt>
    <dgm:pt modelId="{7C899EBD-9EEB-4204-8689-AE8FCC96070B}" type="parTrans" cxnId="{42D43027-9A1D-4F8C-BB81-AF6EBED61C47}">
      <dgm:prSet/>
      <dgm:spPr/>
      <dgm:t>
        <a:bodyPr/>
        <a:lstStyle/>
        <a:p>
          <a:endParaRPr lang="en-US"/>
        </a:p>
      </dgm:t>
    </dgm:pt>
    <dgm:pt modelId="{5246B65C-7A2F-42B6-ADF7-3D5E3A86D9C3}" type="sibTrans" cxnId="{42D43027-9A1D-4F8C-BB81-AF6EBED61C47}">
      <dgm:prSet/>
      <dgm:spPr/>
      <dgm:t>
        <a:bodyPr/>
        <a:lstStyle/>
        <a:p>
          <a:endParaRPr lang="en-US"/>
        </a:p>
      </dgm:t>
    </dgm:pt>
    <dgm:pt modelId="{CB9317CF-52B8-435F-8870-0D2DB723EECF}">
      <dgm:prSet/>
      <dgm:spPr/>
      <dgm:t>
        <a:bodyPr/>
        <a:lstStyle/>
        <a:p>
          <a:r>
            <a:rPr lang="en-US"/>
            <a:t>Helping</a:t>
          </a:r>
        </a:p>
      </dgm:t>
    </dgm:pt>
    <dgm:pt modelId="{5B2FE7D0-4E09-4DD6-80CF-FE19381E6106}" type="parTrans" cxnId="{0541725A-0E62-4D45-89D9-F016FF80B2AC}">
      <dgm:prSet/>
      <dgm:spPr/>
      <dgm:t>
        <a:bodyPr/>
        <a:lstStyle/>
        <a:p>
          <a:endParaRPr lang="en-US"/>
        </a:p>
      </dgm:t>
    </dgm:pt>
    <dgm:pt modelId="{FCF13C7A-EDE5-4D9F-85DF-69F1E4AFF692}" type="sibTrans" cxnId="{0541725A-0E62-4D45-89D9-F016FF80B2AC}">
      <dgm:prSet/>
      <dgm:spPr/>
      <dgm:t>
        <a:bodyPr/>
        <a:lstStyle/>
        <a:p>
          <a:endParaRPr lang="en-US"/>
        </a:p>
      </dgm:t>
    </dgm:pt>
    <dgm:pt modelId="{BD8464D1-2C9F-4128-BCC9-CCCDD0D1BA4F}">
      <dgm:prSet/>
      <dgm:spPr/>
      <dgm:t>
        <a:bodyPr/>
        <a:lstStyle/>
        <a:p>
          <a:r>
            <a:rPr lang="en-US"/>
            <a:t>Helping team members coordinate their work effectively</a:t>
          </a:r>
        </a:p>
      </dgm:t>
    </dgm:pt>
    <dgm:pt modelId="{74E076BE-73C0-41B4-BB05-A095CEF5C804}" type="parTrans" cxnId="{B9878AF8-E32E-4320-8871-77099D148A57}">
      <dgm:prSet/>
      <dgm:spPr/>
      <dgm:t>
        <a:bodyPr/>
        <a:lstStyle/>
        <a:p>
          <a:endParaRPr lang="en-US"/>
        </a:p>
      </dgm:t>
    </dgm:pt>
    <dgm:pt modelId="{AAD2DAAE-650F-4858-A419-F76C588A15D3}" type="sibTrans" cxnId="{B9878AF8-E32E-4320-8871-77099D148A57}">
      <dgm:prSet/>
      <dgm:spPr/>
      <dgm:t>
        <a:bodyPr/>
        <a:lstStyle/>
        <a:p>
          <a:endParaRPr lang="en-US"/>
        </a:p>
      </dgm:t>
    </dgm:pt>
    <dgm:pt modelId="{CBA567F7-0FCB-0A48-BD35-6A91ECC13408}" type="pres">
      <dgm:prSet presAssocID="{885AEF69-81A4-4C13-8543-9B97C08945B3}" presName="Name0" presStyleCnt="0">
        <dgm:presLayoutVars>
          <dgm:dir/>
          <dgm:animLvl val="lvl"/>
          <dgm:resizeHandles val="exact"/>
        </dgm:presLayoutVars>
      </dgm:prSet>
      <dgm:spPr/>
    </dgm:pt>
    <dgm:pt modelId="{A4FC891B-49F9-CF47-8291-78D2DCD7CB3C}" type="pres">
      <dgm:prSet presAssocID="{A0605FEA-0AEA-47EC-897A-D60A36B3B46B}" presName="linNode" presStyleCnt="0"/>
      <dgm:spPr/>
    </dgm:pt>
    <dgm:pt modelId="{98FB86F4-8E59-B944-AE19-86A659EB4C0B}" type="pres">
      <dgm:prSet presAssocID="{A0605FEA-0AEA-47EC-897A-D60A36B3B46B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0821B991-87AF-BF48-B79E-D76EC7562ED4}" type="pres">
      <dgm:prSet presAssocID="{A0605FEA-0AEA-47EC-897A-D60A36B3B46B}" presName="descendantText" presStyleLbl="alignAccFollowNode1" presStyleIdx="0" presStyleCnt="4">
        <dgm:presLayoutVars>
          <dgm:bulletEnabled/>
        </dgm:presLayoutVars>
      </dgm:prSet>
      <dgm:spPr/>
    </dgm:pt>
    <dgm:pt modelId="{38CC2EA7-10C6-5F4F-BE51-9988550138EC}" type="pres">
      <dgm:prSet presAssocID="{4479A264-DA8E-4C86-B56F-3DACA67F7804}" presName="sp" presStyleCnt="0"/>
      <dgm:spPr/>
    </dgm:pt>
    <dgm:pt modelId="{C0A15007-1955-294F-9FC2-D13A636A0CAB}" type="pres">
      <dgm:prSet presAssocID="{24C8C7D2-AAF6-415A-84CF-74CE1BCB23F3}" presName="linNode" presStyleCnt="0"/>
      <dgm:spPr/>
    </dgm:pt>
    <dgm:pt modelId="{DF218375-F6A7-C744-B5FA-B7475807B492}" type="pres">
      <dgm:prSet presAssocID="{24C8C7D2-AAF6-415A-84CF-74CE1BCB23F3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FE9557E2-7304-1C40-A304-9D3B4B7192F2}" type="pres">
      <dgm:prSet presAssocID="{24C8C7D2-AAF6-415A-84CF-74CE1BCB23F3}" presName="descendantText" presStyleLbl="alignAccFollowNode1" presStyleIdx="1" presStyleCnt="4">
        <dgm:presLayoutVars>
          <dgm:bulletEnabled/>
        </dgm:presLayoutVars>
      </dgm:prSet>
      <dgm:spPr/>
    </dgm:pt>
    <dgm:pt modelId="{B7A910C7-94F6-C144-A664-9BF1F7EAD217}" type="pres">
      <dgm:prSet presAssocID="{837839F3-72E5-4F2F-A761-41308E82CA76}" presName="sp" presStyleCnt="0"/>
      <dgm:spPr/>
    </dgm:pt>
    <dgm:pt modelId="{3A2B92CB-DD04-7743-A6E1-36676A3B8A23}" type="pres">
      <dgm:prSet presAssocID="{BB720CFA-10F9-437E-A83D-A80E21C700CB}" presName="linNode" presStyleCnt="0"/>
      <dgm:spPr/>
    </dgm:pt>
    <dgm:pt modelId="{3CE1AA00-6722-9B46-919E-A263C42BA715}" type="pres">
      <dgm:prSet presAssocID="{BB720CFA-10F9-437E-A83D-A80E21C700CB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8E35CC82-40A3-D64F-A999-0CEFDF222DDC}" type="pres">
      <dgm:prSet presAssocID="{BB720CFA-10F9-437E-A83D-A80E21C700CB}" presName="descendantText" presStyleLbl="alignAccFollowNode1" presStyleIdx="2" presStyleCnt="4">
        <dgm:presLayoutVars>
          <dgm:bulletEnabled/>
        </dgm:presLayoutVars>
      </dgm:prSet>
      <dgm:spPr/>
    </dgm:pt>
    <dgm:pt modelId="{3A10E980-EAF8-434F-9328-91FF9196EB73}" type="pres">
      <dgm:prSet presAssocID="{EDD00193-0DB9-4529-837C-56E9FC2149D6}" presName="sp" presStyleCnt="0"/>
      <dgm:spPr/>
    </dgm:pt>
    <dgm:pt modelId="{B149722C-90BB-B346-813E-0DABE8055B85}" type="pres">
      <dgm:prSet presAssocID="{CB9317CF-52B8-435F-8870-0D2DB723EECF}" presName="linNode" presStyleCnt="0"/>
      <dgm:spPr/>
    </dgm:pt>
    <dgm:pt modelId="{6884DADA-746B-AC48-AFF3-715866A91A0A}" type="pres">
      <dgm:prSet presAssocID="{CB9317CF-52B8-435F-8870-0D2DB723EECF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09366C53-CA1D-0142-A410-E6F22EC359B4}" type="pres">
      <dgm:prSet presAssocID="{CB9317CF-52B8-435F-8870-0D2DB723EECF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42D43027-9A1D-4F8C-BB81-AF6EBED61C47}" srcId="{BB720CFA-10F9-437E-A83D-A80E21C700CB}" destId="{B196F580-BF6A-47B0-80C5-EF2F7F67674C}" srcOrd="0" destOrd="0" parTransId="{7C899EBD-9EEB-4204-8689-AE8FCC96070B}" sibTransId="{5246B65C-7A2F-42B6-ADF7-3D5E3A86D9C3}"/>
    <dgm:cxn modelId="{784D9828-4E5B-40EF-A295-A35D9F5EC24E}" srcId="{A0605FEA-0AEA-47EC-897A-D60A36B3B46B}" destId="{EDFD9704-7AAB-41AA-AD90-78981EA55981}" srcOrd="0" destOrd="0" parTransId="{8BC43664-08D1-41D9-A15B-5B5471A556E0}" sibTransId="{11E6B076-9ACC-4578-9D1C-C10CD59686AF}"/>
    <dgm:cxn modelId="{ADEE6234-59D0-41F3-8766-A65995AB647B}" srcId="{885AEF69-81A4-4C13-8543-9B97C08945B3}" destId="{A0605FEA-0AEA-47EC-897A-D60A36B3B46B}" srcOrd="0" destOrd="0" parTransId="{DFD86754-5840-4B55-8B4A-01D4FFA61DA2}" sibTransId="{4479A264-DA8E-4C86-B56F-3DACA67F7804}"/>
    <dgm:cxn modelId="{D061F634-BFDB-384A-99CA-8230B8C1A8AE}" type="presOf" srcId="{B196F580-BF6A-47B0-80C5-EF2F7F67674C}" destId="{8E35CC82-40A3-D64F-A999-0CEFDF222DDC}" srcOrd="0" destOrd="0" presId="urn:microsoft.com/office/officeart/2016/7/layout/VerticalSolidActionList"/>
    <dgm:cxn modelId="{17862135-6AE2-F945-AD0F-04245280C301}" type="presOf" srcId="{BB720CFA-10F9-437E-A83D-A80E21C700CB}" destId="{3CE1AA00-6722-9B46-919E-A263C42BA715}" srcOrd="0" destOrd="0" presId="urn:microsoft.com/office/officeart/2016/7/layout/VerticalSolidActionList"/>
    <dgm:cxn modelId="{58DB8A4D-ED5F-4185-9671-B494DA50D463}" srcId="{885AEF69-81A4-4C13-8543-9B97C08945B3}" destId="{24C8C7D2-AAF6-415A-84CF-74CE1BCB23F3}" srcOrd="1" destOrd="0" parTransId="{3B8CF1C7-0302-491B-9163-333B003F4420}" sibTransId="{837839F3-72E5-4F2F-A761-41308E82CA76}"/>
    <dgm:cxn modelId="{0541725A-0E62-4D45-89D9-F016FF80B2AC}" srcId="{885AEF69-81A4-4C13-8543-9B97C08945B3}" destId="{CB9317CF-52B8-435F-8870-0D2DB723EECF}" srcOrd="3" destOrd="0" parTransId="{5B2FE7D0-4E09-4DD6-80CF-FE19381E6106}" sibTransId="{FCF13C7A-EDE5-4D9F-85DF-69F1E4AFF692}"/>
    <dgm:cxn modelId="{BDC37973-977B-604D-BDBD-323FC9EF9C3B}" type="presOf" srcId="{A0605FEA-0AEA-47EC-897A-D60A36B3B46B}" destId="{98FB86F4-8E59-B944-AE19-86A659EB4C0B}" srcOrd="0" destOrd="0" presId="urn:microsoft.com/office/officeart/2016/7/layout/VerticalSolidActionList"/>
    <dgm:cxn modelId="{690DECA1-CC6E-D349-AEC1-1D0A69747EB5}" type="presOf" srcId="{BD8464D1-2C9F-4128-BCC9-CCCDD0D1BA4F}" destId="{09366C53-CA1D-0142-A410-E6F22EC359B4}" srcOrd="0" destOrd="0" presId="urn:microsoft.com/office/officeart/2016/7/layout/VerticalSolidActionList"/>
    <dgm:cxn modelId="{92A2EBBC-E830-524F-AD93-E50BA6742D5A}" type="presOf" srcId="{CB9317CF-52B8-435F-8870-0D2DB723EECF}" destId="{6884DADA-746B-AC48-AFF3-715866A91A0A}" srcOrd="0" destOrd="0" presId="urn:microsoft.com/office/officeart/2016/7/layout/VerticalSolidActionList"/>
    <dgm:cxn modelId="{F1D168CB-9D1C-463F-90D3-44B5F700917C}" srcId="{24C8C7D2-AAF6-415A-84CF-74CE1BCB23F3}" destId="{5E6240A1-EAE1-4EAB-947F-0AD4E2C41A9F}" srcOrd="0" destOrd="0" parTransId="{561EA28C-6F05-4FB2-844A-705E38260051}" sibTransId="{9453A38B-E479-4E00-98D4-7DC8F3F4BB06}"/>
    <dgm:cxn modelId="{B041A0D5-624E-5944-80DB-D90EFD50ACE7}" type="presOf" srcId="{5E6240A1-EAE1-4EAB-947F-0AD4E2C41A9F}" destId="{FE9557E2-7304-1C40-A304-9D3B4B7192F2}" srcOrd="0" destOrd="0" presId="urn:microsoft.com/office/officeart/2016/7/layout/VerticalSolidActionList"/>
    <dgm:cxn modelId="{677807DF-398F-4265-AB76-245E126AD738}" srcId="{885AEF69-81A4-4C13-8543-9B97C08945B3}" destId="{BB720CFA-10F9-437E-A83D-A80E21C700CB}" srcOrd="2" destOrd="0" parTransId="{A6A3156A-2C1D-46D9-A3AD-740712D512D2}" sibTransId="{EDD00193-0DB9-4529-837C-56E9FC2149D6}"/>
    <dgm:cxn modelId="{C5F0FFEE-76C8-4E41-9F05-C71E28977EDF}" type="presOf" srcId="{24C8C7D2-AAF6-415A-84CF-74CE1BCB23F3}" destId="{DF218375-F6A7-C744-B5FA-B7475807B492}" srcOrd="0" destOrd="0" presId="urn:microsoft.com/office/officeart/2016/7/layout/VerticalSolidActionList"/>
    <dgm:cxn modelId="{C8419BF5-A7F9-EC4A-A71F-FE4CF764F3BB}" type="presOf" srcId="{EDFD9704-7AAB-41AA-AD90-78981EA55981}" destId="{0821B991-87AF-BF48-B79E-D76EC7562ED4}" srcOrd="0" destOrd="0" presId="urn:microsoft.com/office/officeart/2016/7/layout/VerticalSolidActionList"/>
    <dgm:cxn modelId="{B9878AF8-E32E-4320-8871-77099D148A57}" srcId="{CB9317CF-52B8-435F-8870-0D2DB723EECF}" destId="{BD8464D1-2C9F-4128-BCC9-CCCDD0D1BA4F}" srcOrd="0" destOrd="0" parTransId="{74E076BE-73C0-41B4-BB05-A095CEF5C804}" sibTransId="{AAD2DAAE-650F-4858-A419-F76C588A15D3}"/>
    <dgm:cxn modelId="{33B9CFFA-19CB-8144-B761-354418AE889F}" type="presOf" srcId="{885AEF69-81A4-4C13-8543-9B97C08945B3}" destId="{CBA567F7-0FCB-0A48-BD35-6A91ECC13408}" srcOrd="0" destOrd="0" presId="urn:microsoft.com/office/officeart/2016/7/layout/VerticalSolidActionList"/>
    <dgm:cxn modelId="{209B530B-C8F6-0341-A678-ACDE9809F426}" type="presParOf" srcId="{CBA567F7-0FCB-0A48-BD35-6A91ECC13408}" destId="{A4FC891B-49F9-CF47-8291-78D2DCD7CB3C}" srcOrd="0" destOrd="0" presId="urn:microsoft.com/office/officeart/2016/7/layout/VerticalSolidActionList"/>
    <dgm:cxn modelId="{439EB55C-1715-B048-A9B1-4C9A2BB57E89}" type="presParOf" srcId="{A4FC891B-49F9-CF47-8291-78D2DCD7CB3C}" destId="{98FB86F4-8E59-B944-AE19-86A659EB4C0B}" srcOrd="0" destOrd="0" presId="urn:microsoft.com/office/officeart/2016/7/layout/VerticalSolidActionList"/>
    <dgm:cxn modelId="{D130370F-61BC-9347-A0EC-077A10FE25F4}" type="presParOf" srcId="{A4FC891B-49F9-CF47-8291-78D2DCD7CB3C}" destId="{0821B991-87AF-BF48-B79E-D76EC7562ED4}" srcOrd="1" destOrd="0" presId="urn:microsoft.com/office/officeart/2016/7/layout/VerticalSolidActionList"/>
    <dgm:cxn modelId="{7A7719EC-0D13-3649-8180-4644ECA00396}" type="presParOf" srcId="{CBA567F7-0FCB-0A48-BD35-6A91ECC13408}" destId="{38CC2EA7-10C6-5F4F-BE51-9988550138EC}" srcOrd="1" destOrd="0" presId="urn:microsoft.com/office/officeart/2016/7/layout/VerticalSolidActionList"/>
    <dgm:cxn modelId="{E9EDA9B6-68D1-AF4A-9F39-CA5A53E2E928}" type="presParOf" srcId="{CBA567F7-0FCB-0A48-BD35-6A91ECC13408}" destId="{C0A15007-1955-294F-9FC2-D13A636A0CAB}" srcOrd="2" destOrd="0" presId="urn:microsoft.com/office/officeart/2016/7/layout/VerticalSolidActionList"/>
    <dgm:cxn modelId="{2160A102-61C1-5242-AF51-37F8B03B3039}" type="presParOf" srcId="{C0A15007-1955-294F-9FC2-D13A636A0CAB}" destId="{DF218375-F6A7-C744-B5FA-B7475807B492}" srcOrd="0" destOrd="0" presId="urn:microsoft.com/office/officeart/2016/7/layout/VerticalSolidActionList"/>
    <dgm:cxn modelId="{B0236A8B-339F-FC4C-B6CF-EBD30C5C746C}" type="presParOf" srcId="{C0A15007-1955-294F-9FC2-D13A636A0CAB}" destId="{FE9557E2-7304-1C40-A304-9D3B4B7192F2}" srcOrd="1" destOrd="0" presId="urn:microsoft.com/office/officeart/2016/7/layout/VerticalSolidActionList"/>
    <dgm:cxn modelId="{FC7114C2-4701-9B4A-A7FA-F7EA6726215D}" type="presParOf" srcId="{CBA567F7-0FCB-0A48-BD35-6A91ECC13408}" destId="{B7A910C7-94F6-C144-A664-9BF1F7EAD217}" srcOrd="3" destOrd="0" presId="urn:microsoft.com/office/officeart/2016/7/layout/VerticalSolidActionList"/>
    <dgm:cxn modelId="{A91AAED9-6855-8243-80B4-FF48B18A05C3}" type="presParOf" srcId="{CBA567F7-0FCB-0A48-BD35-6A91ECC13408}" destId="{3A2B92CB-DD04-7743-A6E1-36676A3B8A23}" srcOrd="4" destOrd="0" presId="urn:microsoft.com/office/officeart/2016/7/layout/VerticalSolidActionList"/>
    <dgm:cxn modelId="{E368C935-1817-2D40-A744-4DCB99191FE6}" type="presParOf" srcId="{3A2B92CB-DD04-7743-A6E1-36676A3B8A23}" destId="{3CE1AA00-6722-9B46-919E-A263C42BA715}" srcOrd="0" destOrd="0" presId="urn:microsoft.com/office/officeart/2016/7/layout/VerticalSolidActionList"/>
    <dgm:cxn modelId="{7416A55F-3001-5B46-BE59-3CAD920C173E}" type="presParOf" srcId="{3A2B92CB-DD04-7743-A6E1-36676A3B8A23}" destId="{8E35CC82-40A3-D64F-A999-0CEFDF222DDC}" srcOrd="1" destOrd="0" presId="urn:microsoft.com/office/officeart/2016/7/layout/VerticalSolidActionList"/>
    <dgm:cxn modelId="{6221574D-951F-8E49-8EBE-E1262CE86032}" type="presParOf" srcId="{CBA567F7-0FCB-0A48-BD35-6A91ECC13408}" destId="{3A10E980-EAF8-434F-9328-91FF9196EB73}" srcOrd="5" destOrd="0" presId="urn:microsoft.com/office/officeart/2016/7/layout/VerticalSolidActionList"/>
    <dgm:cxn modelId="{D194BB67-4932-7F40-83F0-643F97E01893}" type="presParOf" srcId="{CBA567F7-0FCB-0A48-BD35-6A91ECC13408}" destId="{B149722C-90BB-B346-813E-0DABE8055B85}" srcOrd="6" destOrd="0" presId="urn:microsoft.com/office/officeart/2016/7/layout/VerticalSolidActionList"/>
    <dgm:cxn modelId="{C33C19B0-51B1-A34F-8D4D-95E12E27365F}" type="presParOf" srcId="{B149722C-90BB-B346-813E-0DABE8055B85}" destId="{6884DADA-746B-AC48-AFF3-715866A91A0A}" srcOrd="0" destOrd="0" presId="urn:microsoft.com/office/officeart/2016/7/layout/VerticalSolidActionList"/>
    <dgm:cxn modelId="{5A9F3DB7-296F-AF4F-9F6C-D28EBFB17854}" type="presParOf" srcId="{B149722C-90BB-B346-813E-0DABE8055B85}" destId="{09366C53-CA1D-0142-A410-E6F22EC359B4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7CC058-1CF9-4DD4-8A3C-65C0541B2BCB}" type="doc">
      <dgm:prSet loTypeId="urn:microsoft.com/office/officeart/2018/2/layout/IconVerticalSolidList" loCatId="icon" qsTypeId="urn:microsoft.com/office/officeart/2005/8/quickstyle/simple1#50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AD63A04-9952-410B-B0E9-48C84EC2D67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Microsoft Teams lets healthcare staff chat, call and post messages</a:t>
          </a:r>
        </a:p>
      </dgm:t>
    </dgm:pt>
    <dgm:pt modelId="{E52D834F-2682-4B11-8D21-58A6878795B6}" type="parTrans" cxnId="{EEAF30E1-81C1-4FA7-8641-226CA9FFF3E6}">
      <dgm:prSet/>
      <dgm:spPr/>
      <dgm:t>
        <a:bodyPr/>
        <a:lstStyle/>
        <a:p>
          <a:endParaRPr lang="en-US"/>
        </a:p>
      </dgm:t>
    </dgm:pt>
    <dgm:pt modelId="{EE683368-F6A7-485F-9FDC-6A00DEE4C5B3}" type="sibTrans" cxnId="{EEAF30E1-81C1-4FA7-8641-226CA9FFF3E6}">
      <dgm:prSet/>
      <dgm:spPr/>
      <dgm:t>
        <a:bodyPr/>
        <a:lstStyle/>
        <a:p>
          <a:endParaRPr lang="en-US"/>
        </a:p>
      </dgm:t>
    </dgm:pt>
    <dgm:pt modelId="{60AB8EF2-7AE6-4027-A3CA-2744F28876A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Staff can communicate and work together as a team</a:t>
          </a:r>
        </a:p>
      </dgm:t>
    </dgm:pt>
    <dgm:pt modelId="{B8D813EB-A607-4705-A7C8-3AAAB8B0B971}" type="parTrans" cxnId="{573B893A-1CC4-4884-879D-C4CDADE28183}">
      <dgm:prSet/>
      <dgm:spPr/>
      <dgm:t>
        <a:bodyPr/>
        <a:lstStyle/>
        <a:p>
          <a:endParaRPr lang="en-US"/>
        </a:p>
      </dgm:t>
    </dgm:pt>
    <dgm:pt modelId="{B8C359F0-8138-42A2-B877-C0A11C6D8C07}" type="sibTrans" cxnId="{573B893A-1CC4-4884-879D-C4CDADE28183}">
      <dgm:prSet/>
      <dgm:spPr/>
      <dgm:t>
        <a:bodyPr/>
        <a:lstStyle/>
        <a:p>
          <a:endParaRPr lang="en-US"/>
        </a:p>
      </dgm:t>
    </dgm:pt>
    <dgm:pt modelId="{AE4F972E-B199-4DF1-8744-1D428288669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Teams can be used to store and share files and documents</a:t>
          </a:r>
        </a:p>
      </dgm:t>
    </dgm:pt>
    <dgm:pt modelId="{A75602AB-47BC-4FC6-8907-7BEC48909B5F}" type="parTrans" cxnId="{55142065-729E-41F4-8271-CD261F92E254}">
      <dgm:prSet/>
      <dgm:spPr/>
      <dgm:t>
        <a:bodyPr/>
        <a:lstStyle/>
        <a:p>
          <a:endParaRPr lang="en-US"/>
        </a:p>
      </dgm:t>
    </dgm:pt>
    <dgm:pt modelId="{023AFCFE-17AB-4C40-B1A2-F8EF7CD14A1C}" type="sibTrans" cxnId="{55142065-729E-41F4-8271-CD261F92E254}">
      <dgm:prSet/>
      <dgm:spPr/>
      <dgm:t>
        <a:bodyPr/>
        <a:lstStyle/>
        <a:p>
          <a:endParaRPr lang="en-US"/>
        </a:p>
      </dgm:t>
    </dgm:pt>
    <dgm:pt modelId="{79237770-9A1F-4008-ADB0-0913C0AEEA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Shifts feature can be used to create, manage and share staff schedules</a:t>
          </a:r>
        </a:p>
      </dgm:t>
    </dgm:pt>
    <dgm:pt modelId="{AB6244CF-477B-4B9A-9C50-DEE783A73B82}" type="parTrans" cxnId="{6455A5FE-E79F-4D89-B9E4-3391CBDD46A4}">
      <dgm:prSet/>
      <dgm:spPr/>
      <dgm:t>
        <a:bodyPr/>
        <a:lstStyle/>
        <a:p>
          <a:endParaRPr lang="en-US"/>
        </a:p>
      </dgm:t>
    </dgm:pt>
    <dgm:pt modelId="{DD40C9E9-942F-489E-BC32-9DBB5EBD5BA0}" type="sibTrans" cxnId="{6455A5FE-E79F-4D89-B9E4-3391CBDD46A4}">
      <dgm:prSet/>
      <dgm:spPr/>
      <dgm:t>
        <a:bodyPr/>
        <a:lstStyle/>
        <a:p>
          <a:endParaRPr lang="en-US"/>
        </a:p>
      </dgm:t>
    </dgm:pt>
    <dgm:pt modelId="{0E510A4F-D963-4FCD-997B-9B75C1417638}" type="pres">
      <dgm:prSet presAssocID="{557CC058-1CF9-4DD4-8A3C-65C0541B2BCB}" presName="root" presStyleCnt="0">
        <dgm:presLayoutVars>
          <dgm:dir/>
          <dgm:resizeHandles val="exact"/>
        </dgm:presLayoutVars>
      </dgm:prSet>
      <dgm:spPr/>
    </dgm:pt>
    <dgm:pt modelId="{B2EFA260-344B-4FAF-8317-82EAAE42B062}" type="pres">
      <dgm:prSet presAssocID="{0AD63A04-9952-410B-B0E9-48C84EC2D67A}" presName="compNode" presStyleCnt="0"/>
      <dgm:spPr/>
    </dgm:pt>
    <dgm:pt modelId="{00A061EC-49AD-411B-86DC-212ABB1F82FC}" type="pres">
      <dgm:prSet presAssocID="{0AD63A04-9952-410B-B0E9-48C84EC2D67A}" presName="bgRect" presStyleLbl="bgShp" presStyleIdx="0" presStyleCnt="4"/>
      <dgm:spPr/>
    </dgm:pt>
    <dgm:pt modelId="{B98EC08A-05C2-4EB0-9FFB-157699797188}" type="pres">
      <dgm:prSet presAssocID="{0AD63A04-9952-410B-B0E9-48C84EC2D67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B211936-6F9F-49E0-80AA-3C113E538E2D}" type="pres">
      <dgm:prSet presAssocID="{0AD63A04-9952-410B-B0E9-48C84EC2D67A}" presName="spaceRect" presStyleCnt="0"/>
      <dgm:spPr/>
    </dgm:pt>
    <dgm:pt modelId="{B55854F9-096D-46BB-B1BF-FAFC17AE96D6}" type="pres">
      <dgm:prSet presAssocID="{0AD63A04-9952-410B-B0E9-48C84EC2D67A}" presName="parTx" presStyleLbl="revTx" presStyleIdx="0" presStyleCnt="4">
        <dgm:presLayoutVars>
          <dgm:chMax val="0"/>
          <dgm:chPref val="0"/>
        </dgm:presLayoutVars>
      </dgm:prSet>
      <dgm:spPr/>
    </dgm:pt>
    <dgm:pt modelId="{CE37F589-A2FA-4663-B0D7-0501EDE9BBA4}" type="pres">
      <dgm:prSet presAssocID="{EE683368-F6A7-485F-9FDC-6A00DEE4C5B3}" presName="sibTrans" presStyleCnt="0"/>
      <dgm:spPr/>
    </dgm:pt>
    <dgm:pt modelId="{5A138816-7E56-41E1-81A0-EEFFE45478E1}" type="pres">
      <dgm:prSet presAssocID="{60AB8EF2-7AE6-4027-A3CA-2744F28876A8}" presName="compNode" presStyleCnt="0"/>
      <dgm:spPr/>
    </dgm:pt>
    <dgm:pt modelId="{E1B816B1-BEB7-48F9-B31D-EC759A7ED93A}" type="pres">
      <dgm:prSet presAssocID="{60AB8EF2-7AE6-4027-A3CA-2744F28876A8}" presName="bgRect" presStyleLbl="bgShp" presStyleIdx="1" presStyleCnt="4"/>
      <dgm:spPr/>
    </dgm:pt>
    <dgm:pt modelId="{3FC2A037-2127-4074-B086-E5D0DF5DF9DB}" type="pres">
      <dgm:prSet presAssocID="{60AB8EF2-7AE6-4027-A3CA-2744F28876A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A375ED1-5CAD-4027-A37A-2F5549ACA565}" type="pres">
      <dgm:prSet presAssocID="{60AB8EF2-7AE6-4027-A3CA-2744F28876A8}" presName="spaceRect" presStyleCnt="0"/>
      <dgm:spPr/>
    </dgm:pt>
    <dgm:pt modelId="{18B78904-DCC3-48BA-8728-EE38FB377799}" type="pres">
      <dgm:prSet presAssocID="{60AB8EF2-7AE6-4027-A3CA-2744F28876A8}" presName="parTx" presStyleLbl="revTx" presStyleIdx="1" presStyleCnt="4">
        <dgm:presLayoutVars>
          <dgm:chMax val="0"/>
          <dgm:chPref val="0"/>
        </dgm:presLayoutVars>
      </dgm:prSet>
      <dgm:spPr/>
    </dgm:pt>
    <dgm:pt modelId="{002DCC48-46BA-4340-A008-78F3EC74C60B}" type="pres">
      <dgm:prSet presAssocID="{B8C359F0-8138-42A2-B877-C0A11C6D8C07}" presName="sibTrans" presStyleCnt="0"/>
      <dgm:spPr/>
    </dgm:pt>
    <dgm:pt modelId="{0BCAD053-6B84-4F97-9406-C58F4B487684}" type="pres">
      <dgm:prSet presAssocID="{AE4F972E-B199-4DF1-8744-1D428288669B}" presName="compNode" presStyleCnt="0"/>
      <dgm:spPr/>
    </dgm:pt>
    <dgm:pt modelId="{BF779543-7A45-451B-9E99-F689058F8EBD}" type="pres">
      <dgm:prSet presAssocID="{AE4F972E-B199-4DF1-8744-1D428288669B}" presName="bgRect" presStyleLbl="bgShp" presStyleIdx="2" presStyleCnt="4"/>
      <dgm:spPr/>
    </dgm:pt>
    <dgm:pt modelId="{B94F4C18-E865-46CA-AA29-F1D3DD3E6E5C}" type="pres">
      <dgm:prSet presAssocID="{AE4F972E-B199-4DF1-8744-1D428288669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5082DA37-F4E7-4745-8A9A-86C59E5DBE28}" type="pres">
      <dgm:prSet presAssocID="{AE4F972E-B199-4DF1-8744-1D428288669B}" presName="spaceRect" presStyleCnt="0"/>
      <dgm:spPr/>
    </dgm:pt>
    <dgm:pt modelId="{042996D1-22FF-440E-989B-E2E30D01B010}" type="pres">
      <dgm:prSet presAssocID="{AE4F972E-B199-4DF1-8744-1D428288669B}" presName="parTx" presStyleLbl="revTx" presStyleIdx="2" presStyleCnt="4">
        <dgm:presLayoutVars>
          <dgm:chMax val="0"/>
          <dgm:chPref val="0"/>
        </dgm:presLayoutVars>
      </dgm:prSet>
      <dgm:spPr/>
    </dgm:pt>
    <dgm:pt modelId="{5BF72A6C-3FCF-4465-AD03-6438403488EF}" type="pres">
      <dgm:prSet presAssocID="{023AFCFE-17AB-4C40-B1A2-F8EF7CD14A1C}" presName="sibTrans" presStyleCnt="0"/>
      <dgm:spPr/>
    </dgm:pt>
    <dgm:pt modelId="{6EF53D91-F8A1-4B55-A684-B7075A2D89C5}" type="pres">
      <dgm:prSet presAssocID="{79237770-9A1F-4008-ADB0-0913C0AEEA7D}" presName="compNode" presStyleCnt="0"/>
      <dgm:spPr/>
    </dgm:pt>
    <dgm:pt modelId="{9C0519BF-15B4-4CFE-95D1-ADEF99DD6927}" type="pres">
      <dgm:prSet presAssocID="{79237770-9A1F-4008-ADB0-0913C0AEEA7D}" presName="bgRect" presStyleLbl="bgShp" presStyleIdx="3" presStyleCnt="4"/>
      <dgm:spPr/>
    </dgm:pt>
    <dgm:pt modelId="{10581CA4-36B0-4B0D-9B8F-F4A481441257}" type="pres">
      <dgm:prSet presAssocID="{79237770-9A1F-4008-ADB0-0913C0AEEA7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69C7987C-56E3-4EFA-A497-28BDC74DEF72}" type="pres">
      <dgm:prSet presAssocID="{79237770-9A1F-4008-ADB0-0913C0AEEA7D}" presName="spaceRect" presStyleCnt="0"/>
      <dgm:spPr/>
    </dgm:pt>
    <dgm:pt modelId="{68D93A07-FF99-45DB-8744-AA2971542AE7}" type="pres">
      <dgm:prSet presAssocID="{79237770-9A1F-4008-ADB0-0913C0AEEA7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C977601-392E-4B63-924F-0CA0481BAEF9}" type="presOf" srcId="{0AD63A04-9952-410B-B0E9-48C84EC2D67A}" destId="{B55854F9-096D-46BB-B1BF-FAFC17AE96D6}" srcOrd="0" destOrd="0" presId="urn:microsoft.com/office/officeart/2018/2/layout/IconVerticalSolidList"/>
    <dgm:cxn modelId="{03FF0F34-8903-4A3F-A19A-CA54E0729870}" type="presOf" srcId="{557CC058-1CF9-4DD4-8A3C-65C0541B2BCB}" destId="{0E510A4F-D963-4FCD-997B-9B75C1417638}" srcOrd="0" destOrd="0" presId="urn:microsoft.com/office/officeart/2018/2/layout/IconVerticalSolidList"/>
    <dgm:cxn modelId="{573B893A-1CC4-4884-879D-C4CDADE28183}" srcId="{557CC058-1CF9-4DD4-8A3C-65C0541B2BCB}" destId="{60AB8EF2-7AE6-4027-A3CA-2744F28876A8}" srcOrd="1" destOrd="0" parTransId="{B8D813EB-A607-4705-A7C8-3AAAB8B0B971}" sibTransId="{B8C359F0-8138-42A2-B877-C0A11C6D8C07}"/>
    <dgm:cxn modelId="{C1B3885D-1E9E-4C58-929E-32374CA9DF36}" type="presOf" srcId="{79237770-9A1F-4008-ADB0-0913C0AEEA7D}" destId="{68D93A07-FF99-45DB-8744-AA2971542AE7}" srcOrd="0" destOrd="0" presId="urn:microsoft.com/office/officeart/2018/2/layout/IconVerticalSolidList"/>
    <dgm:cxn modelId="{9DFAA35E-D951-496D-B4CA-7B3A24E9DE53}" type="presOf" srcId="{60AB8EF2-7AE6-4027-A3CA-2744F28876A8}" destId="{18B78904-DCC3-48BA-8728-EE38FB377799}" srcOrd="0" destOrd="0" presId="urn:microsoft.com/office/officeart/2018/2/layout/IconVerticalSolidList"/>
    <dgm:cxn modelId="{55142065-729E-41F4-8271-CD261F92E254}" srcId="{557CC058-1CF9-4DD4-8A3C-65C0541B2BCB}" destId="{AE4F972E-B199-4DF1-8744-1D428288669B}" srcOrd="2" destOrd="0" parTransId="{A75602AB-47BC-4FC6-8907-7BEC48909B5F}" sibTransId="{023AFCFE-17AB-4C40-B1A2-F8EF7CD14A1C}"/>
    <dgm:cxn modelId="{EEAF30E1-81C1-4FA7-8641-226CA9FFF3E6}" srcId="{557CC058-1CF9-4DD4-8A3C-65C0541B2BCB}" destId="{0AD63A04-9952-410B-B0E9-48C84EC2D67A}" srcOrd="0" destOrd="0" parTransId="{E52D834F-2682-4B11-8D21-58A6878795B6}" sibTransId="{EE683368-F6A7-485F-9FDC-6A00DEE4C5B3}"/>
    <dgm:cxn modelId="{347FC1E8-67EA-4703-8C20-A48DAF515E78}" type="presOf" srcId="{AE4F972E-B199-4DF1-8744-1D428288669B}" destId="{042996D1-22FF-440E-989B-E2E30D01B010}" srcOrd="0" destOrd="0" presId="urn:microsoft.com/office/officeart/2018/2/layout/IconVerticalSolidList"/>
    <dgm:cxn modelId="{6455A5FE-E79F-4D89-B9E4-3391CBDD46A4}" srcId="{557CC058-1CF9-4DD4-8A3C-65C0541B2BCB}" destId="{79237770-9A1F-4008-ADB0-0913C0AEEA7D}" srcOrd="3" destOrd="0" parTransId="{AB6244CF-477B-4B9A-9C50-DEE783A73B82}" sibTransId="{DD40C9E9-942F-489E-BC32-9DBB5EBD5BA0}"/>
    <dgm:cxn modelId="{82D6724E-A372-45ED-BA93-B5C98601B6DA}" type="presParOf" srcId="{0E510A4F-D963-4FCD-997B-9B75C1417638}" destId="{B2EFA260-344B-4FAF-8317-82EAAE42B062}" srcOrd="0" destOrd="0" presId="urn:microsoft.com/office/officeart/2018/2/layout/IconVerticalSolidList"/>
    <dgm:cxn modelId="{FABE4B90-95E0-41DA-9019-E1773A285746}" type="presParOf" srcId="{B2EFA260-344B-4FAF-8317-82EAAE42B062}" destId="{00A061EC-49AD-411B-86DC-212ABB1F82FC}" srcOrd="0" destOrd="0" presId="urn:microsoft.com/office/officeart/2018/2/layout/IconVerticalSolidList"/>
    <dgm:cxn modelId="{3BA000E4-4E39-4BB2-8185-E6BB0CD44D8B}" type="presParOf" srcId="{B2EFA260-344B-4FAF-8317-82EAAE42B062}" destId="{B98EC08A-05C2-4EB0-9FFB-157699797188}" srcOrd="1" destOrd="0" presId="urn:microsoft.com/office/officeart/2018/2/layout/IconVerticalSolidList"/>
    <dgm:cxn modelId="{A64428C5-39A2-4202-B602-CDA7D6156040}" type="presParOf" srcId="{B2EFA260-344B-4FAF-8317-82EAAE42B062}" destId="{9B211936-6F9F-49E0-80AA-3C113E538E2D}" srcOrd="2" destOrd="0" presId="urn:microsoft.com/office/officeart/2018/2/layout/IconVerticalSolidList"/>
    <dgm:cxn modelId="{A5BE2985-AFFE-470A-8DB5-8C792008090B}" type="presParOf" srcId="{B2EFA260-344B-4FAF-8317-82EAAE42B062}" destId="{B55854F9-096D-46BB-B1BF-FAFC17AE96D6}" srcOrd="3" destOrd="0" presId="urn:microsoft.com/office/officeart/2018/2/layout/IconVerticalSolidList"/>
    <dgm:cxn modelId="{19C92441-19C0-41D6-9413-B6B3BFC0AAB7}" type="presParOf" srcId="{0E510A4F-D963-4FCD-997B-9B75C1417638}" destId="{CE37F589-A2FA-4663-B0D7-0501EDE9BBA4}" srcOrd="1" destOrd="0" presId="urn:microsoft.com/office/officeart/2018/2/layout/IconVerticalSolidList"/>
    <dgm:cxn modelId="{A8CD336A-E102-4F0B-9694-8AD3B3643500}" type="presParOf" srcId="{0E510A4F-D963-4FCD-997B-9B75C1417638}" destId="{5A138816-7E56-41E1-81A0-EEFFE45478E1}" srcOrd="2" destOrd="0" presId="urn:microsoft.com/office/officeart/2018/2/layout/IconVerticalSolidList"/>
    <dgm:cxn modelId="{8B582CC8-4E6D-4B49-A024-F6A7CC84E2A4}" type="presParOf" srcId="{5A138816-7E56-41E1-81A0-EEFFE45478E1}" destId="{E1B816B1-BEB7-48F9-B31D-EC759A7ED93A}" srcOrd="0" destOrd="0" presId="urn:microsoft.com/office/officeart/2018/2/layout/IconVerticalSolidList"/>
    <dgm:cxn modelId="{71B869C3-5B1B-4F70-9A9A-EAA273E0E335}" type="presParOf" srcId="{5A138816-7E56-41E1-81A0-EEFFE45478E1}" destId="{3FC2A037-2127-4074-B086-E5D0DF5DF9DB}" srcOrd="1" destOrd="0" presId="urn:microsoft.com/office/officeart/2018/2/layout/IconVerticalSolidList"/>
    <dgm:cxn modelId="{5988F250-8C1A-420A-B25A-A44E4E76DE3A}" type="presParOf" srcId="{5A138816-7E56-41E1-81A0-EEFFE45478E1}" destId="{2A375ED1-5CAD-4027-A37A-2F5549ACA565}" srcOrd="2" destOrd="0" presId="urn:microsoft.com/office/officeart/2018/2/layout/IconVerticalSolidList"/>
    <dgm:cxn modelId="{B1343067-9E7E-4C1E-A496-15C4614788F5}" type="presParOf" srcId="{5A138816-7E56-41E1-81A0-EEFFE45478E1}" destId="{18B78904-DCC3-48BA-8728-EE38FB377799}" srcOrd="3" destOrd="0" presId="urn:microsoft.com/office/officeart/2018/2/layout/IconVerticalSolidList"/>
    <dgm:cxn modelId="{28A9C1D6-53B5-456B-8BB0-D159B27D3497}" type="presParOf" srcId="{0E510A4F-D963-4FCD-997B-9B75C1417638}" destId="{002DCC48-46BA-4340-A008-78F3EC74C60B}" srcOrd="3" destOrd="0" presId="urn:microsoft.com/office/officeart/2018/2/layout/IconVerticalSolidList"/>
    <dgm:cxn modelId="{B8FBA80E-9097-4E16-9EE6-707FDB0A763E}" type="presParOf" srcId="{0E510A4F-D963-4FCD-997B-9B75C1417638}" destId="{0BCAD053-6B84-4F97-9406-C58F4B487684}" srcOrd="4" destOrd="0" presId="urn:microsoft.com/office/officeart/2018/2/layout/IconVerticalSolidList"/>
    <dgm:cxn modelId="{0A874D41-DB08-490E-9119-257A7064CF83}" type="presParOf" srcId="{0BCAD053-6B84-4F97-9406-C58F4B487684}" destId="{BF779543-7A45-451B-9E99-F689058F8EBD}" srcOrd="0" destOrd="0" presId="urn:microsoft.com/office/officeart/2018/2/layout/IconVerticalSolidList"/>
    <dgm:cxn modelId="{C257AA3C-0017-44CE-A0C0-A6CFCC82F51F}" type="presParOf" srcId="{0BCAD053-6B84-4F97-9406-C58F4B487684}" destId="{B94F4C18-E865-46CA-AA29-F1D3DD3E6E5C}" srcOrd="1" destOrd="0" presId="urn:microsoft.com/office/officeart/2018/2/layout/IconVerticalSolidList"/>
    <dgm:cxn modelId="{810303EB-E080-4ED4-A608-0277EDB6118D}" type="presParOf" srcId="{0BCAD053-6B84-4F97-9406-C58F4B487684}" destId="{5082DA37-F4E7-4745-8A9A-86C59E5DBE28}" srcOrd="2" destOrd="0" presId="urn:microsoft.com/office/officeart/2018/2/layout/IconVerticalSolidList"/>
    <dgm:cxn modelId="{CE62C336-BC93-441D-96A6-CE460BE9CE1F}" type="presParOf" srcId="{0BCAD053-6B84-4F97-9406-C58F4B487684}" destId="{042996D1-22FF-440E-989B-E2E30D01B010}" srcOrd="3" destOrd="0" presId="urn:microsoft.com/office/officeart/2018/2/layout/IconVerticalSolidList"/>
    <dgm:cxn modelId="{017812C3-A05A-446F-B600-83BD2BD5FF2B}" type="presParOf" srcId="{0E510A4F-D963-4FCD-997B-9B75C1417638}" destId="{5BF72A6C-3FCF-4465-AD03-6438403488EF}" srcOrd="5" destOrd="0" presId="urn:microsoft.com/office/officeart/2018/2/layout/IconVerticalSolidList"/>
    <dgm:cxn modelId="{EFEBE521-AE08-49C1-B0BE-13365A5868F5}" type="presParOf" srcId="{0E510A4F-D963-4FCD-997B-9B75C1417638}" destId="{6EF53D91-F8A1-4B55-A684-B7075A2D89C5}" srcOrd="6" destOrd="0" presId="urn:microsoft.com/office/officeart/2018/2/layout/IconVerticalSolidList"/>
    <dgm:cxn modelId="{D197F6B2-A6CF-451F-8FE9-D2747653074E}" type="presParOf" srcId="{6EF53D91-F8A1-4B55-A684-B7075A2D89C5}" destId="{9C0519BF-15B4-4CFE-95D1-ADEF99DD6927}" srcOrd="0" destOrd="0" presId="urn:microsoft.com/office/officeart/2018/2/layout/IconVerticalSolidList"/>
    <dgm:cxn modelId="{7827D9FF-2803-4627-B4F5-5DAAF2712A3A}" type="presParOf" srcId="{6EF53D91-F8A1-4B55-A684-B7075A2D89C5}" destId="{10581CA4-36B0-4B0D-9B8F-F4A481441257}" srcOrd="1" destOrd="0" presId="urn:microsoft.com/office/officeart/2018/2/layout/IconVerticalSolidList"/>
    <dgm:cxn modelId="{107A8F07-BA11-4F91-9DD1-512DBFAD6F39}" type="presParOf" srcId="{6EF53D91-F8A1-4B55-A684-B7075A2D89C5}" destId="{69C7987C-56E3-4EFA-A497-28BDC74DEF72}" srcOrd="2" destOrd="0" presId="urn:microsoft.com/office/officeart/2018/2/layout/IconVerticalSolidList"/>
    <dgm:cxn modelId="{A945807F-FC3B-4478-BF93-5F9B96C92A13}" type="presParOf" srcId="{6EF53D91-F8A1-4B55-A684-B7075A2D89C5}" destId="{68D93A07-FF99-45DB-8744-AA2971542AE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21B991-87AF-BF48-B79E-D76EC7562ED4}">
      <dsp:nvSpPr>
        <dsp:cNvPr id="0" name=""/>
        <dsp:cNvSpPr/>
      </dsp:nvSpPr>
      <dsp:spPr>
        <a:xfrm>
          <a:off x="1953696" y="1509"/>
          <a:ext cx="7814784" cy="78201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629" tIns="198633" rIns="151629" bIns="1986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Sharing important information between staff members</a:t>
          </a:r>
        </a:p>
      </dsp:txBody>
      <dsp:txXfrm>
        <a:off x="1953696" y="1509"/>
        <a:ext cx="7814784" cy="782019"/>
      </dsp:txXfrm>
    </dsp:sp>
    <dsp:sp modelId="{98FB86F4-8E59-B944-AE19-86A659EB4C0B}">
      <dsp:nvSpPr>
        <dsp:cNvPr id="0" name=""/>
        <dsp:cNvSpPr/>
      </dsp:nvSpPr>
      <dsp:spPr>
        <a:xfrm>
          <a:off x="0" y="1509"/>
          <a:ext cx="1953696" cy="7820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383" tIns="77246" rIns="103383" bIns="7724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Sharing</a:t>
          </a:r>
        </a:p>
      </dsp:txBody>
      <dsp:txXfrm>
        <a:off x="0" y="1509"/>
        <a:ext cx="1953696" cy="782019"/>
      </dsp:txXfrm>
    </dsp:sp>
    <dsp:sp modelId="{FE9557E2-7304-1C40-A304-9D3B4B7192F2}">
      <dsp:nvSpPr>
        <dsp:cNvPr id="0" name=""/>
        <dsp:cNvSpPr/>
      </dsp:nvSpPr>
      <dsp:spPr>
        <a:xfrm>
          <a:off x="1953696" y="830450"/>
          <a:ext cx="7814784" cy="782019"/>
        </a:xfrm>
        <a:prstGeom prst="rect">
          <a:avLst/>
        </a:prstGeom>
        <a:solidFill>
          <a:schemeClr val="accent2">
            <a:tint val="40000"/>
            <a:alpha val="90000"/>
            <a:hueOff val="-278876"/>
            <a:satOff val="-10011"/>
            <a:lumOff val="-64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78876"/>
              <a:satOff val="-10011"/>
              <a:lumOff val="-64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629" tIns="198633" rIns="151629" bIns="1986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Keeping colleagues updated about ongoing work</a:t>
          </a:r>
        </a:p>
      </dsp:txBody>
      <dsp:txXfrm>
        <a:off x="1953696" y="830450"/>
        <a:ext cx="7814784" cy="782019"/>
      </dsp:txXfrm>
    </dsp:sp>
    <dsp:sp modelId="{DF218375-F6A7-C744-B5FA-B7475807B492}">
      <dsp:nvSpPr>
        <dsp:cNvPr id="0" name=""/>
        <dsp:cNvSpPr/>
      </dsp:nvSpPr>
      <dsp:spPr>
        <a:xfrm>
          <a:off x="0" y="830450"/>
          <a:ext cx="1953696" cy="782019"/>
        </a:xfrm>
        <a:prstGeom prst="rect">
          <a:avLst/>
        </a:prstGeom>
        <a:solidFill>
          <a:schemeClr val="accent2">
            <a:hueOff val="-347110"/>
            <a:satOff val="-7210"/>
            <a:lumOff val="-1961"/>
            <a:alphaOff val="0"/>
          </a:schemeClr>
        </a:solidFill>
        <a:ln w="12700" cap="flat" cmpd="sng" algn="ctr">
          <a:solidFill>
            <a:schemeClr val="accent2">
              <a:hueOff val="-347110"/>
              <a:satOff val="-7210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383" tIns="77246" rIns="103383" bIns="7724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Keeping</a:t>
          </a:r>
        </a:p>
      </dsp:txBody>
      <dsp:txXfrm>
        <a:off x="0" y="830450"/>
        <a:ext cx="1953696" cy="782019"/>
      </dsp:txXfrm>
    </dsp:sp>
    <dsp:sp modelId="{8E35CC82-40A3-D64F-A999-0CEFDF222DDC}">
      <dsp:nvSpPr>
        <dsp:cNvPr id="0" name=""/>
        <dsp:cNvSpPr/>
      </dsp:nvSpPr>
      <dsp:spPr>
        <a:xfrm>
          <a:off x="1953696" y="1659391"/>
          <a:ext cx="7814784" cy="782019"/>
        </a:xfrm>
        <a:prstGeom prst="rect">
          <a:avLst/>
        </a:prstGeom>
        <a:solidFill>
          <a:schemeClr val="accent2">
            <a:tint val="40000"/>
            <a:alpha val="90000"/>
            <a:hueOff val="-557753"/>
            <a:satOff val="-20023"/>
            <a:lumOff val="-129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57753"/>
              <a:satOff val="-20023"/>
              <a:lumOff val="-12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629" tIns="198633" rIns="151629" bIns="1986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Making sure staff understand what needs to be done</a:t>
          </a:r>
        </a:p>
      </dsp:txBody>
      <dsp:txXfrm>
        <a:off x="1953696" y="1659391"/>
        <a:ext cx="7814784" cy="782019"/>
      </dsp:txXfrm>
    </dsp:sp>
    <dsp:sp modelId="{3CE1AA00-6722-9B46-919E-A263C42BA715}">
      <dsp:nvSpPr>
        <dsp:cNvPr id="0" name=""/>
        <dsp:cNvSpPr/>
      </dsp:nvSpPr>
      <dsp:spPr>
        <a:xfrm>
          <a:off x="0" y="1659391"/>
          <a:ext cx="1953696" cy="782019"/>
        </a:xfrm>
        <a:prstGeom prst="rect">
          <a:avLst/>
        </a:prstGeom>
        <a:solidFill>
          <a:schemeClr val="accent2">
            <a:hueOff val="-694219"/>
            <a:satOff val="-14421"/>
            <a:lumOff val="-3921"/>
            <a:alphaOff val="0"/>
          </a:schemeClr>
        </a:solidFill>
        <a:ln w="12700" cap="flat" cmpd="sng" algn="ctr">
          <a:solidFill>
            <a:schemeClr val="accent2">
              <a:hueOff val="-694219"/>
              <a:satOff val="-14421"/>
              <a:lumOff val="-39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383" tIns="77246" rIns="103383" bIns="7724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Making</a:t>
          </a:r>
        </a:p>
      </dsp:txBody>
      <dsp:txXfrm>
        <a:off x="0" y="1659391"/>
        <a:ext cx="1953696" cy="782019"/>
      </dsp:txXfrm>
    </dsp:sp>
    <dsp:sp modelId="{09366C53-CA1D-0142-A410-E6F22EC359B4}">
      <dsp:nvSpPr>
        <dsp:cNvPr id="0" name=""/>
        <dsp:cNvSpPr/>
      </dsp:nvSpPr>
      <dsp:spPr>
        <a:xfrm>
          <a:off x="1953696" y="2488332"/>
          <a:ext cx="7814784" cy="782019"/>
        </a:xfrm>
        <a:prstGeom prst="rect">
          <a:avLst/>
        </a:prstGeom>
        <a:solidFill>
          <a:schemeClr val="accent2">
            <a:tint val="40000"/>
            <a:alpha val="90000"/>
            <a:hueOff val="-836629"/>
            <a:satOff val="-30034"/>
            <a:lumOff val="-193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36629"/>
              <a:satOff val="-30034"/>
              <a:lumOff val="-19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629" tIns="198633" rIns="151629" bIns="1986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Helping team members coordinate their work effectively</a:t>
          </a:r>
        </a:p>
      </dsp:txBody>
      <dsp:txXfrm>
        <a:off x="1953696" y="2488332"/>
        <a:ext cx="7814784" cy="782019"/>
      </dsp:txXfrm>
    </dsp:sp>
    <dsp:sp modelId="{6884DADA-746B-AC48-AFF3-715866A91A0A}">
      <dsp:nvSpPr>
        <dsp:cNvPr id="0" name=""/>
        <dsp:cNvSpPr/>
      </dsp:nvSpPr>
      <dsp:spPr>
        <a:xfrm>
          <a:off x="0" y="2488332"/>
          <a:ext cx="1953696" cy="782019"/>
        </a:xfrm>
        <a:prstGeom prst="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accent2">
              <a:hueOff val="-1041329"/>
              <a:satOff val="-21631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383" tIns="77246" rIns="103383" bIns="7724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Helping</a:t>
          </a:r>
        </a:p>
      </dsp:txBody>
      <dsp:txXfrm>
        <a:off x="0" y="2488332"/>
        <a:ext cx="1953696" cy="7820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A061EC-49AD-411B-86DC-212ABB1F82FC}">
      <dsp:nvSpPr>
        <dsp:cNvPr id="0" name=""/>
        <dsp:cNvSpPr/>
      </dsp:nvSpPr>
      <dsp:spPr>
        <a:xfrm>
          <a:off x="0" y="1579"/>
          <a:ext cx="9642112" cy="8003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8EC08A-05C2-4EB0-9FFB-157699797188}">
      <dsp:nvSpPr>
        <dsp:cNvPr id="0" name=""/>
        <dsp:cNvSpPr/>
      </dsp:nvSpPr>
      <dsp:spPr>
        <a:xfrm>
          <a:off x="242093" y="181648"/>
          <a:ext cx="440170" cy="4401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854F9-096D-46BB-B1BF-FAFC17AE96D6}">
      <dsp:nvSpPr>
        <dsp:cNvPr id="0" name=""/>
        <dsp:cNvSpPr/>
      </dsp:nvSpPr>
      <dsp:spPr>
        <a:xfrm>
          <a:off x="924357" y="1579"/>
          <a:ext cx="8717755" cy="800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699" tIns="84699" rIns="84699" bIns="8469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Microsoft Teams lets healthcare staff chat, call and post messages</a:t>
          </a:r>
        </a:p>
      </dsp:txBody>
      <dsp:txXfrm>
        <a:off x="924357" y="1579"/>
        <a:ext cx="8717755" cy="800309"/>
      </dsp:txXfrm>
    </dsp:sp>
    <dsp:sp modelId="{E1B816B1-BEB7-48F9-B31D-EC759A7ED93A}">
      <dsp:nvSpPr>
        <dsp:cNvPr id="0" name=""/>
        <dsp:cNvSpPr/>
      </dsp:nvSpPr>
      <dsp:spPr>
        <a:xfrm>
          <a:off x="0" y="1001965"/>
          <a:ext cx="9642112" cy="8003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C2A037-2127-4074-B086-E5D0DF5DF9DB}">
      <dsp:nvSpPr>
        <dsp:cNvPr id="0" name=""/>
        <dsp:cNvSpPr/>
      </dsp:nvSpPr>
      <dsp:spPr>
        <a:xfrm>
          <a:off x="242093" y="1182035"/>
          <a:ext cx="440170" cy="4401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B78904-DCC3-48BA-8728-EE38FB377799}">
      <dsp:nvSpPr>
        <dsp:cNvPr id="0" name=""/>
        <dsp:cNvSpPr/>
      </dsp:nvSpPr>
      <dsp:spPr>
        <a:xfrm>
          <a:off x="924357" y="1001965"/>
          <a:ext cx="8717755" cy="800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699" tIns="84699" rIns="84699" bIns="8469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Staff can communicate and work together as a team</a:t>
          </a:r>
        </a:p>
      </dsp:txBody>
      <dsp:txXfrm>
        <a:off x="924357" y="1001965"/>
        <a:ext cx="8717755" cy="800309"/>
      </dsp:txXfrm>
    </dsp:sp>
    <dsp:sp modelId="{BF779543-7A45-451B-9E99-F689058F8EBD}">
      <dsp:nvSpPr>
        <dsp:cNvPr id="0" name=""/>
        <dsp:cNvSpPr/>
      </dsp:nvSpPr>
      <dsp:spPr>
        <a:xfrm>
          <a:off x="0" y="2002352"/>
          <a:ext cx="9642112" cy="80030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4F4C18-E865-46CA-AA29-F1D3DD3E6E5C}">
      <dsp:nvSpPr>
        <dsp:cNvPr id="0" name=""/>
        <dsp:cNvSpPr/>
      </dsp:nvSpPr>
      <dsp:spPr>
        <a:xfrm>
          <a:off x="242093" y="2182422"/>
          <a:ext cx="440170" cy="4401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2996D1-22FF-440E-989B-E2E30D01B010}">
      <dsp:nvSpPr>
        <dsp:cNvPr id="0" name=""/>
        <dsp:cNvSpPr/>
      </dsp:nvSpPr>
      <dsp:spPr>
        <a:xfrm>
          <a:off x="924357" y="2002352"/>
          <a:ext cx="8717755" cy="800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699" tIns="84699" rIns="84699" bIns="8469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Teams can be used to store and share files and documents</a:t>
          </a:r>
        </a:p>
      </dsp:txBody>
      <dsp:txXfrm>
        <a:off x="924357" y="2002352"/>
        <a:ext cx="8717755" cy="800309"/>
      </dsp:txXfrm>
    </dsp:sp>
    <dsp:sp modelId="{9C0519BF-15B4-4CFE-95D1-ADEF99DD6927}">
      <dsp:nvSpPr>
        <dsp:cNvPr id="0" name=""/>
        <dsp:cNvSpPr/>
      </dsp:nvSpPr>
      <dsp:spPr>
        <a:xfrm>
          <a:off x="0" y="3002739"/>
          <a:ext cx="9642112" cy="8003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581CA4-36B0-4B0D-9B8F-F4A481441257}">
      <dsp:nvSpPr>
        <dsp:cNvPr id="0" name=""/>
        <dsp:cNvSpPr/>
      </dsp:nvSpPr>
      <dsp:spPr>
        <a:xfrm>
          <a:off x="242093" y="3182809"/>
          <a:ext cx="440170" cy="4401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D93A07-FF99-45DB-8744-AA2971542AE7}">
      <dsp:nvSpPr>
        <dsp:cNvPr id="0" name=""/>
        <dsp:cNvSpPr/>
      </dsp:nvSpPr>
      <dsp:spPr>
        <a:xfrm>
          <a:off x="924357" y="3002739"/>
          <a:ext cx="8717755" cy="800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699" tIns="84699" rIns="84699" bIns="8469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The Shifts feature can be used to create, manage and share staff schedules</a:t>
          </a:r>
        </a:p>
      </dsp:txBody>
      <dsp:txXfrm>
        <a:off x="924357" y="3002739"/>
        <a:ext cx="8717755" cy="8003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5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881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179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849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358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306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887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392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220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119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499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082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365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5" r:id="rId6"/>
    <p:sldLayoutId id="2147483680" r:id="rId7"/>
    <p:sldLayoutId id="2147483681" r:id="rId8"/>
    <p:sldLayoutId id="2147483682" r:id="rId9"/>
    <p:sldLayoutId id="2147483684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e.nhs.uk/our-work/cancer-diagnostics/cancer-communications-resource-hub/staf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 descr="Blue arrows pointing at a red button">
            <a:extLst>
              <a:ext uri="{FF2B5EF4-FFF2-40B4-BE49-F238E27FC236}">
                <a16:creationId xmlns:a16="http://schemas.microsoft.com/office/drawing/2014/main" id="{5865E14F-9828-3003-F7F2-8B1C9E5DCA6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0826" b="4904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48C060-2D64-5D7B-08B6-9DE9AE4A8E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2" y="2326509"/>
            <a:ext cx="7588155" cy="917793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Group choices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514F34-6F63-27A8-A8EB-B9C859926E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3605" y="3805512"/>
            <a:ext cx="9097701" cy="1414091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10000"/>
              </a:lnSpc>
            </a:pPr>
            <a:r>
              <a:rPr lang="en-US" sz="9600" b="1" dirty="0">
                <a:solidFill>
                  <a:srgbClr val="FFFFFF"/>
                </a:solidFill>
              </a:rPr>
              <a:t>Workplace task - Staff communication and daily updates. </a:t>
            </a:r>
          </a:p>
          <a:p>
            <a:pPr>
              <a:lnSpc>
                <a:spcPct val="110000"/>
              </a:lnSpc>
            </a:pPr>
            <a:r>
              <a:rPr lang="en-US" sz="9600" b="1" dirty="0">
                <a:solidFill>
                  <a:srgbClr val="FFFFFF"/>
                </a:solidFill>
              </a:rPr>
              <a:t>Microsoft 365 tool – Microsoft Teams 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solidFill>
                  <a:srgbClr val="FFFFFF"/>
                </a:solidFill>
              </a:rPr>
              <a:t>  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solidFill>
                  <a:srgbClr val="FFFFFF"/>
                </a:solidFill>
              </a:rPr>
              <a:t>           </a:t>
            </a:r>
          </a:p>
        </p:txBody>
      </p:sp>
    </p:spTree>
    <p:extLst>
      <p:ext uri="{BB962C8B-B14F-4D97-AF65-F5344CB8AC3E}">
        <p14:creationId xmlns:p14="http://schemas.microsoft.com/office/powerpoint/2010/main" val="37176509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0D5423-455B-F2E9-8606-783D22701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521" y="129092"/>
            <a:ext cx="10945037" cy="945136"/>
          </a:xfrm>
        </p:spPr>
        <p:txBody>
          <a:bodyPr anchor="t">
            <a:normAutofit fontScale="90000"/>
          </a:bodyPr>
          <a:lstStyle/>
          <a:p>
            <a:r>
              <a:rPr lang="en-US" dirty="0"/>
              <a:t>What does staff communication and daily updates involve?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C9F377-8AC5-B590-856B-9A62E1C586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5198538"/>
              </p:ext>
            </p:extLst>
          </p:nvPr>
        </p:nvGraphicFramePr>
        <p:xfrm>
          <a:off x="375981" y="1330882"/>
          <a:ext cx="9768480" cy="327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2BDD5F3-2769-4E1F-81EE-5D221250DB9F}"/>
              </a:ext>
            </a:extLst>
          </p:cNvPr>
          <p:cNvSpPr txBox="1"/>
          <p:nvPr/>
        </p:nvSpPr>
        <p:spPr>
          <a:xfrm>
            <a:off x="86060" y="4920518"/>
            <a:ext cx="118979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At Ashford, daily communication helps staff working in different locations stay updated about care, appointment support, care records and wellbeing checks.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660A10-577E-920A-C6F2-08EE6B4CF018}"/>
              </a:ext>
            </a:extLst>
          </p:cNvPr>
          <p:cNvSpPr txBox="1"/>
          <p:nvPr/>
        </p:nvSpPr>
        <p:spPr>
          <a:xfrm>
            <a:off x="375981" y="6069289"/>
            <a:ext cx="4217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(Health Education England, n.d.)</a:t>
            </a:r>
          </a:p>
        </p:txBody>
      </p:sp>
    </p:spTree>
    <p:extLst>
      <p:ext uri="{BB962C8B-B14F-4D97-AF65-F5344CB8AC3E}">
        <p14:creationId xmlns:p14="http://schemas.microsoft.com/office/powerpoint/2010/main" val="425031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39B2D4-F70B-584C-25F4-3B397E648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905" y="167204"/>
            <a:ext cx="8405308" cy="830997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dirty="0"/>
              <a:t>Which Microsoft 365 tool was selected?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C0E82F-97D5-F1B5-DFEF-38A8044E1C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3048668"/>
              </p:ext>
            </p:extLst>
          </p:nvPr>
        </p:nvGraphicFramePr>
        <p:xfrm>
          <a:off x="534620" y="1165405"/>
          <a:ext cx="9642113" cy="38046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CC8D309-E6F3-61E3-BE5D-858B16BD6238}"/>
              </a:ext>
            </a:extLst>
          </p:cNvPr>
          <p:cNvSpPr txBox="1"/>
          <p:nvPr/>
        </p:nvSpPr>
        <p:spPr>
          <a:xfrm>
            <a:off x="423782" y="5159520"/>
            <a:ext cx="91827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Ashford staff could use Teams to keep workers in different locations connected and reduce missed updates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A83A56-6881-C782-27E3-9D9C989A4DBA}"/>
              </a:ext>
            </a:extLst>
          </p:cNvPr>
          <p:cNvSpPr txBox="1"/>
          <p:nvPr/>
        </p:nvSpPr>
        <p:spPr>
          <a:xfrm flipH="1">
            <a:off x="1312431" y="6271708"/>
            <a:ext cx="37651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2000" dirty="0"/>
              <a:t>Microsoft, 2026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59652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90E88-D5E3-DA16-2B3E-F0556BA86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91C36-2D29-20A2-93B8-9C296F1E89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2226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CFAB6-47C1-5809-0C2C-57204585A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A87D8-1199-6DF9-937C-D05C5CA4E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5933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FFFDF-219C-8888-7708-C14C57E53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898A0-8D4D-A3B9-AD28-56767537D6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Health Education England (n.d.) Staff. Available at: </a:t>
            </a:r>
            <a:r>
              <a:rPr lang="en-US" dirty="0">
                <a:hlinkClick r:id="rId2"/>
              </a:rPr>
              <a:t>https://www.hee.nhs.uk/our-work/cancer-diagnostics/cancer-communications-resource-hub/staff</a:t>
            </a:r>
            <a:r>
              <a:rPr lang="en-US" dirty="0"/>
              <a:t> (Accessed: 2 October 2026)</a:t>
            </a:r>
          </a:p>
          <a:p>
            <a:r>
              <a:rPr lang="en-US" dirty="0"/>
              <a:t>Microsoft (2026) Configure integration with Microsoft Teams for healthcare </a:t>
            </a:r>
            <a:r>
              <a:rPr lang="en-US" dirty="0" err="1"/>
              <a:t>organisazions</a:t>
            </a:r>
            <a:r>
              <a:rPr lang="en-US" dirty="0"/>
              <a:t>. Available at: Microsoft Learn page (Accessed: 2 October 2026).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569967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5717</TotalTime>
  <Words>231</Words>
  <Application>Microsoft Macintosh PowerPoint</Application>
  <PresentationFormat>Widescreen</PresentationFormat>
  <Paragraphs>26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Neue Haas Grotesk Text Pro</vt:lpstr>
      <vt:lpstr>VanillaVTI</vt:lpstr>
      <vt:lpstr>Group choices </vt:lpstr>
      <vt:lpstr>What does staff communication and daily updates involve?</vt:lpstr>
      <vt:lpstr>Which Microsoft 365 tool was selected?</vt:lpstr>
      <vt:lpstr>PowerPoint Presentation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Fahd Nadeem (2606818)</dc:creator>
  <cp:lastModifiedBy>Fahd Nadeem (2606818)</cp:lastModifiedBy>
  <cp:revision>2</cp:revision>
  <dcterms:created xsi:type="dcterms:W3CDTF">2026-10-02T15:28:33Z</dcterms:created>
  <dcterms:modified xsi:type="dcterms:W3CDTF">2026-10-06T14:46:09Z</dcterms:modified>
</cp:coreProperties>
</file>