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68" r:id="rId2"/>
    <p:sldId id="278" r:id="rId3"/>
    <p:sldId id="260" r:id="rId4"/>
    <p:sldId id="275" r:id="rId5"/>
    <p:sldId id="281" r:id="rId6"/>
    <p:sldId id="280" r:id="rId7"/>
    <p:sldId id="283" r:id="rId8"/>
    <p:sldId id="285" r:id="rId9"/>
    <p:sldId id="284" r:id="rId10"/>
    <p:sldId id="286" r:id="rId11"/>
    <p:sldId id="287" r:id="rId12"/>
    <p:sldId id="288" r:id="rId13"/>
    <p:sldId id="289" r:id="rId14"/>
    <p:sldId id="290" r:id="rId15"/>
    <p:sldId id="291" r:id="rId16"/>
    <p:sldId id="29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cer" initials="a" lastIdx="1" clrIdx="0">
    <p:extLst>
      <p:ext uri="{19B8F6BF-5375-455C-9EA6-DF929625EA0E}">
        <p15:presenceInfo xmlns:p15="http://schemas.microsoft.com/office/powerpoint/2012/main" userId="ac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33CC"/>
    <a:srgbClr val="FF99CC"/>
    <a:srgbClr val="FF0066"/>
    <a:srgbClr val="66FF33"/>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29" autoAdjust="0"/>
    <p:restoredTop sz="94660"/>
  </p:normalViewPr>
  <p:slideViewPr>
    <p:cSldViewPr snapToGrid="0">
      <p:cViewPr varScale="1">
        <p:scale>
          <a:sx n="73" d="100"/>
          <a:sy n="73" d="100"/>
        </p:scale>
        <p:origin x="6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13DA73-958E-4AFA-95C4-525901227594}" type="doc">
      <dgm:prSet loTypeId="urn:microsoft.com/office/officeart/2005/8/layout/radial5" loCatId="cycle" qsTypeId="urn:microsoft.com/office/officeart/2005/8/quickstyle/3d1" qsCatId="3D" csTypeId="urn:microsoft.com/office/officeart/2005/8/colors/accent1_2" csCatId="accent1" phldr="1"/>
      <dgm:spPr/>
      <dgm:t>
        <a:bodyPr/>
        <a:lstStyle/>
        <a:p>
          <a:endParaRPr lang="en-GB"/>
        </a:p>
      </dgm:t>
    </dgm:pt>
    <dgm:pt modelId="{0800CCE5-93BA-4C70-8925-3948C888641C}">
      <dgm:prSet phldrT="[Текст]" custT="1"/>
      <dgm:spPr>
        <a:solidFill>
          <a:srgbClr val="00B0F0"/>
        </a:solidFill>
      </dgm:spPr>
      <dgm:t>
        <a:bodyPr/>
        <a:lstStyle/>
        <a:p>
          <a:r>
            <a:rPr lang="en-US" sz="2000" b="1" dirty="0">
              <a:solidFill>
                <a:srgbClr val="002060"/>
              </a:solidFill>
              <a:latin typeface="Felix Titling" panose="04060505060202020A04" pitchFamily="82" charset="0"/>
            </a:rPr>
            <a:t>Target market </a:t>
          </a:r>
          <a:r>
            <a:rPr lang="bg-BG" sz="2000" b="1" dirty="0">
              <a:solidFill>
                <a:srgbClr val="002060"/>
              </a:solidFill>
              <a:latin typeface="Felix Titling" panose="04060505060202020A04" pitchFamily="82" charset="0"/>
            </a:rPr>
            <a:t>/</a:t>
          </a:r>
          <a:r>
            <a:rPr lang="en-US" sz="2000" b="1" dirty="0">
              <a:solidFill>
                <a:srgbClr val="002060"/>
              </a:solidFill>
              <a:latin typeface="Felix Titling" panose="04060505060202020A04" pitchFamily="82" charset="0"/>
            </a:rPr>
            <a:t>  market segmentation </a:t>
          </a:r>
          <a:endParaRPr lang="en-GB" sz="2000" b="1" dirty="0">
            <a:solidFill>
              <a:srgbClr val="002060"/>
            </a:solidFill>
            <a:latin typeface="Felix Titling" panose="04060505060202020A04" pitchFamily="82" charset="0"/>
          </a:endParaRPr>
        </a:p>
      </dgm:t>
    </dgm:pt>
    <dgm:pt modelId="{1A576282-6E7C-445D-84A3-B40990BF0072}" type="parTrans" cxnId="{1D91AC72-3BB9-4552-B8B5-1C4ACAF40212}">
      <dgm:prSet/>
      <dgm:spPr/>
      <dgm:t>
        <a:bodyPr/>
        <a:lstStyle/>
        <a:p>
          <a:endParaRPr lang="en-GB"/>
        </a:p>
      </dgm:t>
    </dgm:pt>
    <dgm:pt modelId="{852500AB-3D26-4C34-8C23-7B91DBA9D2AB}" type="sibTrans" cxnId="{1D91AC72-3BB9-4552-B8B5-1C4ACAF40212}">
      <dgm:prSet/>
      <dgm:spPr/>
      <dgm:t>
        <a:bodyPr/>
        <a:lstStyle/>
        <a:p>
          <a:endParaRPr lang="en-GB"/>
        </a:p>
      </dgm:t>
    </dgm:pt>
    <dgm:pt modelId="{F7C404B6-CC24-4992-803E-DED3C971ECA6}">
      <dgm:prSet phldrT="[Текст]" custT="1"/>
      <dgm:spPr>
        <a:solidFill>
          <a:srgbClr val="00B0F0"/>
        </a:solidFill>
      </dgm:spPr>
      <dgm:t>
        <a:bodyPr/>
        <a:lstStyle/>
        <a:p>
          <a:r>
            <a:rPr lang="en-US" sz="2400" dirty="0">
              <a:solidFill>
                <a:srgbClr val="002060"/>
              </a:solidFill>
              <a:latin typeface="Century Schoolbook" panose="02040604050505020304" pitchFamily="18" charset="0"/>
            </a:rPr>
            <a:t>The business</a:t>
          </a:r>
        </a:p>
        <a:p>
          <a:r>
            <a:rPr lang="en-US" sz="2400" dirty="0">
              <a:solidFill>
                <a:srgbClr val="002060"/>
              </a:solidFill>
              <a:latin typeface="Century Schoolbook" panose="02040604050505020304" pitchFamily="18" charset="0"/>
            </a:rPr>
            <a:t>traveler</a:t>
          </a:r>
          <a:endParaRPr lang="en-GB" sz="2400" dirty="0">
            <a:solidFill>
              <a:srgbClr val="002060"/>
            </a:solidFill>
            <a:latin typeface="Century Schoolbook" panose="02040604050505020304" pitchFamily="18" charset="0"/>
          </a:endParaRPr>
        </a:p>
      </dgm:t>
    </dgm:pt>
    <dgm:pt modelId="{B78A0D0F-0E3F-47D0-8701-E684D2E6E2AA}" type="parTrans" cxnId="{FAE2D70E-0F30-4BDC-B7EE-FB51C7AC607C}">
      <dgm:prSet/>
      <dgm:spPr>
        <a:solidFill>
          <a:srgbClr val="FFFF00"/>
        </a:solidFill>
      </dgm:spPr>
      <dgm:t>
        <a:bodyPr/>
        <a:lstStyle/>
        <a:p>
          <a:endParaRPr lang="en-GB"/>
        </a:p>
      </dgm:t>
    </dgm:pt>
    <dgm:pt modelId="{F77AA0F0-67EB-4905-BB4B-B2F35D9DD983}" type="sibTrans" cxnId="{FAE2D70E-0F30-4BDC-B7EE-FB51C7AC607C}">
      <dgm:prSet/>
      <dgm:spPr/>
      <dgm:t>
        <a:bodyPr/>
        <a:lstStyle/>
        <a:p>
          <a:endParaRPr lang="en-GB"/>
        </a:p>
      </dgm:t>
    </dgm:pt>
    <dgm:pt modelId="{5B18DBAB-1E3A-4AB0-872F-00386867543E}">
      <dgm:prSet phldrT="[Текст]" custT="1"/>
      <dgm:spPr>
        <a:solidFill>
          <a:srgbClr val="00B0F0"/>
        </a:solidFill>
      </dgm:spPr>
      <dgm:t>
        <a:bodyPr/>
        <a:lstStyle/>
        <a:p>
          <a:r>
            <a:rPr lang="en-US" sz="2800" dirty="0">
              <a:solidFill>
                <a:srgbClr val="002060"/>
              </a:solidFill>
              <a:latin typeface="Century Schoolbook" panose="02040604050505020304" pitchFamily="18" charset="0"/>
            </a:rPr>
            <a:t>The Leisure traveler</a:t>
          </a:r>
          <a:endParaRPr lang="en-GB" sz="2800" dirty="0">
            <a:solidFill>
              <a:srgbClr val="002060"/>
            </a:solidFill>
            <a:latin typeface="Century Schoolbook" panose="02040604050505020304" pitchFamily="18" charset="0"/>
          </a:endParaRPr>
        </a:p>
      </dgm:t>
    </dgm:pt>
    <dgm:pt modelId="{5A9B0461-5088-472F-8512-DAA92DBD7E56}" type="parTrans" cxnId="{1C1DDC12-A464-4D7E-B755-FA400122B798}">
      <dgm:prSet/>
      <dgm:spPr>
        <a:solidFill>
          <a:srgbClr val="FFFF00"/>
        </a:solidFill>
      </dgm:spPr>
      <dgm:t>
        <a:bodyPr/>
        <a:lstStyle/>
        <a:p>
          <a:endParaRPr lang="en-GB"/>
        </a:p>
      </dgm:t>
    </dgm:pt>
    <dgm:pt modelId="{F62EA291-0307-461D-AF86-8EDE42BB9CD7}" type="sibTrans" cxnId="{1C1DDC12-A464-4D7E-B755-FA400122B798}">
      <dgm:prSet/>
      <dgm:spPr/>
      <dgm:t>
        <a:bodyPr/>
        <a:lstStyle/>
        <a:p>
          <a:endParaRPr lang="en-GB"/>
        </a:p>
      </dgm:t>
    </dgm:pt>
    <dgm:pt modelId="{D1F6D504-D569-4A0B-A4B9-0F7CEFA5BBF7}">
      <dgm:prSet phldrT="[Текст]" custT="1"/>
      <dgm:spPr>
        <a:solidFill>
          <a:srgbClr val="00B0F0"/>
        </a:solidFill>
      </dgm:spPr>
      <dgm:t>
        <a:bodyPr/>
        <a:lstStyle/>
        <a:p>
          <a:r>
            <a:rPr lang="en-US" sz="2600" dirty="0">
              <a:solidFill>
                <a:srgbClr val="002060"/>
              </a:solidFill>
              <a:latin typeface="Century Schoolbook" panose="02040604050505020304" pitchFamily="18" charset="0"/>
            </a:rPr>
            <a:t>The group travelers</a:t>
          </a:r>
          <a:endParaRPr lang="en-GB" sz="2600" dirty="0">
            <a:solidFill>
              <a:srgbClr val="002060"/>
            </a:solidFill>
            <a:latin typeface="Century Schoolbook" panose="02040604050505020304" pitchFamily="18" charset="0"/>
          </a:endParaRPr>
        </a:p>
      </dgm:t>
    </dgm:pt>
    <dgm:pt modelId="{B9053CF1-7493-44F3-A311-A9A4CEA3A267}" type="parTrans" cxnId="{16DDF151-BD88-4B40-804F-E0D71F944626}">
      <dgm:prSet/>
      <dgm:spPr>
        <a:solidFill>
          <a:srgbClr val="FFFF00"/>
        </a:solidFill>
      </dgm:spPr>
      <dgm:t>
        <a:bodyPr/>
        <a:lstStyle/>
        <a:p>
          <a:endParaRPr lang="en-GB"/>
        </a:p>
      </dgm:t>
    </dgm:pt>
    <dgm:pt modelId="{C4696500-1C6A-4A95-9832-B52C3B70B55C}" type="sibTrans" cxnId="{16DDF151-BD88-4B40-804F-E0D71F944626}">
      <dgm:prSet/>
      <dgm:spPr/>
      <dgm:t>
        <a:bodyPr/>
        <a:lstStyle/>
        <a:p>
          <a:endParaRPr lang="en-GB"/>
        </a:p>
      </dgm:t>
    </dgm:pt>
    <dgm:pt modelId="{9009E56B-B7A2-471A-8BD2-2B42BE2B70E0}">
      <dgm:prSet phldrT="[Текст]" custT="1"/>
      <dgm:spPr>
        <a:solidFill>
          <a:srgbClr val="00B0F0"/>
        </a:solidFill>
      </dgm:spPr>
      <dgm:t>
        <a:bodyPr/>
        <a:lstStyle/>
        <a:p>
          <a:r>
            <a:rPr lang="en-US" sz="2800" dirty="0">
              <a:solidFill>
                <a:srgbClr val="002060"/>
              </a:solidFill>
              <a:latin typeface="Century Schoolbook" panose="02040604050505020304" pitchFamily="18" charset="0"/>
            </a:rPr>
            <a:t>The families</a:t>
          </a:r>
          <a:endParaRPr lang="en-GB" sz="2800" dirty="0">
            <a:solidFill>
              <a:srgbClr val="002060"/>
            </a:solidFill>
            <a:latin typeface="Century Schoolbook" panose="02040604050505020304" pitchFamily="18" charset="0"/>
          </a:endParaRPr>
        </a:p>
      </dgm:t>
    </dgm:pt>
    <dgm:pt modelId="{1A280DFA-0922-4276-88D3-AD042C164667}" type="parTrans" cxnId="{39EF71BF-7F35-401B-96CD-1AB476A9AB16}">
      <dgm:prSet/>
      <dgm:spPr>
        <a:solidFill>
          <a:srgbClr val="FFFF00"/>
        </a:solidFill>
      </dgm:spPr>
      <dgm:t>
        <a:bodyPr/>
        <a:lstStyle/>
        <a:p>
          <a:endParaRPr lang="en-GB"/>
        </a:p>
      </dgm:t>
    </dgm:pt>
    <dgm:pt modelId="{F570928F-E2BC-4CAA-9060-CA83D98B799A}" type="sibTrans" cxnId="{39EF71BF-7F35-401B-96CD-1AB476A9AB16}">
      <dgm:prSet/>
      <dgm:spPr/>
      <dgm:t>
        <a:bodyPr/>
        <a:lstStyle/>
        <a:p>
          <a:endParaRPr lang="en-GB"/>
        </a:p>
      </dgm:t>
    </dgm:pt>
    <dgm:pt modelId="{D0D7C1AC-F68D-4A9B-AB89-B9FD5CEAE5CD}">
      <dgm:prSet custT="1"/>
      <dgm:spPr>
        <a:solidFill>
          <a:srgbClr val="00B0F0"/>
        </a:solidFill>
      </dgm:spPr>
      <dgm:t>
        <a:bodyPr/>
        <a:lstStyle/>
        <a:p>
          <a:r>
            <a:rPr lang="en-US" sz="2400" dirty="0">
              <a:solidFill>
                <a:srgbClr val="002060"/>
              </a:solidFill>
              <a:latin typeface="Century Schoolbook" panose="02040604050505020304" pitchFamily="18" charset="0"/>
            </a:rPr>
            <a:t>The students</a:t>
          </a:r>
          <a:endParaRPr lang="en-GB" sz="2400" dirty="0">
            <a:solidFill>
              <a:srgbClr val="002060"/>
            </a:solidFill>
            <a:latin typeface="Century Schoolbook" panose="02040604050505020304" pitchFamily="18" charset="0"/>
          </a:endParaRPr>
        </a:p>
      </dgm:t>
    </dgm:pt>
    <dgm:pt modelId="{FE76DA8A-FA14-49AA-A6A9-0B6BE01B79F7}" type="parTrans" cxnId="{BD497FA5-3547-44A9-855D-15DB7D035AF1}">
      <dgm:prSet/>
      <dgm:spPr>
        <a:solidFill>
          <a:srgbClr val="FFFF00"/>
        </a:solidFill>
      </dgm:spPr>
      <dgm:t>
        <a:bodyPr/>
        <a:lstStyle/>
        <a:p>
          <a:endParaRPr lang="en-GB"/>
        </a:p>
      </dgm:t>
    </dgm:pt>
    <dgm:pt modelId="{39B13B98-8D15-41F5-9177-D972A71CF2E1}" type="sibTrans" cxnId="{BD497FA5-3547-44A9-855D-15DB7D035AF1}">
      <dgm:prSet/>
      <dgm:spPr/>
      <dgm:t>
        <a:bodyPr/>
        <a:lstStyle/>
        <a:p>
          <a:endParaRPr lang="en-GB"/>
        </a:p>
      </dgm:t>
    </dgm:pt>
    <dgm:pt modelId="{75F5D7DA-A3D6-48BC-ACC8-38ED7FE23896}">
      <dgm:prSet custT="1"/>
      <dgm:spPr>
        <a:solidFill>
          <a:srgbClr val="00B0F0"/>
        </a:solidFill>
      </dgm:spPr>
      <dgm:t>
        <a:bodyPr/>
        <a:lstStyle/>
        <a:p>
          <a:r>
            <a:rPr lang="en-US" sz="2400" dirty="0">
              <a:solidFill>
                <a:srgbClr val="002060"/>
              </a:solidFill>
              <a:latin typeface="Century Schoolbook" panose="02040604050505020304" pitchFamily="18" charset="0"/>
            </a:rPr>
            <a:t>The scientists</a:t>
          </a:r>
          <a:endParaRPr lang="en-GB" sz="2400" dirty="0">
            <a:solidFill>
              <a:srgbClr val="002060"/>
            </a:solidFill>
            <a:latin typeface="Century Schoolbook" panose="02040604050505020304" pitchFamily="18" charset="0"/>
          </a:endParaRPr>
        </a:p>
      </dgm:t>
    </dgm:pt>
    <dgm:pt modelId="{A9247F09-B671-4CEA-A70D-CB44BC311A42}" type="parTrans" cxnId="{4A5AF6D8-B8B9-4E65-9DCD-5F5E2EC23DE1}">
      <dgm:prSet/>
      <dgm:spPr>
        <a:solidFill>
          <a:srgbClr val="FFFF00"/>
        </a:solidFill>
      </dgm:spPr>
      <dgm:t>
        <a:bodyPr/>
        <a:lstStyle/>
        <a:p>
          <a:endParaRPr lang="en-GB"/>
        </a:p>
      </dgm:t>
    </dgm:pt>
    <dgm:pt modelId="{5C00663E-52D9-4CDA-A05E-49C8C844678B}" type="sibTrans" cxnId="{4A5AF6D8-B8B9-4E65-9DCD-5F5E2EC23DE1}">
      <dgm:prSet/>
      <dgm:spPr/>
      <dgm:t>
        <a:bodyPr/>
        <a:lstStyle/>
        <a:p>
          <a:endParaRPr lang="en-GB"/>
        </a:p>
      </dgm:t>
    </dgm:pt>
    <dgm:pt modelId="{26765CCD-A6B1-46EC-8499-065A52451F66}">
      <dgm:prSet custT="1"/>
      <dgm:spPr>
        <a:solidFill>
          <a:srgbClr val="00B0F0"/>
        </a:solidFill>
      </dgm:spPr>
      <dgm:t>
        <a:bodyPr/>
        <a:lstStyle/>
        <a:p>
          <a:r>
            <a:rPr lang="en-US" sz="2800" dirty="0">
              <a:solidFill>
                <a:srgbClr val="002060"/>
              </a:solidFill>
              <a:latin typeface="Century Schoolbook" panose="02040604050505020304" pitchFamily="18" charset="0"/>
            </a:rPr>
            <a:t> </a:t>
          </a:r>
          <a:r>
            <a:rPr lang="en-US" sz="1800" dirty="0">
              <a:solidFill>
                <a:srgbClr val="002060"/>
              </a:solidFill>
              <a:latin typeface="Century Schoolbook" panose="02040604050505020304" pitchFamily="18" charset="0"/>
            </a:rPr>
            <a:t>The explorer and adventure travelers</a:t>
          </a:r>
          <a:endParaRPr lang="en-GB" sz="1800" dirty="0">
            <a:solidFill>
              <a:srgbClr val="002060"/>
            </a:solidFill>
            <a:latin typeface="Century Schoolbook" panose="02040604050505020304" pitchFamily="18" charset="0"/>
          </a:endParaRPr>
        </a:p>
      </dgm:t>
    </dgm:pt>
    <dgm:pt modelId="{C12F0A6A-0A9C-4DE3-AF95-B8A8EA8F0F2D}" type="parTrans" cxnId="{42A19C67-843E-4F8F-A705-C10A2983F9F2}">
      <dgm:prSet/>
      <dgm:spPr>
        <a:solidFill>
          <a:srgbClr val="FFFF00"/>
        </a:solidFill>
      </dgm:spPr>
      <dgm:t>
        <a:bodyPr/>
        <a:lstStyle/>
        <a:p>
          <a:endParaRPr lang="en-GB"/>
        </a:p>
      </dgm:t>
    </dgm:pt>
    <dgm:pt modelId="{0C93E4D1-AA18-47F3-82D2-E3344F43B39D}" type="sibTrans" cxnId="{42A19C67-843E-4F8F-A705-C10A2983F9F2}">
      <dgm:prSet/>
      <dgm:spPr/>
      <dgm:t>
        <a:bodyPr/>
        <a:lstStyle/>
        <a:p>
          <a:endParaRPr lang="en-GB"/>
        </a:p>
      </dgm:t>
    </dgm:pt>
    <dgm:pt modelId="{F5ED2B8E-72EB-4576-AB8A-0FFE67772DF1}">
      <dgm:prSet custT="1"/>
      <dgm:spPr>
        <a:solidFill>
          <a:srgbClr val="00B0F0"/>
        </a:solidFill>
      </dgm:spPr>
      <dgm:t>
        <a:bodyPr/>
        <a:lstStyle/>
        <a:p>
          <a:r>
            <a:rPr lang="en-US" sz="2000" dirty="0">
              <a:solidFill>
                <a:srgbClr val="002060"/>
              </a:solidFill>
              <a:latin typeface="Century Schoolbook" panose="02040604050505020304" pitchFamily="18" charset="0"/>
            </a:rPr>
            <a:t>The Elite</a:t>
          </a:r>
        </a:p>
        <a:p>
          <a:r>
            <a:rPr lang="en-US" sz="2000" dirty="0">
              <a:solidFill>
                <a:srgbClr val="002060"/>
              </a:solidFill>
              <a:latin typeface="Century Schoolbook" panose="02040604050505020304" pitchFamily="18" charset="0"/>
            </a:rPr>
            <a:t>vacationer </a:t>
          </a:r>
          <a:endParaRPr lang="en-GB" sz="2000" dirty="0">
            <a:solidFill>
              <a:srgbClr val="002060"/>
            </a:solidFill>
            <a:latin typeface="Century Schoolbook" panose="02040604050505020304" pitchFamily="18" charset="0"/>
          </a:endParaRPr>
        </a:p>
      </dgm:t>
    </dgm:pt>
    <dgm:pt modelId="{ECE037CD-64FD-4FD6-8CCB-D8DDAD9D93FE}" type="parTrans" cxnId="{E531D20A-E63D-409A-AEE9-2132DAFC7A27}">
      <dgm:prSet/>
      <dgm:spPr>
        <a:solidFill>
          <a:srgbClr val="FFFF00"/>
        </a:solidFill>
      </dgm:spPr>
      <dgm:t>
        <a:bodyPr/>
        <a:lstStyle/>
        <a:p>
          <a:endParaRPr lang="en-GB"/>
        </a:p>
      </dgm:t>
    </dgm:pt>
    <dgm:pt modelId="{86E75DAB-8D26-4B78-B969-7A68B767FF75}" type="sibTrans" cxnId="{E531D20A-E63D-409A-AEE9-2132DAFC7A27}">
      <dgm:prSet/>
      <dgm:spPr/>
      <dgm:t>
        <a:bodyPr/>
        <a:lstStyle/>
        <a:p>
          <a:endParaRPr lang="en-GB"/>
        </a:p>
      </dgm:t>
    </dgm:pt>
    <dgm:pt modelId="{0AC99A44-3689-4D7E-9B91-40E68B0AAAB9}">
      <dgm:prSet/>
      <dgm:spPr>
        <a:solidFill>
          <a:srgbClr val="00B0F0"/>
        </a:solidFill>
      </dgm:spPr>
      <dgm:t>
        <a:bodyPr/>
        <a:lstStyle/>
        <a:p>
          <a:r>
            <a:rPr lang="en-US" dirty="0">
              <a:solidFill>
                <a:srgbClr val="002060"/>
              </a:solidFill>
              <a:latin typeface="Century Schoolbook" panose="02040604050505020304" pitchFamily="18" charset="0"/>
            </a:rPr>
            <a:t>The wellness</a:t>
          </a:r>
          <a:endParaRPr lang="en-GB" dirty="0">
            <a:solidFill>
              <a:srgbClr val="002060"/>
            </a:solidFill>
            <a:latin typeface="Century Schoolbook" panose="02040604050505020304" pitchFamily="18" charset="0"/>
          </a:endParaRPr>
        </a:p>
      </dgm:t>
    </dgm:pt>
    <dgm:pt modelId="{76B6CF57-467C-413F-A727-A99D7C332323}" type="parTrans" cxnId="{9484262B-BE05-44EC-A0EA-96FA26F1CF51}">
      <dgm:prSet/>
      <dgm:spPr>
        <a:solidFill>
          <a:srgbClr val="FFFF00"/>
        </a:solidFill>
      </dgm:spPr>
      <dgm:t>
        <a:bodyPr/>
        <a:lstStyle/>
        <a:p>
          <a:endParaRPr lang="en-GB"/>
        </a:p>
      </dgm:t>
    </dgm:pt>
    <dgm:pt modelId="{A7428739-ECFE-4923-ADB0-2227FA438B79}" type="sibTrans" cxnId="{9484262B-BE05-44EC-A0EA-96FA26F1CF51}">
      <dgm:prSet/>
      <dgm:spPr/>
      <dgm:t>
        <a:bodyPr/>
        <a:lstStyle/>
        <a:p>
          <a:endParaRPr lang="en-GB"/>
        </a:p>
      </dgm:t>
    </dgm:pt>
    <dgm:pt modelId="{85255365-A78A-4D1D-9EB2-84BAC804C1EA}" type="pres">
      <dgm:prSet presAssocID="{0D13DA73-958E-4AFA-95C4-525901227594}" presName="Name0" presStyleCnt="0">
        <dgm:presLayoutVars>
          <dgm:chMax val="1"/>
          <dgm:dir/>
          <dgm:animLvl val="ctr"/>
          <dgm:resizeHandles val="exact"/>
        </dgm:presLayoutVars>
      </dgm:prSet>
      <dgm:spPr/>
    </dgm:pt>
    <dgm:pt modelId="{2798554F-62C8-498B-BB6C-8470B8CE9C9F}" type="pres">
      <dgm:prSet presAssocID="{0800CCE5-93BA-4C70-8925-3948C888641C}" presName="centerShape" presStyleLbl="node0" presStyleIdx="0" presStyleCnt="1" custScaleX="206256" custScaleY="164945"/>
      <dgm:spPr/>
    </dgm:pt>
    <dgm:pt modelId="{23EC05CA-7DE2-47EC-8594-820F78B97D0C}" type="pres">
      <dgm:prSet presAssocID="{B78A0D0F-0E3F-47D0-8701-E684D2E6E2AA}" presName="parTrans" presStyleLbl="sibTrans2D1" presStyleIdx="0" presStyleCnt="9"/>
      <dgm:spPr/>
    </dgm:pt>
    <dgm:pt modelId="{D897C66A-F308-419F-838C-2ECA1AFA8F03}" type="pres">
      <dgm:prSet presAssocID="{B78A0D0F-0E3F-47D0-8701-E684D2E6E2AA}" presName="connectorText" presStyleLbl="sibTrans2D1" presStyleIdx="0" presStyleCnt="9"/>
      <dgm:spPr/>
    </dgm:pt>
    <dgm:pt modelId="{40B5A09D-6125-43D4-A1E2-49017CFD3B8A}" type="pres">
      <dgm:prSet presAssocID="{F7C404B6-CC24-4992-803E-DED3C971ECA6}" presName="node" presStyleLbl="node1" presStyleIdx="0" presStyleCnt="9" custScaleX="139230" custRadScaleRad="100194" custRadScaleInc="-2450">
        <dgm:presLayoutVars>
          <dgm:bulletEnabled val="1"/>
        </dgm:presLayoutVars>
      </dgm:prSet>
      <dgm:spPr/>
    </dgm:pt>
    <dgm:pt modelId="{B90D3B3B-C21C-459B-AE32-E532C04CE479}" type="pres">
      <dgm:prSet presAssocID="{5A9B0461-5088-472F-8512-DAA92DBD7E56}" presName="parTrans" presStyleLbl="sibTrans2D1" presStyleIdx="1" presStyleCnt="9"/>
      <dgm:spPr/>
    </dgm:pt>
    <dgm:pt modelId="{B88ECEF1-CFF6-43F5-90CC-5A19D20411AF}" type="pres">
      <dgm:prSet presAssocID="{5A9B0461-5088-472F-8512-DAA92DBD7E56}" presName="connectorText" presStyleLbl="sibTrans2D1" presStyleIdx="1" presStyleCnt="9"/>
      <dgm:spPr/>
    </dgm:pt>
    <dgm:pt modelId="{74C3004B-01B5-4951-8F5E-BF1CB4054913}" type="pres">
      <dgm:prSet presAssocID="{5B18DBAB-1E3A-4AB0-872F-00386867543E}" presName="node" presStyleLbl="node1" presStyleIdx="1" presStyleCnt="9" custAng="0" custScaleX="139230" custScaleY="100064" custRadScaleRad="141710" custRadScaleInc="31012">
        <dgm:presLayoutVars>
          <dgm:bulletEnabled val="1"/>
        </dgm:presLayoutVars>
      </dgm:prSet>
      <dgm:spPr/>
    </dgm:pt>
    <dgm:pt modelId="{09298380-8ACF-4EC0-87FA-CDD3AF40B789}" type="pres">
      <dgm:prSet presAssocID="{B9053CF1-7493-44F3-A311-A9A4CEA3A267}" presName="parTrans" presStyleLbl="sibTrans2D1" presStyleIdx="2" presStyleCnt="9"/>
      <dgm:spPr/>
    </dgm:pt>
    <dgm:pt modelId="{A784FD15-9E0D-4DEF-AFE7-355A5981FB7B}" type="pres">
      <dgm:prSet presAssocID="{B9053CF1-7493-44F3-A311-A9A4CEA3A267}" presName="connectorText" presStyleLbl="sibTrans2D1" presStyleIdx="2" presStyleCnt="9"/>
      <dgm:spPr/>
    </dgm:pt>
    <dgm:pt modelId="{F491E96B-3D03-4513-ACF1-982E1A49F45B}" type="pres">
      <dgm:prSet presAssocID="{D1F6D504-D569-4A0B-A4B9-0F7CEFA5BBF7}" presName="node" presStyleLbl="node1" presStyleIdx="2" presStyleCnt="9" custScaleX="139285" custRadScaleRad="149964">
        <dgm:presLayoutVars>
          <dgm:bulletEnabled val="1"/>
        </dgm:presLayoutVars>
      </dgm:prSet>
      <dgm:spPr/>
    </dgm:pt>
    <dgm:pt modelId="{942B6F61-A433-436D-9B5D-8DC18E930CDA}" type="pres">
      <dgm:prSet presAssocID="{1A280DFA-0922-4276-88D3-AD042C164667}" presName="parTrans" presStyleLbl="sibTrans2D1" presStyleIdx="3" presStyleCnt="9"/>
      <dgm:spPr/>
    </dgm:pt>
    <dgm:pt modelId="{BEB84481-20D8-4A76-9B59-393E4DCDDC31}" type="pres">
      <dgm:prSet presAssocID="{1A280DFA-0922-4276-88D3-AD042C164667}" presName="connectorText" presStyleLbl="sibTrans2D1" presStyleIdx="3" presStyleCnt="9"/>
      <dgm:spPr/>
    </dgm:pt>
    <dgm:pt modelId="{0CC48F9E-3B75-402E-8C31-9171E41A9837}" type="pres">
      <dgm:prSet presAssocID="{9009E56B-B7A2-471A-8BD2-2B42BE2B70E0}" presName="node" presStyleLbl="node1" presStyleIdx="3" presStyleCnt="9" custScaleX="139230" custRadScaleRad="141271" custRadScaleInc="-53321">
        <dgm:presLayoutVars>
          <dgm:bulletEnabled val="1"/>
        </dgm:presLayoutVars>
      </dgm:prSet>
      <dgm:spPr/>
    </dgm:pt>
    <dgm:pt modelId="{502F77CE-D758-4B7F-914F-54B09ECA2B53}" type="pres">
      <dgm:prSet presAssocID="{76B6CF57-467C-413F-A727-A99D7C332323}" presName="parTrans" presStyleLbl="sibTrans2D1" presStyleIdx="4" presStyleCnt="9"/>
      <dgm:spPr/>
    </dgm:pt>
    <dgm:pt modelId="{EDCEA851-2109-456F-AC65-47D3CA2396B5}" type="pres">
      <dgm:prSet presAssocID="{76B6CF57-467C-413F-A727-A99D7C332323}" presName="connectorText" presStyleLbl="sibTrans2D1" presStyleIdx="4" presStyleCnt="9"/>
      <dgm:spPr/>
    </dgm:pt>
    <dgm:pt modelId="{443006BD-102F-4036-9297-EB3F703217DD}" type="pres">
      <dgm:prSet presAssocID="{0AC99A44-3689-4D7E-9B91-40E68B0AAAB9}" presName="node" presStyleLbl="node1" presStyleIdx="4" presStyleCnt="9" custScaleX="137033" custRadScaleRad="111009" custRadScaleInc="-65662">
        <dgm:presLayoutVars>
          <dgm:bulletEnabled val="1"/>
        </dgm:presLayoutVars>
      </dgm:prSet>
      <dgm:spPr/>
    </dgm:pt>
    <dgm:pt modelId="{45225FD1-D18C-40A2-96FE-AF3F990CC7A7}" type="pres">
      <dgm:prSet presAssocID="{FE76DA8A-FA14-49AA-A6A9-0B6BE01B79F7}" presName="parTrans" presStyleLbl="sibTrans2D1" presStyleIdx="5" presStyleCnt="9"/>
      <dgm:spPr/>
    </dgm:pt>
    <dgm:pt modelId="{E04F9FF9-561C-4A47-B60F-FC807AD4E40C}" type="pres">
      <dgm:prSet presAssocID="{FE76DA8A-FA14-49AA-A6A9-0B6BE01B79F7}" presName="connectorText" presStyleLbl="sibTrans2D1" presStyleIdx="5" presStyleCnt="9"/>
      <dgm:spPr/>
    </dgm:pt>
    <dgm:pt modelId="{EE079A3F-7AB7-411E-BF75-5320DD174D66}" type="pres">
      <dgm:prSet presAssocID="{D0D7C1AC-F68D-4A9B-AB89-B9FD5CEAE5CD}" presName="node" presStyleLbl="node1" presStyleIdx="5" presStyleCnt="9" custScaleX="139230" custRadScaleRad="110593" custRadScaleInc="58178">
        <dgm:presLayoutVars>
          <dgm:bulletEnabled val="1"/>
        </dgm:presLayoutVars>
      </dgm:prSet>
      <dgm:spPr/>
    </dgm:pt>
    <dgm:pt modelId="{C86C3EDA-6B46-4180-89DB-E076D4E90CD5}" type="pres">
      <dgm:prSet presAssocID="{A9247F09-B671-4CEA-A70D-CB44BC311A42}" presName="parTrans" presStyleLbl="sibTrans2D1" presStyleIdx="6" presStyleCnt="9"/>
      <dgm:spPr/>
    </dgm:pt>
    <dgm:pt modelId="{A7870DBE-77B2-4C2B-90AE-D8B4FF494AA7}" type="pres">
      <dgm:prSet presAssocID="{A9247F09-B671-4CEA-A70D-CB44BC311A42}" presName="connectorText" presStyleLbl="sibTrans2D1" presStyleIdx="6" presStyleCnt="9"/>
      <dgm:spPr/>
    </dgm:pt>
    <dgm:pt modelId="{9365757D-B192-49D5-A41A-C5847BCFD3C1}" type="pres">
      <dgm:prSet presAssocID="{75F5D7DA-A3D6-48BC-ACC8-38ED7FE23896}" presName="node" presStyleLbl="node1" presStyleIdx="6" presStyleCnt="9" custScaleX="139230" custRadScaleRad="150551" custRadScaleInc="49701">
        <dgm:presLayoutVars>
          <dgm:bulletEnabled val="1"/>
        </dgm:presLayoutVars>
      </dgm:prSet>
      <dgm:spPr/>
    </dgm:pt>
    <dgm:pt modelId="{A7294B88-2FEC-4D9C-9897-9A8398F26836}" type="pres">
      <dgm:prSet presAssocID="{C12F0A6A-0A9C-4DE3-AF95-B8A8EA8F0F2D}" presName="parTrans" presStyleLbl="sibTrans2D1" presStyleIdx="7" presStyleCnt="9"/>
      <dgm:spPr/>
    </dgm:pt>
    <dgm:pt modelId="{C4C349B7-7BCF-40CB-A992-1A61FFA01FA5}" type="pres">
      <dgm:prSet presAssocID="{C12F0A6A-0A9C-4DE3-AF95-B8A8EA8F0F2D}" presName="connectorText" presStyleLbl="sibTrans2D1" presStyleIdx="7" presStyleCnt="9"/>
      <dgm:spPr/>
    </dgm:pt>
    <dgm:pt modelId="{F89B9FBE-6AE7-4ABE-A8FC-64328EE5BF12}" type="pres">
      <dgm:prSet presAssocID="{26765CCD-A6B1-46EC-8499-065A52451F66}" presName="node" presStyleLbl="node1" presStyleIdx="7" presStyleCnt="9" custScaleX="139230" custRadScaleRad="155184">
        <dgm:presLayoutVars>
          <dgm:bulletEnabled val="1"/>
        </dgm:presLayoutVars>
      </dgm:prSet>
      <dgm:spPr/>
    </dgm:pt>
    <dgm:pt modelId="{10B7ED87-C615-4D89-A193-4BACB3A1D535}" type="pres">
      <dgm:prSet presAssocID="{ECE037CD-64FD-4FD6-8CCB-D8DDAD9D93FE}" presName="parTrans" presStyleLbl="sibTrans2D1" presStyleIdx="8" presStyleCnt="9"/>
      <dgm:spPr/>
    </dgm:pt>
    <dgm:pt modelId="{729D7EAA-D5B2-44D5-9313-517ED5D4D6A3}" type="pres">
      <dgm:prSet presAssocID="{ECE037CD-64FD-4FD6-8CCB-D8DDAD9D93FE}" presName="connectorText" presStyleLbl="sibTrans2D1" presStyleIdx="8" presStyleCnt="9"/>
      <dgm:spPr/>
    </dgm:pt>
    <dgm:pt modelId="{CC401F42-586D-4BD6-A1A1-0D10DAC6330A}" type="pres">
      <dgm:prSet presAssocID="{F5ED2B8E-72EB-4576-AB8A-0FFE67772DF1}" presName="node" presStyleLbl="node1" presStyleIdx="8" presStyleCnt="9" custScaleX="139230" custRadScaleRad="143201" custRadScaleInc="-42685">
        <dgm:presLayoutVars>
          <dgm:bulletEnabled val="1"/>
        </dgm:presLayoutVars>
      </dgm:prSet>
      <dgm:spPr/>
    </dgm:pt>
  </dgm:ptLst>
  <dgm:cxnLst>
    <dgm:cxn modelId="{4797810A-A177-45A2-8103-7D48479C76C9}" type="presOf" srcId="{B78A0D0F-0E3F-47D0-8701-E684D2E6E2AA}" destId="{D897C66A-F308-419F-838C-2ECA1AFA8F03}" srcOrd="1" destOrd="0" presId="urn:microsoft.com/office/officeart/2005/8/layout/radial5"/>
    <dgm:cxn modelId="{E531D20A-E63D-409A-AEE9-2132DAFC7A27}" srcId="{0800CCE5-93BA-4C70-8925-3948C888641C}" destId="{F5ED2B8E-72EB-4576-AB8A-0FFE67772DF1}" srcOrd="8" destOrd="0" parTransId="{ECE037CD-64FD-4FD6-8CCB-D8DDAD9D93FE}" sibTransId="{86E75DAB-8D26-4B78-B969-7A68B767FF75}"/>
    <dgm:cxn modelId="{FAE2D70E-0F30-4BDC-B7EE-FB51C7AC607C}" srcId="{0800CCE5-93BA-4C70-8925-3948C888641C}" destId="{F7C404B6-CC24-4992-803E-DED3C971ECA6}" srcOrd="0" destOrd="0" parTransId="{B78A0D0F-0E3F-47D0-8701-E684D2E6E2AA}" sibTransId="{F77AA0F0-67EB-4905-BB4B-B2F35D9DD983}"/>
    <dgm:cxn modelId="{1C1DDC12-A464-4D7E-B755-FA400122B798}" srcId="{0800CCE5-93BA-4C70-8925-3948C888641C}" destId="{5B18DBAB-1E3A-4AB0-872F-00386867543E}" srcOrd="1" destOrd="0" parTransId="{5A9B0461-5088-472F-8512-DAA92DBD7E56}" sibTransId="{F62EA291-0307-461D-AF86-8EDE42BB9CD7}"/>
    <dgm:cxn modelId="{EDF2DF15-2118-47DF-8F55-F0B4F037B3A9}" type="presOf" srcId="{D0D7C1AC-F68D-4A9B-AB89-B9FD5CEAE5CD}" destId="{EE079A3F-7AB7-411E-BF75-5320DD174D66}" srcOrd="0" destOrd="0" presId="urn:microsoft.com/office/officeart/2005/8/layout/radial5"/>
    <dgm:cxn modelId="{8EAE0518-69C2-4CA6-855B-0A584EA6D59D}" type="presOf" srcId="{F5ED2B8E-72EB-4576-AB8A-0FFE67772DF1}" destId="{CC401F42-586D-4BD6-A1A1-0D10DAC6330A}" srcOrd="0" destOrd="0" presId="urn:microsoft.com/office/officeart/2005/8/layout/radial5"/>
    <dgm:cxn modelId="{7A4DE01F-5481-489B-8B3E-9BFD10A35868}" type="presOf" srcId="{1A280DFA-0922-4276-88D3-AD042C164667}" destId="{942B6F61-A433-436D-9B5D-8DC18E930CDA}" srcOrd="0" destOrd="0" presId="urn:microsoft.com/office/officeart/2005/8/layout/radial5"/>
    <dgm:cxn modelId="{BED81A20-3AC1-4822-B442-776B79FBB1C8}" type="presOf" srcId="{1A280DFA-0922-4276-88D3-AD042C164667}" destId="{BEB84481-20D8-4A76-9B59-393E4DCDDC31}" srcOrd="1" destOrd="0" presId="urn:microsoft.com/office/officeart/2005/8/layout/radial5"/>
    <dgm:cxn modelId="{9484262B-BE05-44EC-A0EA-96FA26F1CF51}" srcId="{0800CCE5-93BA-4C70-8925-3948C888641C}" destId="{0AC99A44-3689-4D7E-9B91-40E68B0AAAB9}" srcOrd="4" destOrd="0" parTransId="{76B6CF57-467C-413F-A727-A99D7C332323}" sibTransId="{A7428739-ECFE-4923-ADB0-2227FA438B79}"/>
    <dgm:cxn modelId="{752C4037-830C-4C87-9C76-83ACA3BA9DBA}" type="presOf" srcId="{0800CCE5-93BA-4C70-8925-3948C888641C}" destId="{2798554F-62C8-498B-BB6C-8470B8CE9C9F}" srcOrd="0" destOrd="0" presId="urn:microsoft.com/office/officeart/2005/8/layout/radial5"/>
    <dgm:cxn modelId="{47F9FE38-1E7A-45E7-A701-8351A312D781}" type="presOf" srcId="{C12F0A6A-0A9C-4DE3-AF95-B8A8EA8F0F2D}" destId="{C4C349B7-7BCF-40CB-A992-1A61FFA01FA5}" srcOrd="1" destOrd="0" presId="urn:microsoft.com/office/officeart/2005/8/layout/radial5"/>
    <dgm:cxn modelId="{2B180061-DFF7-4F40-81D6-FD5259B39E08}" type="presOf" srcId="{5B18DBAB-1E3A-4AB0-872F-00386867543E}" destId="{74C3004B-01B5-4951-8F5E-BF1CB4054913}" srcOrd="0" destOrd="0" presId="urn:microsoft.com/office/officeart/2005/8/layout/radial5"/>
    <dgm:cxn modelId="{81A50564-687F-4DF2-8607-07CE026790CF}" type="presOf" srcId="{FE76DA8A-FA14-49AA-A6A9-0B6BE01B79F7}" destId="{E04F9FF9-561C-4A47-B60F-FC807AD4E40C}" srcOrd="1" destOrd="0" presId="urn:microsoft.com/office/officeart/2005/8/layout/radial5"/>
    <dgm:cxn modelId="{42A19C67-843E-4F8F-A705-C10A2983F9F2}" srcId="{0800CCE5-93BA-4C70-8925-3948C888641C}" destId="{26765CCD-A6B1-46EC-8499-065A52451F66}" srcOrd="7" destOrd="0" parTransId="{C12F0A6A-0A9C-4DE3-AF95-B8A8EA8F0F2D}" sibTransId="{0C93E4D1-AA18-47F3-82D2-E3344F43B39D}"/>
    <dgm:cxn modelId="{0390414D-CDCC-4311-92EB-70ECDE90F435}" type="presOf" srcId="{5A9B0461-5088-472F-8512-DAA92DBD7E56}" destId="{B88ECEF1-CFF6-43F5-90CC-5A19D20411AF}" srcOrd="1" destOrd="0" presId="urn:microsoft.com/office/officeart/2005/8/layout/radial5"/>
    <dgm:cxn modelId="{2DE2906D-0371-46F8-ABF7-D2ABA83A0975}" type="presOf" srcId="{76B6CF57-467C-413F-A727-A99D7C332323}" destId="{EDCEA851-2109-456F-AC65-47D3CA2396B5}" srcOrd="1" destOrd="0" presId="urn:microsoft.com/office/officeart/2005/8/layout/radial5"/>
    <dgm:cxn modelId="{E5368D6E-98DD-4047-BD7E-7FE12F1824F3}" type="presOf" srcId="{75F5D7DA-A3D6-48BC-ACC8-38ED7FE23896}" destId="{9365757D-B192-49D5-A41A-C5847BCFD3C1}" srcOrd="0" destOrd="0" presId="urn:microsoft.com/office/officeart/2005/8/layout/radial5"/>
    <dgm:cxn modelId="{1E0B4951-77CC-4CFF-8531-241B83652AD2}" type="presOf" srcId="{ECE037CD-64FD-4FD6-8CCB-D8DDAD9D93FE}" destId="{10B7ED87-C615-4D89-A193-4BACB3A1D535}" srcOrd="0" destOrd="0" presId="urn:microsoft.com/office/officeart/2005/8/layout/radial5"/>
    <dgm:cxn modelId="{16DDF151-BD88-4B40-804F-E0D71F944626}" srcId="{0800CCE5-93BA-4C70-8925-3948C888641C}" destId="{D1F6D504-D569-4A0B-A4B9-0F7CEFA5BBF7}" srcOrd="2" destOrd="0" parTransId="{B9053CF1-7493-44F3-A311-A9A4CEA3A267}" sibTransId="{C4696500-1C6A-4A95-9832-B52C3B70B55C}"/>
    <dgm:cxn modelId="{F54C7852-CA8E-4621-8315-0A803FDF7B13}" type="presOf" srcId="{76B6CF57-467C-413F-A727-A99D7C332323}" destId="{502F77CE-D758-4B7F-914F-54B09ECA2B53}" srcOrd="0" destOrd="0" presId="urn:microsoft.com/office/officeart/2005/8/layout/radial5"/>
    <dgm:cxn modelId="{1D91AC72-3BB9-4552-B8B5-1C4ACAF40212}" srcId="{0D13DA73-958E-4AFA-95C4-525901227594}" destId="{0800CCE5-93BA-4C70-8925-3948C888641C}" srcOrd="0" destOrd="0" parTransId="{1A576282-6E7C-445D-84A3-B40990BF0072}" sibTransId="{852500AB-3D26-4C34-8C23-7B91DBA9D2AB}"/>
    <dgm:cxn modelId="{A17D9485-3B88-4EAF-A6A2-D438247CCC39}" type="presOf" srcId="{B9053CF1-7493-44F3-A311-A9A4CEA3A267}" destId="{A784FD15-9E0D-4DEF-AFE7-355A5981FB7B}" srcOrd="1" destOrd="0" presId="urn:microsoft.com/office/officeart/2005/8/layout/radial5"/>
    <dgm:cxn modelId="{731D5E9B-3816-4E06-B8AE-1EC1F92E6121}" type="presOf" srcId="{B78A0D0F-0E3F-47D0-8701-E684D2E6E2AA}" destId="{23EC05CA-7DE2-47EC-8594-820F78B97D0C}" srcOrd="0" destOrd="0" presId="urn:microsoft.com/office/officeart/2005/8/layout/radial5"/>
    <dgm:cxn modelId="{CA8A289E-269A-4184-BEF5-44F657F2ABD7}" type="presOf" srcId="{26765CCD-A6B1-46EC-8499-065A52451F66}" destId="{F89B9FBE-6AE7-4ABE-A8FC-64328EE5BF12}" srcOrd="0" destOrd="0" presId="urn:microsoft.com/office/officeart/2005/8/layout/radial5"/>
    <dgm:cxn modelId="{622D569F-4C3C-418D-90D8-948CF714D264}" type="presOf" srcId="{ECE037CD-64FD-4FD6-8CCB-D8DDAD9D93FE}" destId="{729D7EAA-D5B2-44D5-9313-517ED5D4D6A3}" srcOrd="1" destOrd="0" presId="urn:microsoft.com/office/officeart/2005/8/layout/radial5"/>
    <dgm:cxn modelId="{50AFB09F-2343-46BB-8D96-AD0F54BE6077}" type="presOf" srcId="{D1F6D504-D569-4A0B-A4B9-0F7CEFA5BBF7}" destId="{F491E96B-3D03-4513-ACF1-982E1A49F45B}" srcOrd="0" destOrd="0" presId="urn:microsoft.com/office/officeart/2005/8/layout/radial5"/>
    <dgm:cxn modelId="{5CCF60A0-786B-456D-9FED-29848DC54AF8}" type="presOf" srcId="{A9247F09-B671-4CEA-A70D-CB44BC311A42}" destId="{C86C3EDA-6B46-4180-89DB-E076D4E90CD5}" srcOrd="0" destOrd="0" presId="urn:microsoft.com/office/officeart/2005/8/layout/radial5"/>
    <dgm:cxn modelId="{BD497FA5-3547-44A9-855D-15DB7D035AF1}" srcId="{0800CCE5-93BA-4C70-8925-3948C888641C}" destId="{D0D7C1AC-F68D-4A9B-AB89-B9FD5CEAE5CD}" srcOrd="5" destOrd="0" parTransId="{FE76DA8A-FA14-49AA-A6A9-0B6BE01B79F7}" sibTransId="{39B13B98-8D15-41F5-9177-D972A71CF2E1}"/>
    <dgm:cxn modelId="{A439C2A6-3903-4904-A4E0-C79153ADEF40}" type="presOf" srcId="{B9053CF1-7493-44F3-A311-A9A4CEA3A267}" destId="{09298380-8ACF-4EC0-87FA-CDD3AF40B789}" srcOrd="0" destOrd="0" presId="urn:microsoft.com/office/officeart/2005/8/layout/radial5"/>
    <dgm:cxn modelId="{840CCEBC-C7C4-43E8-B820-6065DEEC1887}" type="presOf" srcId="{0AC99A44-3689-4D7E-9B91-40E68B0AAAB9}" destId="{443006BD-102F-4036-9297-EB3F703217DD}" srcOrd="0" destOrd="0" presId="urn:microsoft.com/office/officeart/2005/8/layout/radial5"/>
    <dgm:cxn modelId="{39EF71BF-7F35-401B-96CD-1AB476A9AB16}" srcId="{0800CCE5-93BA-4C70-8925-3948C888641C}" destId="{9009E56B-B7A2-471A-8BD2-2B42BE2B70E0}" srcOrd="3" destOrd="0" parTransId="{1A280DFA-0922-4276-88D3-AD042C164667}" sibTransId="{F570928F-E2BC-4CAA-9060-CA83D98B799A}"/>
    <dgm:cxn modelId="{FCF743CD-7DED-4CFB-B554-67F8CBF80F65}" type="presOf" srcId="{5A9B0461-5088-472F-8512-DAA92DBD7E56}" destId="{B90D3B3B-C21C-459B-AE32-E532C04CE479}" srcOrd="0" destOrd="0" presId="urn:microsoft.com/office/officeart/2005/8/layout/radial5"/>
    <dgm:cxn modelId="{88BF42CE-B6F2-4D41-9051-FA22F2F27013}" type="presOf" srcId="{C12F0A6A-0A9C-4DE3-AF95-B8A8EA8F0F2D}" destId="{A7294B88-2FEC-4D9C-9897-9A8398F26836}" srcOrd="0" destOrd="0" presId="urn:microsoft.com/office/officeart/2005/8/layout/radial5"/>
    <dgm:cxn modelId="{2172E4D5-8AC0-4554-8AFA-34F888DCDC64}" type="presOf" srcId="{FE76DA8A-FA14-49AA-A6A9-0B6BE01B79F7}" destId="{45225FD1-D18C-40A2-96FE-AF3F990CC7A7}" srcOrd="0" destOrd="0" presId="urn:microsoft.com/office/officeart/2005/8/layout/radial5"/>
    <dgm:cxn modelId="{4A5AF6D8-B8B9-4E65-9DCD-5F5E2EC23DE1}" srcId="{0800CCE5-93BA-4C70-8925-3948C888641C}" destId="{75F5D7DA-A3D6-48BC-ACC8-38ED7FE23896}" srcOrd="6" destOrd="0" parTransId="{A9247F09-B671-4CEA-A70D-CB44BC311A42}" sibTransId="{5C00663E-52D9-4CDA-A05E-49C8C844678B}"/>
    <dgm:cxn modelId="{2B4D2DDD-453D-402C-BAF1-573D91B4A131}" type="presOf" srcId="{A9247F09-B671-4CEA-A70D-CB44BC311A42}" destId="{A7870DBE-77B2-4C2B-90AE-D8B4FF494AA7}" srcOrd="1" destOrd="0" presId="urn:microsoft.com/office/officeart/2005/8/layout/radial5"/>
    <dgm:cxn modelId="{25AF7DE6-7CD7-4A8E-8A3C-D73C68CF53DD}" type="presOf" srcId="{9009E56B-B7A2-471A-8BD2-2B42BE2B70E0}" destId="{0CC48F9E-3B75-402E-8C31-9171E41A9837}" srcOrd="0" destOrd="0" presId="urn:microsoft.com/office/officeart/2005/8/layout/radial5"/>
    <dgm:cxn modelId="{5086B0F2-D425-48B4-88A4-3A64E6758D84}" type="presOf" srcId="{0D13DA73-958E-4AFA-95C4-525901227594}" destId="{85255365-A78A-4D1D-9EB2-84BAC804C1EA}" srcOrd="0" destOrd="0" presId="urn:microsoft.com/office/officeart/2005/8/layout/radial5"/>
    <dgm:cxn modelId="{8ADFB2FB-05E5-4B7E-9578-75A9DC8E1FE9}" type="presOf" srcId="{F7C404B6-CC24-4992-803E-DED3C971ECA6}" destId="{40B5A09D-6125-43D4-A1E2-49017CFD3B8A}" srcOrd="0" destOrd="0" presId="urn:microsoft.com/office/officeart/2005/8/layout/radial5"/>
    <dgm:cxn modelId="{92631018-2F85-4A97-A981-E6890C8B75DF}" type="presParOf" srcId="{85255365-A78A-4D1D-9EB2-84BAC804C1EA}" destId="{2798554F-62C8-498B-BB6C-8470B8CE9C9F}" srcOrd="0" destOrd="0" presId="urn:microsoft.com/office/officeart/2005/8/layout/radial5"/>
    <dgm:cxn modelId="{0EAE1599-3741-41F4-A050-8728F29A841E}" type="presParOf" srcId="{85255365-A78A-4D1D-9EB2-84BAC804C1EA}" destId="{23EC05CA-7DE2-47EC-8594-820F78B97D0C}" srcOrd="1" destOrd="0" presId="urn:microsoft.com/office/officeart/2005/8/layout/radial5"/>
    <dgm:cxn modelId="{81D0A972-ADF8-418E-8592-BFFA6D6CF8E6}" type="presParOf" srcId="{23EC05CA-7DE2-47EC-8594-820F78B97D0C}" destId="{D897C66A-F308-419F-838C-2ECA1AFA8F03}" srcOrd="0" destOrd="0" presId="urn:microsoft.com/office/officeart/2005/8/layout/radial5"/>
    <dgm:cxn modelId="{AA9A6F4F-DC8D-41FC-B78F-0AA157FAB394}" type="presParOf" srcId="{85255365-A78A-4D1D-9EB2-84BAC804C1EA}" destId="{40B5A09D-6125-43D4-A1E2-49017CFD3B8A}" srcOrd="2" destOrd="0" presId="urn:microsoft.com/office/officeart/2005/8/layout/radial5"/>
    <dgm:cxn modelId="{54E71D23-F98B-4D50-AD00-30B419A542CE}" type="presParOf" srcId="{85255365-A78A-4D1D-9EB2-84BAC804C1EA}" destId="{B90D3B3B-C21C-459B-AE32-E532C04CE479}" srcOrd="3" destOrd="0" presId="urn:microsoft.com/office/officeart/2005/8/layout/radial5"/>
    <dgm:cxn modelId="{809F5606-6231-404F-A2AC-46C5E3CBBF74}" type="presParOf" srcId="{B90D3B3B-C21C-459B-AE32-E532C04CE479}" destId="{B88ECEF1-CFF6-43F5-90CC-5A19D20411AF}" srcOrd="0" destOrd="0" presId="urn:microsoft.com/office/officeart/2005/8/layout/radial5"/>
    <dgm:cxn modelId="{03B2AA3D-8D7B-41B2-A18D-DB623ECA1C65}" type="presParOf" srcId="{85255365-A78A-4D1D-9EB2-84BAC804C1EA}" destId="{74C3004B-01B5-4951-8F5E-BF1CB4054913}" srcOrd="4" destOrd="0" presId="urn:microsoft.com/office/officeart/2005/8/layout/radial5"/>
    <dgm:cxn modelId="{9DEC9373-3F19-4D9E-B5D9-4A9D0974A67B}" type="presParOf" srcId="{85255365-A78A-4D1D-9EB2-84BAC804C1EA}" destId="{09298380-8ACF-4EC0-87FA-CDD3AF40B789}" srcOrd="5" destOrd="0" presId="urn:microsoft.com/office/officeart/2005/8/layout/radial5"/>
    <dgm:cxn modelId="{1647522A-FB2B-4EAE-BDE0-90BF828DFE22}" type="presParOf" srcId="{09298380-8ACF-4EC0-87FA-CDD3AF40B789}" destId="{A784FD15-9E0D-4DEF-AFE7-355A5981FB7B}" srcOrd="0" destOrd="0" presId="urn:microsoft.com/office/officeart/2005/8/layout/radial5"/>
    <dgm:cxn modelId="{5ED2D1B0-D569-44D5-8276-92F120908DAD}" type="presParOf" srcId="{85255365-A78A-4D1D-9EB2-84BAC804C1EA}" destId="{F491E96B-3D03-4513-ACF1-982E1A49F45B}" srcOrd="6" destOrd="0" presId="urn:microsoft.com/office/officeart/2005/8/layout/radial5"/>
    <dgm:cxn modelId="{F541E703-260E-4531-93B8-44B09B90446C}" type="presParOf" srcId="{85255365-A78A-4D1D-9EB2-84BAC804C1EA}" destId="{942B6F61-A433-436D-9B5D-8DC18E930CDA}" srcOrd="7" destOrd="0" presId="urn:microsoft.com/office/officeart/2005/8/layout/radial5"/>
    <dgm:cxn modelId="{554753A9-839A-43A4-A64F-BAFDFBCAEBD9}" type="presParOf" srcId="{942B6F61-A433-436D-9B5D-8DC18E930CDA}" destId="{BEB84481-20D8-4A76-9B59-393E4DCDDC31}" srcOrd="0" destOrd="0" presId="urn:microsoft.com/office/officeart/2005/8/layout/radial5"/>
    <dgm:cxn modelId="{E7F4E3EC-F3B3-4F7D-B90E-962EC7CBAEA1}" type="presParOf" srcId="{85255365-A78A-4D1D-9EB2-84BAC804C1EA}" destId="{0CC48F9E-3B75-402E-8C31-9171E41A9837}" srcOrd="8" destOrd="0" presId="urn:microsoft.com/office/officeart/2005/8/layout/radial5"/>
    <dgm:cxn modelId="{A3CA63B4-63B5-4C77-9E4E-3BBFA8EE0BEA}" type="presParOf" srcId="{85255365-A78A-4D1D-9EB2-84BAC804C1EA}" destId="{502F77CE-D758-4B7F-914F-54B09ECA2B53}" srcOrd="9" destOrd="0" presId="urn:microsoft.com/office/officeart/2005/8/layout/radial5"/>
    <dgm:cxn modelId="{18BABDCF-393E-44D0-90FE-91F48285941D}" type="presParOf" srcId="{502F77CE-D758-4B7F-914F-54B09ECA2B53}" destId="{EDCEA851-2109-456F-AC65-47D3CA2396B5}" srcOrd="0" destOrd="0" presId="urn:microsoft.com/office/officeart/2005/8/layout/radial5"/>
    <dgm:cxn modelId="{27886CA8-95C9-48B6-9FE3-C051E622C9C7}" type="presParOf" srcId="{85255365-A78A-4D1D-9EB2-84BAC804C1EA}" destId="{443006BD-102F-4036-9297-EB3F703217DD}" srcOrd="10" destOrd="0" presId="urn:microsoft.com/office/officeart/2005/8/layout/radial5"/>
    <dgm:cxn modelId="{EDF9DDC6-21E3-4EFB-87F9-BC17463AB8AF}" type="presParOf" srcId="{85255365-A78A-4D1D-9EB2-84BAC804C1EA}" destId="{45225FD1-D18C-40A2-96FE-AF3F990CC7A7}" srcOrd="11" destOrd="0" presId="urn:microsoft.com/office/officeart/2005/8/layout/radial5"/>
    <dgm:cxn modelId="{6D7134B2-F4B9-44A2-8CD9-0E440F863620}" type="presParOf" srcId="{45225FD1-D18C-40A2-96FE-AF3F990CC7A7}" destId="{E04F9FF9-561C-4A47-B60F-FC807AD4E40C}" srcOrd="0" destOrd="0" presId="urn:microsoft.com/office/officeart/2005/8/layout/radial5"/>
    <dgm:cxn modelId="{9A8DE887-4448-4B9A-9F9C-9941E2CDE137}" type="presParOf" srcId="{85255365-A78A-4D1D-9EB2-84BAC804C1EA}" destId="{EE079A3F-7AB7-411E-BF75-5320DD174D66}" srcOrd="12" destOrd="0" presId="urn:microsoft.com/office/officeart/2005/8/layout/radial5"/>
    <dgm:cxn modelId="{BCCEC493-53D3-4B00-8FEB-80F721339DF8}" type="presParOf" srcId="{85255365-A78A-4D1D-9EB2-84BAC804C1EA}" destId="{C86C3EDA-6B46-4180-89DB-E076D4E90CD5}" srcOrd="13" destOrd="0" presId="urn:microsoft.com/office/officeart/2005/8/layout/radial5"/>
    <dgm:cxn modelId="{BD1921CA-9035-4EB6-A24E-F225B8C3BFE8}" type="presParOf" srcId="{C86C3EDA-6B46-4180-89DB-E076D4E90CD5}" destId="{A7870DBE-77B2-4C2B-90AE-D8B4FF494AA7}" srcOrd="0" destOrd="0" presId="urn:microsoft.com/office/officeart/2005/8/layout/radial5"/>
    <dgm:cxn modelId="{1BE2519A-0B9C-46DE-87C4-6312BC25303A}" type="presParOf" srcId="{85255365-A78A-4D1D-9EB2-84BAC804C1EA}" destId="{9365757D-B192-49D5-A41A-C5847BCFD3C1}" srcOrd="14" destOrd="0" presId="urn:microsoft.com/office/officeart/2005/8/layout/radial5"/>
    <dgm:cxn modelId="{4D34019B-98D6-4324-BDA2-D51188248420}" type="presParOf" srcId="{85255365-A78A-4D1D-9EB2-84BAC804C1EA}" destId="{A7294B88-2FEC-4D9C-9897-9A8398F26836}" srcOrd="15" destOrd="0" presId="urn:microsoft.com/office/officeart/2005/8/layout/radial5"/>
    <dgm:cxn modelId="{5A445C1E-5940-48E6-836C-DE43D33F58D9}" type="presParOf" srcId="{A7294B88-2FEC-4D9C-9897-9A8398F26836}" destId="{C4C349B7-7BCF-40CB-A992-1A61FFA01FA5}" srcOrd="0" destOrd="0" presId="urn:microsoft.com/office/officeart/2005/8/layout/radial5"/>
    <dgm:cxn modelId="{A42E510D-32BA-43E8-B74F-E9C092BEA1A9}" type="presParOf" srcId="{85255365-A78A-4D1D-9EB2-84BAC804C1EA}" destId="{F89B9FBE-6AE7-4ABE-A8FC-64328EE5BF12}" srcOrd="16" destOrd="0" presId="urn:microsoft.com/office/officeart/2005/8/layout/radial5"/>
    <dgm:cxn modelId="{5787F262-5F58-4658-83A0-53022D93655A}" type="presParOf" srcId="{85255365-A78A-4D1D-9EB2-84BAC804C1EA}" destId="{10B7ED87-C615-4D89-A193-4BACB3A1D535}" srcOrd="17" destOrd="0" presId="urn:microsoft.com/office/officeart/2005/8/layout/radial5"/>
    <dgm:cxn modelId="{00A46730-3F6A-4D02-8D06-F385C5E6224F}" type="presParOf" srcId="{10B7ED87-C615-4D89-A193-4BACB3A1D535}" destId="{729D7EAA-D5B2-44D5-9313-517ED5D4D6A3}" srcOrd="0" destOrd="0" presId="urn:microsoft.com/office/officeart/2005/8/layout/radial5"/>
    <dgm:cxn modelId="{A67483BE-DD3C-44E5-AEA1-3706EFED3B0E}" type="presParOf" srcId="{85255365-A78A-4D1D-9EB2-84BAC804C1EA}" destId="{CC401F42-586D-4BD6-A1A1-0D10DAC6330A}" srcOrd="18" destOrd="0" presId="urn:microsoft.com/office/officeart/2005/8/layout/radial5"/>
  </dgm:cxnLst>
  <dgm:bg>
    <a:effectLst>
      <a:outerShdw blurRad="152400" dist="317500" dir="5400000" sx="90000" sy="-19000" rotWithShape="0">
        <a:prstClr val="black">
          <a:alpha val="15000"/>
        </a:prstClr>
      </a:outerShdw>
      <a:softEdge rad="31750"/>
    </a:effectLst>
  </dgm:bg>
  <dgm:whole>
    <a:ln w="9525" cap="flat" cmpd="sng" algn="ct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CCAC83-37B2-4D62-8093-D403CE8227E1}" type="doc">
      <dgm:prSet loTypeId="urn:microsoft.com/office/officeart/2005/8/layout/radial4" loCatId="relationship" qsTypeId="urn:microsoft.com/office/officeart/2005/8/quickstyle/3d1" qsCatId="3D" csTypeId="urn:microsoft.com/office/officeart/2005/8/colors/accent1_2" csCatId="accent1" phldr="1"/>
      <dgm:spPr/>
      <dgm:t>
        <a:bodyPr/>
        <a:lstStyle/>
        <a:p>
          <a:endParaRPr lang="en-GB"/>
        </a:p>
      </dgm:t>
    </dgm:pt>
    <dgm:pt modelId="{D5BD9384-927F-44B3-84EE-48BF4AB2FE7F}">
      <dgm:prSet phldrT="[Текст]" custT="1"/>
      <dgm:spPr>
        <a:solidFill>
          <a:srgbClr val="002060"/>
        </a:solidFill>
      </dgm:spPr>
      <dgm:t>
        <a:bodyPr/>
        <a:lstStyle/>
        <a:p>
          <a:r>
            <a:rPr lang="en-US" sz="3000" dirty="0">
              <a:solidFill>
                <a:srgbClr val="FFC000"/>
              </a:solidFill>
              <a:latin typeface="Felix Titling" panose="04060505060202020A04" pitchFamily="82" charset="0"/>
            </a:rPr>
            <a:t>Micro environment</a:t>
          </a:r>
          <a:endParaRPr lang="en-GB" sz="3000" dirty="0">
            <a:solidFill>
              <a:srgbClr val="FFC000"/>
            </a:solidFill>
            <a:latin typeface="Felix Titling" panose="04060505060202020A04" pitchFamily="82" charset="0"/>
          </a:endParaRPr>
        </a:p>
      </dgm:t>
    </dgm:pt>
    <dgm:pt modelId="{0E625DFA-AA49-4219-AAFB-8CA9A298DF87}" type="parTrans" cxnId="{CC01CAA2-90D4-4FC2-8B9C-77D798959ABB}">
      <dgm:prSet/>
      <dgm:spPr/>
      <dgm:t>
        <a:bodyPr/>
        <a:lstStyle/>
        <a:p>
          <a:endParaRPr lang="en-GB"/>
        </a:p>
      </dgm:t>
    </dgm:pt>
    <dgm:pt modelId="{C491E86C-3281-45C8-9FE0-A9D6F2069D09}" type="sibTrans" cxnId="{CC01CAA2-90D4-4FC2-8B9C-77D798959ABB}">
      <dgm:prSet/>
      <dgm:spPr/>
      <dgm:t>
        <a:bodyPr/>
        <a:lstStyle/>
        <a:p>
          <a:endParaRPr lang="en-GB"/>
        </a:p>
      </dgm:t>
    </dgm:pt>
    <dgm:pt modelId="{59629EEB-3B7C-455E-BC73-4FF7B91DFBF7}">
      <dgm:prSet phldrT="[Текст]" custT="1"/>
      <dgm:spPr>
        <a:solidFill>
          <a:srgbClr val="002060"/>
        </a:solidFill>
      </dgm:spPr>
      <dgm:t>
        <a:bodyPr/>
        <a:lstStyle/>
        <a:p>
          <a:r>
            <a:rPr lang="en-US" sz="3300" dirty="0">
              <a:solidFill>
                <a:srgbClr val="FFC000"/>
              </a:solidFill>
              <a:latin typeface="Century Schoolbook" panose="02040604050505020304" pitchFamily="18" charset="0"/>
            </a:rPr>
            <a:t>Company</a:t>
          </a:r>
          <a:endParaRPr lang="en-GB" sz="3300" dirty="0">
            <a:solidFill>
              <a:srgbClr val="FFC000"/>
            </a:solidFill>
            <a:latin typeface="Century Schoolbook" panose="02040604050505020304" pitchFamily="18" charset="0"/>
          </a:endParaRPr>
        </a:p>
      </dgm:t>
    </dgm:pt>
    <dgm:pt modelId="{E4BDDCE3-1A25-4652-B6CE-D205E9378DD5}" type="parTrans" cxnId="{EAA5D443-11B2-41C1-8895-D3F5FE49ADE0}">
      <dgm:prSet/>
      <dgm:spPr>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gradFill>
      </dgm:spPr>
      <dgm:t>
        <a:bodyPr/>
        <a:lstStyle/>
        <a:p>
          <a:endParaRPr lang="en-GB"/>
        </a:p>
      </dgm:t>
    </dgm:pt>
    <dgm:pt modelId="{3B0364EC-CEB5-45DF-BC06-6110088F59F8}" type="sibTrans" cxnId="{EAA5D443-11B2-41C1-8895-D3F5FE49ADE0}">
      <dgm:prSet/>
      <dgm:spPr/>
      <dgm:t>
        <a:bodyPr/>
        <a:lstStyle/>
        <a:p>
          <a:endParaRPr lang="en-GB"/>
        </a:p>
      </dgm:t>
    </dgm:pt>
    <dgm:pt modelId="{1843A13F-DA7F-4D95-99CB-345E09343EDD}">
      <dgm:prSet phldrT="[Текст]"/>
      <dgm:spPr>
        <a:solidFill>
          <a:srgbClr val="002060"/>
        </a:solidFill>
      </dgm:spPr>
      <dgm:t>
        <a:bodyPr/>
        <a:lstStyle/>
        <a:p>
          <a:r>
            <a:rPr lang="en-US" dirty="0">
              <a:solidFill>
                <a:srgbClr val="FFC000"/>
              </a:solidFill>
              <a:latin typeface="Century Schoolbook" panose="02040604050505020304" pitchFamily="18" charset="0"/>
            </a:rPr>
            <a:t>Suppliers</a:t>
          </a:r>
          <a:endParaRPr lang="en-GB" dirty="0">
            <a:solidFill>
              <a:srgbClr val="FFC000"/>
            </a:solidFill>
            <a:latin typeface="Century Schoolbook" panose="02040604050505020304" pitchFamily="18" charset="0"/>
          </a:endParaRPr>
        </a:p>
      </dgm:t>
    </dgm:pt>
    <dgm:pt modelId="{C07CC27F-916C-459A-82CE-0D59810AAFB9}" type="parTrans" cxnId="{91AF20C2-FAFF-4FAE-9105-D42E85CA1005}">
      <dgm:prSet/>
      <dgm:spPr>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gradFill>
      </dgm:spPr>
      <dgm:t>
        <a:bodyPr/>
        <a:lstStyle/>
        <a:p>
          <a:endParaRPr lang="en-GB"/>
        </a:p>
      </dgm:t>
    </dgm:pt>
    <dgm:pt modelId="{1440B9AD-B404-4295-8028-282EE21527BD}" type="sibTrans" cxnId="{91AF20C2-FAFF-4FAE-9105-D42E85CA1005}">
      <dgm:prSet/>
      <dgm:spPr/>
      <dgm:t>
        <a:bodyPr/>
        <a:lstStyle/>
        <a:p>
          <a:endParaRPr lang="en-GB"/>
        </a:p>
      </dgm:t>
    </dgm:pt>
    <dgm:pt modelId="{6471145D-DBA6-4674-B2FF-44FF1914F910}">
      <dgm:prSet phldrT="[Текст]"/>
      <dgm:spPr>
        <a:solidFill>
          <a:srgbClr val="002060"/>
        </a:solidFill>
      </dgm:spPr>
      <dgm:t>
        <a:bodyPr/>
        <a:lstStyle/>
        <a:p>
          <a:r>
            <a:rPr lang="en-US" dirty="0">
              <a:solidFill>
                <a:srgbClr val="FFC000"/>
              </a:solidFill>
              <a:latin typeface="Century Schoolbook" panose="02040604050505020304" pitchFamily="18" charset="0"/>
            </a:rPr>
            <a:t>Marketing intermediaries</a:t>
          </a:r>
          <a:endParaRPr lang="en-GB" dirty="0">
            <a:solidFill>
              <a:srgbClr val="FFC000"/>
            </a:solidFill>
            <a:latin typeface="Century Schoolbook" panose="02040604050505020304" pitchFamily="18" charset="0"/>
          </a:endParaRPr>
        </a:p>
      </dgm:t>
    </dgm:pt>
    <dgm:pt modelId="{67E99E1B-44F5-43DA-A8D0-4CC6878B326B}" type="parTrans" cxnId="{85CDFC42-A231-4101-A40D-D27DD082C891}">
      <dgm:prSet/>
      <dgm:spPr>
        <a:gradFill rotWithShape="0">
          <a:gsLst>
            <a:gs pos="79000">
              <a:srgbClr val="002060"/>
            </a:gs>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gradFill>
      </dgm:spPr>
      <dgm:t>
        <a:bodyPr/>
        <a:lstStyle/>
        <a:p>
          <a:endParaRPr lang="en-GB"/>
        </a:p>
      </dgm:t>
    </dgm:pt>
    <dgm:pt modelId="{7657BC7C-C978-4C29-B550-08B85F96DE89}" type="sibTrans" cxnId="{85CDFC42-A231-4101-A40D-D27DD082C891}">
      <dgm:prSet/>
      <dgm:spPr/>
      <dgm:t>
        <a:bodyPr/>
        <a:lstStyle/>
        <a:p>
          <a:endParaRPr lang="en-GB"/>
        </a:p>
      </dgm:t>
    </dgm:pt>
    <dgm:pt modelId="{215ED605-94C5-4AD5-99A5-0426133E2CE3}">
      <dgm:prSet/>
      <dgm:spPr>
        <a:solidFill>
          <a:srgbClr val="002060"/>
        </a:solidFill>
      </dgm:spPr>
      <dgm:t>
        <a:bodyPr/>
        <a:lstStyle/>
        <a:p>
          <a:r>
            <a:rPr lang="en-US" dirty="0">
              <a:solidFill>
                <a:srgbClr val="FFC000"/>
              </a:solidFill>
              <a:latin typeface="Century Schoolbook" panose="02040604050505020304" pitchFamily="18" charset="0"/>
            </a:rPr>
            <a:t>Customers</a:t>
          </a:r>
          <a:endParaRPr lang="en-GB" dirty="0">
            <a:solidFill>
              <a:srgbClr val="FFC000"/>
            </a:solidFill>
            <a:latin typeface="Century Schoolbook" panose="02040604050505020304" pitchFamily="18" charset="0"/>
          </a:endParaRPr>
        </a:p>
      </dgm:t>
    </dgm:pt>
    <dgm:pt modelId="{284327E9-A0B8-41CF-8897-DDEE13B9DAE5}" type="parTrans" cxnId="{E2E01946-7DFF-4EE8-8900-BFCA33728558}">
      <dgm:prSet/>
      <dgm:spPr>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gradFill>
      </dgm:spPr>
      <dgm:t>
        <a:bodyPr/>
        <a:lstStyle/>
        <a:p>
          <a:endParaRPr lang="en-GB"/>
        </a:p>
      </dgm:t>
    </dgm:pt>
    <dgm:pt modelId="{0B6BBB09-1BC0-449C-884E-0C4574EC3A30}" type="sibTrans" cxnId="{E2E01946-7DFF-4EE8-8900-BFCA33728558}">
      <dgm:prSet/>
      <dgm:spPr/>
      <dgm:t>
        <a:bodyPr/>
        <a:lstStyle/>
        <a:p>
          <a:endParaRPr lang="en-GB"/>
        </a:p>
      </dgm:t>
    </dgm:pt>
    <dgm:pt modelId="{9FA4AF71-A326-415B-9A32-91413EE04955}">
      <dgm:prSet/>
      <dgm:spPr>
        <a:solidFill>
          <a:srgbClr val="002060"/>
        </a:solidFill>
      </dgm:spPr>
      <dgm:t>
        <a:bodyPr/>
        <a:lstStyle/>
        <a:p>
          <a:r>
            <a:rPr lang="en-US" dirty="0">
              <a:solidFill>
                <a:srgbClr val="FFC000"/>
              </a:solidFill>
              <a:latin typeface="Century Schoolbook" panose="02040604050505020304" pitchFamily="18" charset="0"/>
            </a:rPr>
            <a:t>Publics</a:t>
          </a:r>
          <a:endParaRPr lang="en-GB" dirty="0">
            <a:solidFill>
              <a:srgbClr val="FFC000"/>
            </a:solidFill>
            <a:latin typeface="Century Schoolbook" panose="02040604050505020304" pitchFamily="18" charset="0"/>
          </a:endParaRPr>
        </a:p>
      </dgm:t>
    </dgm:pt>
    <dgm:pt modelId="{EFAB42F2-E10E-4F78-A15E-424C7A00F93C}" type="parTrans" cxnId="{3ABB4425-4741-4537-854D-24313E1FDD8C}">
      <dgm:prSet/>
      <dgm:spPr>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gradFill>
      </dgm:spPr>
      <dgm:t>
        <a:bodyPr/>
        <a:lstStyle/>
        <a:p>
          <a:endParaRPr lang="en-GB"/>
        </a:p>
      </dgm:t>
    </dgm:pt>
    <dgm:pt modelId="{47688067-8C98-47E3-A4CD-8F8A94417C59}" type="sibTrans" cxnId="{3ABB4425-4741-4537-854D-24313E1FDD8C}">
      <dgm:prSet/>
      <dgm:spPr/>
      <dgm:t>
        <a:bodyPr/>
        <a:lstStyle/>
        <a:p>
          <a:endParaRPr lang="en-GB"/>
        </a:p>
      </dgm:t>
    </dgm:pt>
    <dgm:pt modelId="{74CAED2F-576C-4E19-8D8E-35FA908BB72C}" type="pres">
      <dgm:prSet presAssocID="{27CCAC83-37B2-4D62-8093-D403CE8227E1}" presName="cycle" presStyleCnt="0">
        <dgm:presLayoutVars>
          <dgm:chMax val="1"/>
          <dgm:dir/>
          <dgm:animLvl val="ctr"/>
          <dgm:resizeHandles val="exact"/>
        </dgm:presLayoutVars>
      </dgm:prSet>
      <dgm:spPr/>
    </dgm:pt>
    <dgm:pt modelId="{734370F7-0310-40F5-958E-4205A40D0FDD}" type="pres">
      <dgm:prSet presAssocID="{D5BD9384-927F-44B3-84EE-48BF4AB2FE7F}" presName="centerShape" presStyleLbl="node0" presStyleIdx="0" presStyleCnt="1" custScaleX="142610" custScaleY="110999"/>
      <dgm:spPr/>
    </dgm:pt>
    <dgm:pt modelId="{F1AADEBB-B6E4-471E-97C8-574B0951C5E3}" type="pres">
      <dgm:prSet presAssocID="{E4BDDCE3-1A25-4652-B6CE-D205E9378DD5}" presName="parTrans" presStyleLbl="bgSibTrans2D1" presStyleIdx="0" presStyleCnt="5"/>
      <dgm:spPr/>
    </dgm:pt>
    <dgm:pt modelId="{E7556F1F-7FE2-4CDD-AF66-3945D0C06C87}" type="pres">
      <dgm:prSet presAssocID="{59629EEB-3B7C-455E-BC73-4FF7B91DFBF7}" presName="node" presStyleLbl="node1" presStyleIdx="0" presStyleCnt="5" custScaleY="94122" custRadScaleRad="101440">
        <dgm:presLayoutVars>
          <dgm:bulletEnabled val="1"/>
        </dgm:presLayoutVars>
      </dgm:prSet>
      <dgm:spPr/>
    </dgm:pt>
    <dgm:pt modelId="{15482A4B-3B1B-41C3-825E-A5073E25F393}" type="pres">
      <dgm:prSet presAssocID="{C07CC27F-916C-459A-82CE-0D59810AAFB9}" presName="parTrans" presStyleLbl="bgSibTrans2D1" presStyleIdx="1" presStyleCnt="5"/>
      <dgm:spPr/>
    </dgm:pt>
    <dgm:pt modelId="{C0795C48-55DB-4904-91D6-231F8DED4917}" type="pres">
      <dgm:prSet presAssocID="{1843A13F-DA7F-4D95-99CB-345E09343EDD}" presName="node" presStyleLbl="node1" presStyleIdx="1" presStyleCnt="5" custScaleY="94122" custRadScaleRad="108376" custRadScaleInc="-11867">
        <dgm:presLayoutVars>
          <dgm:bulletEnabled val="1"/>
        </dgm:presLayoutVars>
      </dgm:prSet>
      <dgm:spPr/>
    </dgm:pt>
    <dgm:pt modelId="{E1D1B376-1BE2-4214-B9D6-8EE816B70007}" type="pres">
      <dgm:prSet presAssocID="{67E99E1B-44F5-43DA-A8D0-4CC6878B326B}" presName="parTrans" presStyleLbl="bgSibTrans2D1" presStyleIdx="2" presStyleCnt="5"/>
      <dgm:spPr/>
    </dgm:pt>
    <dgm:pt modelId="{444E85A7-A952-4D10-85EC-FAB4863F3EB7}" type="pres">
      <dgm:prSet presAssocID="{6471145D-DBA6-4674-B2FF-44FF1914F910}" presName="node" presStyleLbl="node1" presStyleIdx="2" presStyleCnt="5" custScaleY="94122" custRadScaleRad="98130" custRadScaleInc="5694">
        <dgm:presLayoutVars>
          <dgm:bulletEnabled val="1"/>
        </dgm:presLayoutVars>
      </dgm:prSet>
      <dgm:spPr/>
    </dgm:pt>
    <dgm:pt modelId="{7C7CB1EF-1F0B-416A-B956-98874812B8A8}" type="pres">
      <dgm:prSet presAssocID="{284327E9-A0B8-41CF-8897-DDEE13B9DAE5}" presName="parTrans" presStyleLbl="bgSibTrans2D1" presStyleIdx="3" presStyleCnt="5"/>
      <dgm:spPr/>
    </dgm:pt>
    <dgm:pt modelId="{8DE9EB3E-8B91-4AA0-A11F-34E2401E3324}" type="pres">
      <dgm:prSet presAssocID="{215ED605-94C5-4AD5-99A5-0426133E2CE3}" presName="node" presStyleLbl="node1" presStyleIdx="3" presStyleCnt="5" custScaleY="94122" custRadScaleRad="109245" custRadScaleInc="12953">
        <dgm:presLayoutVars>
          <dgm:bulletEnabled val="1"/>
        </dgm:presLayoutVars>
      </dgm:prSet>
      <dgm:spPr/>
    </dgm:pt>
    <dgm:pt modelId="{EA1D9E79-16F4-4749-9918-563E70B6ED56}" type="pres">
      <dgm:prSet presAssocID="{EFAB42F2-E10E-4F78-A15E-424C7A00F93C}" presName="parTrans" presStyleLbl="bgSibTrans2D1" presStyleIdx="4" presStyleCnt="5"/>
      <dgm:spPr/>
    </dgm:pt>
    <dgm:pt modelId="{85293F54-0B7C-4F10-85D6-6FF12A3B81B9}" type="pres">
      <dgm:prSet presAssocID="{9FA4AF71-A326-415B-9A32-91413EE04955}" presName="node" presStyleLbl="node1" presStyleIdx="4" presStyleCnt="5" custScaleY="94122" custRadScaleRad="103422">
        <dgm:presLayoutVars>
          <dgm:bulletEnabled val="1"/>
        </dgm:presLayoutVars>
      </dgm:prSet>
      <dgm:spPr/>
    </dgm:pt>
  </dgm:ptLst>
  <dgm:cxnLst>
    <dgm:cxn modelId="{385DD610-8D76-42AB-AA5B-B4627181AE88}" type="presOf" srcId="{284327E9-A0B8-41CF-8897-DDEE13B9DAE5}" destId="{7C7CB1EF-1F0B-416A-B956-98874812B8A8}" srcOrd="0" destOrd="0" presId="urn:microsoft.com/office/officeart/2005/8/layout/radial4"/>
    <dgm:cxn modelId="{84C46E17-249C-444D-B13A-C4D0BFA79175}" type="presOf" srcId="{EFAB42F2-E10E-4F78-A15E-424C7A00F93C}" destId="{EA1D9E79-16F4-4749-9918-563E70B6ED56}" srcOrd="0" destOrd="0" presId="urn:microsoft.com/office/officeart/2005/8/layout/radial4"/>
    <dgm:cxn modelId="{14092D25-6E2B-4B46-9737-C82B321BE229}" type="presOf" srcId="{59629EEB-3B7C-455E-BC73-4FF7B91DFBF7}" destId="{E7556F1F-7FE2-4CDD-AF66-3945D0C06C87}" srcOrd="0" destOrd="0" presId="urn:microsoft.com/office/officeart/2005/8/layout/radial4"/>
    <dgm:cxn modelId="{3ABB4425-4741-4537-854D-24313E1FDD8C}" srcId="{D5BD9384-927F-44B3-84EE-48BF4AB2FE7F}" destId="{9FA4AF71-A326-415B-9A32-91413EE04955}" srcOrd="4" destOrd="0" parTransId="{EFAB42F2-E10E-4F78-A15E-424C7A00F93C}" sibTransId="{47688067-8C98-47E3-A4CD-8F8A94417C59}"/>
    <dgm:cxn modelId="{31FAFC29-3FBA-4828-AE32-FC772D5E9C3F}" type="presOf" srcId="{67E99E1B-44F5-43DA-A8D0-4CC6878B326B}" destId="{E1D1B376-1BE2-4214-B9D6-8EE816B70007}" srcOrd="0" destOrd="0" presId="urn:microsoft.com/office/officeart/2005/8/layout/radial4"/>
    <dgm:cxn modelId="{A1D8D432-B865-4C05-BF37-ADBAEF762999}" type="presOf" srcId="{215ED605-94C5-4AD5-99A5-0426133E2CE3}" destId="{8DE9EB3E-8B91-4AA0-A11F-34E2401E3324}" srcOrd="0" destOrd="0" presId="urn:microsoft.com/office/officeart/2005/8/layout/radial4"/>
    <dgm:cxn modelId="{40C2FF38-AD4B-4D79-AC76-E71622C10DD6}" type="presOf" srcId="{6471145D-DBA6-4674-B2FF-44FF1914F910}" destId="{444E85A7-A952-4D10-85EC-FAB4863F3EB7}" srcOrd="0" destOrd="0" presId="urn:microsoft.com/office/officeart/2005/8/layout/radial4"/>
    <dgm:cxn modelId="{85CDFC42-A231-4101-A40D-D27DD082C891}" srcId="{D5BD9384-927F-44B3-84EE-48BF4AB2FE7F}" destId="{6471145D-DBA6-4674-B2FF-44FF1914F910}" srcOrd="2" destOrd="0" parTransId="{67E99E1B-44F5-43DA-A8D0-4CC6878B326B}" sibTransId="{7657BC7C-C978-4C29-B550-08B85F96DE89}"/>
    <dgm:cxn modelId="{EAA5D443-11B2-41C1-8895-D3F5FE49ADE0}" srcId="{D5BD9384-927F-44B3-84EE-48BF4AB2FE7F}" destId="{59629EEB-3B7C-455E-BC73-4FF7B91DFBF7}" srcOrd="0" destOrd="0" parTransId="{E4BDDCE3-1A25-4652-B6CE-D205E9378DD5}" sibTransId="{3B0364EC-CEB5-45DF-BC06-6110088F59F8}"/>
    <dgm:cxn modelId="{E2E01946-7DFF-4EE8-8900-BFCA33728558}" srcId="{D5BD9384-927F-44B3-84EE-48BF4AB2FE7F}" destId="{215ED605-94C5-4AD5-99A5-0426133E2CE3}" srcOrd="3" destOrd="0" parTransId="{284327E9-A0B8-41CF-8897-DDEE13B9DAE5}" sibTransId="{0B6BBB09-1BC0-449C-884E-0C4574EC3A30}"/>
    <dgm:cxn modelId="{D7D7966F-CE0D-4F67-A729-CA3489D7CC2B}" type="presOf" srcId="{E4BDDCE3-1A25-4652-B6CE-D205E9378DD5}" destId="{F1AADEBB-B6E4-471E-97C8-574B0951C5E3}" srcOrd="0" destOrd="0" presId="urn:microsoft.com/office/officeart/2005/8/layout/radial4"/>
    <dgm:cxn modelId="{60E86F78-9E7E-4749-BCE4-7A678070A3FC}" type="presOf" srcId="{C07CC27F-916C-459A-82CE-0D59810AAFB9}" destId="{15482A4B-3B1B-41C3-825E-A5073E25F393}" srcOrd="0" destOrd="0" presId="urn:microsoft.com/office/officeart/2005/8/layout/radial4"/>
    <dgm:cxn modelId="{1537F18F-3AB1-468E-BAA2-1CBA0B10F770}" type="presOf" srcId="{9FA4AF71-A326-415B-9A32-91413EE04955}" destId="{85293F54-0B7C-4F10-85D6-6FF12A3B81B9}" srcOrd="0" destOrd="0" presId="urn:microsoft.com/office/officeart/2005/8/layout/radial4"/>
    <dgm:cxn modelId="{CC01CAA2-90D4-4FC2-8B9C-77D798959ABB}" srcId="{27CCAC83-37B2-4D62-8093-D403CE8227E1}" destId="{D5BD9384-927F-44B3-84EE-48BF4AB2FE7F}" srcOrd="0" destOrd="0" parTransId="{0E625DFA-AA49-4219-AAFB-8CA9A298DF87}" sibTransId="{C491E86C-3281-45C8-9FE0-A9D6F2069D09}"/>
    <dgm:cxn modelId="{08370DB1-E2D0-479E-A781-D1529D9CBFC1}" type="presOf" srcId="{27CCAC83-37B2-4D62-8093-D403CE8227E1}" destId="{74CAED2F-576C-4E19-8D8E-35FA908BB72C}" srcOrd="0" destOrd="0" presId="urn:microsoft.com/office/officeart/2005/8/layout/radial4"/>
    <dgm:cxn modelId="{47B48DB7-8CBC-4802-AC3B-094299F851FF}" type="presOf" srcId="{D5BD9384-927F-44B3-84EE-48BF4AB2FE7F}" destId="{734370F7-0310-40F5-958E-4205A40D0FDD}" srcOrd="0" destOrd="0" presId="urn:microsoft.com/office/officeart/2005/8/layout/radial4"/>
    <dgm:cxn modelId="{91AF20C2-FAFF-4FAE-9105-D42E85CA1005}" srcId="{D5BD9384-927F-44B3-84EE-48BF4AB2FE7F}" destId="{1843A13F-DA7F-4D95-99CB-345E09343EDD}" srcOrd="1" destOrd="0" parTransId="{C07CC27F-916C-459A-82CE-0D59810AAFB9}" sibTransId="{1440B9AD-B404-4295-8028-282EE21527BD}"/>
    <dgm:cxn modelId="{FC30A9CE-14AB-43B3-8A2E-D7CC3AE8EDA3}" type="presOf" srcId="{1843A13F-DA7F-4D95-99CB-345E09343EDD}" destId="{C0795C48-55DB-4904-91D6-231F8DED4917}" srcOrd="0" destOrd="0" presId="urn:microsoft.com/office/officeart/2005/8/layout/radial4"/>
    <dgm:cxn modelId="{7F545053-D9EB-4DEB-A537-B0451A2212CB}" type="presParOf" srcId="{74CAED2F-576C-4E19-8D8E-35FA908BB72C}" destId="{734370F7-0310-40F5-958E-4205A40D0FDD}" srcOrd="0" destOrd="0" presId="urn:microsoft.com/office/officeart/2005/8/layout/radial4"/>
    <dgm:cxn modelId="{D2526FD3-E060-43F0-B193-3436A14EFD5C}" type="presParOf" srcId="{74CAED2F-576C-4E19-8D8E-35FA908BB72C}" destId="{F1AADEBB-B6E4-471E-97C8-574B0951C5E3}" srcOrd="1" destOrd="0" presId="urn:microsoft.com/office/officeart/2005/8/layout/radial4"/>
    <dgm:cxn modelId="{91C1F425-10B7-45BF-839F-40A3EC9C5D56}" type="presParOf" srcId="{74CAED2F-576C-4E19-8D8E-35FA908BB72C}" destId="{E7556F1F-7FE2-4CDD-AF66-3945D0C06C87}" srcOrd="2" destOrd="0" presId="urn:microsoft.com/office/officeart/2005/8/layout/radial4"/>
    <dgm:cxn modelId="{B841FFE3-112D-43D8-8C4F-C023DF670A5F}" type="presParOf" srcId="{74CAED2F-576C-4E19-8D8E-35FA908BB72C}" destId="{15482A4B-3B1B-41C3-825E-A5073E25F393}" srcOrd="3" destOrd="0" presId="urn:microsoft.com/office/officeart/2005/8/layout/radial4"/>
    <dgm:cxn modelId="{BF627022-9B7A-446B-810D-BF14504B3C78}" type="presParOf" srcId="{74CAED2F-576C-4E19-8D8E-35FA908BB72C}" destId="{C0795C48-55DB-4904-91D6-231F8DED4917}" srcOrd="4" destOrd="0" presId="urn:microsoft.com/office/officeart/2005/8/layout/radial4"/>
    <dgm:cxn modelId="{F831952E-6E97-4728-A253-9483B9EC09C7}" type="presParOf" srcId="{74CAED2F-576C-4E19-8D8E-35FA908BB72C}" destId="{E1D1B376-1BE2-4214-B9D6-8EE816B70007}" srcOrd="5" destOrd="0" presId="urn:microsoft.com/office/officeart/2005/8/layout/radial4"/>
    <dgm:cxn modelId="{CB986752-5B2E-4912-B132-15049B1C9CFE}" type="presParOf" srcId="{74CAED2F-576C-4E19-8D8E-35FA908BB72C}" destId="{444E85A7-A952-4D10-85EC-FAB4863F3EB7}" srcOrd="6" destOrd="0" presId="urn:microsoft.com/office/officeart/2005/8/layout/radial4"/>
    <dgm:cxn modelId="{3EF156BE-2662-4D85-BE84-E0D46CF6C0B0}" type="presParOf" srcId="{74CAED2F-576C-4E19-8D8E-35FA908BB72C}" destId="{7C7CB1EF-1F0B-416A-B956-98874812B8A8}" srcOrd="7" destOrd="0" presId="urn:microsoft.com/office/officeart/2005/8/layout/radial4"/>
    <dgm:cxn modelId="{D9A847A5-4E16-445D-B13E-063B19B352A9}" type="presParOf" srcId="{74CAED2F-576C-4E19-8D8E-35FA908BB72C}" destId="{8DE9EB3E-8B91-4AA0-A11F-34E2401E3324}" srcOrd="8" destOrd="0" presId="urn:microsoft.com/office/officeart/2005/8/layout/radial4"/>
    <dgm:cxn modelId="{451AC2DA-F64E-49CF-BFF4-DCB26D7E14B7}" type="presParOf" srcId="{74CAED2F-576C-4E19-8D8E-35FA908BB72C}" destId="{EA1D9E79-16F4-4749-9918-563E70B6ED56}" srcOrd="9" destOrd="0" presId="urn:microsoft.com/office/officeart/2005/8/layout/radial4"/>
    <dgm:cxn modelId="{53FB6452-C77C-44EE-B6D6-97C0820C69DC}" type="presParOf" srcId="{74CAED2F-576C-4E19-8D8E-35FA908BB72C}" destId="{85293F54-0B7C-4F10-85D6-6FF12A3B81B9}" srcOrd="10"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97A5B4-1924-4ED9-8398-BAF3B72C354B}" type="doc">
      <dgm:prSet loTypeId="urn:microsoft.com/office/officeart/2005/8/layout/venn3" loCatId="relationship" qsTypeId="urn:microsoft.com/office/officeart/2005/8/quickstyle/3d3" qsCatId="3D" csTypeId="urn:microsoft.com/office/officeart/2005/8/colors/accent1_2" csCatId="accent1" phldr="1"/>
      <dgm:spPr/>
    </dgm:pt>
    <dgm:pt modelId="{68710DB5-87F4-4B5D-9EE7-4583567426C9}">
      <dgm:prSet phldrT="[Текст]" custT="1"/>
      <dgm:spPr>
        <a:solidFill>
          <a:srgbClr val="002060">
            <a:alpha val="21000"/>
          </a:srgbClr>
        </a:solidFill>
      </dgm:spPr>
      <dgm:t>
        <a:bodyPr/>
        <a:lstStyle/>
        <a:p>
          <a:r>
            <a:rPr lang="en-US" sz="2400" b="1" dirty="0">
              <a:solidFill>
                <a:srgbClr val="FFC000">
                  <a:alpha val="88000"/>
                </a:srgbClr>
              </a:solidFill>
              <a:latin typeface="Century Schoolbook" panose="02040604050505020304" pitchFamily="18" charset="0"/>
            </a:rPr>
            <a:t>SOCIAL</a:t>
          </a:r>
          <a:endParaRPr lang="en-GB" sz="2400" b="1" dirty="0">
            <a:solidFill>
              <a:srgbClr val="FFC000">
                <a:alpha val="88000"/>
              </a:srgbClr>
            </a:solidFill>
            <a:latin typeface="Century Schoolbook" panose="02040604050505020304" pitchFamily="18" charset="0"/>
          </a:endParaRPr>
        </a:p>
      </dgm:t>
    </dgm:pt>
    <dgm:pt modelId="{4B74DEEC-DA0F-4AF6-92B2-EB3764D78E86}" type="parTrans" cxnId="{EFC3DC16-409A-46C5-884A-34BB199C9237}">
      <dgm:prSet/>
      <dgm:spPr/>
      <dgm:t>
        <a:bodyPr/>
        <a:lstStyle/>
        <a:p>
          <a:endParaRPr lang="en-GB"/>
        </a:p>
      </dgm:t>
    </dgm:pt>
    <dgm:pt modelId="{5252B2CF-FBDD-44E5-9438-BE025C42A233}" type="sibTrans" cxnId="{EFC3DC16-409A-46C5-884A-34BB199C9237}">
      <dgm:prSet/>
      <dgm:spPr/>
      <dgm:t>
        <a:bodyPr/>
        <a:lstStyle/>
        <a:p>
          <a:endParaRPr lang="en-GB"/>
        </a:p>
      </dgm:t>
    </dgm:pt>
    <dgm:pt modelId="{C1C469BA-8249-4A23-9C7F-CA38921822C5}">
      <dgm:prSet phldrT="[Текст]" custT="1"/>
      <dgm:spPr>
        <a:solidFill>
          <a:srgbClr val="002060">
            <a:alpha val="21000"/>
          </a:srgbClr>
        </a:solidFill>
      </dgm:spPr>
      <dgm:t>
        <a:bodyPr/>
        <a:lstStyle/>
        <a:p>
          <a:r>
            <a:rPr lang="en-US" sz="2400" b="1" dirty="0">
              <a:solidFill>
                <a:srgbClr val="FFC000"/>
              </a:solidFill>
              <a:latin typeface="Century Schoolbook" panose="02040604050505020304" pitchFamily="18" charset="0"/>
            </a:rPr>
            <a:t>ECONOMIC</a:t>
          </a:r>
          <a:endParaRPr lang="en-GB" sz="2400" b="1" dirty="0">
            <a:solidFill>
              <a:srgbClr val="FFC000"/>
            </a:solidFill>
            <a:latin typeface="Century Schoolbook" panose="02040604050505020304" pitchFamily="18" charset="0"/>
          </a:endParaRPr>
        </a:p>
      </dgm:t>
    </dgm:pt>
    <dgm:pt modelId="{3E278353-6F68-4DA9-A989-876C1EB83B66}" type="parTrans" cxnId="{5B572B1A-A678-4E21-AF00-7E9F28DEC71C}">
      <dgm:prSet/>
      <dgm:spPr/>
      <dgm:t>
        <a:bodyPr/>
        <a:lstStyle/>
        <a:p>
          <a:endParaRPr lang="en-GB"/>
        </a:p>
      </dgm:t>
    </dgm:pt>
    <dgm:pt modelId="{119FD046-9F0C-4685-AF59-6FDA0217A4C7}" type="sibTrans" cxnId="{5B572B1A-A678-4E21-AF00-7E9F28DEC71C}">
      <dgm:prSet/>
      <dgm:spPr/>
      <dgm:t>
        <a:bodyPr/>
        <a:lstStyle/>
        <a:p>
          <a:endParaRPr lang="en-GB"/>
        </a:p>
      </dgm:t>
    </dgm:pt>
    <dgm:pt modelId="{02E5C8C3-9718-4856-9B07-24917E4FBA36}">
      <dgm:prSet phldrT="[Текст]"/>
      <dgm:spPr>
        <a:solidFill>
          <a:srgbClr val="002060">
            <a:alpha val="21000"/>
          </a:srgbClr>
        </a:solidFill>
      </dgm:spPr>
      <dgm:t>
        <a:bodyPr/>
        <a:lstStyle/>
        <a:p>
          <a:r>
            <a:rPr lang="en-US" b="1" dirty="0">
              <a:solidFill>
                <a:srgbClr val="FFC000"/>
              </a:solidFill>
              <a:latin typeface="Century Schoolbook" panose="02040604050505020304" pitchFamily="18" charset="0"/>
            </a:rPr>
            <a:t>ENVIRONMENTAL</a:t>
          </a:r>
          <a:endParaRPr lang="en-GB" b="1" dirty="0">
            <a:solidFill>
              <a:srgbClr val="FFC000"/>
            </a:solidFill>
            <a:latin typeface="Century Schoolbook" panose="02040604050505020304" pitchFamily="18" charset="0"/>
          </a:endParaRPr>
        </a:p>
      </dgm:t>
    </dgm:pt>
    <dgm:pt modelId="{A940CFB5-750C-4483-9E02-59F2C44DE44D}" type="parTrans" cxnId="{A17C72CC-F064-4DA6-AAFF-57A528FA541D}">
      <dgm:prSet/>
      <dgm:spPr/>
      <dgm:t>
        <a:bodyPr/>
        <a:lstStyle/>
        <a:p>
          <a:endParaRPr lang="en-GB"/>
        </a:p>
      </dgm:t>
    </dgm:pt>
    <dgm:pt modelId="{602365AB-C570-40FE-BE3E-AC56E36E0C7F}" type="sibTrans" cxnId="{A17C72CC-F064-4DA6-AAFF-57A528FA541D}">
      <dgm:prSet/>
      <dgm:spPr/>
      <dgm:t>
        <a:bodyPr/>
        <a:lstStyle/>
        <a:p>
          <a:endParaRPr lang="en-GB"/>
        </a:p>
      </dgm:t>
    </dgm:pt>
    <dgm:pt modelId="{F14C05A2-D920-422C-A66E-8B6AC80B932C}" type="pres">
      <dgm:prSet presAssocID="{8397A5B4-1924-4ED9-8398-BAF3B72C354B}" presName="Name0" presStyleCnt="0">
        <dgm:presLayoutVars>
          <dgm:dir/>
          <dgm:resizeHandles val="exact"/>
        </dgm:presLayoutVars>
      </dgm:prSet>
      <dgm:spPr/>
    </dgm:pt>
    <dgm:pt modelId="{7965994C-833C-4C43-8634-DF04C0DB074F}" type="pres">
      <dgm:prSet presAssocID="{68710DB5-87F4-4B5D-9EE7-4583567426C9}" presName="Name5" presStyleLbl="vennNode1" presStyleIdx="0" presStyleCnt="3">
        <dgm:presLayoutVars>
          <dgm:bulletEnabled val="1"/>
        </dgm:presLayoutVars>
      </dgm:prSet>
      <dgm:spPr/>
    </dgm:pt>
    <dgm:pt modelId="{6EE978F0-B75B-4422-90F7-0A2E96A211B3}" type="pres">
      <dgm:prSet presAssocID="{5252B2CF-FBDD-44E5-9438-BE025C42A233}" presName="space" presStyleCnt="0"/>
      <dgm:spPr/>
    </dgm:pt>
    <dgm:pt modelId="{82EE60B6-043B-4B11-BAE9-58D90A565D14}" type="pres">
      <dgm:prSet presAssocID="{C1C469BA-8249-4A23-9C7F-CA38921822C5}" presName="Name5" presStyleLbl="vennNode1" presStyleIdx="1" presStyleCnt="3">
        <dgm:presLayoutVars>
          <dgm:bulletEnabled val="1"/>
        </dgm:presLayoutVars>
      </dgm:prSet>
      <dgm:spPr/>
    </dgm:pt>
    <dgm:pt modelId="{9B182BEF-6092-4112-ADC7-BE91A32E20CC}" type="pres">
      <dgm:prSet presAssocID="{119FD046-9F0C-4685-AF59-6FDA0217A4C7}" presName="space" presStyleCnt="0"/>
      <dgm:spPr/>
    </dgm:pt>
    <dgm:pt modelId="{5DB3BE05-C5A4-43D8-AB66-0B664B0B8862}" type="pres">
      <dgm:prSet presAssocID="{02E5C8C3-9718-4856-9B07-24917E4FBA36}" presName="Name5" presStyleLbl="vennNode1" presStyleIdx="2" presStyleCnt="3">
        <dgm:presLayoutVars>
          <dgm:bulletEnabled val="1"/>
        </dgm:presLayoutVars>
      </dgm:prSet>
      <dgm:spPr/>
    </dgm:pt>
  </dgm:ptLst>
  <dgm:cxnLst>
    <dgm:cxn modelId="{EFC3DC16-409A-46C5-884A-34BB199C9237}" srcId="{8397A5B4-1924-4ED9-8398-BAF3B72C354B}" destId="{68710DB5-87F4-4B5D-9EE7-4583567426C9}" srcOrd="0" destOrd="0" parTransId="{4B74DEEC-DA0F-4AF6-92B2-EB3764D78E86}" sibTransId="{5252B2CF-FBDD-44E5-9438-BE025C42A233}"/>
    <dgm:cxn modelId="{5B572B1A-A678-4E21-AF00-7E9F28DEC71C}" srcId="{8397A5B4-1924-4ED9-8398-BAF3B72C354B}" destId="{C1C469BA-8249-4A23-9C7F-CA38921822C5}" srcOrd="1" destOrd="0" parTransId="{3E278353-6F68-4DA9-A989-876C1EB83B66}" sibTransId="{119FD046-9F0C-4685-AF59-6FDA0217A4C7}"/>
    <dgm:cxn modelId="{DC251C8A-B725-48C9-B9A9-9C6881EACDCC}" type="presOf" srcId="{8397A5B4-1924-4ED9-8398-BAF3B72C354B}" destId="{F14C05A2-D920-422C-A66E-8B6AC80B932C}" srcOrd="0" destOrd="0" presId="urn:microsoft.com/office/officeart/2005/8/layout/venn3"/>
    <dgm:cxn modelId="{45C87897-918D-4010-A561-2CCF10C3ED19}" type="presOf" srcId="{68710DB5-87F4-4B5D-9EE7-4583567426C9}" destId="{7965994C-833C-4C43-8634-DF04C0DB074F}" srcOrd="0" destOrd="0" presId="urn:microsoft.com/office/officeart/2005/8/layout/venn3"/>
    <dgm:cxn modelId="{1C0E16AF-5688-49B2-98C4-B6671ECD6B70}" type="presOf" srcId="{C1C469BA-8249-4A23-9C7F-CA38921822C5}" destId="{82EE60B6-043B-4B11-BAE9-58D90A565D14}" srcOrd="0" destOrd="0" presId="urn:microsoft.com/office/officeart/2005/8/layout/venn3"/>
    <dgm:cxn modelId="{A17C72CC-F064-4DA6-AAFF-57A528FA541D}" srcId="{8397A5B4-1924-4ED9-8398-BAF3B72C354B}" destId="{02E5C8C3-9718-4856-9B07-24917E4FBA36}" srcOrd="2" destOrd="0" parTransId="{A940CFB5-750C-4483-9E02-59F2C44DE44D}" sibTransId="{602365AB-C570-40FE-BE3E-AC56E36E0C7F}"/>
    <dgm:cxn modelId="{578BABE1-A9BF-4D57-B59F-91F4403E81F2}" type="presOf" srcId="{02E5C8C3-9718-4856-9B07-24917E4FBA36}" destId="{5DB3BE05-C5A4-43D8-AB66-0B664B0B8862}" srcOrd="0" destOrd="0" presId="urn:microsoft.com/office/officeart/2005/8/layout/venn3"/>
    <dgm:cxn modelId="{50F24016-6164-4182-B8F8-79B13C856EA4}" type="presParOf" srcId="{F14C05A2-D920-422C-A66E-8B6AC80B932C}" destId="{7965994C-833C-4C43-8634-DF04C0DB074F}" srcOrd="0" destOrd="0" presId="urn:microsoft.com/office/officeart/2005/8/layout/venn3"/>
    <dgm:cxn modelId="{D7484567-92F9-463B-83B5-FA051F893002}" type="presParOf" srcId="{F14C05A2-D920-422C-A66E-8B6AC80B932C}" destId="{6EE978F0-B75B-4422-90F7-0A2E96A211B3}" srcOrd="1" destOrd="0" presId="urn:microsoft.com/office/officeart/2005/8/layout/venn3"/>
    <dgm:cxn modelId="{BE86FB12-024D-4FE4-8E9C-4E6575FE8943}" type="presParOf" srcId="{F14C05A2-D920-422C-A66E-8B6AC80B932C}" destId="{82EE60B6-043B-4B11-BAE9-58D90A565D14}" srcOrd="2" destOrd="0" presId="urn:microsoft.com/office/officeart/2005/8/layout/venn3"/>
    <dgm:cxn modelId="{63EDA9D2-AF30-4A60-8BED-06D52450F560}" type="presParOf" srcId="{F14C05A2-D920-422C-A66E-8B6AC80B932C}" destId="{9B182BEF-6092-4112-ADC7-BE91A32E20CC}" srcOrd="3" destOrd="0" presId="urn:microsoft.com/office/officeart/2005/8/layout/venn3"/>
    <dgm:cxn modelId="{D7E70A79-35E8-4F35-8AEA-52CD66611264}" type="presParOf" srcId="{F14C05A2-D920-422C-A66E-8B6AC80B932C}" destId="{5DB3BE05-C5A4-43D8-AB66-0B664B0B8862}" srcOrd="4"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2C7C9F-E88B-44B1-808B-60FD8EA3936F}"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GB"/>
        </a:p>
      </dgm:t>
    </dgm:pt>
    <dgm:pt modelId="{2EE19816-E7B9-45DB-B214-FCCD9911EF78}">
      <dgm:prSet phldrT="[Текст]" custT="1"/>
      <dgm:spPr>
        <a:solidFill>
          <a:srgbClr val="002060"/>
        </a:solidFill>
        <a:ln>
          <a:solidFill>
            <a:srgbClr val="002060"/>
          </a:solidFill>
        </a:ln>
      </dgm:spPr>
      <dgm:t>
        <a:bodyPr/>
        <a:lstStyle/>
        <a:p>
          <a:r>
            <a:rPr lang="en-US" sz="2400" b="1" dirty="0">
              <a:solidFill>
                <a:srgbClr val="FFC000"/>
              </a:solidFill>
              <a:latin typeface="Felix Titling" panose="04060505060202020A04" pitchFamily="82" charset="0"/>
            </a:rPr>
            <a:t>Strengths</a:t>
          </a:r>
          <a:endParaRPr lang="en-GB" sz="2400" b="1" dirty="0">
            <a:solidFill>
              <a:srgbClr val="FFC000"/>
            </a:solidFill>
            <a:latin typeface="Felix Titling" panose="04060505060202020A04" pitchFamily="82" charset="0"/>
          </a:endParaRPr>
        </a:p>
      </dgm:t>
    </dgm:pt>
    <dgm:pt modelId="{DB4766CF-8AC4-4765-9ABE-270D203BA533}" type="parTrans" cxnId="{77D0E8FB-2788-49DE-A5E4-7A0B3B0575B0}">
      <dgm:prSet/>
      <dgm:spPr/>
      <dgm:t>
        <a:bodyPr/>
        <a:lstStyle/>
        <a:p>
          <a:endParaRPr lang="en-GB"/>
        </a:p>
      </dgm:t>
    </dgm:pt>
    <dgm:pt modelId="{36B9FC35-CF36-468F-91EA-4C2974CF1CD0}" type="sibTrans" cxnId="{77D0E8FB-2788-49DE-A5E4-7A0B3B0575B0}">
      <dgm:prSet/>
      <dgm:spPr/>
      <dgm:t>
        <a:bodyPr/>
        <a:lstStyle/>
        <a:p>
          <a:endParaRPr lang="en-GB"/>
        </a:p>
      </dgm:t>
    </dgm:pt>
    <dgm:pt modelId="{1264BE6F-FEE4-48EF-9723-7B7B64903D73}">
      <dgm:prSet phldrT="[Текст]" custT="1"/>
      <dgm:spPr>
        <a:ln>
          <a:solidFill>
            <a:srgbClr val="002060"/>
          </a:solidFill>
        </a:ln>
      </dgm:spPr>
      <dgm:t>
        <a:bodyPr/>
        <a:lstStyle/>
        <a:p>
          <a:r>
            <a:rPr lang="en-US" sz="2000" dirty="0">
              <a:solidFill>
                <a:srgbClr val="FFC000"/>
              </a:solidFill>
              <a:latin typeface="Century Schoolbook" panose="02040604050505020304" pitchFamily="18" charset="0"/>
            </a:rPr>
            <a:t>Great brand recognition</a:t>
          </a:r>
          <a:endParaRPr lang="en-GB" sz="2000" dirty="0">
            <a:solidFill>
              <a:srgbClr val="FFC000"/>
            </a:solidFill>
            <a:latin typeface="Century Schoolbook" panose="02040604050505020304" pitchFamily="18" charset="0"/>
          </a:endParaRPr>
        </a:p>
      </dgm:t>
    </dgm:pt>
    <dgm:pt modelId="{EA6D964E-FA21-4EA7-8F30-A1A6DA5DF4D2}" type="parTrans" cxnId="{4C3F5498-8B14-4F09-AF33-D27365A3A71B}">
      <dgm:prSet/>
      <dgm:spPr/>
      <dgm:t>
        <a:bodyPr/>
        <a:lstStyle/>
        <a:p>
          <a:endParaRPr lang="en-GB"/>
        </a:p>
      </dgm:t>
    </dgm:pt>
    <dgm:pt modelId="{291B9699-21FF-4BA7-A444-7241540E1588}" type="sibTrans" cxnId="{4C3F5498-8B14-4F09-AF33-D27365A3A71B}">
      <dgm:prSet/>
      <dgm:spPr/>
      <dgm:t>
        <a:bodyPr/>
        <a:lstStyle/>
        <a:p>
          <a:endParaRPr lang="en-GB"/>
        </a:p>
      </dgm:t>
    </dgm:pt>
    <dgm:pt modelId="{01BB0718-7D71-4855-928B-BF949D959F70}">
      <dgm:prSet phldrT="[Текст]" custT="1"/>
      <dgm:spPr>
        <a:ln>
          <a:solidFill>
            <a:srgbClr val="002060"/>
          </a:solidFill>
        </a:ln>
      </dgm:spPr>
      <dgm:t>
        <a:bodyPr/>
        <a:lstStyle/>
        <a:p>
          <a:r>
            <a:rPr lang="en-US" sz="2000" dirty="0">
              <a:solidFill>
                <a:srgbClr val="FFC000"/>
              </a:solidFill>
              <a:latin typeface="Century Schoolbook" panose="02040604050505020304" pitchFamily="18" charset="0"/>
            </a:rPr>
            <a:t>High quality, unique product (not just a resort…)</a:t>
          </a:r>
          <a:endParaRPr lang="en-GB" sz="2000" dirty="0">
            <a:solidFill>
              <a:srgbClr val="FFC000"/>
            </a:solidFill>
            <a:latin typeface="Century Schoolbook" panose="02040604050505020304" pitchFamily="18" charset="0"/>
          </a:endParaRPr>
        </a:p>
      </dgm:t>
    </dgm:pt>
    <dgm:pt modelId="{84044F3D-2EC3-48F5-8E72-473362DA408E}" type="parTrans" cxnId="{E3493263-ACDF-4947-8660-8CB940E87BB3}">
      <dgm:prSet/>
      <dgm:spPr/>
      <dgm:t>
        <a:bodyPr/>
        <a:lstStyle/>
        <a:p>
          <a:endParaRPr lang="en-GB"/>
        </a:p>
      </dgm:t>
    </dgm:pt>
    <dgm:pt modelId="{4285FD2F-6911-4518-BB7C-8C4E522DF91C}" type="sibTrans" cxnId="{E3493263-ACDF-4947-8660-8CB940E87BB3}">
      <dgm:prSet/>
      <dgm:spPr/>
      <dgm:t>
        <a:bodyPr/>
        <a:lstStyle/>
        <a:p>
          <a:endParaRPr lang="en-GB"/>
        </a:p>
      </dgm:t>
    </dgm:pt>
    <dgm:pt modelId="{944AAD79-DEB4-4C67-A8BA-0F873E780458}">
      <dgm:prSet phldrT="[Текст]" custT="1"/>
      <dgm:spPr>
        <a:solidFill>
          <a:srgbClr val="002060"/>
        </a:solidFill>
      </dgm:spPr>
      <dgm:t>
        <a:bodyPr/>
        <a:lstStyle/>
        <a:p>
          <a:r>
            <a:rPr lang="en-US" sz="1800" b="1" dirty="0">
              <a:solidFill>
                <a:srgbClr val="FFC000"/>
              </a:solidFill>
              <a:latin typeface="Felix Titling" panose="04060505060202020A04" pitchFamily="82" charset="0"/>
            </a:rPr>
            <a:t>Opportunities</a:t>
          </a:r>
          <a:endParaRPr lang="en-GB" sz="1800" b="1" dirty="0">
            <a:solidFill>
              <a:srgbClr val="FFC000"/>
            </a:solidFill>
            <a:latin typeface="Felix Titling" panose="04060505060202020A04" pitchFamily="82" charset="0"/>
          </a:endParaRPr>
        </a:p>
      </dgm:t>
    </dgm:pt>
    <dgm:pt modelId="{79736428-E2A0-4452-9959-150C043FC22A}" type="parTrans" cxnId="{E01B5107-8F91-4C0A-8E92-65D03785554D}">
      <dgm:prSet/>
      <dgm:spPr/>
      <dgm:t>
        <a:bodyPr/>
        <a:lstStyle/>
        <a:p>
          <a:endParaRPr lang="en-GB"/>
        </a:p>
      </dgm:t>
    </dgm:pt>
    <dgm:pt modelId="{07BAC481-C47B-471D-8113-7A692C09648E}" type="sibTrans" cxnId="{E01B5107-8F91-4C0A-8E92-65D03785554D}">
      <dgm:prSet/>
      <dgm:spPr/>
      <dgm:t>
        <a:bodyPr/>
        <a:lstStyle/>
        <a:p>
          <a:endParaRPr lang="en-GB"/>
        </a:p>
      </dgm:t>
    </dgm:pt>
    <dgm:pt modelId="{16F70C10-391F-4572-8D20-B90C11141DA1}">
      <dgm:prSet phldrT="[Текст]" custT="1"/>
      <dgm:spPr>
        <a:solidFill>
          <a:schemeClr val="bg1">
            <a:alpha val="90000"/>
          </a:schemeClr>
        </a:solidFill>
        <a:ln>
          <a:solidFill>
            <a:srgbClr val="002060"/>
          </a:solidFill>
        </a:ln>
      </dgm:spPr>
      <dgm:t>
        <a:bodyPr/>
        <a:lstStyle/>
        <a:p>
          <a:r>
            <a:rPr lang="en-US" sz="1800" dirty="0">
              <a:solidFill>
                <a:srgbClr val="FFC000"/>
              </a:solidFill>
              <a:latin typeface="Century Schoolbook" panose="02040604050505020304" pitchFamily="18" charset="0"/>
            </a:rPr>
            <a:t>Improve the quality of service</a:t>
          </a:r>
          <a:endParaRPr lang="en-GB" sz="1800" dirty="0">
            <a:solidFill>
              <a:srgbClr val="FFC000"/>
            </a:solidFill>
            <a:latin typeface="Century Schoolbook" panose="02040604050505020304" pitchFamily="18" charset="0"/>
          </a:endParaRPr>
        </a:p>
      </dgm:t>
    </dgm:pt>
    <dgm:pt modelId="{FBE78D57-D79D-4C23-8B5A-4FFF5C497D1A}" type="parTrans" cxnId="{5EF4BB5C-FB3A-4853-865A-5942D3E0524B}">
      <dgm:prSet/>
      <dgm:spPr/>
      <dgm:t>
        <a:bodyPr/>
        <a:lstStyle/>
        <a:p>
          <a:endParaRPr lang="en-GB"/>
        </a:p>
      </dgm:t>
    </dgm:pt>
    <dgm:pt modelId="{4803E8C4-840E-4945-87D5-905A92D151B5}" type="sibTrans" cxnId="{5EF4BB5C-FB3A-4853-865A-5942D3E0524B}">
      <dgm:prSet/>
      <dgm:spPr/>
      <dgm:t>
        <a:bodyPr/>
        <a:lstStyle/>
        <a:p>
          <a:endParaRPr lang="en-GB"/>
        </a:p>
      </dgm:t>
    </dgm:pt>
    <dgm:pt modelId="{1E92F8E4-4E8F-479E-A67A-AAA0CBD4F3D3}">
      <dgm:prSet phldrT="[Текст]" custT="1"/>
      <dgm:spPr>
        <a:solidFill>
          <a:srgbClr val="002060"/>
        </a:solidFill>
      </dgm:spPr>
      <dgm:t>
        <a:bodyPr/>
        <a:lstStyle/>
        <a:p>
          <a:r>
            <a:rPr lang="en-US" sz="2000" b="1" dirty="0">
              <a:solidFill>
                <a:srgbClr val="FFC000"/>
              </a:solidFill>
              <a:latin typeface="Felix Titling" panose="04060505060202020A04" pitchFamily="82" charset="0"/>
            </a:rPr>
            <a:t>Threats</a:t>
          </a:r>
          <a:endParaRPr lang="en-GB" sz="2000" b="1" dirty="0">
            <a:solidFill>
              <a:srgbClr val="FFC000"/>
            </a:solidFill>
            <a:latin typeface="Felix Titling" panose="04060505060202020A04" pitchFamily="82" charset="0"/>
          </a:endParaRPr>
        </a:p>
      </dgm:t>
    </dgm:pt>
    <dgm:pt modelId="{B24CE737-9B85-4A04-BC79-6A791741500A}" type="parTrans" cxnId="{81C19F2E-A42C-4AF9-8EE4-5A18842925EC}">
      <dgm:prSet/>
      <dgm:spPr/>
      <dgm:t>
        <a:bodyPr/>
        <a:lstStyle/>
        <a:p>
          <a:endParaRPr lang="en-GB"/>
        </a:p>
      </dgm:t>
    </dgm:pt>
    <dgm:pt modelId="{0FCEF0A1-DF22-42A0-B0F4-CDC95572B55E}" type="sibTrans" cxnId="{81C19F2E-A42C-4AF9-8EE4-5A18842925EC}">
      <dgm:prSet/>
      <dgm:spPr/>
      <dgm:t>
        <a:bodyPr/>
        <a:lstStyle/>
        <a:p>
          <a:endParaRPr lang="en-GB"/>
        </a:p>
      </dgm:t>
    </dgm:pt>
    <dgm:pt modelId="{E1B4B7DB-6E94-4B1A-B575-EA6781231774}">
      <dgm:prSet phldrT="[Текст]" custT="1"/>
      <dgm:spPr>
        <a:ln>
          <a:solidFill>
            <a:srgbClr val="002060"/>
          </a:solidFill>
        </a:ln>
      </dgm:spPr>
      <dgm:t>
        <a:bodyPr/>
        <a:lstStyle/>
        <a:p>
          <a:r>
            <a:rPr lang="en-GB" sz="1200" dirty="0">
              <a:solidFill>
                <a:srgbClr val="FFC000"/>
              </a:solidFill>
              <a:latin typeface="Century Schoolbook" panose="02040604050505020304" pitchFamily="18" charset="0"/>
            </a:rPr>
            <a:t>Lack of governmental involvement in the area's promotion internationally.</a:t>
          </a:r>
        </a:p>
      </dgm:t>
    </dgm:pt>
    <dgm:pt modelId="{F721261F-C5AD-4339-8B2E-EEDF0C7F8D3A}" type="parTrans" cxnId="{D38C0360-29E2-4ACE-8EA1-5517ECD3B2C9}">
      <dgm:prSet/>
      <dgm:spPr/>
      <dgm:t>
        <a:bodyPr/>
        <a:lstStyle/>
        <a:p>
          <a:endParaRPr lang="en-GB"/>
        </a:p>
      </dgm:t>
    </dgm:pt>
    <dgm:pt modelId="{0DBFFA65-2DAD-43F6-8AC7-BBE42790592F}" type="sibTrans" cxnId="{D38C0360-29E2-4ACE-8EA1-5517ECD3B2C9}">
      <dgm:prSet/>
      <dgm:spPr/>
      <dgm:t>
        <a:bodyPr/>
        <a:lstStyle/>
        <a:p>
          <a:endParaRPr lang="en-GB"/>
        </a:p>
      </dgm:t>
    </dgm:pt>
    <dgm:pt modelId="{76321575-113F-4D62-A79E-B72CD3D8E8EB}">
      <dgm:prSet custT="1"/>
      <dgm:spPr>
        <a:solidFill>
          <a:srgbClr val="002060"/>
        </a:solidFill>
      </dgm:spPr>
      <dgm:t>
        <a:bodyPr/>
        <a:lstStyle/>
        <a:p>
          <a:r>
            <a:rPr lang="en-US" sz="2000" b="1" dirty="0">
              <a:solidFill>
                <a:srgbClr val="FFC000"/>
              </a:solidFill>
              <a:latin typeface="Felix Titling" panose="04060505060202020A04" pitchFamily="82" charset="0"/>
            </a:rPr>
            <a:t>Weaknesses</a:t>
          </a:r>
          <a:endParaRPr lang="en-GB" sz="2000" b="1" dirty="0">
            <a:solidFill>
              <a:srgbClr val="FFC000"/>
            </a:solidFill>
            <a:latin typeface="Felix Titling" panose="04060505060202020A04" pitchFamily="82" charset="0"/>
          </a:endParaRPr>
        </a:p>
      </dgm:t>
    </dgm:pt>
    <dgm:pt modelId="{65184273-DD4F-4284-8DEB-1CF41A794445}" type="parTrans" cxnId="{85DE1B23-1D2F-419A-BFC0-7146C8BB7E01}">
      <dgm:prSet/>
      <dgm:spPr/>
      <dgm:t>
        <a:bodyPr/>
        <a:lstStyle/>
        <a:p>
          <a:endParaRPr lang="en-GB"/>
        </a:p>
      </dgm:t>
    </dgm:pt>
    <dgm:pt modelId="{F32DD8D6-281C-4488-80A1-4C413C226CDE}" type="sibTrans" cxnId="{85DE1B23-1D2F-419A-BFC0-7146C8BB7E01}">
      <dgm:prSet/>
      <dgm:spPr/>
      <dgm:t>
        <a:bodyPr/>
        <a:lstStyle/>
        <a:p>
          <a:endParaRPr lang="en-GB"/>
        </a:p>
      </dgm:t>
    </dgm:pt>
    <dgm:pt modelId="{DE47C0A5-D3A9-4002-8741-154C45A82036}">
      <dgm:prSet custT="1"/>
      <dgm:spPr>
        <a:solidFill>
          <a:schemeClr val="bg1">
            <a:alpha val="90000"/>
          </a:schemeClr>
        </a:solidFill>
        <a:ln>
          <a:solidFill>
            <a:srgbClr val="002060"/>
          </a:solidFill>
        </a:ln>
      </dgm:spPr>
      <dgm:t>
        <a:bodyPr/>
        <a:lstStyle/>
        <a:p>
          <a:r>
            <a:rPr lang="en-US" sz="1800" dirty="0">
              <a:solidFill>
                <a:srgbClr val="FFC000"/>
              </a:solidFill>
              <a:latin typeface="Century Schoolbook" panose="02040604050505020304" pitchFamily="18" charset="0"/>
            </a:rPr>
            <a:t>High price</a:t>
          </a:r>
          <a:endParaRPr lang="en-GB" sz="1800" dirty="0">
            <a:solidFill>
              <a:srgbClr val="FFC000"/>
            </a:solidFill>
            <a:latin typeface="Century Schoolbook" panose="02040604050505020304" pitchFamily="18" charset="0"/>
          </a:endParaRPr>
        </a:p>
      </dgm:t>
    </dgm:pt>
    <dgm:pt modelId="{DBA4EDA8-79CD-4DEE-86E5-D2808D817703}" type="parTrans" cxnId="{BB10F5CD-1BAD-477C-B805-A8D2777975FF}">
      <dgm:prSet/>
      <dgm:spPr/>
      <dgm:t>
        <a:bodyPr/>
        <a:lstStyle/>
        <a:p>
          <a:endParaRPr lang="en-GB"/>
        </a:p>
      </dgm:t>
    </dgm:pt>
    <dgm:pt modelId="{BA77618B-941E-4CA8-9B6A-B54865364A0B}" type="sibTrans" cxnId="{BB10F5CD-1BAD-477C-B805-A8D2777975FF}">
      <dgm:prSet/>
      <dgm:spPr/>
      <dgm:t>
        <a:bodyPr/>
        <a:lstStyle/>
        <a:p>
          <a:endParaRPr lang="en-GB"/>
        </a:p>
      </dgm:t>
    </dgm:pt>
    <dgm:pt modelId="{3DAE787C-E92F-40AD-B196-201F59D613BD}">
      <dgm:prSet custT="1"/>
      <dgm:spPr>
        <a:solidFill>
          <a:schemeClr val="bg1">
            <a:alpha val="90000"/>
          </a:schemeClr>
        </a:solidFill>
        <a:ln>
          <a:solidFill>
            <a:srgbClr val="002060"/>
          </a:solidFill>
        </a:ln>
      </dgm:spPr>
      <dgm:t>
        <a:bodyPr/>
        <a:lstStyle/>
        <a:p>
          <a:r>
            <a:rPr lang="en-US" sz="1800" dirty="0">
              <a:solidFill>
                <a:srgbClr val="FFC000"/>
              </a:solidFill>
              <a:latin typeface="Century Schoolbook" panose="02040604050505020304" pitchFamily="18" charset="0"/>
            </a:rPr>
            <a:t> </a:t>
          </a:r>
          <a:r>
            <a:rPr lang="en-GB" sz="1800" dirty="0">
              <a:solidFill>
                <a:srgbClr val="FFC000"/>
              </a:solidFill>
              <a:latin typeface="Century Schoolbook" panose="02040604050505020304" pitchFamily="18" charset="0"/>
            </a:rPr>
            <a:t>Lack of government support for the area's development</a:t>
          </a:r>
        </a:p>
      </dgm:t>
    </dgm:pt>
    <dgm:pt modelId="{5D7D72B4-74E6-49D0-8F5F-D631CF2CDA75}" type="parTrans" cxnId="{D0B4DA57-2129-47C6-82F7-4E76F2A4F1B5}">
      <dgm:prSet/>
      <dgm:spPr/>
      <dgm:t>
        <a:bodyPr/>
        <a:lstStyle/>
        <a:p>
          <a:endParaRPr lang="en-GB"/>
        </a:p>
      </dgm:t>
    </dgm:pt>
    <dgm:pt modelId="{79286FA9-AAD3-4FD3-B25B-D3F38080F927}" type="sibTrans" cxnId="{D0B4DA57-2129-47C6-82F7-4E76F2A4F1B5}">
      <dgm:prSet/>
      <dgm:spPr/>
      <dgm:t>
        <a:bodyPr/>
        <a:lstStyle/>
        <a:p>
          <a:endParaRPr lang="en-GB"/>
        </a:p>
      </dgm:t>
    </dgm:pt>
    <dgm:pt modelId="{B1508E6F-0447-4506-A28B-4C558585B889}">
      <dgm:prSet/>
      <dgm:spPr>
        <a:solidFill>
          <a:schemeClr val="bg1">
            <a:alpha val="90000"/>
          </a:schemeClr>
        </a:solidFill>
        <a:ln>
          <a:solidFill>
            <a:srgbClr val="002060"/>
          </a:solidFill>
        </a:ln>
      </dgm:spPr>
      <dgm:t>
        <a:bodyPr/>
        <a:lstStyle/>
        <a:p>
          <a:endParaRPr lang="en-GB" sz="900" dirty="0"/>
        </a:p>
      </dgm:t>
    </dgm:pt>
    <dgm:pt modelId="{9058F1F6-63FC-4D8D-8887-BCBF3ADE7595}" type="parTrans" cxnId="{2EF4B8BD-F9F3-43D3-90C7-00629B0E7F34}">
      <dgm:prSet/>
      <dgm:spPr/>
      <dgm:t>
        <a:bodyPr/>
        <a:lstStyle/>
        <a:p>
          <a:endParaRPr lang="en-GB"/>
        </a:p>
      </dgm:t>
    </dgm:pt>
    <dgm:pt modelId="{7F6BCEDD-AC8B-476C-B104-9FB5A8AF0CD7}" type="sibTrans" cxnId="{2EF4B8BD-F9F3-43D3-90C7-00629B0E7F34}">
      <dgm:prSet/>
      <dgm:spPr/>
      <dgm:t>
        <a:bodyPr/>
        <a:lstStyle/>
        <a:p>
          <a:endParaRPr lang="en-GB"/>
        </a:p>
      </dgm:t>
    </dgm:pt>
    <dgm:pt modelId="{CD688FC7-9C3B-4E0A-9930-4E515B71BBE4}">
      <dgm:prSet custT="1"/>
      <dgm:spPr>
        <a:solidFill>
          <a:schemeClr val="bg1">
            <a:alpha val="90000"/>
          </a:schemeClr>
        </a:solidFill>
        <a:ln>
          <a:solidFill>
            <a:srgbClr val="002060"/>
          </a:solidFill>
        </a:ln>
      </dgm:spPr>
      <dgm:t>
        <a:bodyPr/>
        <a:lstStyle/>
        <a:p>
          <a:r>
            <a:rPr lang="en-GB" sz="1800" dirty="0">
              <a:solidFill>
                <a:srgbClr val="FFC000"/>
              </a:solidFill>
              <a:latin typeface="Century Schoolbook" panose="02040604050505020304" pitchFamily="18" charset="0"/>
            </a:rPr>
            <a:t>Difficulties in sustainable profitability during the first year</a:t>
          </a:r>
        </a:p>
      </dgm:t>
    </dgm:pt>
    <dgm:pt modelId="{CD8F4567-965A-46B7-91CF-463F8855C62B}" type="parTrans" cxnId="{D40E4E57-7B86-41B1-A33D-20919D8C6CF5}">
      <dgm:prSet/>
      <dgm:spPr/>
      <dgm:t>
        <a:bodyPr/>
        <a:lstStyle/>
        <a:p>
          <a:endParaRPr lang="en-GB"/>
        </a:p>
      </dgm:t>
    </dgm:pt>
    <dgm:pt modelId="{691F96DC-4893-47A9-9FF4-05ED0EB0B678}" type="sibTrans" cxnId="{D40E4E57-7B86-41B1-A33D-20919D8C6CF5}">
      <dgm:prSet/>
      <dgm:spPr/>
      <dgm:t>
        <a:bodyPr/>
        <a:lstStyle/>
        <a:p>
          <a:endParaRPr lang="en-GB"/>
        </a:p>
      </dgm:t>
    </dgm:pt>
    <dgm:pt modelId="{4824E2B2-652F-40BF-B5D0-6312AC9A7487}">
      <dgm:prSet custT="1"/>
      <dgm:spPr>
        <a:solidFill>
          <a:schemeClr val="bg1">
            <a:alpha val="90000"/>
          </a:schemeClr>
        </a:solidFill>
        <a:ln>
          <a:solidFill>
            <a:srgbClr val="002060"/>
          </a:solidFill>
        </a:ln>
      </dgm:spPr>
      <dgm:t>
        <a:bodyPr/>
        <a:lstStyle/>
        <a:p>
          <a:endParaRPr lang="en-GB" sz="1400" dirty="0"/>
        </a:p>
      </dgm:t>
    </dgm:pt>
    <dgm:pt modelId="{D7B39534-7A1A-4857-8098-C7F6028C861B}" type="parTrans" cxnId="{5FA6CF42-8481-43EC-85D4-8F133EEF689E}">
      <dgm:prSet/>
      <dgm:spPr/>
      <dgm:t>
        <a:bodyPr/>
        <a:lstStyle/>
        <a:p>
          <a:endParaRPr lang="en-GB"/>
        </a:p>
      </dgm:t>
    </dgm:pt>
    <dgm:pt modelId="{8831020D-74A6-4DD6-972F-AA3C9DB841F7}" type="sibTrans" cxnId="{5FA6CF42-8481-43EC-85D4-8F133EEF689E}">
      <dgm:prSet/>
      <dgm:spPr/>
      <dgm:t>
        <a:bodyPr/>
        <a:lstStyle/>
        <a:p>
          <a:endParaRPr lang="en-GB"/>
        </a:p>
      </dgm:t>
    </dgm:pt>
    <dgm:pt modelId="{868E92A9-802A-4A1A-B0EE-C31C9077E5EA}">
      <dgm:prSet phldrT="[Текст]" custT="1"/>
      <dgm:spPr>
        <a:ln>
          <a:solidFill>
            <a:srgbClr val="002060"/>
          </a:solidFill>
        </a:ln>
      </dgm:spPr>
      <dgm:t>
        <a:bodyPr/>
        <a:lstStyle/>
        <a:p>
          <a:r>
            <a:rPr lang="en-US" sz="2000" dirty="0">
              <a:solidFill>
                <a:srgbClr val="FFC000"/>
              </a:solidFill>
              <a:latin typeface="Century Schoolbook" panose="02040604050505020304" pitchFamily="18" charset="0"/>
            </a:rPr>
            <a:t>Individual attitude towards customers</a:t>
          </a:r>
          <a:endParaRPr lang="en-GB" sz="2000" dirty="0">
            <a:solidFill>
              <a:srgbClr val="FFC000"/>
            </a:solidFill>
            <a:latin typeface="Century Schoolbook" panose="02040604050505020304" pitchFamily="18" charset="0"/>
          </a:endParaRPr>
        </a:p>
      </dgm:t>
    </dgm:pt>
    <dgm:pt modelId="{75C59932-4B1B-407E-8E4F-093339B60FD4}" type="parTrans" cxnId="{55F06F66-24A3-4E3F-97B4-F9FC9C16273B}">
      <dgm:prSet/>
      <dgm:spPr/>
      <dgm:t>
        <a:bodyPr/>
        <a:lstStyle/>
        <a:p>
          <a:endParaRPr lang="en-GB"/>
        </a:p>
      </dgm:t>
    </dgm:pt>
    <dgm:pt modelId="{2E66FA76-570B-460B-820B-0C916CD2FEEC}" type="sibTrans" cxnId="{55F06F66-24A3-4E3F-97B4-F9FC9C16273B}">
      <dgm:prSet/>
      <dgm:spPr/>
      <dgm:t>
        <a:bodyPr/>
        <a:lstStyle/>
        <a:p>
          <a:endParaRPr lang="en-GB"/>
        </a:p>
      </dgm:t>
    </dgm:pt>
    <dgm:pt modelId="{BFA70045-E884-4E86-8F93-5E564BFE7F2A}">
      <dgm:prSet phldrT="[Текст]" custT="1"/>
      <dgm:spPr>
        <a:solidFill>
          <a:schemeClr val="bg1">
            <a:alpha val="90000"/>
          </a:schemeClr>
        </a:solidFill>
        <a:ln>
          <a:solidFill>
            <a:srgbClr val="002060"/>
          </a:solidFill>
        </a:ln>
      </dgm:spPr>
      <dgm:t>
        <a:bodyPr/>
        <a:lstStyle/>
        <a:p>
          <a:r>
            <a:rPr lang="en-US" sz="1800" dirty="0">
              <a:solidFill>
                <a:srgbClr val="FFC000"/>
              </a:solidFill>
              <a:latin typeface="Century Schoolbook" panose="02040604050505020304" pitchFamily="18" charset="0"/>
            </a:rPr>
            <a:t>Day by day people’s interest are increasing for experiencing luxury holiday</a:t>
          </a:r>
          <a:endParaRPr lang="en-GB" sz="1800" dirty="0">
            <a:solidFill>
              <a:srgbClr val="FFC000"/>
            </a:solidFill>
            <a:latin typeface="Century Schoolbook" panose="02040604050505020304" pitchFamily="18" charset="0"/>
          </a:endParaRPr>
        </a:p>
      </dgm:t>
    </dgm:pt>
    <dgm:pt modelId="{0B28AA58-2DE6-4331-BE10-65758D736C03}" type="parTrans" cxnId="{8581993A-E660-46E0-AA67-C321551260DC}">
      <dgm:prSet/>
      <dgm:spPr/>
      <dgm:t>
        <a:bodyPr/>
        <a:lstStyle/>
        <a:p>
          <a:endParaRPr lang="en-GB"/>
        </a:p>
      </dgm:t>
    </dgm:pt>
    <dgm:pt modelId="{3247FF9B-2520-46F3-907C-9070E0DF08D6}" type="sibTrans" cxnId="{8581993A-E660-46E0-AA67-C321551260DC}">
      <dgm:prSet/>
      <dgm:spPr/>
      <dgm:t>
        <a:bodyPr/>
        <a:lstStyle/>
        <a:p>
          <a:endParaRPr lang="en-GB"/>
        </a:p>
      </dgm:t>
    </dgm:pt>
    <dgm:pt modelId="{7AD0E4ED-3C71-4D8E-944D-FAD37DBFEE62}">
      <dgm:prSet phldrT="[Текст]" custT="1"/>
      <dgm:spPr>
        <a:solidFill>
          <a:schemeClr val="bg1">
            <a:alpha val="90000"/>
          </a:schemeClr>
        </a:solidFill>
        <a:ln>
          <a:solidFill>
            <a:srgbClr val="002060"/>
          </a:solidFill>
        </a:ln>
      </dgm:spPr>
      <dgm:t>
        <a:bodyPr/>
        <a:lstStyle/>
        <a:p>
          <a:r>
            <a:rPr lang="en-US" sz="1800" dirty="0">
              <a:solidFill>
                <a:srgbClr val="FFC000"/>
              </a:solidFill>
              <a:latin typeface="Century Schoolbook" panose="02040604050505020304" pitchFamily="18" charset="0"/>
            </a:rPr>
            <a:t>Increasing corporate image </a:t>
          </a:r>
          <a:endParaRPr lang="en-GB" sz="1800" dirty="0">
            <a:solidFill>
              <a:srgbClr val="FFC000"/>
            </a:solidFill>
            <a:latin typeface="Century Schoolbook" panose="02040604050505020304" pitchFamily="18" charset="0"/>
          </a:endParaRPr>
        </a:p>
      </dgm:t>
    </dgm:pt>
    <dgm:pt modelId="{5793FAA7-F5D2-4BEB-B47A-0058B36566EB}" type="parTrans" cxnId="{774F6ECB-3899-4BBF-8331-156303109CB1}">
      <dgm:prSet/>
      <dgm:spPr/>
      <dgm:t>
        <a:bodyPr/>
        <a:lstStyle/>
        <a:p>
          <a:endParaRPr lang="en-GB"/>
        </a:p>
      </dgm:t>
    </dgm:pt>
    <dgm:pt modelId="{EF22B1DF-F277-40FF-830A-84151C5114CC}" type="sibTrans" cxnId="{774F6ECB-3899-4BBF-8331-156303109CB1}">
      <dgm:prSet/>
      <dgm:spPr/>
      <dgm:t>
        <a:bodyPr/>
        <a:lstStyle/>
        <a:p>
          <a:endParaRPr lang="en-GB"/>
        </a:p>
      </dgm:t>
    </dgm:pt>
    <dgm:pt modelId="{AC2F89E8-5310-4118-864F-2DEE71A959C7}">
      <dgm:prSet custT="1"/>
      <dgm:spPr>
        <a:ln>
          <a:solidFill>
            <a:srgbClr val="002060"/>
          </a:solidFill>
        </a:ln>
      </dgm:spPr>
      <dgm:t>
        <a:bodyPr/>
        <a:lstStyle/>
        <a:p>
          <a:r>
            <a:rPr lang="en-US" sz="1200" dirty="0">
              <a:solidFill>
                <a:srgbClr val="FFC000"/>
              </a:solidFill>
              <a:latin typeface="Century Schoolbook" panose="02040604050505020304" pitchFamily="18" charset="0"/>
            </a:rPr>
            <a:t>Constant change of customer buying behaviors.</a:t>
          </a:r>
          <a:endParaRPr lang="en-GB" sz="1200" dirty="0">
            <a:solidFill>
              <a:srgbClr val="FFC000"/>
            </a:solidFill>
            <a:latin typeface="Century Schoolbook" panose="02040604050505020304" pitchFamily="18" charset="0"/>
          </a:endParaRPr>
        </a:p>
      </dgm:t>
    </dgm:pt>
    <dgm:pt modelId="{F85814B8-64D9-45D1-9441-BD92FE2B2BA4}" type="parTrans" cxnId="{7619F3F5-9945-4FD9-9AFF-C22A574F87F3}">
      <dgm:prSet/>
      <dgm:spPr/>
      <dgm:t>
        <a:bodyPr/>
        <a:lstStyle/>
        <a:p>
          <a:endParaRPr lang="en-GB"/>
        </a:p>
      </dgm:t>
    </dgm:pt>
    <dgm:pt modelId="{3E3600C6-B1E8-49B9-81B7-771325A34640}" type="sibTrans" cxnId="{7619F3F5-9945-4FD9-9AFF-C22A574F87F3}">
      <dgm:prSet/>
      <dgm:spPr/>
      <dgm:t>
        <a:bodyPr/>
        <a:lstStyle/>
        <a:p>
          <a:endParaRPr lang="en-GB"/>
        </a:p>
      </dgm:t>
    </dgm:pt>
    <dgm:pt modelId="{B7D391DF-2F48-4BD1-8D82-BEC0FB51A42B}">
      <dgm:prSet phldrT="[Текст]" custT="1"/>
      <dgm:spPr>
        <a:ln>
          <a:solidFill>
            <a:srgbClr val="002060"/>
          </a:solidFill>
        </a:ln>
      </dgm:spPr>
      <dgm:t>
        <a:bodyPr/>
        <a:lstStyle/>
        <a:p>
          <a:r>
            <a:rPr lang="en-US" sz="1200" dirty="0">
              <a:solidFill>
                <a:srgbClr val="FFC000"/>
              </a:solidFill>
              <a:latin typeface="Century Schoolbook" panose="02040604050505020304" pitchFamily="18" charset="0"/>
            </a:rPr>
            <a:t>Global climate change is one of our biggest threat for future.</a:t>
          </a:r>
          <a:endParaRPr lang="en-GB" sz="1200" dirty="0">
            <a:solidFill>
              <a:srgbClr val="FFC000"/>
            </a:solidFill>
            <a:latin typeface="Century Schoolbook" panose="02040604050505020304" pitchFamily="18" charset="0"/>
          </a:endParaRPr>
        </a:p>
      </dgm:t>
    </dgm:pt>
    <dgm:pt modelId="{A90736EF-18C9-4158-8D47-79F47364AFB6}" type="parTrans" cxnId="{74734A54-9FBC-4800-9D8C-FA4A800ECE39}">
      <dgm:prSet/>
      <dgm:spPr/>
      <dgm:t>
        <a:bodyPr/>
        <a:lstStyle/>
        <a:p>
          <a:endParaRPr lang="en-GB"/>
        </a:p>
      </dgm:t>
    </dgm:pt>
    <dgm:pt modelId="{AB125686-E14B-4F50-8284-6E533D5647DE}" type="sibTrans" cxnId="{74734A54-9FBC-4800-9D8C-FA4A800ECE39}">
      <dgm:prSet/>
      <dgm:spPr/>
      <dgm:t>
        <a:bodyPr/>
        <a:lstStyle/>
        <a:p>
          <a:endParaRPr lang="en-GB"/>
        </a:p>
      </dgm:t>
    </dgm:pt>
    <dgm:pt modelId="{E7664A15-A237-469F-B771-BA0D1673B5B0}" type="pres">
      <dgm:prSet presAssocID="{4E2C7C9F-E88B-44B1-808B-60FD8EA3936F}" presName="Name0" presStyleCnt="0">
        <dgm:presLayoutVars>
          <dgm:dir/>
          <dgm:resizeHandles val="exact"/>
        </dgm:presLayoutVars>
      </dgm:prSet>
      <dgm:spPr/>
    </dgm:pt>
    <dgm:pt modelId="{8C3EBD53-C6A9-4AC7-BB1A-2EF710AE8407}" type="pres">
      <dgm:prSet presAssocID="{2EE19816-E7B9-45DB-B214-FCCD9911EF78}" presName="parAndChTx" presStyleLbl="node1" presStyleIdx="0" presStyleCnt="4" custScaleY="174889">
        <dgm:presLayoutVars>
          <dgm:bulletEnabled val="1"/>
        </dgm:presLayoutVars>
      </dgm:prSet>
      <dgm:spPr/>
    </dgm:pt>
    <dgm:pt modelId="{4817AF62-4D81-4889-B454-E7AA194D1B03}" type="pres">
      <dgm:prSet presAssocID="{36B9FC35-CF36-468F-91EA-4C2974CF1CD0}" presName="parAndChSpace" presStyleCnt="0"/>
      <dgm:spPr/>
    </dgm:pt>
    <dgm:pt modelId="{5367660D-BDB5-405C-9CB7-38DDAAFD7942}" type="pres">
      <dgm:prSet presAssocID="{76321575-113F-4D62-A79E-B72CD3D8E8EB}" presName="parAndChTx" presStyleLbl="node1" presStyleIdx="1" presStyleCnt="4" custScaleX="126666" custScaleY="175529">
        <dgm:presLayoutVars>
          <dgm:bulletEnabled val="1"/>
        </dgm:presLayoutVars>
      </dgm:prSet>
      <dgm:spPr/>
    </dgm:pt>
    <dgm:pt modelId="{A0FB706F-5684-4D35-9D77-DC00EF1A31D2}" type="pres">
      <dgm:prSet presAssocID="{F32DD8D6-281C-4488-80A1-4C413C226CDE}" presName="parAndChSpace" presStyleCnt="0"/>
      <dgm:spPr/>
    </dgm:pt>
    <dgm:pt modelId="{D68B675A-41B8-4F2A-93C2-126D56BAF14F}" type="pres">
      <dgm:prSet presAssocID="{944AAD79-DEB4-4C67-A8BA-0F873E780458}" presName="parAndChTx" presStyleLbl="node1" presStyleIdx="2" presStyleCnt="4" custScaleX="153163" custScaleY="175529">
        <dgm:presLayoutVars>
          <dgm:bulletEnabled val="1"/>
        </dgm:presLayoutVars>
      </dgm:prSet>
      <dgm:spPr/>
    </dgm:pt>
    <dgm:pt modelId="{21368B75-9ABB-4AAD-AC48-4727C69D8B2C}" type="pres">
      <dgm:prSet presAssocID="{07BAC481-C47B-471D-8113-7A692C09648E}" presName="parAndChSpace" presStyleCnt="0"/>
      <dgm:spPr/>
    </dgm:pt>
    <dgm:pt modelId="{86CED10F-9832-42D8-8395-6AA1B246F8BF}" type="pres">
      <dgm:prSet presAssocID="{1E92F8E4-4E8F-479E-A67A-AAA0CBD4F3D3}" presName="parAndChTx" presStyleLbl="node1" presStyleIdx="3" presStyleCnt="4" custScaleY="175529">
        <dgm:presLayoutVars>
          <dgm:bulletEnabled val="1"/>
        </dgm:presLayoutVars>
      </dgm:prSet>
      <dgm:spPr/>
    </dgm:pt>
  </dgm:ptLst>
  <dgm:cxnLst>
    <dgm:cxn modelId="{E01B5107-8F91-4C0A-8E92-65D03785554D}" srcId="{4E2C7C9F-E88B-44B1-808B-60FD8EA3936F}" destId="{944AAD79-DEB4-4C67-A8BA-0F873E780458}" srcOrd="2" destOrd="0" parTransId="{79736428-E2A0-4452-9959-150C043FC22A}" sibTransId="{07BAC481-C47B-471D-8113-7A692C09648E}"/>
    <dgm:cxn modelId="{85DE1B23-1D2F-419A-BFC0-7146C8BB7E01}" srcId="{4E2C7C9F-E88B-44B1-808B-60FD8EA3936F}" destId="{76321575-113F-4D62-A79E-B72CD3D8E8EB}" srcOrd="1" destOrd="0" parTransId="{65184273-DD4F-4284-8DEB-1CF41A794445}" sibTransId="{F32DD8D6-281C-4488-80A1-4C413C226CDE}"/>
    <dgm:cxn modelId="{3C25B123-14CB-4EF0-BAC7-99F2201464DA}" type="presOf" srcId="{B1508E6F-0447-4506-A28B-4C558585B889}" destId="{5367660D-BDB5-405C-9CB7-38DDAAFD7942}" srcOrd="0" destOrd="5" presId="urn:microsoft.com/office/officeart/2005/8/layout/hChevron3"/>
    <dgm:cxn modelId="{81C19F2E-A42C-4AF9-8EE4-5A18842925EC}" srcId="{4E2C7C9F-E88B-44B1-808B-60FD8EA3936F}" destId="{1E92F8E4-4E8F-479E-A67A-AAA0CBD4F3D3}" srcOrd="3" destOrd="0" parTransId="{B24CE737-9B85-4A04-BC79-6A791741500A}" sibTransId="{0FCEF0A1-DF22-42A0-B0F4-CDC95572B55E}"/>
    <dgm:cxn modelId="{A210DD2F-EB38-49F2-8C0E-E3240EDDE70E}" type="presOf" srcId="{868E92A9-802A-4A1A-B0EE-C31C9077E5EA}" destId="{8C3EBD53-C6A9-4AC7-BB1A-2EF710AE8407}" srcOrd="0" destOrd="3" presId="urn:microsoft.com/office/officeart/2005/8/layout/hChevron3"/>
    <dgm:cxn modelId="{8581993A-E660-46E0-AA67-C321551260DC}" srcId="{944AAD79-DEB4-4C67-A8BA-0F873E780458}" destId="{BFA70045-E884-4E86-8F93-5E564BFE7F2A}" srcOrd="1" destOrd="0" parTransId="{0B28AA58-2DE6-4331-BE10-65758D736C03}" sibTransId="{3247FF9B-2520-46F3-907C-9070E0DF08D6}"/>
    <dgm:cxn modelId="{4D9F785C-3318-4055-BADA-881822FF601E}" type="presOf" srcId="{B7D391DF-2F48-4BD1-8D82-BEC0FB51A42B}" destId="{86CED10F-9832-42D8-8395-6AA1B246F8BF}" srcOrd="0" destOrd="3" presId="urn:microsoft.com/office/officeart/2005/8/layout/hChevron3"/>
    <dgm:cxn modelId="{5EF4BB5C-FB3A-4853-865A-5942D3E0524B}" srcId="{944AAD79-DEB4-4C67-A8BA-0F873E780458}" destId="{16F70C10-391F-4572-8D20-B90C11141DA1}" srcOrd="0" destOrd="0" parTransId="{FBE78D57-D79D-4C23-8B5A-4FFF5C497D1A}" sibTransId="{4803E8C4-840E-4945-87D5-905A92D151B5}"/>
    <dgm:cxn modelId="{D38C0360-29E2-4ACE-8EA1-5517ECD3B2C9}" srcId="{1E92F8E4-4E8F-479E-A67A-AAA0CBD4F3D3}" destId="{E1B4B7DB-6E94-4B1A-B575-EA6781231774}" srcOrd="0" destOrd="0" parTransId="{F721261F-C5AD-4339-8B2E-EEDF0C7F8D3A}" sibTransId="{0DBFFA65-2DAD-43F6-8AC7-BBE42790592F}"/>
    <dgm:cxn modelId="{5FA6CF42-8481-43EC-85D4-8F133EEF689E}" srcId="{76321575-113F-4D62-A79E-B72CD3D8E8EB}" destId="{4824E2B2-652F-40BF-B5D0-6312AC9A7487}" srcOrd="3" destOrd="0" parTransId="{D7B39534-7A1A-4857-8098-C7F6028C861B}" sibTransId="{8831020D-74A6-4DD6-972F-AA3C9DB841F7}"/>
    <dgm:cxn modelId="{E3493263-ACDF-4947-8660-8CB940E87BB3}" srcId="{2EE19816-E7B9-45DB-B214-FCCD9911EF78}" destId="{01BB0718-7D71-4855-928B-BF949D959F70}" srcOrd="1" destOrd="0" parTransId="{84044F3D-2EC3-48F5-8E72-473362DA408E}" sibTransId="{4285FD2F-6911-4518-BB7C-8C4E522DF91C}"/>
    <dgm:cxn modelId="{6518D263-1866-4CEB-8754-170EB8CB09E7}" type="presOf" srcId="{DE47C0A5-D3A9-4002-8741-154C45A82036}" destId="{5367660D-BDB5-405C-9CB7-38DDAAFD7942}" srcOrd="0" destOrd="1" presId="urn:microsoft.com/office/officeart/2005/8/layout/hChevron3"/>
    <dgm:cxn modelId="{76CD1A65-F4D6-4BAF-B77A-9C2A6671250B}" type="presOf" srcId="{4E2C7C9F-E88B-44B1-808B-60FD8EA3936F}" destId="{E7664A15-A237-469F-B771-BA0D1673B5B0}" srcOrd="0" destOrd="0" presId="urn:microsoft.com/office/officeart/2005/8/layout/hChevron3"/>
    <dgm:cxn modelId="{55F06F66-24A3-4E3F-97B4-F9FC9C16273B}" srcId="{2EE19816-E7B9-45DB-B214-FCCD9911EF78}" destId="{868E92A9-802A-4A1A-B0EE-C31C9077E5EA}" srcOrd="2" destOrd="0" parTransId="{75C59932-4B1B-407E-8E4F-093339B60FD4}" sibTransId="{2E66FA76-570B-460B-820B-0C916CD2FEEC}"/>
    <dgm:cxn modelId="{25355F6B-9471-40C0-BD4C-7CD566FFF551}" type="presOf" srcId="{AC2F89E8-5310-4118-864F-2DEE71A959C7}" destId="{86CED10F-9832-42D8-8395-6AA1B246F8BF}" srcOrd="0" destOrd="2" presId="urn:microsoft.com/office/officeart/2005/8/layout/hChevron3"/>
    <dgm:cxn modelId="{C2997E4C-A7A2-485E-AC14-7421348DA847}" type="presOf" srcId="{01BB0718-7D71-4855-928B-BF949D959F70}" destId="{8C3EBD53-C6A9-4AC7-BB1A-2EF710AE8407}" srcOrd="0" destOrd="2" presId="urn:microsoft.com/office/officeart/2005/8/layout/hChevron3"/>
    <dgm:cxn modelId="{74734A54-9FBC-4800-9D8C-FA4A800ECE39}" srcId="{1E92F8E4-4E8F-479E-A67A-AAA0CBD4F3D3}" destId="{B7D391DF-2F48-4BD1-8D82-BEC0FB51A42B}" srcOrd="2" destOrd="0" parTransId="{A90736EF-18C9-4158-8D47-79F47364AFB6}" sibTransId="{AB125686-E14B-4F50-8284-6E533D5647DE}"/>
    <dgm:cxn modelId="{D40E4E57-7B86-41B1-A33D-20919D8C6CF5}" srcId="{76321575-113F-4D62-A79E-B72CD3D8E8EB}" destId="{CD688FC7-9C3B-4E0A-9930-4E515B71BBE4}" srcOrd="2" destOrd="0" parTransId="{CD8F4567-965A-46B7-91CF-463F8855C62B}" sibTransId="{691F96DC-4893-47A9-9FF4-05ED0EB0B678}"/>
    <dgm:cxn modelId="{D0B4DA57-2129-47C6-82F7-4E76F2A4F1B5}" srcId="{76321575-113F-4D62-A79E-B72CD3D8E8EB}" destId="{3DAE787C-E92F-40AD-B196-201F59D613BD}" srcOrd="1" destOrd="0" parTransId="{5D7D72B4-74E6-49D0-8F5F-D631CF2CDA75}" sibTransId="{79286FA9-AAD3-4FD3-B25B-D3F38080F927}"/>
    <dgm:cxn modelId="{FD13B390-A943-419D-B532-83AF73C0E03B}" type="presOf" srcId="{7AD0E4ED-3C71-4D8E-944D-FAD37DBFEE62}" destId="{D68B675A-41B8-4F2A-93C2-126D56BAF14F}" srcOrd="0" destOrd="3" presId="urn:microsoft.com/office/officeart/2005/8/layout/hChevron3"/>
    <dgm:cxn modelId="{4C3F5498-8B14-4F09-AF33-D27365A3A71B}" srcId="{2EE19816-E7B9-45DB-B214-FCCD9911EF78}" destId="{1264BE6F-FEE4-48EF-9723-7B7B64903D73}" srcOrd="0" destOrd="0" parTransId="{EA6D964E-FA21-4EA7-8F30-A1A6DA5DF4D2}" sibTransId="{291B9699-21FF-4BA7-A444-7241540E1588}"/>
    <dgm:cxn modelId="{0F1FECA2-C94D-4EB5-8BC7-7670F38B4A75}" type="presOf" srcId="{4824E2B2-652F-40BF-B5D0-6312AC9A7487}" destId="{5367660D-BDB5-405C-9CB7-38DDAAFD7942}" srcOrd="0" destOrd="4" presId="urn:microsoft.com/office/officeart/2005/8/layout/hChevron3"/>
    <dgm:cxn modelId="{27166AA5-48C3-4B10-B509-A5E710DB9E04}" type="presOf" srcId="{76321575-113F-4D62-A79E-B72CD3D8E8EB}" destId="{5367660D-BDB5-405C-9CB7-38DDAAFD7942}" srcOrd="0" destOrd="0" presId="urn:microsoft.com/office/officeart/2005/8/layout/hChevron3"/>
    <dgm:cxn modelId="{1B02E2AF-AE38-44EC-81F6-9533E24B22A9}" type="presOf" srcId="{1264BE6F-FEE4-48EF-9723-7B7B64903D73}" destId="{8C3EBD53-C6A9-4AC7-BB1A-2EF710AE8407}" srcOrd="0" destOrd="1" presId="urn:microsoft.com/office/officeart/2005/8/layout/hChevron3"/>
    <dgm:cxn modelId="{1BFC51B1-146B-423A-B101-B56E6C4B3C46}" type="presOf" srcId="{BFA70045-E884-4E86-8F93-5E564BFE7F2A}" destId="{D68B675A-41B8-4F2A-93C2-126D56BAF14F}" srcOrd="0" destOrd="2" presId="urn:microsoft.com/office/officeart/2005/8/layout/hChevron3"/>
    <dgm:cxn modelId="{C49156BD-51C6-44F9-8643-7378AE33906D}" type="presOf" srcId="{944AAD79-DEB4-4C67-A8BA-0F873E780458}" destId="{D68B675A-41B8-4F2A-93C2-126D56BAF14F}" srcOrd="0" destOrd="0" presId="urn:microsoft.com/office/officeart/2005/8/layout/hChevron3"/>
    <dgm:cxn modelId="{2EF4B8BD-F9F3-43D3-90C7-00629B0E7F34}" srcId="{76321575-113F-4D62-A79E-B72CD3D8E8EB}" destId="{B1508E6F-0447-4506-A28B-4C558585B889}" srcOrd="4" destOrd="0" parTransId="{9058F1F6-63FC-4D8D-8887-BCBF3ADE7595}" sibTransId="{7F6BCEDD-AC8B-476C-B104-9FB5A8AF0CD7}"/>
    <dgm:cxn modelId="{774F6ECB-3899-4BBF-8331-156303109CB1}" srcId="{944AAD79-DEB4-4C67-A8BA-0F873E780458}" destId="{7AD0E4ED-3C71-4D8E-944D-FAD37DBFEE62}" srcOrd="2" destOrd="0" parTransId="{5793FAA7-F5D2-4BEB-B47A-0058B36566EB}" sibTransId="{EF22B1DF-F277-40FF-830A-84151C5114CC}"/>
    <dgm:cxn modelId="{E5568CCC-1428-4A1B-A118-7E046F2F2850}" type="presOf" srcId="{E1B4B7DB-6E94-4B1A-B575-EA6781231774}" destId="{86CED10F-9832-42D8-8395-6AA1B246F8BF}" srcOrd="0" destOrd="1" presId="urn:microsoft.com/office/officeart/2005/8/layout/hChevron3"/>
    <dgm:cxn modelId="{BB10F5CD-1BAD-477C-B805-A8D2777975FF}" srcId="{76321575-113F-4D62-A79E-B72CD3D8E8EB}" destId="{DE47C0A5-D3A9-4002-8741-154C45A82036}" srcOrd="0" destOrd="0" parTransId="{DBA4EDA8-79CD-4DEE-86E5-D2808D817703}" sibTransId="{BA77618B-941E-4CA8-9B6A-B54865364A0B}"/>
    <dgm:cxn modelId="{94CE7DD3-9006-40EC-A12B-A47C09B2C605}" type="presOf" srcId="{2EE19816-E7B9-45DB-B214-FCCD9911EF78}" destId="{8C3EBD53-C6A9-4AC7-BB1A-2EF710AE8407}" srcOrd="0" destOrd="0" presId="urn:microsoft.com/office/officeart/2005/8/layout/hChevron3"/>
    <dgm:cxn modelId="{A75424E0-8AD4-4D98-A413-9EB715259782}" type="presOf" srcId="{1E92F8E4-4E8F-479E-A67A-AAA0CBD4F3D3}" destId="{86CED10F-9832-42D8-8395-6AA1B246F8BF}" srcOrd="0" destOrd="0" presId="urn:microsoft.com/office/officeart/2005/8/layout/hChevron3"/>
    <dgm:cxn modelId="{9BF432E3-9FCD-4985-9866-56112BD9581A}" type="presOf" srcId="{16F70C10-391F-4572-8D20-B90C11141DA1}" destId="{D68B675A-41B8-4F2A-93C2-126D56BAF14F}" srcOrd="0" destOrd="1" presId="urn:microsoft.com/office/officeart/2005/8/layout/hChevron3"/>
    <dgm:cxn modelId="{7619F3F5-9945-4FD9-9AFF-C22A574F87F3}" srcId="{1E92F8E4-4E8F-479E-A67A-AAA0CBD4F3D3}" destId="{AC2F89E8-5310-4118-864F-2DEE71A959C7}" srcOrd="1" destOrd="0" parTransId="{F85814B8-64D9-45D1-9441-BD92FE2B2BA4}" sibTransId="{3E3600C6-B1E8-49B9-81B7-771325A34640}"/>
    <dgm:cxn modelId="{B32528FB-1AE4-41A5-9D4A-FAD450C61E06}" type="presOf" srcId="{3DAE787C-E92F-40AD-B196-201F59D613BD}" destId="{5367660D-BDB5-405C-9CB7-38DDAAFD7942}" srcOrd="0" destOrd="2" presId="urn:microsoft.com/office/officeart/2005/8/layout/hChevron3"/>
    <dgm:cxn modelId="{77D0E8FB-2788-49DE-A5E4-7A0B3B0575B0}" srcId="{4E2C7C9F-E88B-44B1-808B-60FD8EA3936F}" destId="{2EE19816-E7B9-45DB-B214-FCCD9911EF78}" srcOrd="0" destOrd="0" parTransId="{DB4766CF-8AC4-4765-9ABE-270D203BA533}" sibTransId="{36B9FC35-CF36-468F-91EA-4C2974CF1CD0}"/>
    <dgm:cxn modelId="{7AD491FF-C0FD-43F2-992A-183FF9C6E7BB}" type="presOf" srcId="{CD688FC7-9C3B-4E0A-9930-4E515B71BBE4}" destId="{5367660D-BDB5-405C-9CB7-38DDAAFD7942}" srcOrd="0" destOrd="3" presId="urn:microsoft.com/office/officeart/2005/8/layout/hChevron3"/>
    <dgm:cxn modelId="{8256986C-FF80-4469-83A1-33B2C4F16EB4}" type="presParOf" srcId="{E7664A15-A237-469F-B771-BA0D1673B5B0}" destId="{8C3EBD53-C6A9-4AC7-BB1A-2EF710AE8407}" srcOrd="0" destOrd="0" presId="urn:microsoft.com/office/officeart/2005/8/layout/hChevron3"/>
    <dgm:cxn modelId="{DEE4DFC5-0236-43E2-A429-074BB5CCAE19}" type="presParOf" srcId="{E7664A15-A237-469F-B771-BA0D1673B5B0}" destId="{4817AF62-4D81-4889-B454-E7AA194D1B03}" srcOrd="1" destOrd="0" presId="urn:microsoft.com/office/officeart/2005/8/layout/hChevron3"/>
    <dgm:cxn modelId="{70F64974-6193-48D7-B145-34972E663709}" type="presParOf" srcId="{E7664A15-A237-469F-B771-BA0D1673B5B0}" destId="{5367660D-BDB5-405C-9CB7-38DDAAFD7942}" srcOrd="2" destOrd="0" presId="urn:microsoft.com/office/officeart/2005/8/layout/hChevron3"/>
    <dgm:cxn modelId="{445A4AB1-8CF4-4D42-9950-8328EA2AA43F}" type="presParOf" srcId="{E7664A15-A237-469F-B771-BA0D1673B5B0}" destId="{A0FB706F-5684-4D35-9D77-DC00EF1A31D2}" srcOrd="3" destOrd="0" presId="urn:microsoft.com/office/officeart/2005/8/layout/hChevron3"/>
    <dgm:cxn modelId="{7D689D3E-F421-4635-8392-9D0ED4A3C8D4}" type="presParOf" srcId="{E7664A15-A237-469F-B771-BA0D1673B5B0}" destId="{D68B675A-41B8-4F2A-93C2-126D56BAF14F}" srcOrd="4" destOrd="0" presId="urn:microsoft.com/office/officeart/2005/8/layout/hChevron3"/>
    <dgm:cxn modelId="{5F1BA93E-9204-4C40-A238-0AFCB8F94B0C}" type="presParOf" srcId="{E7664A15-A237-469F-B771-BA0D1673B5B0}" destId="{21368B75-9ABB-4AAD-AC48-4727C69D8B2C}" srcOrd="5" destOrd="0" presId="urn:microsoft.com/office/officeart/2005/8/layout/hChevron3"/>
    <dgm:cxn modelId="{CA99CEE2-EF4B-4FD2-B315-FC42214277A6}" type="presParOf" srcId="{E7664A15-A237-469F-B771-BA0D1673B5B0}" destId="{86CED10F-9832-42D8-8395-6AA1B246F8BF}" srcOrd="6"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C340918-6B2E-4E87-B656-A7B7D4B87F10}"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4E166A2C-9FA5-44F3-B1EC-8452FD9D2BAF}">
      <dgm:prSet phldrT="[Текст]"/>
      <dgm:spPr>
        <a:solidFill>
          <a:srgbClr val="002060"/>
        </a:solidFill>
      </dgm:spPr>
      <dgm:t>
        <a:bodyPr/>
        <a:lstStyle/>
        <a:p>
          <a:r>
            <a:rPr lang="en-US" b="1" dirty="0">
              <a:solidFill>
                <a:srgbClr val="FFC000"/>
              </a:solidFill>
              <a:latin typeface="Felix Titling" panose="04060505060202020A04" pitchFamily="82" charset="0"/>
            </a:rPr>
            <a:t>PESTEL</a:t>
          </a:r>
        </a:p>
        <a:p>
          <a:r>
            <a:rPr lang="en-US" b="1" dirty="0">
              <a:solidFill>
                <a:srgbClr val="FFC000"/>
              </a:solidFill>
              <a:latin typeface="Felix Titling" panose="04060505060202020A04" pitchFamily="82" charset="0"/>
            </a:rPr>
            <a:t>analysis</a:t>
          </a:r>
          <a:endParaRPr lang="en-GB" b="1" dirty="0">
            <a:solidFill>
              <a:srgbClr val="FFC000"/>
            </a:solidFill>
            <a:latin typeface="Felix Titling" panose="04060505060202020A04" pitchFamily="82" charset="0"/>
          </a:endParaRPr>
        </a:p>
      </dgm:t>
    </dgm:pt>
    <dgm:pt modelId="{8EC03FA6-F78A-41E7-BDB2-2C64409A30A2}" type="parTrans" cxnId="{45A384A8-7424-4BAC-A2C8-C18B8EC76AEF}">
      <dgm:prSet/>
      <dgm:spPr/>
      <dgm:t>
        <a:bodyPr/>
        <a:lstStyle/>
        <a:p>
          <a:endParaRPr lang="en-GB"/>
        </a:p>
      </dgm:t>
    </dgm:pt>
    <dgm:pt modelId="{95D134DF-0336-4D21-B4EF-CF7565C15C18}" type="sibTrans" cxnId="{45A384A8-7424-4BAC-A2C8-C18B8EC76AEF}">
      <dgm:prSet/>
      <dgm:spPr/>
      <dgm:t>
        <a:bodyPr/>
        <a:lstStyle/>
        <a:p>
          <a:endParaRPr lang="en-GB"/>
        </a:p>
      </dgm:t>
    </dgm:pt>
    <dgm:pt modelId="{DB69047A-6AFF-4BCB-87EE-39EC3134A128}">
      <dgm:prSet phldrT="[Текст]" custT="1"/>
      <dgm:spPr>
        <a:solidFill>
          <a:srgbClr val="FF99CC"/>
        </a:solidFill>
      </dgm:spPr>
      <dgm:t>
        <a:bodyPr/>
        <a:lstStyle/>
        <a:p>
          <a:r>
            <a:rPr lang="en-GB" sz="2000" b="1" u="sng" dirty="0">
              <a:solidFill>
                <a:srgbClr val="002060"/>
              </a:solidFill>
              <a:latin typeface="Century Schoolbook" panose="02040604050505020304" pitchFamily="18" charset="0"/>
            </a:rPr>
            <a:t>Political</a:t>
          </a:r>
        </a:p>
        <a:p>
          <a:r>
            <a:rPr lang="en-GB" sz="2000" b="1" dirty="0">
              <a:solidFill>
                <a:srgbClr val="002060"/>
              </a:solidFill>
              <a:latin typeface="Century Schoolbook" panose="02040604050505020304" pitchFamily="18" charset="0"/>
            </a:rPr>
            <a:t>Funding grants and initiatives</a:t>
          </a:r>
        </a:p>
      </dgm:t>
    </dgm:pt>
    <dgm:pt modelId="{08F85FB0-BBA7-4516-B136-C1841F4137CD}" type="parTrans" cxnId="{0F149222-86BB-4B7B-AB00-2F8853D1F317}">
      <dgm:prSet/>
      <dgm:spPr/>
      <dgm:t>
        <a:bodyPr/>
        <a:lstStyle/>
        <a:p>
          <a:endParaRPr lang="en-GB"/>
        </a:p>
      </dgm:t>
    </dgm:pt>
    <dgm:pt modelId="{42AEE664-64CF-4785-9E29-F9A2BB8AB124}" type="sibTrans" cxnId="{0F149222-86BB-4B7B-AB00-2F8853D1F317}">
      <dgm:prSet/>
      <dgm:spPr/>
      <dgm:t>
        <a:bodyPr/>
        <a:lstStyle/>
        <a:p>
          <a:endParaRPr lang="en-GB"/>
        </a:p>
      </dgm:t>
    </dgm:pt>
    <dgm:pt modelId="{46CE0FBB-83EC-4B3D-91FE-26E95EC884CB}">
      <dgm:prSet phldrT="[Текст]" custT="1"/>
      <dgm:spPr>
        <a:solidFill>
          <a:srgbClr val="66FF33"/>
        </a:solidFill>
      </dgm:spPr>
      <dgm:t>
        <a:bodyPr/>
        <a:lstStyle/>
        <a:p>
          <a:r>
            <a:rPr lang="en-US" sz="1800" b="1" u="sng" dirty="0">
              <a:solidFill>
                <a:srgbClr val="002060"/>
              </a:solidFill>
              <a:latin typeface="Century Schoolbook" panose="02040604050505020304" pitchFamily="18" charset="0"/>
            </a:rPr>
            <a:t>Economical</a:t>
          </a:r>
        </a:p>
        <a:p>
          <a:r>
            <a:rPr lang="en-US" sz="1800" b="1" dirty="0">
              <a:solidFill>
                <a:srgbClr val="002060"/>
              </a:solidFill>
              <a:latin typeface="Century Schoolbook" panose="02040604050505020304" pitchFamily="18" charset="0"/>
            </a:rPr>
            <a:t>Laboure and Energy costs</a:t>
          </a:r>
          <a:endParaRPr lang="en-GB" sz="1800" b="1" dirty="0">
            <a:solidFill>
              <a:srgbClr val="002060"/>
            </a:solidFill>
            <a:latin typeface="Century Schoolbook" panose="02040604050505020304" pitchFamily="18" charset="0"/>
          </a:endParaRPr>
        </a:p>
      </dgm:t>
    </dgm:pt>
    <dgm:pt modelId="{D6C0BCBF-81A0-4CD5-90A7-DBF20C56D55A}" type="parTrans" cxnId="{80886BB3-B69A-41FD-BABB-C2327F216DCB}">
      <dgm:prSet/>
      <dgm:spPr/>
      <dgm:t>
        <a:bodyPr/>
        <a:lstStyle/>
        <a:p>
          <a:endParaRPr lang="en-GB"/>
        </a:p>
      </dgm:t>
    </dgm:pt>
    <dgm:pt modelId="{A1244273-DE78-4EA3-A8EB-FCEE07527AB8}" type="sibTrans" cxnId="{80886BB3-B69A-41FD-BABB-C2327F216DCB}">
      <dgm:prSet/>
      <dgm:spPr/>
      <dgm:t>
        <a:bodyPr/>
        <a:lstStyle/>
        <a:p>
          <a:endParaRPr lang="en-GB"/>
        </a:p>
      </dgm:t>
    </dgm:pt>
    <dgm:pt modelId="{8AE39DE1-EB14-4EC6-8954-D9BB4BE13ED7}">
      <dgm:prSet phldrT="[Текст]" custT="1"/>
      <dgm:spPr>
        <a:solidFill>
          <a:srgbClr val="FFFF00"/>
        </a:solidFill>
      </dgm:spPr>
      <dgm:t>
        <a:bodyPr/>
        <a:lstStyle/>
        <a:p>
          <a:r>
            <a:rPr lang="en-GB" sz="2000" b="1" u="sng" dirty="0">
              <a:solidFill>
                <a:srgbClr val="002060"/>
              </a:solidFill>
              <a:latin typeface="Century Schoolbook" panose="02040604050505020304" pitchFamily="18" charset="0"/>
            </a:rPr>
            <a:t>Social</a:t>
          </a:r>
        </a:p>
        <a:p>
          <a:r>
            <a:rPr lang="en-GB" sz="2000" b="1" dirty="0">
              <a:solidFill>
                <a:srgbClr val="002060"/>
              </a:solidFill>
              <a:latin typeface="Century Schoolbook" panose="02040604050505020304" pitchFamily="18" charset="0"/>
            </a:rPr>
            <a:t>Education, fashion, culture</a:t>
          </a:r>
        </a:p>
      </dgm:t>
    </dgm:pt>
    <dgm:pt modelId="{13C40936-9C5D-4B14-8EEB-AC737F3782A0}" type="parTrans" cxnId="{224DA534-7562-45D6-82A2-115A1EA398C3}">
      <dgm:prSet/>
      <dgm:spPr/>
      <dgm:t>
        <a:bodyPr/>
        <a:lstStyle/>
        <a:p>
          <a:endParaRPr lang="en-GB"/>
        </a:p>
      </dgm:t>
    </dgm:pt>
    <dgm:pt modelId="{7B0D0BF1-43F0-498C-9000-68DB78194496}" type="sibTrans" cxnId="{224DA534-7562-45D6-82A2-115A1EA398C3}">
      <dgm:prSet/>
      <dgm:spPr/>
      <dgm:t>
        <a:bodyPr/>
        <a:lstStyle/>
        <a:p>
          <a:endParaRPr lang="en-GB"/>
        </a:p>
      </dgm:t>
    </dgm:pt>
    <dgm:pt modelId="{EF68DEF5-5D4A-411F-9571-3DEFD5ACC7DB}">
      <dgm:prSet phldrT="[Текст]" custT="1"/>
      <dgm:spPr>
        <a:solidFill>
          <a:srgbClr val="00B0F0"/>
        </a:solidFill>
      </dgm:spPr>
      <dgm:t>
        <a:bodyPr/>
        <a:lstStyle/>
        <a:p>
          <a:endParaRPr lang="en-GB" sz="1800" b="1" dirty="0">
            <a:solidFill>
              <a:srgbClr val="002060"/>
            </a:solidFill>
            <a:latin typeface="Century Schoolbook" panose="02040604050505020304" pitchFamily="18" charset="0"/>
          </a:endParaRPr>
        </a:p>
        <a:p>
          <a:endParaRPr lang="en-GB" sz="1800" b="1" dirty="0">
            <a:solidFill>
              <a:srgbClr val="002060"/>
            </a:solidFill>
            <a:latin typeface="Century Schoolbook" panose="02040604050505020304" pitchFamily="18" charset="0"/>
          </a:endParaRPr>
        </a:p>
        <a:p>
          <a:r>
            <a:rPr lang="en-GB" sz="1800" b="1" u="sng" dirty="0">
              <a:solidFill>
                <a:srgbClr val="002060"/>
              </a:solidFill>
              <a:latin typeface="Century Schoolbook" panose="02040604050505020304" pitchFamily="18" charset="0"/>
            </a:rPr>
            <a:t>Technological</a:t>
          </a:r>
        </a:p>
        <a:p>
          <a:r>
            <a:rPr lang="en-GB" sz="1800" b="1" dirty="0">
              <a:solidFill>
                <a:srgbClr val="002060"/>
              </a:solidFill>
              <a:latin typeface="Century Schoolbook" panose="02040604050505020304" pitchFamily="18" charset="0"/>
            </a:rPr>
            <a:t>We are using the best software in the market to keep our data up to date</a:t>
          </a:r>
        </a:p>
        <a:p>
          <a:endParaRPr lang="en-GB" sz="2000" b="1" dirty="0">
            <a:solidFill>
              <a:srgbClr val="002060"/>
            </a:solidFill>
            <a:latin typeface="Century Schoolbook" panose="02040604050505020304" pitchFamily="18" charset="0"/>
          </a:endParaRPr>
        </a:p>
      </dgm:t>
    </dgm:pt>
    <dgm:pt modelId="{11BF18F5-2CF3-4F02-871B-264D56E94686}" type="parTrans" cxnId="{924092C0-9BDD-42F1-9803-95A77436C4C2}">
      <dgm:prSet/>
      <dgm:spPr/>
      <dgm:t>
        <a:bodyPr/>
        <a:lstStyle/>
        <a:p>
          <a:endParaRPr lang="en-GB"/>
        </a:p>
      </dgm:t>
    </dgm:pt>
    <dgm:pt modelId="{5CF535CA-AAD8-4A5F-B586-6925FE92F087}" type="sibTrans" cxnId="{924092C0-9BDD-42F1-9803-95A77436C4C2}">
      <dgm:prSet/>
      <dgm:spPr/>
      <dgm:t>
        <a:bodyPr/>
        <a:lstStyle/>
        <a:p>
          <a:endParaRPr lang="en-GB"/>
        </a:p>
      </dgm:t>
    </dgm:pt>
    <dgm:pt modelId="{51B6AA0A-5827-4D4D-BD78-BD40213E4E43}">
      <dgm:prSet custT="1"/>
      <dgm:spPr>
        <a:solidFill>
          <a:srgbClr val="FF0066"/>
        </a:solidFill>
      </dgm:spPr>
      <dgm:t>
        <a:bodyPr/>
        <a:lstStyle/>
        <a:p>
          <a:r>
            <a:rPr lang="en-US" sz="1800" b="1" u="sng" dirty="0">
              <a:solidFill>
                <a:srgbClr val="002060"/>
              </a:solidFill>
              <a:latin typeface="Century Schoolbook" panose="02040604050505020304" pitchFamily="18" charset="0"/>
            </a:rPr>
            <a:t>Environmental</a:t>
          </a:r>
        </a:p>
        <a:p>
          <a:r>
            <a:rPr lang="en-GB" sz="1800" b="1" dirty="0">
              <a:solidFill>
                <a:srgbClr val="002060"/>
              </a:solidFill>
              <a:latin typeface="Century Schoolbook" panose="02040604050505020304" pitchFamily="18" charset="0"/>
            </a:rPr>
            <a:t>Weather,</a:t>
          </a:r>
        </a:p>
        <a:p>
          <a:r>
            <a:rPr lang="en-GB" sz="1800" b="1" dirty="0">
              <a:solidFill>
                <a:srgbClr val="002060"/>
              </a:solidFill>
              <a:latin typeface="Century Schoolbook" panose="02040604050505020304" pitchFamily="18" charset="0"/>
            </a:rPr>
            <a:t> Green &amp; ethical issues</a:t>
          </a:r>
        </a:p>
        <a:p>
          <a:r>
            <a:rPr lang="en-GB" sz="1800" b="1" dirty="0">
              <a:solidFill>
                <a:srgbClr val="002060"/>
              </a:solidFill>
              <a:latin typeface="Century Schoolbook" panose="02040604050505020304" pitchFamily="18" charset="0"/>
            </a:rPr>
            <a:t>Pollutions, waste, recycling </a:t>
          </a:r>
        </a:p>
      </dgm:t>
    </dgm:pt>
    <dgm:pt modelId="{6C7603EF-D2AF-468F-9D11-BC0C76FF82F2}" type="parTrans" cxnId="{FEAD2140-B2AA-41F9-9FD5-08E71FD5BCD4}">
      <dgm:prSet/>
      <dgm:spPr/>
      <dgm:t>
        <a:bodyPr/>
        <a:lstStyle/>
        <a:p>
          <a:endParaRPr lang="en-GB"/>
        </a:p>
      </dgm:t>
    </dgm:pt>
    <dgm:pt modelId="{F829C6EA-5D43-416E-B7FE-93B00B808618}" type="sibTrans" cxnId="{FEAD2140-B2AA-41F9-9FD5-08E71FD5BCD4}">
      <dgm:prSet/>
      <dgm:spPr/>
      <dgm:t>
        <a:bodyPr/>
        <a:lstStyle/>
        <a:p>
          <a:endParaRPr lang="en-GB"/>
        </a:p>
      </dgm:t>
    </dgm:pt>
    <dgm:pt modelId="{F65F09F5-6796-48FD-A1B2-9D06C785F811}">
      <dgm:prSet custT="1"/>
      <dgm:spPr>
        <a:solidFill>
          <a:schemeClr val="accent6">
            <a:lumMod val="60000"/>
            <a:lumOff val="40000"/>
          </a:schemeClr>
        </a:solidFill>
      </dgm:spPr>
      <dgm:t>
        <a:bodyPr/>
        <a:lstStyle/>
        <a:p>
          <a:r>
            <a:rPr lang="en-GB" sz="1800" b="1" u="sng" dirty="0">
              <a:solidFill>
                <a:srgbClr val="002060"/>
              </a:solidFill>
              <a:latin typeface="Century Schoolbook" panose="02040604050505020304" pitchFamily="18" charset="0"/>
            </a:rPr>
            <a:t>Legal</a:t>
          </a:r>
        </a:p>
        <a:p>
          <a:r>
            <a:rPr lang="en-GB" sz="1800" b="1" dirty="0">
              <a:solidFill>
                <a:srgbClr val="002060"/>
              </a:solidFill>
              <a:latin typeface="Century Schoolbook" panose="02040604050505020304" pitchFamily="18" charset="0"/>
            </a:rPr>
            <a:t>Employment law</a:t>
          </a:r>
        </a:p>
        <a:p>
          <a:endParaRPr lang="en-US" sz="1800" b="1" dirty="0">
            <a:solidFill>
              <a:srgbClr val="002060"/>
            </a:solidFill>
            <a:latin typeface="Century Schoolbook" panose="02040604050505020304" pitchFamily="18" charset="0"/>
          </a:endParaRPr>
        </a:p>
      </dgm:t>
    </dgm:pt>
    <dgm:pt modelId="{C74671D6-46A6-4E27-9455-5CE1FEFE09DA}" type="parTrans" cxnId="{CFAF0410-CC3F-4934-B7D2-109E7323B73A}">
      <dgm:prSet/>
      <dgm:spPr/>
      <dgm:t>
        <a:bodyPr/>
        <a:lstStyle/>
        <a:p>
          <a:endParaRPr lang="en-GB"/>
        </a:p>
      </dgm:t>
    </dgm:pt>
    <dgm:pt modelId="{9A0BA076-F4EB-4D21-8288-605257837283}" type="sibTrans" cxnId="{CFAF0410-CC3F-4934-B7D2-109E7323B73A}">
      <dgm:prSet/>
      <dgm:spPr/>
      <dgm:t>
        <a:bodyPr/>
        <a:lstStyle/>
        <a:p>
          <a:endParaRPr lang="en-GB"/>
        </a:p>
      </dgm:t>
    </dgm:pt>
    <dgm:pt modelId="{30CFD5B5-0E1D-407D-A899-66438C1D2FB6}" type="pres">
      <dgm:prSet presAssocID="{5C340918-6B2E-4E87-B656-A7B7D4B87F10}" presName="cycle" presStyleCnt="0">
        <dgm:presLayoutVars>
          <dgm:chMax val="1"/>
          <dgm:dir/>
          <dgm:animLvl val="ctr"/>
          <dgm:resizeHandles val="exact"/>
        </dgm:presLayoutVars>
      </dgm:prSet>
      <dgm:spPr/>
    </dgm:pt>
    <dgm:pt modelId="{DBD9939A-7C47-4335-B62F-3130E07F744C}" type="pres">
      <dgm:prSet presAssocID="{4E166A2C-9FA5-44F3-B1EC-8452FD9D2BAF}" presName="centerShape" presStyleLbl="node0" presStyleIdx="0" presStyleCnt="1" custScaleX="187605" custScaleY="127819"/>
      <dgm:spPr/>
    </dgm:pt>
    <dgm:pt modelId="{5613B2A6-60C7-47C6-BD97-5D93BB6D9814}" type="pres">
      <dgm:prSet presAssocID="{08F85FB0-BBA7-4516-B136-C1841F4137CD}" presName="Name9" presStyleLbl="parChTrans1D2" presStyleIdx="0" presStyleCnt="6"/>
      <dgm:spPr/>
    </dgm:pt>
    <dgm:pt modelId="{65F507CC-09C7-4A30-BEBC-236661027549}" type="pres">
      <dgm:prSet presAssocID="{08F85FB0-BBA7-4516-B136-C1841F4137CD}" presName="connTx" presStyleLbl="parChTrans1D2" presStyleIdx="0" presStyleCnt="6"/>
      <dgm:spPr/>
    </dgm:pt>
    <dgm:pt modelId="{1E1BDA42-D3A0-4446-ABD2-4B45A5BCB302}" type="pres">
      <dgm:prSet presAssocID="{DB69047A-6AFF-4BCB-87EE-39EC3134A128}" presName="node" presStyleLbl="node1" presStyleIdx="0" presStyleCnt="6" custScaleX="154824" custScaleY="117395" custRadScaleRad="93465" custRadScaleInc="-492">
        <dgm:presLayoutVars>
          <dgm:bulletEnabled val="1"/>
        </dgm:presLayoutVars>
      </dgm:prSet>
      <dgm:spPr/>
    </dgm:pt>
    <dgm:pt modelId="{FCCA0303-1AB9-4B33-98B3-3BFD9CF4DD11}" type="pres">
      <dgm:prSet presAssocID="{D6C0BCBF-81A0-4CD5-90A7-DBF20C56D55A}" presName="Name9" presStyleLbl="parChTrans1D2" presStyleIdx="1" presStyleCnt="6"/>
      <dgm:spPr/>
    </dgm:pt>
    <dgm:pt modelId="{35F55F49-AB9C-4371-AA27-2CD562B50E85}" type="pres">
      <dgm:prSet presAssocID="{D6C0BCBF-81A0-4CD5-90A7-DBF20C56D55A}" presName="connTx" presStyleLbl="parChTrans1D2" presStyleIdx="1" presStyleCnt="6"/>
      <dgm:spPr/>
    </dgm:pt>
    <dgm:pt modelId="{DDCE9245-7F26-4068-9848-AAD001ABCC2C}" type="pres">
      <dgm:prSet presAssocID="{46CE0FBB-83EC-4B3D-91FE-26E95EC884CB}" presName="node" presStyleLbl="node1" presStyleIdx="1" presStyleCnt="6" custScaleX="154824" custScaleY="117305" custRadScaleRad="166654" custRadScaleInc="12062">
        <dgm:presLayoutVars>
          <dgm:bulletEnabled val="1"/>
        </dgm:presLayoutVars>
      </dgm:prSet>
      <dgm:spPr/>
    </dgm:pt>
    <dgm:pt modelId="{3C3A0C99-BACC-49CA-B9D8-4B2A99AF3734}" type="pres">
      <dgm:prSet presAssocID="{13C40936-9C5D-4B14-8EEB-AC737F3782A0}" presName="Name9" presStyleLbl="parChTrans1D2" presStyleIdx="2" presStyleCnt="6"/>
      <dgm:spPr/>
    </dgm:pt>
    <dgm:pt modelId="{A047CFAB-6B1F-4AB2-A1ED-9B50F91A599C}" type="pres">
      <dgm:prSet presAssocID="{13C40936-9C5D-4B14-8EEB-AC737F3782A0}" presName="connTx" presStyleLbl="parChTrans1D2" presStyleIdx="2" presStyleCnt="6"/>
      <dgm:spPr/>
    </dgm:pt>
    <dgm:pt modelId="{BF8D8D22-8234-43B1-8A66-9174D2CAE28B}" type="pres">
      <dgm:prSet presAssocID="{8AE39DE1-EB14-4EC6-8954-D9BB4BE13ED7}" presName="node" presStyleLbl="node1" presStyleIdx="2" presStyleCnt="6" custScaleX="154824" custScaleY="117305" custRadScaleRad="169624" custRadScaleInc="-49083">
        <dgm:presLayoutVars>
          <dgm:bulletEnabled val="1"/>
        </dgm:presLayoutVars>
      </dgm:prSet>
      <dgm:spPr/>
    </dgm:pt>
    <dgm:pt modelId="{5E621658-5494-4562-8201-807F158EC979}" type="pres">
      <dgm:prSet presAssocID="{11BF18F5-2CF3-4F02-871B-264D56E94686}" presName="Name9" presStyleLbl="parChTrans1D2" presStyleIdx="3" presStyleCnt="6"/>
      <dgm:spPr/>
    </dgm:pt>
    <dgm:pt modelId="{FE3971C8-C09C-4C80-9E9D-31329E595F3D}" type="pres">
      <dgm:prSet presAssocID="{11BF18F5-2CF3-4F02-871B-264D56E94686}" presName="connTx" presStyleLbl="parChTrans1D2" presStyleIdx="3" presStyleCnt="6"/>
      <dgm:spPr/>
    </dgm:pt>
    <dgm:pt modelId="{E0520900-3FA7-49A5-B599-9BDEB461274D}" type="pres">
      <dgm:prSet presAssocID="{EF68DEF5-5D4A-411F-9571-3DEFD5ACC7DB}" presName="node" presStyleLbl="node1" presStyleIdx="3" presStyleCnt="6" custScaleX="154825" custScaleY="117305" custRadScaleRad="96013" custRadScaleInc="-3608">
        <dgm:presLayoutVars>
          <dgm:bulletEnabled val="1"/>
        </dgm:presLayoutVars>
      </dgm:prSet>
      <dgm:spPr/>
    </dgm:pt>
    <dgm:pt modelId="{6BF18978-1FEE-4C1F-B20C-8C78AFB24C95}" type="pres">
      <dgm:prSet presAssocID="{6C7603EF-D2AF-468F-9D11-BC0C76FF82F2}" presName="Name9" presStyleLbl="parChTrans1D2" presStyleIdx="4" presStyleCnt="6"/>
      <dgm:spPr/>
    </dgm:pt>
    <dgm:pt modelId="{15E75A7E-E05A-444A-9EFF-B082379CDF05}" type="pres">
      <dgm:prSet presAssocID="{6C7603EF-D2AF-468F-9D11-BC0C76FF82F2}" presName="connTx" presStyleLbl="parChTrans1D2" presStyleIdx="4" presStyleCnt="6"/>
      <dgm:spPr/>
    </dgm:pt>
    <dgm:pt modelId="{D12D4E3F-265C-4ABF-8C70-40EB7163C3E7}" type="pres">
      <dgm:prSet presAssocID="{51B6AA0A-5827-4D4D-BD78-BD40213E4E43}" presName="node" presStyleLbl="node1" presStyleIdx="4" presStyleCnt="6" custScaleX="154861" custScaleY="117395" custRadScaleRad="166229" custRadScaleInc="51464">
        <dgm:presLayoutVars>
          <dgm:bulletEnabled val="1"/>
        </dgm:presLayoutVars>
      </dgm:prSet>
      <dgm:spPr/>
    </dgm:pt>
    <dgm:pt modelId="{1D44E4D1-7C74-466B-8E8B-DF2D9D24F25B}" type="pres">
      <dgm:prSet presAssocID="{C74671D6-46A6-4E27-9455-5CE1FEFE09DA}" presName="Name9" presStyleLbl="parChTrans1D2" presStyleIdx="5" presStyleCnt="6"/>
      <dgm:spPr/>
    </dgm:pt>
    <dgm:pt modelId="{0E1DD821-99F0-4354-9B51-7EA97C4FB165}" type="pres">
      <dgm:prSet presAssocID="{C74671D6-46A6-4E27-9455-5CE1FEFE09DA}" presName="connTx" presStyleLbl="parChTrans1D2" presStyleIdx="5" presStyleCnt="6"/>
      <dgm:spPr/>
    </dgm:pt>
    <dgm:pt modelId="{3450BAD7-2DD4-4F86-A129-7CEF57D10DB1}" type="pres">
      <dgm:prSet presAssocID="{F65F09F5-6796-48FD-A1B2-9D06C785F811}" presName="node" presStyleLbl="node1" presStyleIdx="5" presStyleCnt="6" custScaleX="154899" custScaleY="117319" custRadScaleRad="171456" custRadScaleInc="-23668">
        <dgm:presLayoutVars>
          <dgm:bulletEnabled val="1"/>
        </dgm:presLayoutVars>
      </dgm:prSet>
      <dgm:spPr/>
    </dgm:pt>
  </dgm:ptLst>
  <dgm:cxnLst>
    <dgm:cxn modelId="{E536CC0B-C788-4AF0-8D99-508B35DA8640}" type="presOf" srcId="{11BF18F5-2CF3-4F02-871B-264D56E94686}" destId="{FE3971C8-C09C-4C80-9E9D-31329E595F3D}" srcOrd="1" destOrd="0" presId="urn:microsoft.com/office/officeart/2005/8/layout/radial1"/>
    <dgm:cxn modelId="{8A52250D-B188-4055-B5A4-5F1AEDA25B12}" type="presOf" srcId="{EF68DEF5-5D4A-411F-9571-3DEFD5ACC7DB}" destId="{E0520900-3FA7-49A5-B599-9BDEB461274D}" srcOrd="0" destOrd="0" presId="urn:microsoft.com/office/officeart/2005/8/layout/radial1"/>
    <dgm:cxn modelId="{CFAF0410-CC3F-4934-B7D2-109E7323B73A}" srcId="{4E166A2C-9FA5-44F3-B1EC-8452FD9D2BAF}" destId="{F65F09F5-6796-48FD-A1B2-9D06C785F811}" srcOrd="5" destOrd="0" parTransId="{C74671D6-46A6-4E27-9455-5CE1FEFE09DA}" sibTransId="{9A0BA076-F4EB-4D21-8288-605257837283}"/>
    <dgm:cxn modelId="{0F149222-86BB-4B7B-AB00-2F8853D1F317}" srcId="{4E166A2C-9FA5-44F3-B1EC-8452FD9D2BAF}" destId="{DB69047A-6AFF-4BCB-87EE-39EC3134A128}" srcOrd="0" destOrd="0" parTransId="{08F85FB0-BBA7-4516-B136-C1841F4137CD}" sibTransId="{42AEE664-64CF-4785-9E29-F9A2BB8AB124}"/>
    <dgm:cxn modelId="{224DA534-7562-45D6-82A2-115A1EA398C3}" srcId="{4E166A2C-9FA5-44F3-B1EC-8452FD9D2BAF}" destId="{8AE39DE1-EB14-4EC6-8954-D9BB4BE13ED7}" srcOrd="2" destOrd="0" parTransId="{13C40936-9C5D-4B14-8EEB-AC737F3782A0}" sibTransId="{7B0D0BF1-43F0-498C-9000-68DB78194496}"/>
    <dgm:cxn modelId="{61FB8D3E-3CDC-4D30-A8C8-D3AD773C14B6}" type="presOf" srcId="{46CE0FBB-83EC-4B3D-91FE-26E95EC884CB}" destId="{DDCE9245-7F26-4068-9848-AAD001ABCC2C}" srcOrd="0" destOrd="0" presId="urn:microsoft.com/office/officeart/2005/8/layout/radial1"/>
    <dgm:cxn modelId="{FEAD2140-B2AA-41F9-9FD5-08E71FD5BCD4}" srcId="{4E166A2C-9FA5-44F3-B1EC-8452FD9D2BAF}" destId="{51B6AA0A-5827-4D4D-BD78-BD40213E4E43}" srcOrd="4" destOrd="0" parTransId="{6C7603EF-D2AF-468F-9D11-BC0C76FF82F2}" sibTransId="{F829C6EA-5D43-416E-B7FE-93B00B808618}"/>
    <dgm:cxn modelId="{B9140348-6A1A-4F91-B81E-9B4BF0D41441}" type="presOf" srcId="{4E166A2C-9FA5-44F3-B1EC-8452FD9D2BAF}" destId="{DBD9939A-7C47-4335-B62F-3130E07F744C}" srcOrd="0" destOrd="0" presId="urn:microsoft.com/office/officeart/2005/8/layout/radial1"/>
    <dgm:cxn modelId="{455C454B-008E-469B-92E8-3F2359A4E3E8}" type="presOf" srcId="{C74671D6-46A6-4E27-9455-5CE1FEFE09DA}" destId="{1D44E4D1-7C74-466B-8E8B-DF2D9D24F25B}" srcOrd="0" destOrd="0" presId="urn:microsoft.com/office/officeart/2005/8/layout/radial1"/>
    <dgm:cxn modelId="{857EFE6B-B1C1-47FD-BB44-27917C469140}" type="presOf" srcId="{13C40936-9C5D-4B14-8EEB-AC737F3782A0}" destId="{3C3A0C99-BACC-49CA-B9D8-4B2A99AF3734}" srcOrd="0" destOrd="0" presId="urn:microsoft.com/office/officeart/2005/8/layout/radial1"/>
    <dgm:cxn modelId="{90A9F77A-8F5B-4AB7-8EF6-6774007A9CD1}" type="presOf" srcId="{6C7603EF-D2AF-468F-9D11-BC0C76FF82F2}" destId="{15E75A7E-E05A-444A-9EFF-B082379CDF05}" srcOrd="1" destOrd="0" presId="urn:microsoft.com/office/officeart/2005/8/layout/radial1"/>
    <dgm:cxn modelId="{45A384A8-7424-4BAC-A2C8-C18B8EC76AEF}" srcId="{5C340918-6B2E-4E87-B656-A7B7D4B87F10}" destId="{4E166A2C-9FA5-44F3-B1EC-8452FD9D2BAF}" srcOrd="0" destOrd="0" parTransId="{8EC03FA6-F78A-41E7-BDB2-2C64409A30A2}" sibTransId="{95D134DF-0336-4D21-B4EF-CF7565C15C18}"/>
    <dgm:cxn modelId="{58005EAA-F69D-45E7-96AC-C1E7AFA94CAA}" type="presOf" srcId="{08F85FB0-BBA7-4516-B136-C1841F4137CD}" destId="{5613B2A6-60C7-47C6-BD97-5D93BB6D9814}" srcOrd="0" destOrd="0" presId="urn:microsoft.com/office/officeart/2005/8/layout/radial1"/>
    <dgm:cxn modelId="{2321F9AB-6278-471B-B0CF-45978E8AB4DC}" type="presOf" srcId="{5C340918-6B2E-4E87-B656-A7B7D4B87F10}" destId="{30CFD5B5-0E1D-407D-A899-66438C1D2FB6}" srcOrd="0" destOrd="0" presId="urn:microsoft.com/office/officeart/2005/8/layout/radial1"/>
    <dgm:cxn modelId="{3FAA8DB2-639D-4BA3-A817-4209DB0FCCE6}" type="presOf" srcId="{8AE39DE1-EB14-4EC6-8954-D9BB4BE13ED7}" destId="{BF8D8D22-8234-43B1-8A66-9174D2CAE28B}" srcOrd="0" destOrd="0" presId="urn:microsoft.com/office/officeart/2005/8/layout/radial1"/>
    <dgm:cxn modelId="{80886BB3-B69A-41FD-BABB-C2327F216DCB}" srcId="{4E166A2C-9FA5-44F3-B1EC-8452FD9D2BAF}" destId="{46CE0FBB-83EC-4B3D-91FE-26E95EC884CB}" srcOrd="1" destOrd="0" parTransId="{D6C0BCBF-81A0-4CD5-90A7-DBF20C56D55A}" sibTransId="{A1244273-DE78-4EA3-A8EB-FCEE07527AB8}"/>
    <dgm:cxn modelId="{4C9078BB-7BFA-4F7C-A8A5-978E201C871A}" type="presOf" srcId="{13C40936-9C5D-4B14-8EEB-AC737F3782A0}" destId="{A047CFAB-6B1F-4AB2-A1ED-9B50F91A599C}" srcOrd="1" destOrd="0" presId="urn:microsoft.com/office/officeart/2005/8/layout/radial1"/>
    <dgm:cxn modelId="{924092C0-9BDD-42F1-9803-95A77436C4C2}" srcId="{4E166A2C-9FA5-44F3-B1EC-8452FD9D2BAF}" destId="{EF68DEF5-5D4A-411F-9571-3DEFD5ACC7DB}" srcOrd="3" destOrd="0" parTransId="{11BF18F5-2CF3-4F02-871B-264D56E94686}" sibTransId="{5CF535CA-AAD8-4A5F-B586-6925FE92F087}"/>
    <dgm:cxn modelId="{C2497CC5-562E-48E5-8B01-B947EF16577B}" type="presOf" srcId="{08F85FB0-BBA7-4516-B136-C1841F4137CD}" destId="{65F507CC-09C7-4A30-BEBC-236661027549}" srcOrd="1" destOrd="0" presId="urn:microsoft.com/office/officeart/2005/8/layout/radial1"/>
    <dgm:cxn modelId="{D91EA5CE-6750-46A1-903D-24A3D18CC26A}" type="presOf" srcId="{C74671D6-46A6-4E27-9455-5CE1FEFE09DA}" destId="{0E1DD821-99F0-4354-9B51-7EA97C4FB165}" srcOrd="1" destOrd="0" presId="urn:microsoft.com/office/officeart/2005/8/layout/radial1"/>
    <dgm:cxn modelId="{961315DE-83B4-4F1B-86AA-20EB2195DD3F}" type="presOf" srcId="{11BF18F5-2CF3-4F02-871B-264D56E94686}" destId="{5E621658-5494-4562-8201-807F158EC979}" srcOrd="0" destOrd="0" presId="urn:microsoft.com/office/officeart/2005/8/layout/radial1"/>
    <dgm:cxn modelId="{8EF2FAE6-A468-4E5C-BBA9-8AA333D285CA}" type="presOf" srcId="{51B6AA0A-5827-4D4D-BD78-BD40213E4E43}" destId="{D12D4E3F-265C-4ABF-8C70-40EB7163C3E7}" srcOrd="0" destOrd="0" presId="urn:microsoft.com/office/officeart/2005/8/layout/radial1"/>
    <dgm:cxn modelId="{44C3F9E8-653B-445E-8164-F3916FAD3509}" type="presOf" srcId="{D6C0BCBF-81A0-4CD5-90A7-DBF20C56D55A}" destId="{FCCA0303-1AB9-4B33-98B3-3BFD9CF4DD11}" srcOrd="0" destOrd="0" presId="urn:microsoft.com/office/officeart/2005/8/layout/radial1"/>
    <dgm:cxn modelId="{BFA083EB-D977-46C4-BD70-B64C351D3B67}" type="presOf" srcId="{DB69047A-6AFF-4BCB-87EE-39EC3134A128}" destId="{1E1BDA42-D3A0-4446-ABD2-4B45A5BCB302}" srcOrd="0" destOrd="0" presId="urn:microsoft.com/office/officeart/2005/8/layout/radial1"/>
    <dgm:cxn modelId="{FD62B1F0-0BCF-4D20-A404-9D458F6B4066}" type="presOf" srcId="{6C7603EF-D2AF-468F-9D11-BC0C76FF82F2}" destId="{6BF18978-1FEE-4C1F-B20C-8C78AFB24C95}" srcOrd="0" destOrd="0" presId="urn:microsoft.com/office/officeart/2005/8/layout/radial1"/>
    <dgm:cxn modelId="{011A93F3-13CF-47B7-B263-2BADA351D7FB}" type="presOf" srcId="{F65F09F5-6796-48FD-A1B2-9D06C785F811}" destId="{3450BAD7-2DD4-4F86-A129-7CEF57D10DB1}" srcOrd="0" destOrd="0" presId="urn:microsoft.com/office/officeart/2005/8/layout/radial1"/>
    <dgm:cxn modelId="{F01759F7-708A-452D-9937-393225AB8569}" type="presOf" srcId="{D6C0BCBF-81A0-4CD5-90A7-DBF20C56D55A}" destId="{35F55F49-AB9C-4371-AA27-2CD562B50E85}" srcOrd="1" destOrd="0" presId="urn:microsoft.com/office/officeart/2005/8/layout/radial1"/>
    <dgm:cxn modelId="{CA16DE31-2EC3-47FD-9BCF-16C71E91E9B1}" type="presParOf" srcId="{30CFD5B5-0E1D-407D-A899-66438C1D2FB6}" destId="{DBD9939A-7C47-4335-B62F-3130E07F744C}" srcOrd="0" destOrd="0" presId="urn:microsoft.com/office/officeart/2005/8/layout/radial1"/>
    <dgm:cxn modelId="{C9755244-CAE4-4D7C-B367-16AFD26A1697}" type="presParOf" srcId="{30CFD5B5-0E1D-407D-A899-66438C1D2FB6}" destId="{5613B2A6-60C7-47C6-BD97-5D93BB6D9814}" srcOrd="1" destOrd="0" presId="urn:microsoft.com/office/officeart/2005/8/layout/radial1"/>
    <dgm:cxn modelId="{72B8B29A-1E81-496D-A6CB-474AEBD249E8}" type="presParOf" srcId="{5613B2A6-60C7-47C6-BD97-5D93BB6D9814}" destId="{65F507CC-09C7-4A30-BEBC-236661027549}" srcOrd="0" destOrd="0" presId="urn:microsoft.com/office/officeart/2005/8/layout/radial1"/>
    <dgm:cxn modelId="{7109777D-368F-4AE8-A4C0-77CFCE069211}" type="presParOf" srcId="{30CFD5B5-0E1D-407D-A899-66438C1D2FB6}" destId="{1E1BDA42-D3A0-4446-ABD2-4B45A5BCB302}" srcOrd="2" destOrd="0" presId="urn:microsoft.com/office/officeart/2005/8/layout/radial1"/>
    <dgm:cxn modelId="{6644745A-58C1-42C8-9FCE-EDE1FCF2D2DD}" type="presParOf" srcId="{30CFD5B5-0E1D-407D-A899-66438C1D2FB6}" destId="{FCCA0303-1AB9-4B33-98B3-3BFD9CF4DD11}" srcOrd="3" destOrd="0" presId="urn:microsoft.com/office/officeart/2005/8/layout/radial1"/>
    <dgm:cxn modelId="{79D4FDDB-B656-4F19-AADF-C96883E39BD6}" type="presParOf" srcId="{FCCA0303-1AB9-4B33-98B3-3BFD9CF4DD11}" destId="{35F55F49-AB9C-4371-AA27-2CD562B50E85}" srcOrd="0" destOrd="0" presId="urn:microsoft.com/office/officeart/2005/8/layout/radial1"/>
    <dgm:cxn modelId="{C0F78FF8-AE92-4F2A-BE44-C2B42B23751D}" type="presParOf" srcId="{30CFD5B5-0E1D-407D-A899-66438C1D2FB6}" destId="{DDCE9245-7F26-4068-9848-AAD001ABCC2C}" srcOrd="4" destOrd="0" presId="urn:microsoft.com/office/officeart/2005/8/layout/radial1"/>
    <dgm:cxn modelId="{052ECF9E-1868-433D-BD92-5ABAC2AAC48B}" type="presParOf" srcId="{30CFD5B5-0E1D-407D-A899-66438C1D2FB6}" destId="{3C3A0C99-BACC-49CA-B9D8-4B2A99AF3734}" srcOrd="5" destOrd="0" presId="urn:microsoft.com/office/officeart/2005/8/layout/radial1"/>
    <dgm:cxn modelId="{5B891C9F-E81C-4334-9758-92CB207A444E}" type="presParOf" srcId="{3C3A0C99-BACC-49CA-B9D8-4B2A99AF3734}" destId="{A047CFAB-6B1F-4AB2-A1ED-9B50F91A599C}" srcOrd="0" destOrd="0" presId="urn:microsoft.com/office/officeart/2005/8/layout/radial1"/>
    <dgm:cxn modelId="{2EDFF1B8-8DEA-4A26-8CD3-F20ED15C343D}" type="presParOf" srcId="{30CFD5B5-0E1D-407D-A899-66438C1D2FB6}" destId="{BF8D8D22-8234-43B1-8A66-9174D2CAE28B}" srcOrd="6" destOrd="0" presId="urn:microsoft.com/office/officeart/2005/8/layout/radial1"/>
    <dgm:cxn modelId="{70B24E76-C854-48A5-A204-2DA3CE1C7D8D}" type="presParOf" srcId="{30CFD5B5-0E1D-407D-A899-66438C1D2FB6}" destId="{5E621658-5494-4562-8201-807F158EC979}" srcOrd="7" destOrd="0" presId="urn:microsoft.com/office/officeart/2005/8/layout/radial1"/>
    <dgm:cxn modelId="{A802B022-FE4E-45C0-9E7D-E6435B58067E}" type="presParOf" srcId="{5E621658-5494-4562-8201-807F158EC979}" destId="{FE3971C8-C09C-4C80-9E9D-31329E595F3D}" srcOrd="0" destOrd="0" presId="urn:microsoft.com/office/officeart/2005/8/layout/radial1"/>
    <dgm:cxn modelId="{CBC3DA01-B2B6-4EAC-A25F-920A4AC49CBE}" type="presParOf" srcId="{30CFD5B5-0E1D-407D-A899-66438C1D2FB6}" destId="{E0520900-3FA7-49A5-B599-9BDEB461274D}" srcOrd="8" destOrd="0" presId="urn:microsoft.com/office/officeart/2005/8/layout/radial1"/>
    <dgm:cxn modelId="{2531693D-B314-4EF2-BE89-22ACC809CCAC}" type="presParOf" srcId="{30CFD5B5-0E1D-407D-A899-66438C1D2FB6}" destId="{6BF18978-1FEE-4C1F-B20C-8C78AFB24C95}" srcOrd="9" destOrd="0" presId="urn:microsoft.com/office/officeart/2005/8/layout/radial1"/>
    <dgm:cxn modelId="{4B16315F-1A40-4AA7-8DED-4D5AD61A6A56}" type="presParOf" srcId="{6BF18978-1FEE-4C1F-B20C-8C78AFB24C95}" destId="{15E75A7E-E05A-444A-9EFF-B082379CDF05}" srcOrd="0" destOrd="0" presId="urn:microsoft.com/office/officeart/2005/8/layout/radial1"/>
    <dgm:cxn modelId="{691CD53D-739B-4032-89C8-4936E00EFD35}" type="presParOf" srcId="{30CFD5B5-0E1D-407D-A899-66438C1D2FB6}" destId="{D12D4E3F-265C-4ABF-8C70-40EB7163C3E7}" srcOrd="10" destOrd="0" presId="urn:microsoft.com/office/officeart/2005/8/layout/radial1"/>
    <dgm:cxn modelId="{47AD7D40-A7A8-47F6-B801-0F4D673B12DE}" type="presParOf" srcId="{30CFD5B5-0E1D-407D-A899-66438C1D2FB6}" destId="{1D44E4D1-7C74-466B-8E8B-DF2D9D24F25B}" srcOrd="11" destOrd="0" presId="urn:microsoft.com/office/officeart/2005/8/layout/radial1"/>
    <dgm:cxn modelId="{B8E2ED99-B646-4387-9336-DAD49C2A957C}" type="presParOf" srcId="{1D44E4D1-7C74-466B-8E8B-DF2D9D24F25B}" destId="{0E1DD821-99F0-4354-9B51-7EA97C4FB165}" srcOrd="0" destOrd="0" presId="urn:microsoft.com/office/officeart/2005/8/layout/radial1"/>
    <dgm:cxn modelId="{32DDA442-7948-4328-906E-6F0AB5ECA281}" type="presParOf" srcId="{30CFD5B5-0E1D-407D-A899-66438C1D2FB6}" destId="{3450BAD7-2DD4-4F86-A129-7CEF57D10DB1}"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5185852-AE22-4CAB-A150-74AECDF1853F}"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GB"/>
        </a:p>
      </dgm:t>
    </dgm:pt>
    <dgm:pt modelId="{5D12CD7F-9CA3-4497-95C8-CBA0A5850622}">
      <dgm:prSet phldrT="[Текст]"/>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rgbClr val="002060">
              <a:alpha val="78000"/>
            </a:srgbClr>
          </a:solidFill>
        </a:ln>
      </dgm:spPr>
      <dgm:t>
        <a:bodyPr/>
        <a:lstStyle/>
        <a:p>
          <a:r>
            <a:rPr lang="en-US" b="1" u="sng" dirty="0">
              <a:solidFill>
                <a:srgbClr val="002060"/>
              </a:solidFill>
              <a:latin typeface="Felix Titling" panose="04060505060202020A04" pitchFamily="82" charset="0"/>
            </a:rPr>
            <a:t>Marketing Communications</a:t>
          </a:r>
        </a:p>
        <a:p>
          <a:r>
            <a:rPr lang="en-US" b="1" u="sng" dirty="0">
              <a:solidFill>
                <a:srgbClr val="002060"/>
              </a:solidFill>
              <a:latin typeface="Felix Titling" panose="04060505060202020A04" pitchFamily="82" charset="0"/>
            </a:rPr>
            <a:t>Mix </a:t>
          </a:r>
          <a:endParaRPr lang="en-GB" b="1" u="sng" dirty="0">
            <a:solidFill>
              <a:srgbClr val="002060"/>
            </a:solidFill>
            <a:latin typeface="Felix Titling" panose="04060505060202020A04" pitchFamily="82" charset="0"/>
          </a:endParaRPr>
        </a:p>
      </dgm:t>
    </dgm:pt>
    <dgm:pt modelId="{DAD69448-6AE9-4485-BE3D-8E8443CEFF32}" type="parTrans" cxnId="{4121A954-4CB6-4D79-87C7-84093C624B64}">
      <dgm:prSet/>
      <dgm:spPr/>
      <dgm:t>
        <a:bodyPr/>
        <a:lstStyle/>
        <a:p>
          <a:endParaRPr lang="en-GB"/>
        </a:p>
      </dgm:t>
    </dgm:pt>
    <dgm:pt modelId="{3EB6E381-CE73-4C9C-9FFA-7F87EF99CDA4}" type="sibTrans" cxnId="{4121A954-4CB6-4D79-87C7-84093C624B64}">
      <dgm:prSet/>
      <dgm:spPr/>
      <dgm:t>
        <a:bodyPr/>
        <a:lstStyle/>
        <a:p>
          <a:endParaRPr lang="en-GB"/>
        </a:p>
      </dgm:t>
    </dgm:pt>
    <dgm:pt modelId="{98D63CFA-0286-4B3F-A56D-250C0D997ED8}">
      <dgm:prSet phldrT="[Текст]" custT="1"/>
      <dgm:spPr>
        <a:noFill/>
        <a:ln>
          <a:gradFill>
            <a:gsLst>
              <a:gs pos="74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en-US" sz="1600" b="1" u="sng" dirty="0">
              <a:solidFill>
                <a:srgbClr val="002060"/>
              </a:solidFill>
              <a:latin typeface="Felix Titling" panose="04060505060202020A04" pitchFamily="82" charset="0"/>
            </a:rPr>
            <a:t>Advertising</a:t>
          </a:r>
        </a:p>
        <a:p>
          <a:r>
            <a:rPr lang="en-US" sz="1600" b="1" dirty="0">
              <a:latin typeface="Century Schoolbook" panose="02040604050505020304" pitchFamily="18" charset="0"/>
            </a:rPr>
            <a:t> </a:t>
          </a:r>
          <a:r>
            <a:rPr lang="en-US" sz="1600" b="1" dirty="0">
              <a:solidFill>
                <a:srgbClr val="002060"/>
              </a:solidFill>
              <a:latin typeface="Century Schoolbook" panose="02040604050505020304" pitchFamily="18" charset="0"/>
            </a:rPr>
            <a:t>We have a professional advertising body to present us in front of public. Also we are taking advantage of social media platform</a:t>
          </a:r>
          <a:r>
            <a:rPr lang="en-US" sz="1600" dirty="0">
              <a:latin typeface="Century Schoolbook" panose="02040604050505020304" pitchFamily="18" charset="0"/>
            </a:rPr>
            <a:t>.</a:t>
          </a:r>
          <a:endParaRPr lang="en-GB" sz="1600" dirty="0">
            <a:latin typeface="Century Schoolbook" panose="02040604050505020304" pitchFamily="18" charset="0"/>
          </a:endParaRPr>
        </a:p>
      </dgm:t>
    </dgm:pt>
    <dgm:pt modelId="{04EC1737-1564-4BB0-880C-A80085F4D614}" type="parTrans" cxnId="{19C47E3B-D3D4-4D54-9A94-1FD798F436BD}">
      <dgm:prSet/>
      <dgm:spPr/>
      <dgm:t>
        <a:bodyPr/>
        <a:lstStyle/>
        <a:p>
          <a:endParaRPr lang="en-GB"/>
        </a:p>
      </dgm:t>
    </dgm:pt>
    <dgm:pt modelId="{4CACFFB1-4A41-4298-A233-372D2D5753FA}" type="sibTrans" cxnId="{19C47E3B-D3D4-4D54-9A94-1FD798F436BD}">
      <dgm:prSet/>
      <dgm:spPr/>
      <dgm:t>
        <a:bodyPr/>
        <a:lstStyle/>
        <a:p>
          <a:endParaRPr lang="en-GB"/>
        </a:p>
      </dgm:t>
    </dgm:pt>
    <dgm:pt modelId="{B3C61684-A018-4AEC-AB37-631063C62E1F}">
      <dgm:prSet phldrT="[Текст]" custT="1"/>
      <dgm:spPr>
        <a:noFill/>
        <a:ln>
          <a:gradFill>
            <a:gsLst>
              <a:gs pos="74000">
                <a:srgbClr val="002060"/>
              </a:gs>
              <a:gs pos="75000">
                <a:srgbClr val="002060"/>
              </a:gs>
              <a:gs pos="75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en-US" sz="1600" b="1" u="sng" dirty="0">
              <a:solidFill>
                <a:srgbClr val="002060"/>
              </a:solidFill>
              <a:latin typeface="Felix Titling" panose="04060505060202020A04" pitchFamily="82" charset="0"/>
            </a:rPr>
            <a:t>Sales Promotion</a:t>
          </a:r>
        </a:p>
        <a:p>
          <a:r>
            <a:rPr lang="en-US" sz="1600" b="1" dirty="0">
              <a:solidFill>
                <a:srgbClr val="002060"/>
              </a:solidFill>
              <a:latin typeface="Century Schoolbook" panose="02040604050505020304" pitchFamily="18" charset="0"/>
            </a:rPr>
            <a:t>We have effective  sales and promotion for pick time and off-pick. </a:t>
          </a:r>
        </a:p>
        <a:p>
          <a:endParaRPr lang="en-GB" sz="700" dirty="0"/>
        </a:p>
      </dgm:t>
    </dgm:pt>
    <dgm:pt modelId="{A4602FB7-EB78-49AF-95A2-AA1A5F65B4AB}" type="parTrans" cxnId="{68547FF6-D45E-4EBE-8EA1-62CD89A0B14E}">
      <dgm:prSet/>
      <dgm:spPr/>
      <dgm:t>
        <a:bodyPr/>
        <a:lstStyle/>
        <a:p>
          <a:endParaRPr lang="en-GB"/>
        </a:p>
      </dgm:t>
    </dgm:pt>
    <dgm:pt modelId="{412D9EAB-599A-4AB1-B101-1B7ACB6440DD}" type="sibTrans" cxnId="{68547FF6-D45E-4EBE-8EA1-62CD89A0B14E}">
      <dgm:prSet/>
      <dgm:spPr/>
      <dgm:t>
        <a:bodyPr/>
        <a:lstStyle/>
        <a:p>
          <a:endParaRPr lang="en-GB"/>
        </a:p>
      </dgm:t>
    </dgm:pt>
    <dgm:pt modelId="{BDFAD055-8B73-42C1-BCCA-3D9E1181EEE8}">
      <dgm:prSet phldrT="[Текст]" custT="1"/>
      <dgm:spPr>
        <a:noFill/>
        <a:ln>
          <a:gradFill>
            <a:gsLst>
              <a:gs pos="12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en-US" sz="1050" b="1" u="sng" dirty="0">
              <a:solidFill>
                <a:srgbClr val="002060"/>
              </a:solidFill>
              <a:latin typeface="Felix Titling" panose="04060505060202020A04" pitchFamily="82" charset="0"/>
            </a:rPr>
            <a:t>Events &amp; Experiences</a:t>
          </a:r>
        </a:p>
        <a:p>
          <a:r>
            <a:rPr lang="en-GB" sz="1200" b="1" dirty="0">
              <a:solidFill>
                <a:srgbClr val="002060"/>
              </a:solidFill>
              <a:latin typeface="Century Schoolbook" panose="02040604050505020304" pitchFamily="18" charset="0"/>
            </a:rPr>
            <a:t>We are </a:t>
          </a:r>
          <a:r>
            <a:rPr lang="en-GB" sz="1200" b="1" i="0" dirty="0">
              <a:solidFill>
                <a:srgbClr val="002060"/>
              </a:solidFill>
              <a:latin typeface="Century Schoolbook" panose="02040604050505020304" pitchFamily="18" charset="0"/>
            </a:rPr>
            <a:t>more than a resort. We</a:t>
          </a:r>
          <a:r>
            <a:rPr lang="en-GB" sz="1200" b="1" dirty="0">
              <a:solidFill>
                <a:srgbClr val="002060"/>
              </a:solidFill>
              <a:latin typeface="Century Schoolbook" panose="02040604050505020304" pitchFamily="18" charset="0"/>
            </a:rPr>
            <a:t> have a strong event management department who are always planning for interesting event for our customer. They are always making sure that our guests</a:t>
          </a:r>
          <a:r>
            <a:rPr lang="en-GB" sz="1200" b="1" i="0" dirty="0">
              <a:solidFill>
                <a:srgbClr val="002060"/>
              </a:solidFill>
              <a:latin typeface="Century Schoolbook" panose="02040604050505020304" pitchFamily="18" charset="0"/>
            </a:rPr>
            <a:t> are meet a life-changing experience in celebration of nature’s wonders, an illustration of responsible behaviour towards our environment</a:t>
          </a:r>
          <a:endParaRPr lang="en-GB" sz="1200" b="1" dirty="0">
            <a:solidFill>
              <a:srgbClr val="002060"/>
            </a:solidFill>
            <a:latin typeface="Century Schoolbook" panose="02040604050505020304" pitchFamily="18" charset="0"/>
          </a:endParaRPr>
        </a:p>
      </dgm:t>
    </dgm:pt>
    <dgm:pt modelId="{2D42FDF3-4168-469B-BB04-4B5CE06F49A9}" type="parTrans" cxnId="{0B262013-054A-4159-907F-1903CFDCAA98}">
      <dgm:prSet/>
      <dgm:spPr/>
      <dgm:t>
        <a:bodyPr/>
        <a:lstStyle/>
        <a:p>
          <a:endParaRPr lang="en-GB"/>
        </a:p>
      </dgm:t>
    </dgm:pt>
    <dgm:pt modelId="{1BDDA3E5-4D35-4FB8-BA15-4684088520DE}" type="sibTrans" cxnId="{0B262013-054A-4159-907F-1903CFDCAA98}">
      <dgm:prSet/>
      <dgm:spPr/>
      <dgm:t>
        <a:bodyPr/>
        <a:lstStyle/>
        <a:p>
          <a:endParaRPr lang="en-GB"/>
        </a:p>
      </dgm:t>
    </dgm:pt>
    <dgm:pt modelId="{0C4D8077-B52E-4A94-992E-E023C074F99B}">
      <dgm:prSet phldrT="[Текст]"/>
      <dgm:spPr>
        <a:noFill/>
        <a:ln>
          <a:gradFill>
            <a:gsLst>
              <a:gs pos="74000">
                <a:srgbClr val="428496"/>
              </a:gs>
              <a:gs pos="75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en-US" b="1" u="sng" dirty="0">
              <a:solidFill>
                <a:srgbClr val="002060"/>
              </a:solidFill>
              <a:latin typeface="Felix Titling" panose="04060505060202020A04" pitchFamily="82" charset="0"/>
            </a:rPr>
            <a:t>Public Relations &amp; Publicity.</a:t>
          </a:r>
        </a:p>
        <a:p>
          <a:r>
            <a:rPr lang="en-GB" b="1" dirty="0">
              <a:solidFill>
                <a:srgbClr val="002060"/>
              </a:solidFill>
              <a:latin typeface="Century Schoolbook" panose="02040604050505020304" pitchFamily="18" charset="0"/>
            </a:rPr>
            <a:t>As a brand we are very careful about (CSR) corporate social responsibilities. And that what will brings us closer to public and publicity</a:t>
          </a:r>
          <a:r>
            <a:rPr lang="en-GB" dirty="0">
              <a:solidFill>
                <a:srgbClr val="002060"/>
              </a:solidFill>
              <a:latin typeface="Century Schoolbook" panose="02040604050505020304" pitchFamily="18" charset="0"/>
            </a:rPr>
            <a:t>.</a:t>
          </a:r>
        </a:p>
      </dgm:t>
    </dgm:pt>
    <dgm:pt modelId="{C96BE4ED-1259-4254-BA18-9FD4CF74A237}" type="parTrans" cxnId="{52F481C3-8CD7-4063-ACBD-AF49A49FB33B}">
      <dgm:prSet/>
      <dgm:spPr/>
      <dgm:t>
        <a:bodyPr/>
        <a:lstStyle/>
        <a:p>
          <a:endParaRPr lang="en-GB"/>
        </a:p>
      </dgm:t>
    </dgm:pt>
    <dgm:pt modelId="{35672EFE-3A0F-47A5-8776-4E8373411594}" type="sibTrans" cxnId="{52F481C3-8CD7-4063-ACBD-AF49A49FB33B}">
      <dgm:prSet/>
      <dgm:spPr/>
      <dgm:t>
        <a:bodyPr/>
        <a:lstStyle/>
        <a:p>
          <a:endParaRPr lang="en-GB"/>
        </a:p>
      </dgm:t>
    </dgm:pt>
    <dgm:pt modelId="{6544B25E-6041-430D-A2C3-46C4765F1A28}">
      <dgm:prSet custT="1"/>
      <dgm:spPr>
        <a:noFill/>
        <a:ln>
          <a:gradFill>
            <a:gsLst>
              <a:gs pos="75000">
                <a:srgbClr val="002060"/>
              </a:gs>
              <a:gs pos="83000">
                <a:schemeClr val="accent1">
                  <a:lumMod val="45000"/>
                  <a:lumOff val="55000"/>
                </a:schemeClr>
              </a:gs>
              <a:gs pos="100000">
                <a:schemeClr val="accent1">
                  <a:lumMod val="30000"/>
                  <a:lumOff val="70000"/>
                </a:schemeClr>
              </a:gs>
            </a:gsLst>
            <a:lin ang="5400000" scaled="1"/>
          </a:gradFill>
        </a:ln>
      </dgm:spPr>
      <dgm:t>
        <a:bodyPr/>
        <a:lstStyle/>
        <a:p>
          <a:r>
            <a:rPr lang="en-US" sz="1050" b="1" u="sng" dirty="0">
              <a:solidFill>
                <a:srgbClr val="002060"/>
              </a:solidFill>
              <a:latin typeface="Felix Titling" panose="04060505060202020A04" pitchFamily="82" charset="0"/>
            </a:rPr>
            <a:t>Direct &amp; Interactive  Marketing </a:t>
          </a:r>
        </a:p>
        <a:p>
          <a:r>
            <a:rPr lang="en-US" sz="1200" b="1" dirty="0">
              <a:solidFill>
                <a:srgbClr val="002060"/>
              </a:solidFill>
              <a:latin typeface="Century Schoolbook" panose="02040604050505020304" pitchFamily="18" charset="0"/>
            </a:rPr>
            <a:t>We are using social media platform to get closer to our guests. Also upload video of our events, adventures of our visitors and scientist program to give more clear idea about us,  to impress customer. Also use an APP which is always update with new system, moreover we use email marketing to interact with customer directly.</a:t>
          </a:r>
          <a:endParaRPr lang="en-GB" sz="1200" b="1" dirty="0">
            <a:solidFill>
              <a:srgbClr val="002060"/>
            </a:solidFill>
            <a:latin typeface="Century Schoolbook" panose="02040604050505020304" pitchFamily="18" charset="0"/>
          </a:endParaRPr>
        </a:p>
      </dgm:t>
    </dgm:pt>
    <dgm:pt modelId="{D24D9152-4E2B-4C5A-A8A3-138512AB9DE0}" type="parTrans" cxnId="{36A6632E-F2EE-4BB0-A03A-19F195857221}">
      <dgm:prSet/>
      <dgm:spPr/>
      <dgm:t>
        <a:bodyPr/>
        <a:lstStyle/>
        <a:p>
          <a:endParaRPr lang="en-GB"/>
        </a:p>
      </dgm:t>
    </dgm:pt>
    <dgm:pt modelId="{B4A5AB8B-8C77-4014-AE71-F43A4959BC6C}" type="sibTrans" cxnId="{36A6632E-F2EE-4BB0-A03A-19F195857221}">
      <dgm:prSet/>
      <dgm:spPr/>
      <dgm:t>
        <a:bodyPr/>
        <a:lstStyle/>
        <a:p>
          <a:endParaRPr lang="en-GB"/>
        </a:p>
      </dgm:t>
    </dgm:pt>
    <dgm:pt modelId="{82D2F6E5-D211-419C-B39D-498F2F42F155}">
      <dgm:prSet custT="1"/>
      <dgm:spPr>
        <a:noFill/>
        <a:ln>
          <a:gradFill>
            <a:gsLst>
              <a:gs pos="75000">
                <a:srgbClr val="002060"/>
              </a:gs>
              <a:gs pos="83000">
                <a:schemeClr val="accent1">
                  <a:lumMod val="45000"/>
                  <a:lumOff val="55000"/>
                </a:schemeClr>
              </a:gs>
              <a:gs pos="100000">
                <a:schemeClr val="accent1">
                  <a:lumMod val="30000"/>
                  <a:lumOff val="70000"/>
                </a:schemeClr>
              </a:gs>
            </a:gsLst>
            <a:lin ang="5400000" scaled="1"/>
          </a:gradFill>
        </a:ln>
      </dgm:spPr>
      <dgm:t>
        <a:bodyPr/>
        <a:lstStyle/>
        <a:p>
          <a:r>
            <a:rPr lang="en-US" sz="1400" b="1" u="sng" dirty="0">
              <a:solidFill>
                <a:srgbClr val="002060"/>
              </a:solidFill>
              <a:latin typeface="Felix Titling" panose="04060505060202020A04" pitchFamily="82" charset="0"/>
            </a:rPr>
            <a:t>Personal Selling</a:t>
          </a:r>
        </a:p>
        <a:p>
          <a:r>
            <a:rPr lang="en-US" sz="1400" b="1" dirty="0">
              <a:solidFill>
                <a:srgbClr val="002060"/>
              </a:solidFill>
              <a:latin typeface="Century Schoolbook" panose="02040604050505020304" pitchFamily="18" charset="0"/>
            </a:rPr>
            <a:t>Our strategy gives option to our guests to help boost out selling too. Which is we offer voucher to every guest on their first visit to use it for their second visit. We also offer a voucher for referral.</a:t>
          </a:r>
          <a:endParaRPr lang="en-GB" sz="1400" b="1" dirty="0">
            <a:solidFill>
              <a:srgbClr val="002060"/>
            </a:solidFill>
            <a:latin typeface="Century Schoolbook" panose="02040604050505020304" pitchFamily="18" charset="0"/>
          </a:endParaRPr>
        </a:p>
      </dgm:t>
    </dgm:pt>
    <dgm:pt modelId="{05B17F9D-DF7F-4030-B886-77D6DB9103AB}" type="parTrans" cxnId="{2F9D8CAD-24EA-40EB-9546-E65D3D2D91CA}">
      <dgm:prSet/>
      <dgm:spPr/>
      <dgm:t>
        <a:bodyPr/>
        <a:lstStyle/>
        <a:p>
          <a:endParaRPr lang="en-GB"/>
        </a:p>
      </dgm:t>
    </dgm:pt>
    <dgm:pt modelId="{DC002E4B-CA26-4F3D-9E6C-0080D3D5C22F}" type="sibTrans" cxnId="{2F9D8CAD-24EA-40EB-9546-E65D3D2D91CA}">
      <dgm:prSet/>
      <dgm:spPr/>
      <dgm:t>
        <a:bodyPr/>
        <a:lstStyle/>
        <a:p>
          <a:endParaRPr lang="en-GB"/>
        </a:p>
      </dgm:t>
    </dgm:pt>
    <dgm:pt modelId="{D62B8558-4D06-4148-8B14-808E2A8B3C14}">
      <dgm:prSet custT="1"/>
      <dgm:spPr>
        <a:noFill/>
        <a:ln>
          <a:gradFill>
            <a:gsLst>
              <a:gs pos="75000">
                <a:srgbClr val="7FE2C9"/>
              </a:gs>
              <a:gs pos="69375">
                <a:srgbClr val="7BDCC6"/>
              </a:gs>
              <a:gs pos="64750">
                <a:srgbClr val="73CFBF"/>
              </a:gs>
              <a:gs pos="55500">
                <a:srgbClr val="63B6B1"/>
              </a:gs>
              <a:gs pos="37000">
                <a:srgbClr val="428496"/>
              </a:gs>
              <a:gs pos="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en-US" sz="1100" b="1" u="sng" dirty="0">
              <a:solidFill>
                <a:srgbClr val="002060"/>
              </a:solidFill>
              <a:latin typeface="Felix Titling" panose="04060505060202020A04" pitchFamily="82" charset="0"/>
            </a:rPr>
            <a:t>Word-of-mouth</a:t>
          </a:r>
        </a:p>
        <a:p>
          <a:r>
            <a:rPr lang="en-US" sz="1100" b="1" u="sng" dirty="0">
              <a:solidFill>
                <a:srgbClr val="002060"/>
              </a:solidFill>
              <a:latin typeface="Felix Titling" panose="04060505060202020A04" pitchFamily="82" charset="0"/>
            </a:rPr>
            <a:t>Marketing </a:t>
          </a:r>
        </a:p>
        <a:p>
          <a:r>
            <a:rPr lang="en-US" sz="1400" b="1" dirty="0">
              <a:solidFill>
                <a:srgbClr val="002060"/>
              </a:solidFill>
              <a:latin typeface="Century Schoolbook" panose="02040604050505020304" pitchFamily="18" charset="0"/>
            </a:rPr>
            <a:t>Our excellent product and service motivate gust for boost our selling by word of mouth. Also we use trip adviser where our gust give us positive response and other existing gust can get inspire by looking at it. </a:t>
          </a:r>
          <a:endParaRPr lang="en-GB" sz="1400" b="1" dirty="0">
            <a:solidFill>
              <a:srgbClr val="002060"/>
            </a:solidFill>
            <a:latin typeface="Century Schoolbook" panose="02040604050505020304" pitchFamily="18" charset="0"/>
          </a:endParaRPr>
        </a:p>
      </dgm:t>
    </dgm:pt>
    <dgm:pt modelId="{CC530F96-A2A7-4BCF-BE17-EB09F96B2ADD}" type="parTrans" cxnId="{3C330995-97E1-4842-8212-B696B29B0E1A}">
      <dgm:prSet/>
      <dgm:spPr/>
      <dgm:t>
        <a:bodyPr/>
        <a:lstStyle/>
        <a:p>
          <a:endParaRPr lang="en-GB"/>
        </a:p>
      </dgm:t>
    </dgm:pt>
    <dgm:pt modelId="{E7791164-7740-44D9-B059-37E11E82C965}" type="sibTrans" cxnId="{3C330995-97E1-4842-8212-B696B29B0E1A}">
      <dgm:prSet/>
      <dgm:spPr/>
      <dgm:t>
        <a:bodyPr/>
        <a:lstStyle/>
        <a:p>
          <a:endParaRPr lang="en-GB"/>
        </a:p>
      </dgm:t>
    </dgm:pt>
    <dgm:pt modelId="{43C9F247-BA58-4F69-B909-364839A64D1F}" type="pres">
      <dgm:prSet presAssocID="{C5185852-AE22-4CAB-A150-74AECDF1853F}" presName="composite" presStyleCnt="0">
        <dgm:presLayoutVars>
          <dgm:chMax val="1"/>
          <dgm:dir/>
          <dgm:resizeHandles val="exact"/>
        </dgm:presLayoutVars>
      </dgm:prSet>
      <dgm:spPr/>
    </dgm:pt>
    <dgm:pt modelId="{5DCDF9B9-83FF-4F43-B1A9-E165B87C7878}" type="pres">
      <dgm:prSet presAssocID="{C5185852-AE22-4CAB-A150-74AECDF1853F}" presName="radial" presStyleCnt="0">
        <dgm:presLayoutVars>
          <dgm:animLvl val="ctr"/>
        </dgm:presLayoutVars>
      </dgm:prSet>
      <dgm:spPr/>
    </dgm:pt>
    <dgm:pt modelId="{3BDDBAEF-AAA8-4865-924C-C4DD86193EA6}" type="pres">
      <dgm:prSet presAssocID="{5D12CD7F-9CA3-4497-95C8-CBA0A5850622}" presName="centerShape" presStyleLbl="vennNode1" presStyleIdx="0" presStyleCnt="8" custScaleX="106019" custScaleY="98579" custLinFactNeighborX="532"/>
      <dgm:spPr/>
    </dgm:pt>
    <dgm:pt modelId="{51D02F80-3F9B-442E-84BF-074A2A4255A8}" type="pres">
      <dgm:prSet presAssocID="{98D63CFA-0286-4B3F-A56D-250C0D997ED8}" presName="node" presStyleLbl="vennNode1" presStyleIdx="1" presStyleCnt="8" custScaleX="185998" custScaleY="148798" custRadScaleRad="83808" custRadScaleInc="730">
        <dgm:presLayoutVars>
          <dgm:bulletEnabled val="1"/>
        </dgm:presLayoutVars>
      </dgm:prSet>
      <dgm:spPr/>
    </dgm:pt>
    <dgm:pt modelId="{079A5B8B-A8F2-4F2B-A1D7-C41A94EB7632}" type="pres">
      <dgm:prSet presAssocID="{B3C61684-A018-4AEC-AB37-631063C62E1F}" presName="node" presStyleLbl="vennNode1" presStyleIdx="2" presStyleCnt="8" custScaleX="185998" custScaleY="148798" custRadScaleRad="150216" custRadScaleInc="7781">
        <dgm:presLayoutVars>
          <dgm:bulletEnabled val="1"/>
        </dgm:presLayoutVars>
      </dgm:prSet>
      <dgm:spPr/>
    </dgm:pt>
    <dgm:pt modelId="{CDD38A07-AFF7-4558-93BD-3C2A17B68B41}" type="pres">
      <dgm:prSet presAssocID="{BDFAD055-8B73-42C1-BCCA-3D9E1181EEE8}" presName="node" presStyleLbl="vennNode1" presStyleIdx="3" presStyleCnt="8" custScaleX="185998" custScaleY="148798" custRadScaleRad="142676" custRadScaleInc="-33611">
        <dgm:presLayoutVars>
          <dgm:bulletEnabled val="1"/>
        </dgm:presLayoutVars>
      </dgm:prSet>
      <dgm:spPr/>
    </dgm:pt>
    <dgm:pt modelId="{10927038-9939-4867-8E51-08620C40AC2E}" type="pres">
      <dgm:prSet presAssocID="{0C4D8077-B52E-4A94-992E-E023C074F99B}" presName="node" presStyleLbl="vennNode1" presStyleIdx="4" presStyleCnt="8" custScaleX="185998" custScaleY="148798" custRadScaleRad="102992" custRadScaleInc="-32461">
        <dgm:presLayoutVars>
          <dgm:bulletEnabled val="1"/>
        </dgm:presLayoutVars>
      </dgm:prSet>
      <dgm:spPr/>
    </dgm:pt>
    <dgm:pt modelId="{4C65069C-21E6-4506-8135-B7274CF9ACF4}" type="pres">
      <dgm:prSet presAssocID="{6544B25E-6041-430D-A2C3-46C4765F1A28}" presName="node" presStyleLbl="vennNode1" presStyleIdx="5" presStyleCnt="8" custScaleX="185998" custScaleY="148798" custRadScaleRad="95204" custRadScaleInc="16176">
        <dgm:presLayoutVars>
          <dgm:bulletEnabled val="1"/>
        </dgm:presLayoutVars>
      </dgm:prSet>
      <dgm:spPr/>
    </dgm:pt>
    <dgm:pt modelId="{EAD90245-A9F6-4766-AEBC-42106C84B7DD}" type="pres">
      <dgm:prSet presAssocID="{82D2F6E5-D211-419C-B39D-498F2F42F155}" presName="node" presStyleLbl="vennNode1" presStyleIdx="6" presStyleCnt="8" custScaleX="185998" custScaleY="148798" custRadScaleRad="143480" custRadScaleInc="18035">
        <dgm:presLayoutVars>
          <dgm:bulletEnabled val="1"/>
        </dgm:presLayoutVars>
      </dgm:prSet>
      <dgm:spPr/>
    </dgm:pt>
    <dgm:pt modelId="{E6C522A9-F9E5-4AF2-B285-480EBF153279}" type="pres">
      <dgm:prSet presAssocID="{D62B8558-4D06-4148-8B14-808E2A8B3C14}" presName="node" presStyleLbl="vennNode1" presStyleIdx="7" presStyleCnt="8" custScaleX="185998" custScaleY="148798" custRadScaleRad="149018" custRadScaleInc="-8458">
        <dgm:presLayoutVars>
          <dgm:bulletEnabled val="1"/>
        </dgm:presLayoutVars>
      </dgm:prSet>
      <dgm:spPr/>
    </dgm:pt>
  </dgm:ptLst>
  <dgm:cxnLst>
    <dgm:cxn modelId="{0B262013-054A-4159-907F-1903CFDCAA98}" srcId="{5D12CD7F-9CA3-4497-95C8-CBA0A5850622}" destId="{BDFAD055-8B73-42C1-BCCA-3D9E1181EEE8}" srcOrd="2" destOrd="0" parTransId="{2D42FDF3-4168-469B-BB04-4B5CE06F49A9}" sibTransId="{1BDDA3E5-4D35-4FB8-BA15-4684088520DE}"/>
    <dgm:cxn modelId="{3BCCFB24-8214-4FF9-ADD2-AC59EA24E190}" type="presOf" srcId="{D62B8558-4D06-4148-8B14-808E2A8B3C14}" destId="{E6C522A9-F9E5-4AF2-B285-480EBF153279}" srcOrd="0" destOrd="0" presId="urn:microsoft.com/office/officeart/2005/8/layout/radial3"/>
    <dgm:cxn modelId="{2699FC26-F38E-4043-90FF-E0880EE7E4D4}" type="presOf" srcId="{98D63CFA-0286-4B3F-A56D-250C0D997ED8}" destId="{51D02F80-3F9B-442E-84BF-074A2A4255A8}" srcOrd="0" destOrd="0" presId="urn:microsoft.com/office/officeart/2005/8/layout/radial3"/>
    <dgm:cxn modelId="{36A6632E-F2EE-4BB0-A03A-19F195857221}" srcId="{5D12CD7F-9CA3-4497-95C8-CBA0A5850622}" destId="{6544B25E-6041-430D-A2C3-46C4765F1A28}" srcOrd="4" destOrd="0" parTransId="{D24D9152-4E2B-4C5A-A8A3-138512AB9DE0}" sibTransId="{B4A5AB8B-8C77-4014-AE71-F43A4959BC6C}"/>
    <dgm:cxn modelId="{19C47E3B-D3D4-4D54-9A94-1FD798F436BD}" srcId="{5D12CD7F-9CA3-4497-95C8-CBA0A5850622}" destId="{98D63CFA-0286-4B3F-A56D-250C0D997ED8}" srcOrd="0" destOrd="0" parTransId="{04EC1737-1564-4BB0-880C-A80085F4D614}" sibTransId="{4CACFFB1-4A41-4298-A233-372D2D5753FA}"/>
    <dgm:cxn modelId="{34A88865-A8F5-4D0A-93DD-859E5F82239A}" type="presOf" srcId="{5D12CD7F-9CA3-4497-95C8-CBA0A5850622}" destId="{3BDDBAEF-AAA8-4865-924C-C4DD86193EA6}" srcOrd="0" destOrd="0" presId="urn:microsoft.com/office/officeart/2005/8/layout/radial3"/>
    <dgm:cxn modelId="{7451DE65-71E2-4FA2-91DE-EE13E3DEE50D}" type="presOf" srcId="{6544B25E-6041-430D-A2C3-46C4765F1A28}" destId="{4C65069C-21E6-4506-8135-B7274CF9ACF4}" srcOrd="0" destOrd="0" presId="urn:microsoft.com/office/officeart/2005/8/layout/radial3"/>
    <dgm:cxn modelId="{E4182748-AF8D-4D94-8EAA-49A17F68328D}" type="presOf" srcId="{C5185852-AE22-4CAB-A150-74AECDF1853F}" destId="{43C9F247-BA58-4F69-B909-364839A64D1F}" srcOrd="0" destOrd="0" presId="urn:microsoft.com/office/officeart/2005/8/layout/radial3"/>
    <dgm:cxn modelId="{4121A954-4CB6-4D79-87C7-84093C624B64}" srcId="{C5185852-AE22-4CAB-A150-74AECDF1853F}" destId="{5D12CD7F-9CA3-4497-95C8-CBA0A5850622}" srcOrd="0" destOrd="0" parTransId="{DAD69448-6AE9-4485-BE3D-8E8443CEFF32}" sibTransId="{3EB6E381-CE73-4C9C-9FFA-7F87EF99CDA4}"/>
    <dgm:cxn modelId="{26CF217B-9466-43C4-82CC-7CEE9AB0697E}" type="presOf" srcId="{B3C61684-A018-4AEC-AB37-631063C62E1F}" destId="{079A5B8B-A8F2-4F2B-A1D7-C41A94EB7632}" srcOrd="0" destOrd="0" presId="urn:microsoft.com/office/officeart/2005/8/layout/radial3"/>
    <dgm:cxn modelId="{3C330995-97E1-4842-8212-B696B29B0E1A}" srcId="{5D12CD7F-9CA3-4497-95C8-CBA0A5850622}" destId="{D62B8558-4D06-4148-8B14-808E2A8B3C14}" srcOrd="6" destOrd="0" parTransId="{CC530F96-A2A7-4BCF-BE17-EB09F96B2ADD}" sibTransId="{E7791164-7740-44D9-B059-37E11E82C965}"/>
    <dgm:cxn modelId="{EB524F9C-980D-4F85-93A4-B5BACC2C02E9}" type="presOf" srcId="{82D2F6E5-D211-419C-B39D-498F2F42F155}" destId="{EAD90245-A9F6-4766-AEBC-42106C84B7DD}" srcOrd="0" destOrd="0" presId="urn:microsoft.com/office/officeart/2005/8/layout/radial3"/>
    <dgm:cxn modelId="{C41951A2-DE86-4530-8CE0-30FB225F8F90}" type="presOf" srcId="{BDFAD055-8B73-42C1-BCCA-3D9E1181EEE8}" destId="{CDD38A07-AFF7-4558-93BD-3C2A17B68B41}" srcOrd="0" destOrd="0" presId="urn:microsoft.com/office/officeart/2005/8/layout/radial3"/>
    <dgm:cxn modelId="{2F9D8CAD-24EA-40EB-9546-E65D3D2D91CA}" srcId="{5D12CD7F-9CA3-4497-95C8-CBA0A5850622}" destId="{82D2F6E5-D211-419C-B39D-498F2F42F155}" srcOrd="5" destOrd="0" parTransId="{05B17F9D-DF7F-4030-B886-77D6DB9103AB}" sibTransId="{DC002E4B-CA26-4F3D-9E6C-0080D3D5C22F}"/>
    <dgm:cxn modelId="{52F481C3-8CD7-4063-ACBD-AF49A49FB33B}" srcId="{5D12CD7F-9CA3-4497-95C8-CBA0A5850622}" destId="{0C4D8077-B52E-4A94-992E-E023C074F99B}" srcOrd="3" destOrd="0" parTransId="{C96BE4ED-1259-4254-BA18-9FD4CF74A237}" sibTransId="{35672EFE-3A0F-47A5-8776-4E8373411594}"/>
    <dgm:cxn modelId="{0A23AEC9-C34D-45A5-AB54-B3BC5173401C}" type="presOf" srcId="{0C4D8077-B52E-4A94-992E-E023C074F99B}" destId="{10927038-9939-4867-8E51-08620C40AC2E}" srcOrd="0" destOrd="0" presId="urn:microsoft.com/office/officeart/2005/8/layout/radial3"/>
    <dgm:cxn modelId="{68547FF6-D45E-4EBE-8EA1-62CD89A0B14E}" srcId="{5D12CD7F-9CA3-4497-95C8-CBA0A5850622}" destId="{B3C61684-A018-4AEC-AB37-631063C62E1F}" srcOrd="1" destOrd="0" parTransId="{A4602FB7-EB78-49AF-95A2-AA1A5F65B4AB}" sibTransId="{412D9EAB-599A-4AB1-B101-1B7ACB6440DD}"/>
    <dgm:cxn modelId="{E9271FBA-88F2-49B0-B147-F40DAC051B38}" type="presParOf" srcId="{43C9F247-BA58-4F69-B909-364839A64D1F}" destId="{5DCDF9B9-83FF-4F43-B1A9-E165B87C7878}" srcOrd="0" destOrd="0" presId="urn:microsoft.com/office/officeart/2005/8/layout/radial3"/>
    <dgm:cxn modelId="{79466CE7-24EA-47BA-A727-FFBFA44A8040}" type="presParOf" srcId="{5DCDF9B9-83FF-4F43-B1A9-E165B87C7878}" destId="{3BDDBAEF-AAA8-4865-924C-C4DD86193EA6}" srcOrd="0" destOrd="0" presId="urn:microsoft.com/office/officeart/2005/8/layout/radial3"/>
    <dgm:cxn modelId="{EFFA1424-6F97-4689-8465-A334CDFE471B}" type="presParOf" srcId="{5DCDF9B9-83FF-4F43-B1A9-E165B87C7878}" destId="{51D02F80-3F9B-442E-84BF-074A2A4255A8}" srcOrd="1" destOrd="0" presId="urn:microsoft.com/office/officeart/2005/8/layout/radial3"/>
    <dgm:cxn modelId="{FCAD9661-813C-403C-9324-A6CB7061B919}" type="presParOf" srcId="{5DCDF9B9-83FF-4F43-B1A9-E165B87C7878}" destId="{079A5B8B-A8F2-4F2B-A1D7-C41A94EB7632}" srcOrd="2" destOrd="0" presId="urn:microsoft.com/office/officeart/2005/8/layout/radial3"/>
    <dgm:cxn modelId="{2462A23B-E9AE-447C-AC71-67C237A9D3DB}" type="presParOf" srcId="{5DCDF9B9-83FF-4F43-B1A9-E165B87C7878}" destId="{CDD38A07-AFF7-4558-93BD-3C2A17B68B41}" srcOrd="3" destOrd="0" presId="urn:microsoft.com/office/officeart/2005/8/layout/radial3"/>
    <dgm:cxn modelId="{6D56F36A-E11B-4E24-9E39-2577E32459F0}" type="presParOf" srcId="{5DCDF9B9-83FF-4F43-B1A9-E165B87C7878}" destId="{10927038-9939-4867-8E51-08620C40AC2E}" srcOrd="4" destOrd="0" presId="urn:microsoft.com/office/officeart/2005/8/layout/radial3"/>
    <dgm:cxn modelId="{A0B27D99-C471-465C-8727-27CD876B11BC}" type="presParOf" srcId="{5DCDF9B9-83FF-4F43-B1A9-E165B87C7878}" destId="{4C65069C-21E6-4506-8135-B7274CF9ACF4}" srcOrd="5" destOrd="0" presId="urn:microsoft.com/office/officeart/2005/8/layout/radial3"/>
    <dgm:cxn modelId="{EAA909F2-D5E0-4580-A393-BFFB942614D6}" type="presParOf" srcId="{5DCDF9B9-83FF-4F43-B1A9-E165B87C7878}" destId="{EAD90245-A9F6-4766-AEBC-42106C84B7DD}" srcOrd="6" destOrd="0" presId="urn:microsoft.com/office/officeart/2005/8/layout/radial3"/>
    <dgm:cxn modelId="{AE7799D9-48E9-4A1E-A015-899192935424}" type="presParOf" srcId="{5DCDF9B9-83FF-4F43-B1A9-E165B87C7878}" destId="{E6C522A9-F9E5-4AF2-B285-480EBF153279}" srcOrd="7" destOrd="0" presId="urn:microsoft.com/office/officeart/2005/8/layout/radial3"/>
  </dgm:cxnLst>
  <dgm:bg>
    <a:solidFill>
      <a:srgbClr val="FFCCCC"/>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8554F-62C8-498B-BB6C-8470B8CE9C9F}">
      <dsp:nvSpPr>
        <dsp:cNvPr id="0" name=""/>
        <dsp:cNvSpPr/>
      </dsp:nvSpPr>
      <dsp:spPr>
        <a:xfrm>
          <a:off x="4619236" y="2312725"/>
          <a:ext cx="3001124" cy="2400029"/>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2060"/>
              </a:solidFill>
              <a:latin typeface="Felix Titling" panose="04060505060202020A04" pitchFamily="82" charset="0"/>
            </a:rPr>
            <a:t>Target market </a:t>
          </a:r>
          <a:r>
            <a:rPr lang="bg-BG" sz="2000" b="1" kern="1200" dirty="0">
              <a:solidFill>
                <a:srgbClr val="002060"/>
              </a:solidFill>
              <a:latin typeface="Felix Titling" panose="04060505060202020A04" pitchFamily="82" charset="0"/>
            </a:rPr>
            <a:t>/</a:t>
          </a:r>
          <a:r>
            <a:rPr lang="en-US" sz="2000" b="1" kern="1200" dirty="0">
              <a:solidFill>
                <a:srgbClr val="002060"/>
              </a:solidFill>
              <a:latin typeface="Felix Titling" panose="04060505060202020A04" pitchFamily="82" charset="0"/>
            </a:rPr>
            <a:t>  market segmentation </a:t>
          </a:r>
          <a:endParaRPr lang="en-GB" sz="2000" b="1" kern="1200" dirty="0">
            <a:solidFill>
              <a:srgbClr val="002060"/>
            </a:solidFill>
            <a:latin typeface="Felix Titling" panose="04060505060202020A04" pitchFamily="82" charset="0"/>
          </a:endParaRPr>
        </a:p>
      </dsp:txBody>
      <dsp:txXfrm>
        <a:off x="5058740" y="2664201"/>
        <a:ext cx="2122116" cy="1697077"/>
      </dsp:txXfrm>
    </dsp:sp>
    <dsp:sp modelId="{23EC05CA-7DE2-47EC-8594-820F78B97D0C}">
      <dsp:nvSpPr>
        <dsp:cNvPr id="0" name=""/>
        <dsp:cNvSpPr/>
      </dsp:nvSpPr>
      <dsp:spPr>
        <a:xfrm rot="16170600">
          <a:off x="5880188" y="1589094"/>
          <a:ext cx="451627"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5948511" y="1780993"/>
        <a:ext cx="316139" cy="372471"/>
      </dsp:txXfrm>
    </dsp:sp>
    <dsp:sp modelId="{40B5A09D-6125-43D4-A1E2-49017CFD3B8A}">
      <dsp:nvSpPr>
        <dsp:cNvPr id="0" name=""/>
        <dsp:cNvSpPr/>
      </dsp:nvSpPr>
      <dsp:spPr>
        <a:xfrm>
          <a:off x="5079156" y="0"/>
          <a:ext cx="2033693"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2060"/>
              </a:solidFill>
              <a:latin typeface="Century Schoolbook" panose="02040604050505020304" pitchFamily="18" charset="0"/>
            </a:rPr>
            <a:t>The business</a:t>
          </a:r>
        </a:p>
        <a:p>
          <a:pPr marL="0" lvl="0" indent="0" algn="ctr" defTabSz="1066800">
            <a:lnSpc>
              <a:spcPct val="90000"/>
            </a:lnSpc>
            <a:spcBef>
              <a:spcPct val="0"/>
            </a:spcBef>
            <a:spcAft>
              <a:spcPct val="35000"/>
            </a:spcAft>
            <a:buNone/>
          </a:pPr>
          <a:r>
            <a:rPr lang="en-US" sz="2400" kern="1200" dirty="0">
              <a:solidFill>
                <a:srgbClr val="002060"/>
              </a:solidFill>
              <a:latin typeface="Century Schoolbook" panose="02040604050505020304" pitchFamily="18" charset="0"/>
            </a:rPr>
            <a:t>traveler</a:t>
          </a:r>
          <a:endParaRPr lang="en-GB" sz="2400" kern="1200" dirty="0">
            <a:solidFill>
              <a:srgbClr val="002060"/>
            </a:solidFill>
            <a:latin typeface="Century Schoolbook" panose="02040604050505020304" pitchFamily="18" charset="0"/>
          </a:endParaRPr>
        </a:p>
      </dsp:txBody>
      <dsp:txXfrm>
        <a:off x="5376983" y="213910"/>
        <a:ext cx="1438039" cy="1032851"/>
      </dsp:txXfrm>
    </dsp:sp>
    <dsp:sp modelId="{B90D3B3B-C21C-459B-AE32-E532C04CE479}">
      <dsp:nvSpPr>
        <dsp:cNvPr id="0" name=""/>
        <dsp:cNvSpPr/>
      </dsp:nvSpPr>
      <dsp:spPr>
        <a:xfrm rot="18972144">
          <a:off x="7230522" y="1690321"/>
          <a:ext cx="932268"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7256428" y="1878926"/>
        <a:ext cx="746033" cy="372471"/>
      </dsp:txXfrm>
    </dsp:sp>
    <dsp:sp modelId="{74C3004B-01B5-4951-8F5E-BF1CB4054913}">
      <dsp:nvSpPr>
        <dsp:cNvPr id="0" name=""/>
        <dsp:cNvSpPr/>
      </dsp:nvSpPr>
      <dsp:spPr>
        <a:xfrm>
          <a:off x="7943521" y="58157"/>
          <a:ext cx="2033693" cy="1461606"/>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rgbClr val="002060"/>
              </a:solidFill>
              <a:latin typeface="Century Schoolbook" panose="02040604050505020304" pitchFamily="18" charset="0"/>
            </a:rPr>
            <a:t>The Leisure traveler</a:t>
          </a:r>
          <a:endParaRPr lang="en-GB" sz="2800" kern="1200" dirty="0">
            <a:solidFill>
              <a:srgbClr val="002060"/>
            </a:solidFill>
            <a:latin typeface="Century Schoolbook" panose="02040604050505020304" pitchFamily="18" charset="0"/>
          </a:endParaRPr>
        </a:p>
      </dsp:txBody>
      <dsp:txXfrm>
        <a:off x="8241348" y="272204"/>
        <a:ext cx="1438039" cy="1033512"/>
      </dsp:txXfrm>
    </dsp:sp>
    <dsp:sp modelId="{09298380-8ACF-4EC0-87FA-CDD3AF40B789}">
      <dsp:nvSpPr>
        <dsp:cNvPr id="0" name=""/>
        <dsp:cNvSpPr/>
      </dsp:nvSpPr>
      <dsp:spPr>
        <a:xfrm rot="21000000">
          <a:off x="7941020" y="2803016"/>
          <a:ext cx="886995"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7942435" y="2943343"/>
        <a:ext cx="700760" cy="372471"/>
      </dsp:txXfrm>
    </dsp:sp>
    <dsp:sp modelId="{F491E96B-3D03-4513-ACF1-982E1A49F45B}">
      <dsp:nvSpPr>
        <dsp:cNvPr id="0" name=""/>
        <dsp:cNvSpPr/>
      </dsp:nvSpPr>
      <dsp:spPr>
        <a:xfrm>
          <a:off x="9203958" y="2059215"/>
          <a:ext cx="2034496"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2060"/>
              </a:solidFill>
              <a:latin typeface="Century Schoolbook" panose="02040604050505020304" pitchFamily="18" charset="0"/>
            </a:rPr>
            <a:t>The group travelers</a:t>
          </a:r>
          <a:endParaRPr lang="en-GB" sz="2600" kern="1200" dirty="0">
            <a:solidFill>
              <a:srgbClr val="002060"/>
            </a:solidFill>
            <a:latin typeface="Century Schoolbook" panose="02040604050505020304" pitchFamily="18" charset="0"/>
          </a:endParaRPr>
        </a:p>
      </dsp:txBody>
      <dsp:txXfrm>
        <a:off x="9501903" y="2273125"/>
        <a:ext cx="1438606" cy="1032851"/>
      </dsp:txXfrm>
    </dsp:sp>
    <dsp:sp modelId="{942B6F61-A433-436D-9B5D-8DC18E930CDA}">
      <dsp:nvSpPr>
        <dsp:cNvPr id="0" name=""/>
        <dsp:cNvSpPr/>
      </dsp:nvSpPr>
      <dsp:spPr>
        <a:xfrm rot="1160148">
          <a:off x="7782630" y="3925195"/>
          <a:ext cx="794344"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7787882" y="4018520"/>
        <a:ext cx="608109" cy="372471"/>
      </dsp:txXfrm>
    </dsp:sp>
    <dsp:sp modelId="{0CC48F9E-3B75-402E-8C31-9171E41A9837}">
      <dsp:nvSpPr>
        <dsp:cNvPr id="0" name=""/>
        <dsp:cNvSpPr/>
      </dsp:nvSpPr>
      <dsp:spPr>
        <a:xfrm>
          <a:off x="8804921" y="4081412"/>
          <a:ext cx="2033693"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rgbClr val="002060"/>
              </a:solidFill>
              <a:latin typeface="Century Schoolbook" panose="02040604050505020304" pitchFamily="18" charset="0"/>
            </a:rPr>
            <a:t>The families</a:t>
          </a:r>
          <a:endParaRPr lang="en-GB" sz="2800" kern="1200" dirty="0">
            <a:solidFill>
              <a:srgbClr val="002060"/>
            </a:solidFill>
            <a:latin typeface="Century Schoolbook" panose="02040604050505020304" pitchFamily="18" charset="0"/>
          </a:endParaRPr>
        </a:p>
      </dsp:txBody>
      <dsp:txXfrm>
        <a:off x="9102748" y="4295322"/>
        <a:ext cx="1438039" cy="1032851"/>
      </dsp:txXfrm>
    </dsp:sp>
    <dsp:sp modelId="{502F77CE-D758-4B7F-914F-54B09ECA2B53}">
      <dsp:nvSpPr>
        <dsp:cNvPr id="0" name=""/>
        <dsp:cNvSpPr/>
      </dsp:nvSpPr>
      <dsp:spPr>
        <a:xfrm rot="3412056">
          <a:off x="6814240" y="4682502"/>
          <a:ext cx="543306"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6851192" y="4738413"/>
        <a:ext cx="380314" cy="372471"/>
      </dsp:txXfrm>
    </dsp:sp>
    <dsp:sp modelId="{443006BD-102F-4036-9297-EB3F703217DD}">
      <dsp:nvSpPr>
        <dsp:cNvPr id="0" name=""/>
        <dsp:cNvSpPr/>
      </dsp:nvSpPr>
      <dsp:spPr>
        <a:xfrm>
          <a:off x="6804009" y="5364014"/>
          <a:ext cx="2001602"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a:solidFill>
                <a:srgbClr val="002060"/>
              </a:solidFill>
              <a:latin typeface="Century Schoolbook" panose="02040604050505020304" pitchFamily="18" charset="0"/>
            </a:rPr>
            <a:t>The wellness</a:t>
          </a:r>
          <a:endParaRPr lang="en-GB" sz="2600" kern="1200" dirty="0">
            <a:solidFill>
              <a:srgbClr val="002060"/>
            </a:solidFill>
            <a:latin typeface="Century Schoolbook" panose="02040604050505020304" pitchFamily="18" charset="0"/>
          </a:endParaRPr>
        </a:p>
      </dsp:txBody>
      <dsp:txXfrm>
        <a:off x="7097137" y="5577924"/>
        <a:ext cx="1415346" cy="1032851"/>
      </dsp:txXfrm>
    </dsp:sp>
    <dsp:sp modelId="{45225FD1-D18C-40A2-96FE-AF3F990CC7A7}">
      <dsp:nvSpPr>
        <dsp:cNvPr id="0" name=""/>
        <dsp:cNvSpPr/>
      </dsp:nvSpPr>
      <dsp:spPr>
        <a:xfrm rot="7298136">
          <a:off x="4925549" y="4701036"/>
          <a:ext cx="541931"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5049476" y="4755983"/>
        <a:ext cx="379352" cy="372471"/>
      </dsp:txXfrm>
    </dsp:sp>
    <dsp:sp modelId="{EE079A3F-7AB7-411E-BF75-5320DD174D66}">
      <dsp:nvSpPr>
        <dsp:cNvPr id="0" name=""/>
        <dsp:cNvSpPr/>
      </dsp:nvSpPr>
      <dsp:spPr>
        <a:xfrm>
          <a:off x="3492010" y="5397312"/>
          <a:ext cx="2033693"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2060"/>
              </a:solidFill>
              <a:latin typeface="Century Schoolbook" panose="02040604050505020304" pitchFamily="18" charset="0"/>
            </a:rPr>
            <a:t>The students</a:t>
          </a:r>
          <a:endParaRPr lang="en-GB" sz="2400" kern="1200" dirty="0">
            <a:solidFill>
              <a:srgbClr val="002060"/>
            </a:solidFill>
            <a:latin typeface="Century Schoolbook" panose="02040604050505020304" pitchFamily="18" charset="0"/>
          </a:endParaRPr>
        </a:p>
      </dsp:txBody>
      <dsp:txXfrm>
        <a:off x="3789837" y="5611222"/>
        <a:ext cx="1438039" cy="1032851"/>
      </dsp:txXfrm>
    </dsp:sp>
    <dsp:sp modelId="{C86C3EDA-6B46-4180-89DB-E076D4E90CD5}">
      <dsp:nvSpPr>
        <dsp:cNvPr id="0" name=""/>
        <dsp:cNvSpPr/>
      </dsp:nvSpPr>
      <dsp:spPr>
        <a:xfrm rot="9596412">
          <a:off x="3484524" y="3994041"/>
          <a:ext cx="934313"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3665110" y="4086259"/>
        <a:ext cx="748078" cy="372471"/>
      </dsp:txXfrm>
    </dsp:sp>
    <dsp:sp modelId="{9365757D-B192-49D5-A41A-C5847BCFD3C1}">
      <dsp:nvSpPr>
        <dsp:cNvPr id="0" name=""/>
        <dsp:cNvSpPr/>
      </dsp:nvSpPr>
      <dsp:spPr>
        <a:xfrm>
          <a:off x="1175610" y="4216483"/>
          <a:ext cx="2033693"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2060"/>
              </a:solidFill>
              <a:latin typeface="Century Schoolbook" panose="02040604050505020304" pitchFamily="18" charset="0"/>
            </a:rPr>
            <a:t>The scientists</a:t>
          </a:r>
          <a:endParaRPr lang="en-GB" sz="2400" kern="1200" dirty="0">
            <a:solidFill>
              <a:srgbClr val="002060"/>
            </a:solidFill>
            <a:latin typeface="Century Schoolbook" panose="02040604050505020304" pitchFamily="18" charset="0"/>
          </a:endParaRPr>
        </a:p>
      </dsp:txBody>
      <dsp:txXfrm>
        <a:off x="1473437" y="4430393"/>
        <a:ext cx="1438039" cy="1032851"/>
      </dsp:txXfrm>
    </dsp:sp>
    <dsp:sp modelId="{A7294B88-2FEC-4D9C-9897-9A8398F26836}">
      <dsp:nvSpPr>
        <dsp:cNvPr id="0" name=""/>
        <dsp:cNvSpPr/>
      </dsp:nvSpPr>
      <dsp:spPr>
        <a:xfrm rot="11400000">
          <a:off x="3303649" y="2790776"/>
          <a:ext cx="964025"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3488469" y="2931103"/>
        <a:ext cx="777790" cy="372471"/>
      </dsp:txXfrm>
    </dsp:sp>
    <dsp:sp modelId="{F89B9FBE-6AE7-4ABE-A8FC-64328EE5BF12}">
      <dsp:nvSpPr>
        <dsp:cNvPr id="0" name=""/>
        <dsp:cNvSpPr/>
      </dsp:nvSpPr>
      <dsp:spPr>
        <a:xfrm>
          <a:off x="858781" y="2034042"/>
          <a:ext cx="2033693"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rgbClr val="002060"/>
              </a:solidFill>
              <a:latin typeface="Century Schoolbook" panose="02040604050505020304" pitchFamily="18" charset="0"/>
            </a:rPr>
            <a:t> </a:t>
          </a:r>
          <a:r>
            <a:rPr lang="en-US" sz="1800" kern="1200" dirty="0">
              <a:solidFill>
                <a:srgbClr val="002060"/>
              </a:solidFill>
              <a:latin typeface="Century Schoolbook" panose="02040604050505020304" pitchFamily="18" charset="0"/>
            </a:rPr>
            <a:t>The explorer and adventure travelers</a:t>
          </a:r>
          <a:endParaRPr lang="en-GB" sz="1800" kern="1200" dirty="0">
            <a:solidFill>
              <a:srgbClr val="002060"/>
            </a:solidFill>
            <a:latin typeface="Century Schoolbook" panose="02040604050505020304" pitchFamily="18" charset="0"/>
          </a:endParaRPr>
        </a:p>
      </dsp:txBody>
      <dsp:txXfrm>
        <a:off x="1156608" y="2247952"/>
        <a:ext cx="1438039" cy="1032851"/>
      </dsp:txXfrm>
    </dsp:sp>
    <dsp:sp modelId="{10B7ED87-C615-4D89-A193-4BACB3A1D535}">
      <dsp:nvSpPr>
        <dsp:cNvPr id="0" name=""/>
        <dsp:cNvSpPr/>
      </dsp:nvSpPr>
      <dsp:spPr>
        <a:xfrm rot="13287780">
          <a:off x="3995928" y="1741891"/>
          <a:ext cx="941952" cy="620785"/>
        </a:xfrm>
        <a:prstGeom prst="rightArrow">
          <a:avLst>
            <a:gd name="adj1" fmla="val 60000"/>
            <a:gd name="adj2" fmla="val 50000"/>
          </a:avLst>
        </a:prstGeom>
        <a:solidFill>
          <a:srgbClr val="FFFF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4158826" y="1927704"/>
        <a:ext cx="755717" cy="372471"/>
      </dsp:txXfrm>
    </dsp:sp>
    <dsp:sp modelId="{CC401F42-586D-4BD6-A1A1-0D10DAC6330A}">
      <dsp:nvSpPr>
        <dsp:cNvPr id="0" name=""/>
        <dsp:cNvSpPr/>
      </dsp:nvSpPr>
      <dsp:spPr>
        <a:xfrm>
          <a:off x="2122757" y="149180"/>
          <a:ext cx="2033693" cy="1460671"/>
        </a:xfrm>
        <a:prstGeom prst="ellipse">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002060"/>
              </a:solidFill>
              <a:latin typeface="Century Schoolbook" panose="02040604050505020304" pitchFamily="18" charset="0"/>
            </a:rPr>
            <a:t>The Elite</a:t>
          </a:r>
        </a:p>
        <a:p>
          <a:pPr marL="0" lvl="0" indent="0" algn="ctr" defTabSz="889000">
            <a:lnSpc>
              <a:spcPct val="90000"/>
            </a:lnSpc>
            <a:spcBef>
              <a:spcPct val="0"/>
            </a:spcBef>
            <a:spcAft>
              <a:spcPct val="35000"/>
            </a:spcAft>
            <a:buNone/>
          </a:pPr>
          <a:r>
            <a:rPr lang="en-US" sz="2000" kern="1200" dirty="0">
              <a:solidFill>
                <a:srgbClr val="002060"/>
              </a:solidFill>
              <a:latin typeface="Century Schoolbook" panose="02040604050505020304" pitchFamily="18" charset="0"/>
            </a:rPr>
            <a:t>vacationer </a:t>
          </a:r>
          <a:endParaRPr lang="en-GB" sz="2000" kern="1200" dirty="0">
            <a:solidFill>
              <a:srgbClr val="002060"/>
            </a:solidFill>
            <a:latin typeface="Century Schoolbook" panose="02040604050505020304" pitchFamily="18" charset="0"/>
          </a:endParaRPr>
        </a:p>
      </dsp:txBody>
      <dsp:txXfrm>
        <a:off x="2420584" y="363090"/>
        <a:ext cx="1438039" cy="10328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370F7-0310-40F5-958E-4205A40D0FDD}">
      <dsp:nvSpPr>
        <dsp:cNvPr id="0" name=""/>
        <dsp:cNvSpPr/>
      </dsp:nvSpPr>
      <dsp:spPr>
        <a:xfrm>
          <a:off x="4014652" y="3664880"/>
          <a:ext cx="4162694" cy="3239990"/>
        </a:xfrm>
        <a:prstGeom prst="ellipse">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US" sz="3000" kern="1200" dirty="0">
              <a:solidFill>
                <a:srgbClr val="FFC000"/>
              </a:solidFill>
              <a:latin typeface="Felix Titling" panose="04060505060202020A04" pitchFamily="82" charset="0"/>
            </a:rPr>
            <a:t>Micro environment</a:t>
          </a:r>
          <a:endParaRPr lang="en-GB" sz="3000" kern="1200" dirty="0">
            <a:solidFill>
              <a:srgbClr val="FFC000"/>
            </a:solidFill>
            <a:latin typeface="Felix Titling" panose="04060505060202020A04" pitchFamily="82" charset="0"/>
          </a:endParaRPr>
        </a:p>
      </dsp:txBody>
      <dsp:txXfrm>
        <a:off x="4624264" y="4139366"/>
        <a:ext cx="2943470" cy="2291018"/>
      </dsp:txXfrm>
    </dsp:sp>
    <dsp:sp modelId="{F1AADEBB-B6E4-471E-97C8-574B0951C5E3}">
      <dsp:nvSpPr>
        <dsp:cNvPr id="0" name=""/>
        <dsp:cNvSpPr/>
      </dsp:nvSpPr>
      <dsp:spPr>
        <a:xfrm rot="10800000">
          <a:off x="1746505" y="4868927"/>
          <a:ext cx="2143398" cy="831896"/>
        </a:xfrm>
        <a:prstGeom prst="leftArrow">
          <a:avLst>
            <a:gd name="adj1" fmla="val 60000"/>
            <a:gd name="adj2" fmla="val 50000"/>
          </a:avLst>
        </a:prstGeom>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7556F1F-7FE2-4CDD-AF66-3945D0C06C87}">
      <dsp:nvSpPr>
        <dsp:cNvPr id="0" name=""/>
        <dsp:cNvSpPr/>
      </dsp:nvSpPr>
      <dsp:spPr>
        <a:xfrm>
          <a:off x="360011" y="4240878"/>
          <a:ext cx="2772989" cy="2087994"/>
        </a:xfrm>
        <a:prstGeom prst="roundRect">
          <a:avLst>
            <a:gd name="adj" fmla="val 10000"/>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2865" tIns="62865" rIns="62865"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FFC000"/>
              </a:solidFill>
              <a:latin typeface="Century Schoolbook" panose="02040604050505020304" pitchFamily="18" charset="0"/>
            </a:rPr>
            <a:t>Company</a:t>
          </a:r>
          <a:endParaRPr lang="en-GB" sz="3300" kern="1200" dirty="0">
            <a:solidFill>
              <a:srgbClr val="FFC000"/>
            </a:solidFill>
            <a:latin typeface="Century Schoolbook" panose="02040604050505020304" pitchFamily="18" charset="0"/>
          </a:endParaRPr>
        </a:p>
      </dsp:txBody>
      <dsp:txXfrm>
        <a:off x="421166" y="4302033"/>
        <a:ext cx="2650679" cy="1965684"/>
      </dsp:txXfrm>
    </dsp:sp>
    <dsp:sp modelId="{15482A4B-3B1B-41C3-825E-A5073E25F393}">
      <dsp:nvSpPr>
        <dsp:cNvPr id="0" name=""/>
        <dsp:cNvSpPr/>
      </dsp:nvSpPr>
      <dsp:spPr>
        <a:xfrm rot="13243673">
          <a:off x="2253518" y="2701758"/>
          <a:ext cx="2650786" cy="831896"/>
        </a:xfrm>
        <a:prstGeom prst="leftArrow">
          <a:avLst>
            <a:gd name="adj1" fmla="val 60000"/>
            <a:gd name="adj2" fmla="val 50000"/>
          </a:avLst>
        </a:prstGeom>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0795C48-55DB-4904-91D6-231F8DED4917}">
      <dsp:nvSpPr>
        <dsp:cNvPr id="0" name=""/>
        <dsp:cNvSpPr/>
      </dsp:nvSpPr>
      <dsp:spPr>
        <a:xfrm>
          <a:off x="1188011" y="1208933"/>
          <a:ext cx="2772989" cy="2087994"/>
        </a:xfrm>
        <a:prstGeom prst="roundRect">
          <a:avLst>
            <a:gd name="adj" fmla="val 10000"/>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C000"/>
              </a:solidFill>
              <a:latin typeface="Century Schoolbook" panose="02040604050505020304" pitchFamily="18" charset="0"/>
            </a:rPr>
            <a:t>Suppliers</a:t>
          </a:r>
          <a:endParaRPr lang="en-GB" sz="2900" kern="1200" dirty="0">
            <a:solidFill>
              <a:srgbClr val="FFC000"/>
            </a:solidFill>
            <a:latin typeface="Century Schoolbook" panose="02040604050505020304" pitchFamily="18" charset="0"/>
          </a:endParaRPr>
        </a:p>
      </dsp:txBody>
      <dsp:txXfrm>
        <a:off x="1249166" y="1270088"/>
        <a:ext cx="2650679" cy="1965684"/>
      </dsp:txXfrm>
    </dsp:sp>
    <dsp:sp modelId="{E1D1B376-1BE2-4214-B9D6-8EE816B70007}">
      <dsp:nvSpPr>
        <dsp:cNvPr id="0" name=""/>
        <dsp:cNvSpPr/>
      </dsp:nvSpPr>
      <dsp:spPr>
        <a:xfrm rot="16322990">
          <a:off x="4980338" y="1885703"/>
          <a:ext cx="2444871" cy="831896"/>
        </a:xfrm>
        <a:prstGeom prst="leftArrow">
          <a:avLst>
            <a:gd name="adj1" fmla="val 60000"/>
            <a:gd name="adj2" fmla="val 50000"/>
          </a:avLst>
        </a:prstGeom>
        <a:gradFill rotWithShape="0">
          <a:gsLst>
            <a:gs pos="79000">
              <a:srgbClr val="002060"/>
            </a:gs>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44E85A7-A952-4D10-85EC-FAB4863F3EB7}">
      <dsp:nvSpPr>
        <dsp:cNvPr id="0" name=""/>
        <dsp:cNvSpPr/>
      </dsp:nvSpPr>
      <dsp:spPr>
        <a:xfrm>
          <a:off x="4860005" y="36001"/>
          <a:ext cx="2772989" cy="2087994"/>
        </a:xfrm>
        <a:prstGeom prst="roundRect">
          <a:avLst>
            <a:gd name="adj" fmla="val 10000"/>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C000"/>
              </a:solidFill>
              <a:latin typeface="Century Schoolbook" panose="02040604050505020304" pitchFamily="18" charset="0"/>
            </a:rPr>
            <a:t>Marketing intermediaries</a:t>
          </a:r>
          <a:endParaRPr lang="en-GB" sz="2900" kern="1200" dirty="0">
            <a:solidFill>
              <a:srgbClr val="FFC000"/>
            </a:solidFill>
            <a:latin typeface="Century Schoolbook" panose="02040604050505020304" pitchFamily="18" charset="0"/>
          </a:endParaRPr>
        </a:p>
      </dsp:txBody>
      <dsp:txXfrm>
        <a:off x="4921160" y="97156"/>
        <a:ext cx="2650679" cy="1965684"/>
      </dsp:txXfrm>
    </dsp:sp>
    <dsp:sp modelId="{7C7CB1EF-1F0B-416A-B956-98874812B8A8}">
      <dsp:nvSpPr>
        <dsp:cNvPr id="0" name=""/>
        <dsp:cNvSpPr/>
      </dsp:nvSpPr>
      <dsp:spPr>
        <a:xfrm rot="19179785">
          <a:off x="7302440" y="2705291"/>
          <a:ext cx="2683001" cy="831896"/>
        </a:xfrm>
        <a:prstGeom prst="leftArrow">
          <a:avLst>
            <a:gd name="adj1" fmla="val 60000"/>
            <a:gd name="adj2" fmla="val 50000"/>
          </a:avLst>
        </a:prstGeom>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DE9EB3E-8B91-4AA0-A11F-34E2401E3324}">
      <dsp:nvSpPr>
        <dsp:cNvPr id="0" name=""/>
        <dsp:cNvSpPr/>
      </dsp:nvSpPr>
      <dsp:spPr>
        <a:xfrm>
          <a:off x="8280007" y="1208914"/>
          <a:ext cx="2772989" cy="2087994"/>
        </a:xfrm>
        <a:prstGeom prst="roundRect">
          <a:avLst>
            <a:gd name="adj" fmla="val 10000"/>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C000"/>
              </a:solidFill>
              <a:latin typeface="Century Schoolbook" panose="02040604050505020304" pitchFamily="18" charset="0"/>
            </a:rPr>
            <a:t>Customers</a:t>
          </a:r>
          <a:endParaRPr lang="en-GB" sz="2900" kern="1200" dirty="0">
            <a:solidFill>
              <a:srgbClr val="FFC000"/>
            </a:solidFill>
            <a:latin typeface="Century Schoolbook" panose="02040604050505020304" pitchFamily="18" charset="0"/>
          </a:endParaRPr>
        </a:p>
      </dsp:txBody>
      <dsp:txXfrm>
        <a:off x="8341162" y="1270069"/>
        <a:ext cx="2650679" cy="1965684"/>
      </dsp:txXfrm>
    </dsp:sp>
    <dsp:sp modelId="{EA1D9E79-16F4-4749-9918-563E70B6ED56}">
      <dsp:nvSpPr>
        <dsp:cNvPr id="0" name=""/>
        <dsp:cNvSpPr/>
      </dsp:nvSpPr>
      <dsp:spPr>
        <a:xfrm>
          <a:off x="8306769" y="4868927"/>
          <a:ext cx="2223707" cy="831896"/>
        </a:xfrm>
        <a:prstGeom prst="leftArrow">
          <a:avLst>
            <a:gd name="adj1" fmla="val 60000"/>
            <a:gd name="adj2" fmla="val 50000"/>
          </a:avLst>
        </a:prstGeom>
        <a:gradFill rotWithShape="0">
          <a:gsLst>
            <a:gs pos="79000">
              <a:srgbClr val="002060"/>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5293F54-0B7C-4F10-85D6-6FF12A3B81B9}">
      <dsp:nvSpPr>
        <dsp:cNvPr id="0" name=""/>
        <dsp:cNvSpPr/>
      </dsp:nvSpPr>
      <dsp:spPr>
        <a:xfrm>
          <a:off x="9143982" y="4240878"/>
          <a:ext cx="2772989" cy="2087994"/>
        </a:xfrm>
        <a:prstGeom prst="roundRect">
          <a:avLst>
            <a:gd name="adj" fmla="val 10000"/>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C000"/>
              </a:solidFill>
              <a:latin typeface="Century Schoolbook" panose="02040604050505020304" pitchFamily="18" charset="0"/>
            </a:rPr>
            <a:t>Publics</a:t>
          </a:r>
          <a:endParaRPr lang="en-GB" sz="2900" kern="1200" dirty="0">
            <a:solidFill>
              <a:srgbClr val="FFC000"/>
            </a:solidFill>
            <a:latin typeface="Century Schoolbook" panose="02040604050505020304" pitchFamily="18" charset="0"/>
          </a:endParaRPr>
        </a:p>
      </dsp:txBody>
      <dsp:txXfrm>
        <a:off x="9205137" y="4302033"/>
        <a:ext cx="2650679" cy="19656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65994C-833C-4C43-8634-DF04C0DB074F}">
      <dsp:nvSpPr>
        <dsp:cNvPr id="0" name=""/>
        <dsp:cNvSpPr/>
      </dsp:nvSpPr>
      <dsp:spPr>
        <a:xfrm>
          <a:off x="5357" y="1059445"/>
          <a:ext cx="4685109" cy="4685109"/>
        </a:xfrm>
        <a:prstGeom prst="ellipse">
          <a:avLst/>
        </a:prstGeom>
        <a:solidFill>
          <a:srgbClr val="002060">
            <a:alpha val="21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257837" tIns="30480" rIns="257837"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FFC000">
                  <a:alpha val="88000"/>
                </a:srgbClr>
              </a:solidFill>
              <a:latin typeface="Century Schoolbook" panose="02040604050505020304" pitchFamily="18" charset="0"/>
            </a:rPr>
            <a:t>SOCIAL</a:t>
          </a:r>
          <a:endParaRPr lang="en-GB" sz="2400" b="1" kern="1200" dirty="0">
            <a:solidFill>
              <a:srgbClr val="FFC000">
                <a:alpha val="88000"/>
              </a:srgbClr>
            </a:solidFill>
            <a:latin typeface="Century Schoolbook" panose="02040604050505020304" pitchFamily="18" charset="0"/>
          </a:endParaRPr>
        </a:p>
      </dsp:txBody>
      <dsp:txXfrm>
        <a:off x="691475" y="1745563"/>
        <a:ext cx="3312873" cy="3312873"/>
      </dsp:txXfrm>
    </dsp:sp>
    <dsp:sp modelId="{82EE60B6-043B-4B11-BAE9-58D90A565D14}">
      <dsp:nvSpPr>
        <dsp:cNvPr id="0" name=""/>
        <dsp:cNvSpPr/>
      </dsp:nvSpPr>
      <dsp:spPr>
        <a:xfrm>
          <a:off x="3753445" y="1059445"/>
          <a:ext cx="4685109" cy="4685109"/>
        </a:xfrm>
        <a:prstGeom prst="ellipse">
          <a:avLst/>
        </a:prstGeom>
        <a:solidFill>
          <a:srgbClr val="002060">
            <a:alpha val="21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257837" tIns="30480" rIns="257837"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FFC000"/>
              </a:solidFill>
              <a:latin typeface="Century Schoolbook" panose="02040604050505020304" pitchFamily="18" charset="0"/>
            </a:rPr>
            <a:t>ECONOMIC</a:t>
          </a:r>
          <a:endParaRPr lang="en-GB" sz="2400" b="1" kern="1200" dirty="0">
            <a:solidFill>
              <a:srgbClr val="FFC000"/>
            </a:solidFill>
            <a:latin typeface="Century Schoolbook" panose="02040604050505020304" pitchFamily="18" charset="0"/>
          </a:endParaRPr>
        </a:p>
      </dsp:txBody>
      <dsp:txXfrm>
        <a:off x="4439563" y="1745563"/>
        <a:ext cx="3312873" cy="3312873"/>
      </dsp:txXfrm>
    </dsp:sp>
    <dsp:sp modelId="{5DB3BE05-C5A4-43D8-AB66-0B664B0B8862}">
      <dsp:nvSpPr>
        <dsp:cNvPr id="0" name=""/>
        <dsp:cNvSpPr/>
      </dsp:nvSpPr>
      <dsp:spPr>
        <a:xfrm>
          <a:off x="7501532" y="1059445"/>
          <a:ext cx="4685109" cy="4685109"/>
        </a:xfrm>
        <a:prstGeom prst="ellipse">
          <a:avLst/>
        </a:prstGeom>
        <a:solidFill>
          <a:srgbClr val="002060">
            <a:alpha val="21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257837" tIns="26670" rIns="257837"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rgbClr val="FFC000"/>
              </a:solidFill>
              <a:latin typeface="Century Schoolbook" panose="02040604050505020304" pitchFamily="18" charset="0"/>
            </a:rPr>
            <a:t>ENVIRONMENTAL</a:t>
          </a:r>
          <a:endParaRPr lang="en-GB" sz="2100" b="1" kern="1200" dirty="0">
            <a:solidFill>
              <a:srgbClr val="FFC000"/>
            </a:solidFill>
            <a:latin typeface="Century Schoolbook" panose="02040604050505020304" pitchFamily="18" charset="0"/>
          </a:endParaRPr>
        </a:p>
      </dsp:txBody>
      <dsp:txXfrm>
        <a:off x="8187650" y="1745563"/>
        <a:ext cx="3312873" cy="33128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3EBD53-C6A9-4AC7-BB1A-2EF710AE8407}">
      <dsp:nvSpPr>
        <dsp:cNvPr id="0" name=""/>
        <dsp:cNvSpPr/>
      </dsp:nvSpPr>
      <dsp:spPr>
        <a:xfrm>
          <a:off x="3969" y="406597"/>
          <a:ext cx="2902148" cy="4060430"/>
        </a:xfrm>
        <a:prstGeom prst="homePlate">
          <a:avLst>
            <a:gd name="adj" fmla="val 25000"/>
          </a:avLst>
        </a:prstGeom>
        <a:solidFill>
          <a:srgbClr val="002060"/>
        </a:solidFill>
        <a:ln w="12700" cap="flat" cmpd="sng" algn="ctr">
          <a:solidFill>
            <a:srgbClr val="00206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381" tIns="60960" rIns="409525" bIns="6096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rgbClr val="FFC000"/>
              </a:solidFill>
              <a:latin typeface="Felix Titling" panose="04060505060202020A04" pitchFamily="82" charset="0"/>
            </a:rPr>
            <a:t>Strengths</a:t>
          </a:r>
          <a:endParaRPr lang="en-GB" sz="2400" b="1" kern="1200" dirty="0">
            <a:solidFill>
              <a:srgbClr val="FFC000"/>
            </a:solidFill>
            <a:latin typeface="Felix Titling" panose="04060505060202020A04" pitchFamily="82" charset="0"/>
          </a:endParaRPr>
        </a:p>
        <a:p>
          <a:pPr marL="228600" lvl="1" indent="-228600" algn="l" defTabSz="889000">
            <a:lnSpc>
              <a:spcPct val="90000"/>
            </a:lnSpc>
            <a:spcBef>
              <a:spcPct val="0"/>
            </a:spcBef>
            <a:spcAft>
              <a:spcPct val="15000"/>
            </a:spcAft>
            <a:buChar char="•"/>
          </a:pPr>
          <a:r>
            <a:rPr lang="en-US" sz="2000" kern="1200" dirty="0">
              <a:solidFill>
                <a:srgbClr val="FFC000"/>
              </a:solidFill>
              <a:latin typeface="Century Schoolbook" panose="02040604050505020304" pitchFamily="18" charset="0"/>
            </a:rPr>
            <a:t>Great brand recognition</a:t>
          </a:r>
          <a:endParaRPr lang="en-GB" sz="2000" kern="1200" dirty="0">
            <a:solidFill>
              <a:srgbClr val="FFC000"/>
            </a:solidFill>
            <a:latin typeface="Century Schoolbook" panose="02040604050505020304" pitchFamily="18" charset="0"/>
          </a:endParaRPr>
        </a:p>
        <a:p>
          <a:pPr marL="228600" lvl="1" indent="-228600" algn="l" defTabSz="889000">
            <a:lnSpc>
              <a:spcPct val="90000"/>
            </a:lnSpc>
            <a:spcBef>
              <a:spcPct val="0"/>
            </a:spcBef>
            <a:spcAft>
              <a:spcPct val="15000"/>
            </a:spcAft>
            <a:buChar char="•"/>
          </a:pPr>
          <a:r>
            <a:rPr lang="en-US" sz="2000" kern="1200" dirty="0">
              <a:solidFill>
                <a:srgbClr val="FFC000"/>
              </a:solidFill>
              <a:latin typeface="Century Schoolbook" panose="02040604050505020304" pitchFamily="18" charset="0"/>
            </a:rPr>
            <a:t>High quality, unique product (not just a resort…)</a:t>
          </a:r>
          <a:endParaRPr lang="en-GB" sz="2000" kern="1200" dirty="0">
            <a:solidFill>
              <a:srgbClr val="FFC000"/>
            </a:solidFill>
            <a:latin typeface="Century Schoolbook" panose="02040604050505020304" pitchFamily="18" charset="0"/>
          </a:endParaRPr>
        </a:p>
        <a:p>
          <a:pPr marL="228600" lvl="1" indent="-228600" algn="l" defTabSz="889000">
            <a:lnSpc>
              <a:spcPct val="90000"/>
            </a:lnSpc>
            <a:spcBef>
              <a:spcPct val="0"/>
            </a:spcBef>
            <a:spcAft>
              <a:spcPct val="15000"/>
            </a:spcAft>
            <a:buChar char="•"/>
          </a:pPr>
          <a:r>
            <a:rPr lang="en-US" sz="2000" kern="1200" dirty="0">
              <a:solidFill>
                <a:srgbClr val="FFC000"/>
              </a:solidFill>
              <a:latin typeface="Century Schoolbook" panose="02040604050505020304" pitchFamily="18" charset="0"/>
            </a:rPr>
            <a:t>Individual attitude towards customers</a:t>
          </a:r>
          <a:endParaRPr lang="en-GB" sz="2000" kern="1200" dirty="0">
            <a:solidFill>
              <a:srgbClr val="FFC000"/>
            </a:solidFill>
            <a:latin typeface="Century Schoolbook" panose="02040604050505020304" pitchFamily="18" charset="0"/>
          </a:endParaRPr>
        </a:p>
      </dsp:txBody>
      <dsp:txXfrm>
        <a:off x="3969" y="406597"/>
        <a:ext cx="2539380" cy="4060430"/>
      </dsp:txXfrm>
    </dsp:sp>
    <dsp:sp modelId="{5367660D-BDB5-405C-9CB7-38DDAAFD7942}">
      <dsp:nvSpPr>
        <dsp:cNvPr id="0" name=""/>
        <dsp:cNvSpPr/>
      </dsp:nvSpPr>
      <dsp:spPr>
        <a:xfrm>
          <a:off x="2325688" y="399167"/>
          <a:ext cx="3676035" cy="4075289"/>
        </a:xfrm>
        <a:prstGeom prst="chevron">
          <a:avLst>
            <a:gd name="adj" fmla="val 25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381" tIns="50800" rIns="102381" bIns="50800" numCol="1" spcCol="1270" anchor="t" anchorCtr="0">
          <a:noAutofit/>
        </a:bodyPr>
        <a:lstStyle/>
        <a:p>
          <a:pPr marL="0" lvl="0" indent="0" algn="l" defTabSz="889000">
            <a:lnSpc>
              <a:spcPct val="90000"/>
            </a:lnSpc>
            <a:spcBef>
              <a:spcPct val="0"/>
            </a:spcBef>
            <a:spcAft>
              <a:spcPct val="35000"/>
            </a:spcAft>
            <a:buNone/>
          </a:pPr>
          <a:r>
            <a:rPr lang="en-US" sz="2000" b="1" kern="1200" dirty="0">
              <a:solidFill>
                <a:srgbClr val="FFC000"/>
              </a:solidFill>
              <a:latin typeface="Felix Titling" panose="04060505060202020A04" pitchFamily="82" charset="0"/>
            </a:rPr>
            <a:t>Weaknesses</a:t>
          </a:r>
          <a:endParaRPr lang="en-GB" sz="2000" b="1" kern="1200" dirty="0">
            <a:solidFill>
              <a:srgbClr val="FFC000"/>
            </a:solidFill>
            <a:latin typeface="Felix Titling" panose="04060505060202020A04" pitchFamily="82" charset="0"/>
          </a:endParaRPr>
        </a:p>
        <a:p>
          <a:pPr marL="171450" lvl="1" indent="-171450" algn="l" defTabSz="800100">
            <a:lnSpc>
              <a:spcPct val="90000"/>
            </a:lnSpc>
            <a:spcBef>
              <a:spcPct val="0"/>
            </a:spcBef>
            <a:spcAft>
              <a:spcPct val="15000"/>
            </a:spcAft>
            <a:buChar char="•"/>
          </a:pPr>
          <a:r>
            <a:rPr lang="en-US" sz="1800" kern="1200" dirty="0">
              <a:solidFill>
                <a:srgbClr val="FFC000"/>
              </a:solidFill>
              <a:latin typeface="Century Schoolbook" panose="02040604050505020304" pitchFamily="18" charset="0"/>
            </a:rPr>
            <a:t>High price</a:t>
          </a:r>
          <a:endParaRPr lang="en-GB" sz="1800" kern="1200" dirty="0">
            <a:solidFill>
              <a:srgbClr val="FFC000"/>
            </a:solidFill>
            <a:latin typeface="Century Schoolbook" panose="02040604050505020304" pitchFamily="18" charset="0"/>
          </a:endParaRPr>
        </a:p>
        <a:p>
          <a:pPr marL="171450" lvl="1" indent="-171450" algn="l" defTabSz="800100">
            <a:lnSpc>
              <a:spcPct val="90000"/>
            </a:lnSpc>
            <a:spcBef>
              <a:spcPct val="0"/>
            </a:spcBef>
            <a:spcAft>
              <a:spcPct val="15000"/>
            </a:spcAft>
            <a:buChar char="•"/>
          </a:pPr>
          <a:r>
            <a:rPr lang="en-US" sz="1800" kern="1200" dirty="0">
              <a:solidFill>
                <a:srgbClr val="FFC000"/>
              </a:solidFill>
              <a:latin typeface="Century Schoolbook" panose="02040604050505020304" pitchFamily="18" charset="0"/>
            </a:rPr>
            <a:t> </a:t>
          </a:r>
          <a:r>
            <a:rPr lang="en-GB" sz="1800" kern="1200" dirty="0">
              <a:solidFill>
                <a:srgbClr val="FFC000"/>
              </a:solidFill>
              <a:latin typeface="Century Schoolbook" panose="02040604050505020304" pitchFamily="18" charset="0"/>
            </a:rPr>
            <a:t>Lack of government support for the area's development</a:t>
          </a:r>
        </a:p>
        <a:p>
          <a:pPr marL="171450" lvl="1" indent="-171450" algn="l" defTabSz="800100">
            <a:lnSpc>
              <a:spcPct val="90000"/>
            </a:lnSpc>
            <a:spcBef>
              <a:spcPct val="0"/>
            </a:spcBef>
            <a:spcAft>
              <a:spcPct val="15000"/>
            </a:spcAft>
            <a:buChar char="•"/>
          </a:pPr>
          <a:r>
            <a:rPr lang="en-GB" sz="1800" kern="1200" dirty="0">
              <a:solidFill>
                <a:srgbClr val="FFC000"/>
              </a:solidFill>
              <a:latin typeface="Century Schoolbook" panose="02040604050505020304" pitchFamily="18" charset="0"/>
            </a:rPr>
            <a:t>Difficulties in sustainable profitability during the first year</a:t>
          </a:r>
        </a:p>
        <a:p>
          <a:pPr marL="114300" lvl="1" indent="-114300" algn="l" defTabSz="622300">
            <a:lnSpc>
              <a:spcPct val="90000"/>
            </a:lnSpc>
            <a:spcBef>
              <a:spcPct val="0"/>
            </a:spcBef>
            <a:spcAft>
              <a:spcPct val="15000"/>
            </a:spcAft>
            <a:buChar char="•"/>
          </a:pPr>
          <a:endParaRPr lang="en-GB" sz="1400" kern="1200" dirty="0"/>
        </a:p>
        <a:p>
          <a:pPr marL="57150" lvl="1" indent="-57150" algn="l" defTabSz="400050">
            <a:lnSpc>
              <a:spcPct val="90000"/>
            </a:lnSpc>
            <a:spcBef>
              <a:spcPct val="0"/>
            </a:spcBef>
            <a:spcAft>
              <a:spcPct val="15000"/>
            </a:spcAft>
            <a:buChar char="•"/>
          </a:pPr>
          <a:endParaRPr lang="en-GB" sz="900" kern="1200" dirty="0"/>
        </a:p>
      </dsp:txBody>
      <dsp:txXfrm>
        <a:off x="3244697" y="399167"/>
        <a:ext cx="1838017" cy="4075289"/>
      </dsp:txXfrm>
    </dsp:sp>
    <dsp:sp modelId="{D68B675A-41B8-4F2A-93C2-126D56BAF14F}">
      <dsp:nvSpPr>
        <dsp:cNvPr id="0" name=""/>
        <dsp:cNvSpPr/>
      </dsp:nvSpPr>
      <dsp:spPr>
        <a:xfrm>
          <a:off x="5421294" y="399167"/>
          <a:ext cx="4445017" cy="4075289"/>
        </a:xfrm>
        <a:prstGeom prst="chevron">
          <a:avLst>
            <a:gd name="adj" fmla="val 25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381" tIns="45720" rIns="102381" bIns="45720" numCol="1" spcCol="1270" anchor="t" anchorCtr="0">
          <a:noAutofit/>
        </a:bodyPr>
        <a:lstStyle/>
        <a:p>
          <a:pPr marL="0" lvl="0" indent="0" algn="l" defTabSz="800100">
            <a:lnSpc>
              <a:spcPct val="90000"/>
            </a:lnSpc>
            <a:spcBef>
              <a:spcPct val="0"/>
            </a:spcBef>
            <a:spcAft>
              <a:spcPct val="35000"/>
            </a:spcAft>
            <a:buNone/>
          </a:pPr>
          <a:r>
            <a:rPr lang="en-US" sz="1800" b="1" kern="1200" dirty="0">
              <a:solidFill>
                <a:srgbClr val="FFC000"/>
              </a:solidFill>
              <a:latin typeface="Felix Titling" panose="04060505060202020A04" pitchFamily="82" charset="0"/>
            </a:rPr>
            <a:t>Opportunities</a:t>
          </a:r>
          <a:endParaRPr lang="en-GB" sz="1800" b="1" kern="1200" dirty="0">
            <a:solidFill>
              <a:srgbClr val="FFC000"/>
            </a:solidFill>
            <a:latin typeface="Felix Titling" panose="04060505060202020A04" pitchFamily="82" charset="0"/>
          </a:endParaRPr>
        </a:p>
        <a:p>
          <a:pPr marL="171450" lvl="1" indent="-171450" algn="l" defTabSz="800100">
            <a:lnSpc>
              <a:spcPct val="90000"/>
            </a:lnSpc>
            <a:spcBef>
              <a:spcPct val="0"/>
            </a:spcBef>
            <a:spcAft>
              <a:spcPct val="15000"/>
            </a:spcAft>
            <a:buChar char="•"/>
          </a:pPr>
          <a:r>
            <a:rPr lang="en-US" sz="1800" kern="1200" dirty="0">
              <a:solidFill>
                <a:srgbClr val="FFC000"/>
              </a:solidFill>
              <a:latin typeface="Century Schoolbook" panose="02040604050505020304" pitchFamily="18" charset="0"/>
            </a:rPr>
            <a:t>Improve the quality of service</a:t>
          </a:r>
          <a:endParaRPr lang="en-GB" sz="1800" kern="1200" dirty="0">
            <a:solidFill>
              <a:srgbClr val="FFC000"/>
            </a:solidFill>
            <a:latin typeface="Century Schoolbook" panose="02040604050505020304" pitchFamily="18" charset="0"/>
          </a:endParaRPr>
        </a:p>
        <a:p>
          <a:pPr marL="171450" lvl="1" indent="-171450" algn="l" defTabSz="800100">
            <a:lnSpc>
              <a:spcPct val="90000"/>
            </a:lnSpc>
            <a:spcBef>
              <a:spcPct val="0"/>
            </a:spcBef>
            <a:spcAft>
              <a:spcPct val="15000"/>
            </a:spcAft>
            <a:buChar char="•"/>
          </a:pPr>
          <a:r>
            <a:rPr lang="en-US" sz="1800" kern="1200" dirty="0">
              <a:solidFill>
                <a:srgbClr val="FFC000"/>
              </a:solidFill>
              <a:latin typeface="Century Schoolbook" panose="02040604050505020304" pitchFamily="18" charset="0"/>
            </a:rPr>
            <a:t>Day by day people’s interest are increasing for experiencing luxury holiday</a:t>
          </a:r>
          <a:endParaRPr lang="en-GB" sz="1800" kern="1200" dirty="0">
            <a:solidFill>
              <a:srgbClr val="FFC000"/>
            </a:solidFill>
            <a:latin typeface="Century Schoolbook" panose="02040604050505020304" pitchFamily="18" charset="0"/>
          </a:endParaRPr>
        </a:p>
        <a:p>
          <a:pPr marL="171450" lvl="1" indent="-171450" algn="l" defTabSz="800100">
            <a:lnSpc>
              <a:spcPct val="90000"/>
            </a:lnSpc>
            <a:spcBef>
              <a:spcPct val="0"/>
            </a:spcBef>
            <a:spcAft>
              <a:spcPct val="15000"/>
            </a:spcAft>
            <a:buChar char="•"/>
          </a:pPr>
          <a:r>
            <a:rPr lang="en-US" sz="1800" kern="1200" dirty="0">
              <a:solidFill>
                <a:srgbClr val="FFC000"/>
              </a:solidFill>
              <a:latin typeface="Century Schoolbook" panose="02040604050505020304" pitchFamily="18" charset="0"/>
            </a:rPr>
            <a:t>Increasing corporate image </a:t>
          </a:r>
          <a:endParaRPr lang="en-GB" sz="1800" kern="1200" dirty="0">
            <a:solidFill>
              <a:srgbClr val="FFC000"/>
            </a:solidFill>
            <a:latin typeface="Century Schoolbook" panose="02040604050505020304" pitchFamily="18" charset="0"/>
          </a:endParaRPr>
        </a:p>
      </dsp:txBody>
      <dsp:txXfrm>
        <a:off x="6440116" y="399167"/>
        <a:ext cx="2407373" cy="4075289"/>
      </dsp:txXfrm>
    </dsp:sp>
    <dsp:sp modelId="{86CED10F-9832-42D8-8395-6AA1B246F8BF}">
      <dsp:nvSpPr>
        <dsp:cNvPr id="0" name=""/>
        <dsp:cNvSpPr/>
      </dsp:nvSpPr>
      <dsp:spPr>
        <a:xfrm>
          <a:off x="9285881" y="399167"/>
          <a:ext cx="2902148" cy="4075289"/>
        </a:xfrm>
        <a:prstGeom prst="chevron">
          <a:avLst>
            <a:gd name="adj" fmla="val 25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381" tIns="50800" rIns="102381" bIns="50800" numCol="1" spcCol="1270" anchor="t" anchorCtr="0">
          <a:noAutofit/>
        </a:bodyPr>
        <a:lstStyle/>
        <a:p>
          <a:pPr marL="0" lvl="0" indent="0" algn="l" defTabSz="889000">
            <a:lnSpc>
              <a:spcPct val="90000"/>
            </a:lnSpc>
            <a:spcBef>
              <a:spcPct val="0"/>
            </a:spcBef>
            <a:spcAft>
              <a:spcPct val="35000"/>
            </a:spcAft>
            <a:buNone/>
          </a:pPr>
          <a:r>
            <a:rPr lang="en-US" sz="2000" b="1" kern="1200" dirty="0">
              <a:solidFill>
                <a:srgbClr val="FFC000"/>
              </a:solidFill>
              <a:latin typeface="Felix Titling" panose="04060505060202020A04" pitchFamily="82" charset="0"/>
            </a:rPr>
            <a:t>Threats</a:t>
          </a:r>
          <a:endParaRPr lang="en-GB" sz="2000" b="1" kern="1200" dirty="0">
            <a:solidFill>
              <a:srgbClr val="FFC000"/>
            </a:solidFill>
            <a:latin typeface="Felix Titling" panose="04060505060202020A04" pitchFamily="82" charset="0"/>
          </a:endParaRPr>
        </a:p>
        <a:p>
          <a:pPr marL="114300" lvl="1" indent="-114300" algn="l" defTabSz="533400">
            <a:lnSpc>
              <a:spcPct val="90000"/>
            </a:lnSpc>
            <a:spcBef>
              <a:spcPct val="0"/>
            </a:spcBef>
            <a:spcAft>
              <a:spcPct val="15000"/>
            </a:spcAft>
            <a:buChar char="•"/>
          </a:pPr>
          <a:r>
            <a:rPr lang="en-GB" sz="1200" kern="1200" dirty="0">
              <a:solidFill>
                <a:srgbClr val="FFC000"/>
              </a:solidFill>
              <a:latin typeface="Century Schoolbook" panose="02040604050505020304" pitchFamily="18" charset="0"/>
            </a:rPr>
            <a:t>Lack of governmental involvement in the area's promotion internationally.</a:t>
          </a:r>
        </a:p>
        <a:p>
          <a:pPr marL="114300" lvl="1" indent="-114300" algn="l" defTabSz="533400">
            <a:lnSpc>
              <a:spcPct val="90000"/>
            </a:lnSpc>
            <a:spcBef>
              <a:spcPct val="0"/>
            </a:spcBef>
            <a:spcAft>
              <a:spcPct val="15000"/>
            </a:spcAft>
            <a:buChar char="•"/>
          </a:pPr>
          <a:r>
            <a:rPr lang="en-US" sz="1200" kern="1200" dirty="0">
              <a:solidFill>
                <a:srgbClr val="FFC000"/>
              </a:solidFill>
              <a:latin typeface="Century Schoolbook" panose="02040604050505020304" pitchFamily="18" charset="0"/>
            </a:rPr>
            <a:t>Constant change of customer buying behaviors.</a:t>
          </a:r>
          <a:endParaRPr lang="en-GB" sz="1200" kern="1200" dirty="0">
            <a:solidFill>
              <a:srgbClr val="FFC000"/>
            </a:solidFill>
            <a:latin typeface="Century Schoolbook" panose="02040604050505020304" pitchFamily="18" charset="0"/>
          </a:endParaRPr>
        </a:p>
        <a:p>
          <a:pPr marL="114300" lvl="1" indent="-114300" algn="l" defTabSz="533400">
            <a:lnSpc>
              <a:spcPct val="90000"/>
            </a:lnSpc>
            <a:spcBef>
              <a:spcPct val="0"/>
            </a:spcBef>
            <a:spcAft>
              <a:spcPct val="15000"/>
            </a:spcAft>
            <a:buChar char="•"/>
          </a:pPr>
          <a:r>
            <a:rPr lang="en-US" sz="1200" kern="1200" dirty="0">
              <a:solidFill>
                <a:srgbClr val="FFC000"/>
              </a:solidFill>
              <a:latin typeface="Century Schoolbook" panose="02040604050505020304" pitchFamily="18" charset="0"/>
            </a:rPr>
            <a:t>Global climate change is one of our biggest threat for future.</a:t>
          </a:r>
          <a:endParaRPr lang="en-GB" sz="1200" kern="1200" dirty="0">
            <a:solidFill>
              <a:srgbClr val="FFC000"/>
            </a:solidFill>
            <a:latin typeface="Century Schoolbook" panose="02040604050505020304" pitchFamily="18" charset="0"/>
          </a:endParaRPr>
        </a:p>
      </dsp:txBody>
      <dsp:txXfrm>
        <a:off x="10011418" y="399167"/>
        <a:ext cx="1451074" cy="40752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9939A-7C47-4335-B62F-3130E07F744C}">
      <dsp:nvSpPr>
        <dsp:cNvPr id="0" name=""/>
        <dsp:cNvSpPr/>
      </dsp:nvSpPr>
      <dsp:spPr>
        <a:xfrm>
          <a:off x="4326146" y="2223347"/>
          <a:ext cx="3540413" cy="2412153"/>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1866900">
            <a:lnSpc>
              <a:spcPct val="90000"/>
            </a:lnSpc>
            <a:spcBef>
              <a:spcPct val="0"/>
            </a:spcBef>
            <a:spcAft>
              <a:spcPct val="35000"/>
            </a:spcAft>
            <a:buNone/>
          </a:pPr>
          <a:r>
            <a:rPr lang="en-US" sz="4200" b="1" kern="1200" dirty="0">
              <a:solidFill>
                <a:srgbClr val="FFC000"/>
              </a:solidFill>
              <a:latin typeface="Felix Titling" panose="04060505060202020A04" pitchFamily="82" charset="0"/>
            </a:rPr>
            <a:t>PESTEL</a:t>
          </a:r>
        </a:p>
        <a:p>
          <a:pPr marL="0" lvl="0" indent="0" algn="ctr" defTabSz="1866900">
            <a:lnSpc>
              <a:spcPct val="90000"/>
            </a:lnSpc>
            <a:spcBef>
              <a:spcPct val="0"/>
            </a:spcBef>
            <a:spcAft>
              <a:spcPct val="35000"/>
            </a:spcAft>
            <a:buNone/>
          </a:pPr>
          <a:r>
            <a:rPr lang="en-US" sz="4200" b="1" kern="1200" dirty="0">
              <a:solidFill>
                <a:srgbClr val="FFC000"/>
              </a:solidFill>
              <a:latin typeface="Felix Titling" panose="04060505060202020A04" pitchFamily="82" charset="0"/>
            </a:rPr>
            <a:t>analysis</a:t>
          </a:r>
          <a:endParaRPr lang="en-GB" sz="4200" b="1" kern="1200" dirty="0">
            <a:solidFill>
              <a:srgbClr val="FFC000"/>
            </a:solidFill>
            <a:latin typeface="Felix Titling" panose="04060505060202020A04" pitchFamily="82" charset="0"/>
          </a:endParaRPr>
        </a:p>
      </dsp:txBody>
      <dsp:txXfrm>
        <a:off x="4844627" y="2576599"/>
        <a:ext cx="2503451" cy="1705649"/>
      </dsp:txXfrm>
    </dsp:sp>
    <dsp:sp modelId="{5613B2A6-60C7-47C6-BD97-5D93BB6D9814}">
      <dsp:nvSpPr>
        <dsp:cNvPr id="0" name=""/>
        <dsp:cNvSpPr/>
      </dsp:nvSpPr>
      <dsp:spPr>
        <a:xfrm rot="5391144">
          <a:off x="6084022" y="2218666"/>
          <a:ext cx="18495" cy="27861"/>
        </a:xfrm>
        <a:custGeom>
          <a:avLst/>
          <a:gdLst/>
          <a:ahLst/>
          <a:cxnLst/>
          <a:rect l="0" t="0" r="0" b="0"/>
          <a:pathLst>
            <a:path>
              <a:moveTo>
                <a:pt x="0" y="13930"/>
              </a:moveTo>
              <a:lnTo>
                <a:pt x="18495" y="13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092808" y="2232134"/>
        <a:ext cx="924" cy="924"/>
      </dsp:txXfrm>
    </dsp:sp>
    <dsp:sp modelId="{1E1BDA42-D3A0-4446-ABD2-4B45A5BCB302}">
      <dsp:nvSpPr>
        <dsp:cNvPr id="0" name=""/>
        <dsp:cNvSpPr/>
      </dsp:nvSpPr>
      <dsp:spPr>
        <a:xfrm>
          <a:off x="4629549" y="26411"/>
          <a:ext cx="2921782" cy="2215436"/>
        </a:xfrm>
        <a:prstGeom prst="ellipse">
          <a:avLst/>
        </a:prstGeom>
        <a:solidFill>
          <a:srgbClr val="FF99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u="sng" kern="1200" dirty="0">
              <a:solidFill>
                <a:srgbClr val="002060"/>
              </a:solidFill>
              <a:latin typeface="Century Schoolbook" panose="02040604050505020304" pitchFamily="18" charset="0"/>
            </a:rPr>
            <a:t>Political</a:t>
          </a:r>
        </a:p>
        <a:p>
          <a:pPr marL="0" lvl="0" indent="0" algn="ctr" defTabSz="889000">
            <a:lnSpc>
              <a:spcPct val="90000"/>
            </a:lnSpc>
            <a:spcBef>
              <a:spcPct val="0"/>
            </a:spcBef>
            <a:spcAft>
              <a:spcPct val="35000"/>
            </a:spcAft>
            <a:buNone/>
          </a:pPr>
          <a:r>
            <a:rPr lang="en-GB" sz="2000" b="1" kern="1200" dirty="0">
              <a:solidFill>
                <a:srgbClr val="002060"/>
              </a:solidFill>
              <a:latin typeface="Century Schoolbook" panose="02040604050505020304" pitchFamily="18" charset="0"/>
            </a:rPr>
            <a:t>Funding grants and initiatives</a:t>
          </a:r>
        </a:p>
      </dsp:txBody>
      <dsp:txXfrm>
        <a:off x="5057434" y="350854"/>
        <a:ext cx="2066012" cy="1566550"/>
      </dsp:txXfrm>
    </dsp:sp>
    <dsp:sp modelId="{FCCA0303-1AB9-4B33-98B3-3BFD9CF4DD11}">
      <dsp:nvSpPr>
        <dsp:cNvPr id="0" name=""/>
        <dsp:cNvSpPr/>
      </dsp:nvSpPr>
      <dsp:spPr>
        <a:xfrm rot="20017116">
          <a:off x="7468607" y="2454419"/>
          <a:ext cx="1130796" cy="27861"/>
        </a:xfrm>
        <a:custGeom>
          <a:avLst/>
          <a:gdLst/>
          <a:ahLst/>
          <a:cxnLst/>
          <a:rect l="0" t="0" r="0" b="0"/>
          <a:pathLst>
            <a:path>
              <a:moveTo>
                <a:pt x="0" y="13930"/>
              </a:moveTo>
              <a:lnTo>
                <a:pt x="1130796" y="13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8005735" y="2440080"/>
        <a:ext cx="56539" cy="56539"/>
      </dsp:txXfrm>
    </dsp:sp>
    <dsp:sp modelId="{DDCE9245-7F26-4068-9848-AAD001ABCC2C}">
      <dsp:nvSpPr>
        <dsp:cNvPr id="0" name=""/>
        <dsp:cNvSpPr/>
      </dsp:nvSpPr>
      <dsp:spPr>
        <a:xfrm>
          <a:off x="8301905" y="504000"/>
          <a:ext cx="2921782" cy="2213737"/>
        </a:xfrm>
        <a:prstGeom prst="ellipse">
          <a:avLst/>
        </a:prstGeom>
        <a:solidFill>
          <a:srgbClr val="66FF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u="sng" kern="1200" dirty="0">
              <a:solidFill>
                <a:srgbClr val="002060"/>
              </a:solidFill>
              <a:latin typeface="Century Schoolbook" panose="02040604050505020304" pitchFamily="18" charset="0"/>
            </a:rPr>
            <a:t>Economical</a:t>
          </a:r>
        </a:p>
        <a:p>
          <a:pPr marL="0" lvl="0" indent="0" algn="ctr" defTabSz="800100">
            <a:lnSpc>
              <a:spcPct val="90000"/>
            </a:lnSpc>
            <a:spcBef>
              <a:spcPct val="0"/>
            </a:spcBef>
            <a:spcAft>
              <a:spcPct val="35000"/>
            </a:spcAft>
            <a:buNone/>
          </a:pPr>
          <a:r>
            <a:rPr lang="en-US" sz="1800" b="1" kern="1200" dirty="0">
              <a:solidFill>
                <a:srgbClr val="002060"/>
              </a:solidFill>
              <a:latin typeface="Century Schoolbook" panose="02040604050505020304" pitchFamily="18" charset="0"/>
            </a:rPr>
            <a:t>Laboure and Energy costs</a:t>
          </a:r>
          <a:endParaRPr lang="en-GB" sz="1800" b="1" kern="1200" dirty="0">
            <a:solidFill>
              <a:srgbClr val="002060"/>
            </a:solidFill>
            <a:latin typeface="Century Schoolbook" panose="02040604050505020304" pitchFamily="18" charset="0"/>
          </a:endParaRPr>
        </a:p>
      </dsp:txBody>
      <dsp:txXfrm>
        <a:off x="8729790" y="828194"/>
        <a:ext cx="2066012" cy="1565349"/>
      </dsp:txXfrm>
    </dsp:sp>
    <dsp:sp modelId="{3C3A0C99-BACC-49CA-B9D8-4B2A99AF3734}">
      <dsp:nvSpPr>
        <dsp:cNvPr id="0" name=""/>
        <dsp:cNvSpPr/>
      </dsp:nvSpPr>
      <dsp:spPr>
        <a:xfrm rot="916506">
          <a:off x="7721142" y="4000918"/>
          <a:ext cx="1037648" cy="27861"/>
        </a:xfrm>
        <a:custGeom>
          <a:avLst/>
          <a:gdLst/>
          <a:ahLst/>
          <a:cxnLst/>
          <a:rect l="0" t="0" r="0" b="0"/>
          <a:pathLst>
            <a:path>
              <a:moveTo>
                <a:pt x="0" y="13930"/>
              </a:moveTo>
              <a:lnTo>
                <a:pt x="1037648" y="13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8214025" y="3988908"/>
        <a:ext cx="51882" cy="51882"/>
      </dsp:txXfrm>
    </dsp:sp>
    <dsp:sp modelId="{BF8D8D22-8234-43B1-8A66-9174D2CAE28B}">
      <dsp:nvSpPr>
        <dsp:cNvPr id="0" name=""/>
        <dsp:cNvSpPr/>
      </dsp:nvSpPr>
      <dsp:spPr>
        <a:xfrm>
          <a:off x="8653907" y="3420001"/>
          <a:ext cx="2921782" cy="2213737"/>
        </a:xfrm>
        <a:prstGeom prst="ellipse">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u="sng" kern="1200" dirty="0">
              <a:solidFill>
                <a:srgbClr val="002060"/>
              </a:solidFill>
              <a:latin typeface="Century Schoolbook" panose="02040604050505020304" pitchFamily="18" charset="0"/>
            </a:rPr>
            <a:t>Social</a:t>
          </a:r>
        </a:p>
        <a:p>
          <a:pPr marL="0" lvl="0" indent="0" algn="ctr" defTabSz="889000">
            <a:lnSpc>
              <a:spcPct val="90000"/>
            </a:lnSpc>
            <a:spcBef>
              <a:spcPct val="0"/>
            </a:spcBef>
            <a:spcAft>
              <a:spcPct val="35000"/>
            </a:spcAft>
            <a:buNone/>
          </a:pPr>
          <a:r>
            <a:rPr lang="en-GB" sz="2000" b="1" kern="1200" dirty="0">
              <a:solidFill>
                <a:srgbClr val="002060"/>
              </a:solidFill>
              <a:latin typeface="Century Schoolbook" panose="02040604050505020304" pitchFamily="18" charset="0"/>
            </a:rPr>
            <a:t>Education, fashion, culture</a:t>
          </a:r>
        </a:p>
      </dsp:txBody>
      <dsp:txXfrm>
        <a:off x="9081792" y="3744195"/>
        <a:ext cx="2066012" cy="1565349"/>
      </dsp:txXfrm>
    </dsp:sp>
    <dsp:sp modelId="{5E621658-5494-4562-8201-807F158EC979}">
      <dsp:nvSpPr>
        <dsp:cNvPr id="0" name=""/>
        <dsp:cNvSpPr/>
      </dsp:nvSpPr>
      <dsp:spPr>
        <a:xfrm rot="5335056">
          <a:off x="6097196" y="4643832"/>
          <a:ext cx="44731" cy="27861"/>
        </a:xfrm>
        <a:custGeom>
          <a:avLst/>
          <a:gdLst/>
          <a:ahLst/>
          <a:cxnLst/>
          <a:rect l="0" t="0" r="0" b="0"/>
          <a:pathLst>
            <a:path>
              <a:moveTo>
                <a:pt x="0" y="13930"/>
              </a:moveTo>
              <a:lnTo>
                <a:pt x="44731" y="13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118443" y="4656645"/>
        <a:ext cx="2236" cy="2236"/>
      </dsp:txXfrm>
    </dsp:sp>
    <dsp:sp modelId="{E0520900-3FA7-49A5-B599-9BDEB461274D}">
      <dsp:nvSpPr>
        <dsp:cNvPr id="0" name=""/>
        <dsp:cNvSpPr/>
      </dsp:nvSpPr>
      <dsp:spPr>
        <a:xfrm>
          <a:off x="4679994" y="4680011"/>
          <a:ext cx="2921801" cy="2213737"/>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n-GB" sz="1800" b="1" kern="1200" dirty="0">
            <a:solidFill>
              <a:srgbClr val="002060"/>
            </a:solidFill>
            <a:latin typeface="Century Schoolbook" panose="02040604050505020304" pitchFamily="18" charset="0"/>
          </a:endParaRPr>
        </a:p>
        <a:p>
          <a:pPr marL="0" lvl="0" indent="0" algn="ctr" defTabSz="800100">
            <a:lnSpc>
              <a:spcPct val="90000"/>
            </a:lnSpc>
            <a:spcBef>
              <a:spcPct val="0"/>
            </a:spcBef>
            <a:spcAft>
              <a:spcPct val="35000"/>
            </a:spcAft>
            <a:buNone/>
          </a:pPr>
          <a:endParaRPr lang="en-GB" sz="1800" b="1" kern="1200" dirty="0">
            <a:solidFill>
              <a:srgbClr val="002060"/>
            </a:solidFill>
            <a:latin typeface="Century Schoolbook" panose="02040604050505020304" pitchFamily="18" charset="0"/>
          </a:endParaRPr>
        </a:p>
        <a:p>
          <a:pPr marL="0" lvl="0" indent="0" algn="ctr" defTabSz="800100">
            <a:lnSpc>
              <a:spcPct val="90000"/>
            </a:lnSpc>
            <a:spcBef>
              <a:spcPct val="0"/>
            </a:spcBef>
            <a:spcAft>
              <a:spcPct val="35000"/>
            </a:spcAft>
            <a:buNone/>
          </a:pPr>
          <a:r>
            <a:rPr lang="en-GB" sz="1800" b="1" u="sng" kern="1200" dirty="0">
              <a:solidFill>
                <a:srgbClr val="002060"/>
              </a:solidFill>
              <a:latin typeface="Century Schoolbook" panose="02040604050505020304" pitchFamily="18" charset="0"/>
            </a:rPr>
            <a:t>Technological</a:t>
          </a:r>
        </a:p>
        <a:p>
          <a:pPr marL="0" lvl="0" indent="0" algn="ctr" defTabSz="800100">
            <a:lnSpc>
              <a:spcPct val="90000"/>
            </a:lnSpc>
            <a:spcBef>
              <a:spcPct val="0"/>
            </a:spcBef>
            <a:spcAft>
              <a:spcPct val="35000"/>
            </a:spcAft>
            <a:buNone/>
          </a:pPr>
          <a:r>
            <a:rPr lang="en-GB" sz="1800" b="1" kern="1200" dirty="0">
              <a:solidFill>
                <a:srgbClr val="002060"/>
              </a:solidFill>
              <a:latin typeface="Century Schoolbook" panose="02040604050505020304" pitchFamily="18" charset="0"/>
            </a:rPr>
            <a:t>We are using the best software in the market to keep our data up to date</a:t>
          </a:r>
        </a:p>
        <a:p>
          <a:pPr marL="0" lvl="0" indent="0" algn="ctr" defTabSz="800100">
            <a:lnSpc>
              <a:spcPct val="90000"/>
            </a:lnSpc>
            <a:spcBef>
              <a:spcPct val="0"/>
            </a:spcBef>
            <a:spcAft>
              <a:spcPct val="35000"/>
            </a:spcAft>
            <a:buNone/>
          </a:pPr>
          <a:endParaRPr lang="en-GB" sz="2000" b="1" kern="1200" dirty="0">
            <a:solidFill>
              <a:srgbClr val="002060"/>
            </a:solidFill>
            <a:latin typeface="Century Schoolbook" panose="02040604050505020304" pitchFamily="18" charset="0"/>
          </a:endParaRPr>
        </a:p>
      </dsp:txBody>
      <dsp:txXfrm>
        <a:off x="5107882" y="5004205"/>
        <a:ext cx="2066025" cy="1565349"/>
      </dsp:txXfrm>
    </dsp:sp>
    <dsp:sp modelId="{6BF18978-1FEE-4C1F-B20C-8C78AFB24C95}">
      <dsp:nvSpPr>
        <dsp:cNvPr id="0" name=""/>
        <dsp:cNvSpPr/>
      </dsp:nvSpPr>
      <dsp:spPr>
        <a:xfrm rot="9926352">
          <a:off x="3512402" y="3963936"/>
          <a:ext cx="945052" cy="27861"/>
        </a:xfrm>
        <a:custGeom>
          <a:avLst/>
          <a:gdLst/>
          <a:ahLst/>
          <a:cxnLst/>
          <a:rect l="0" t="0" r="0" b="0"/>
          <a:pathLst>
            <a:path>
              <a:moveTo>
                <a:pt x="0" y="13930"/>
              </a:moveTo>
              <a:lnTo>
                <a:pt x="945052" y="13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961302" y="3954240"/>
        <a:ext cx="47252" cy="47252"/>
      </dsp:txXfrm>
    </dsp:sp>
    <dsp:sp modelId="{D12D4E3F-265C-4ABF-8C70-40EB7163C3E7}">
      <dsp:nvSpPr>
        <dsp:cNvPr id="0" name=""/>
        <dsp:cNvSpPr/>
      </dsp:nvSpPr>
      <dsp:spPr>
        <a:xfrm>
          <a:off x="683995" y="3348009"/>
          <a:ext cx="2922480" cy="2215436"/>
        </a:xfrm>
        <a:prstGeom prst="ellipse">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u="sng" kern="1200" dirty="0">
              <a:solidFill>
                <a:srgbClr val="002060"/>
              </a:solidFill>
              <a:latin typeface="Century Schoolbook" panose="02040604050505020304" pitchFamily="18" charset="0"/>
            </a:rPr>
            <a:t>Environmental</a:t>
          </a:r>
        </a:p>
        <a:p>
          <a:pPr marL="0" lvl="0" indent="0" algn="ctr" defTabSz="800100">
            <a:lnSpc>
              <a:spcPct val="90000"/>
            </a:lnSpc>
            <a:spcBef>
              <a:spcPct val="0"/>
            </a:spcBef>
            <a:spcAft>
              <a:spcPct val="35000"/>
            </a:spcAft>
            <a:buNone/>
          </a:pPr>
          <a:r>
            <a:rPr lang="en-GB" sz="1800" b="1" kern="1200" dirty="0">
              <a:solidFill>
                <a:srgbClr val="002060"/>
              </a:solidFill>
              <a:latin typeface="Century Schoolbook" panose="02040604050505020304" pitchFamily="18" charset="0"/>
            </a:rPr>
            <a:t>Weather,</a:t>
          </a:r>
        </a:p>
        <a:p>
          <a:pPr marL="0" lvl="0" indent="0" algn="ctr" defTabSz="800100">
            <a:lnSpc>
              <a:spcPct val="90000"/>
            </a:lnSpc>
            <a:spcBef>
              <a:spcPct val="0"/>
            </a:spcBef>
            <a:spcAft>
              <a:spcPct val="35000"/>
            </a:spcAft>
            <a:buNone/>
          </a:pPr>
          <a:r>
            <a:rPr lang="en-GB" sz="1800" b="1" kern="1200" dirty="0">
              <a:solidFill>
                <a:srgbClr val="002060"/>
              </a:solidFill>
              <a:latin typeface="Century Schoolbook" panose="02040604050505020304" pitchFamily="18" charset="0"/>
            </a:rPr>
            <a:t> Green &amp; ethical issues</a:t>
          </a:r>
        </a:p>
        <a:p>
          <a:pPr marL="0" lvl="0" indent="0" algn="ctr" defTabSz="800100">
            <a:lnSpc>
              <a:spcPct val="90000"/>
            </a:lnSpc>
            <a:spcBef>
              <a:spcPct val="0"/>
            </a:spcBef>
            <a:spcAft>
              <a:spcPct val="35000"/>
            </a:spcAft>
            <a:buNone/>
          </a:pPr>
          <a:r>
            <a:rPr lang="en-GB" sz="1800" b="1" kern="1200" dirty="0">
              <a:solidFill>
                <a:srgbClr val="002060"/>
              </a:solidFill>
              <a:latin typeface="Century Schoolbook" panose="02040604050505020304" pitchFamily="18" charset="0"/>
            </a:rPr>
            <a:t>Pollutions, waste, recycling </a:t>
          </a:r>
        </a:p>
      </dsp:txBody>
      <dsp:txXfrm>
        <a:off x="1111982" y="3672452"/>
        <a:ext cx="2066506" cy="1566550"/>
      </dsp:txXfrm>
    </dsp:sp>
    <dsp:sp modelId="{1D44E4D1-7C74-466B-8E8B-DF2D9D24F25B}">
      <dsp:nvSpPr>
        <dsp:cNvPr id="0" name=""/>
        <dsp:cNvSpPr/>
      </dsp:nvSpPr>
      <dsp:spPr>
        <a:xfrm rot="12173976">
          <a:off x="3447138" y="2548126"/>
          <a:ext cx="1191660" cy="27861"/>
        </a:xfrm>
        <a:custGeom>
          <a:avLst/>
          <a:gdLst/>
          <a:ahLst/>
          <a:cxnLst/>
          <a:rect l="0" t="0" r="0" b="0"/>
          <a:pathLst>
            <a:path>
              <a:moveTo>
                <a:pt x="0" y="13930"/>
              </a:moveTo>
              <a:lnTo>
                <a:pt x="1191660" y="13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013177" y="2532266"/>
        <a:ext cx="59583" cy="59583"/>
      </dsp:txXfrm>
    </dsp:sp>
    <dsp:sp modelId="{3450BAD7-2DD4-4F86-A129-7CEF57D10DB1}">
      <dsp:nvSpPr>
        <dsp:cNvPr id="0" name=""/>
        <dsp:cNvSpPr/>
      </dsp:nvSpPr>
      <dsp:spPr>
        <a:xfrm>
          <a:off x="756002" y="684006"/>
          <a:ext cx="2923197" cy="2214001"/>
        </a:xfrm>
        <a:prstGeom prst="ellipse">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1" u="sng" kern="1200" dirty="0">
              <a:solidFill>
                <a:srgbClr val="002060"/>
              </a:solidFill>
              <a:latin typeface="Century Schoolbook" panose="02040604050505020304" pitchFamily="18" charset="0"/>
            </a:rPr>
            <a:t>Legal</a:t>
          </a:r>
        </a:p>
        <a:p>
          <a:pPr marL="0" lvl="0" indent="0" algn="ctr" defTabSz="800100">
            <a:lnSpc>
              <a:spcPct val="90000"/>
            </a:lnSpc>
            <a:spcBef>
              <a:spcPct val="0"/>
            </a:spcBef>
            <a:spcAft>
              <a:spcPct val="35000"/>
            </a:spcAft>
            <a:buNone/>
          </a:pPr>
          <a:r>
            <a:rPr lang="en-GB" sz="1800" b="1" kern="1200" dirty="0">
              <a:solidFill>
                <a:srgbClr val="002060"/>
              </a:solidFill>
              <a:latin typeface="Century Schoolbook" panose="02040604050505020304" pitchFamily="18" charset="0"/>
            </a:rPr>
            <a:t>Employment law</a:t>
          </a:r>
        </a:p>
        <a:p>
          <a:pPr marL="0" lvl="0" indent="0" algn="ctr" defTabSz="800100">
            <a:lnSpc>
              <a:spcPct val="90000"/>
            </a:lnSpc>
            <a:spcBef>
              <a:spcPct val="0"/>
            </a:spcBef>
            <a:spcAft>
              <a:spcPct val="35000"/>
            </a:spcAft>
            <a:buNone/>
          </a:pPr>
          <a:endParaRPr lang="en-US" sz="1800" b="1" kern="1200" dirty="0">
            <a:solidFill>
              <a:srgbClr val="002060"/>
            </a:solidFill>
            <a:latin typeface="Century Schoolbook" panose="02040604050505020304" pitchFamily="18" charset="0"/>
          </a:endParaRPr>
        </a:p>
      </dsp:txBody>
      <dsp:txXfrm>
        <a:off x="1184094" y="1008239"/>
        <a:ext cx="2067013" cy="15655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DBAEF-AAA8-4865-924C-C4DD86193EA6}">
      <dsp:nvSpPr>
        <dsp:cNvPr id="0" name=""/>
        <dsp:cNvSpPr/>
      </dsp:nvSpPr>
      <dsp:spPr>
        <a:xfrm>
          <a:off x="4070829" y="1645889"/>
          <a:ext cx="4104016" cy="3816012"/>
        </a:xfrm>
        <a:prstGeom prst="ellipse">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rgbClr val="002060">
              <a:alpha val="78000"/>
            </a:srgb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1" u="sng" kern="1200" dirty="0">
              <a:solidFill>
                <a:srgbClr val="002060"/>
              </a:solidFill>
              <a:latin typeface="Felix Titling" panose="04060505060202020A04" pitchFamily="82" charset="0"/>
            </a:rPr>
            <a:t>Marketing Communications</a:t>
          </a:r>
        </a:p>
        <a:p>
          <a:pPr marL="0" lvl="0" indent="0" algn="ctr" defTabSz="1022350">
            <a:lnSpc>
              <a:spcPct val="90000"/>
            </a:lnSpc>
            <a:spcBef>
              <a:spcPct val="0"/>
            </a:spcBef>
            <a:spcAft>
              <a:spcPct val="35000"/>
            </a:spcAft>
            <a:buNone/>
          </a:pPr>
          <a:r>
            <a:rPr lang="en-US" sz="2300" b="1" u="sng" kern="1200" dirty="0">
              <a:solidFill>
                <a:srgbClr val="002060"/>
              </a:solidFill>
              <a:latin typeface="Felix Titling" panose="04060505060202020A04" pitchFamily="82" charset="0"/>
            </a:rPr>
            <a:t>Mix </a:t>
          </a:r>
          <a:endParaRPr lang="en-GB" sz="2300" b="1" u="sng" kern="1200" dirty="0">
            <a:solidFill>
              <a:srgbClr val="002060"/>
            </a:solidFill>
            <a:latin typeface="Felix Titling" panose="04060505060202020A04" pitchFamily="82" charset="0"/>
          </a:endParaRPr>
        </a:p>
      </dsp:txBody>
      <dsp:txXfrm>
        <a:off x="4671848" y="2204731"/>
        <a:ext cx="2901978" cy="2698328"/>
      </dsp:txXfrm>
    </dsp:sp>
    <dsp:sp modelId="{51D02F80-3F9B-442E-84BF-074A2A4255A8}">
      <dsp:nvSpPr>
        <dsp:cNvPr id="0" name=""/>
        <dsp:cNvSpPr/>
      </dsp:nvSpPr>
      <dsp:spPr>
        <a:xfrm>
          <a:off x="4309846" y="12"/>
          <a:ext cx="3600009" cy="2879999"/>
        </a:xfrm>
        <a:prstGeom prst="ellipse">
          <a:avLst/>
        </a:prstGeom>
        <a:noFill/>
        <a:ln w="12700" cap="flat" cmpd="sng" algn="ctr">
          <a:gradFill>
            <a:gsLst>
              <a:gs pos="74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u="sng" kern="1200" dirty="0">
              <a:solidFill>
                <a:srgbClr val="002060"/>
              </a:solidFill>
              <a:latin typeface="Felix Titling" panose="04060505060202020A04" pitchFamily="82" charset="0"/>
            </a:rPr>
            <a:t>Advertising</a:t>
          </a:r>
        </a:p>
        <a:p>
          <a:pPr marL="0" lvl="0" indent="0" algn="ctr" defTabSz="711200">
            <a:lnSpc>
              <a:spcPct val="90000"/>
            </a:lnSpc>
            <a:spcBef>
              <a:spcPct val="0"/>
            </a:spcBef>
            <a:spcAft>
              <a:spcPct val="35000"/>
            </a:spcAft>
            <a:buNone/>
          </a:pPr>
          <a:r>
            <a:rPr lang="en-US" sz="1600" b="1" kern="1200" dirty="0">
              <a:latin typeface="Century Schoolbook" panose="02040604050505020304" pitchFamily="18" charset="0"/>
            </a:rPr>
            <a:t> </a:t>
          </a:r>
          <a:r>
            <a:rPr lang="en-US" sz="1600" b="1" kern="1200" dirty="0">
              <a:solidFill>
                <a:srgbClr val="002060"/>
              </a:solidFill>
              <a:latin typeface="Century Schoolbook" panose="02040604050505020304" pitchFamily="18" charset="0"/>
            </a:rPr>
            <a:t>We have a professional advertising body to present us in front of public. Also we are taking advantage of social media platform</a:t>
          </a:r>
          <a:r>
            <a:rPr lang="en-US" sz="1600" kern="1200" dirty="0">
              <a:latin typeface="Century Schoolbook" panose="02040604050505020304" pitchFamily="18" charset="0"/>
            </a:rPr>
            <a:t>.</a:t>
          </a:r>
          <a:endParaRPr lang="en-GB" sz="1600" kern="1200" dirty="0">
            <a:latin typeface="Century Schoolbook" panose="02040604050505020304" pitchFamily="18" charset="0"/>
          </a:endParaRPr>
        </a:p>
      </dsp:txBody>
      <dsp:txXfrm>
        <a:off x="4837055" y="421778"/>
        <a:ext cx="2545591" cy="2036467"/>
      </dsp:txXfrm>
    </dsp:sp>
    <dsp:sp modelId="{079A5B8B-A8F2-4F2B-A1D7-C41A94EB7632}">
      <dsp:nvSpPr>
        <dsp:cNvPr id="0" name=""/>
        <dsp:cNvSpPr/>
      </dsp:nvSpPr>
      <dsp:spPr>
        <a:xfrm>
          <a:off x="7415967" y="0"/>
          <a:ext cx="3600009" cy="2879999"/>
        </a:xfrm>
        <a:prstGeom prst="ellipse">
          <a:avLst/>
        </a:prstGeom>
        <a:noFill/>
        <a:ln w="12700" cap="flat" cmpd="sng" algn="ctr">
          <a:gradFill>
            <a:gsLst>
              <a:gs pos="74000">
                <a:srgbClr val="002060"/>
              </a:gs>
              <a:gs pos="75000">
                <a:srgbClr val="002060"/>
              </a:gs>
              <a:gs pos="75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u="sng" kern="1200" dirty="0">
              <a:solidFill>
                <a:srgbClr val="002060"/>
              </a:solidFill>
              <a:latin typeface="Felix Titling" panose="04060505060202020A04" pitchFamily="82" charset="0"/>
            </a:rPr>
            <a:t>Sales Promotion</a:t>
          </a:r>
        </a:p>
        <a:p>
          <a:pPr marL="0" lvl="0" indent="0" algn="ctr" defTabSz="711200">
            <a:lnSpc>
              <a:spcPct val="90000"/>
            </a:lnSpc>
            <a:spcBef>
              <a:spcPct val="0"/>
            </a:spcBef>
            <a:spcAft>
              <a:spcPct val="35000"/>
            </a:spcAft>
            <a:buNone/>
          </a:pPr>
          <a:r>
            <a:rPr lang="en-US" sz="1600" b="1" kern="1200" dirty="0">
              <a:solidFill>
                <a:srgbClr val="002060"/>
              </a:solidFill>
              <a:latin typeface="Century Schoolbook" panose="02040604050505020304" pitchFamily="18" charset="0"/>
            </a:rPr>
            <a:t>We have effective  sales and promotion for pick time and off-pick. </a:t>
          </a:r>
        </a:p>
        <a:p>
          <a:pPr marL="0" lvl="0" indent="0" algn="ctr" defTabSz="711200">
            <a:lnSpc>
              <a:spcPct val="90000"/>
            </a:lnSpc>
            <a:spcBef>
              <a:spcPct val="0"/>
            </a:spcBef>
            <a:spcAft>
              <a:spcPct val="35000"/>
            </a:spcAft>
            <a:buNone/>
          </a:pPr>
          <a:endParaRPr lang="en-GB" sz="700" kern="1200" dirty="0"/>
        </a:p>
      </dsp:txBody>
      <dsp:txXfrm>
        <a:off x="7943176" y="421766"/>
        <a:ext cx="2545591" cy="2036467"/>
      </dsp:txXfrm>
    </dsp:sp>
    <dsp:sp modelId="{CDD38A07-AFF7-4558-93BD-3C2A17B68B41}">
      <dsp:nvSpPr>
        <dsp:cNvPr id="0" name=""/>
        <dsp:cNvSpPr/>
      </dsp:nvSpPr>
      <dsp:spPr>
        <a:xfrm>
          <a:off x="7884033" y="1836014"/>
          <a:ext cx="3600009" cy="2879999"/>
        </a:xfrm>
        <a:prstGeom prst="ellipse">
          <a:avLst/>
        </a:prstGeom>
        <a:noFill/>
        <a:ln w="12700" cap="flat" cmpd="sng" algn="ctr">
          <a:gradFill>
            <a:gsLst>
              <a:gs pos="12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US" sz="1050" b="1" u="sng" kern="1200" dirty="0">
              <a:solidFill>
                <a:srgbClr val="002060"/>
              </a:solidFill>
              <a:latin typeface="Felix Titling" panose="04060505060202020A04" pitchFamily="82" charset="0"/>
            </a:rPr>
            <a:t>Events &amp; Experiences</a:t>
          </a:r>
        </a:p>
        <a:p>
          <a:pPr marL="0" lvl="0" indent="0" algn="ctr" defTabSz="466725">
            <a:lnSpc>
              <a:spcPct val="90000"/>
            </a:lnSpc>
            <a:spcBef>
              <a:spcPct val="0"/>
            </a:spcBef>
            <a:spcAft>
              <a:spcPct val="35000"/>
            </a:spcAft>
            <a:buNone/>
          </a:pPr>
          <a:r>
            <a:rPr lang="en-GB" sz="1200" b="1" kern="1200" dirty="0">
              <a:solidFill>
                <a:srgbClr val="002060"/>
              </a:solidFill>
              <a:latin typeface="Century Schoolbook" panose="02040604050505020304" pitchFamily="18" charset="0"/>
            </a:rPr>
            <a:t>We are </a:t>
          </a:r>
          <a:r>
            <a:rPr lang="en-GB" sz="1200" b="1" i="0" kern="1200" dirty="0">
              <a:solidFill>
                <a:srgbClr val="002060"/>
              </a:solidFill>
              <a:latin typeface="Century Schoolbook" panose="02040604050505020304" pitchFamily="18" charset="0"/>
            </a:rPr>
            <a:t>more than a resort. We</a:t>
          </a:r>
          <a:r>
            <a:rPr lang="en-GB" sz="1200" b="1" kern="1200" dirty="0">
              <a:solidFill>
                <a:srgbClr val="002060"/>
              </a:solidFill>
              <a:latin typeface="Century Schoolbook" panose="02040604050505020304" pitchFamily="18" charset="0"/>
            </a:rPr>
            <a:t> have a strong event management department who are always planning for interesting event for our customer. They are always making sure that our guests</a:t>
          </a:r>
          <a:r>
            <a:rPr lang="en-GB" sz="1200" b="1" i="0" kern="1200" dirty="0">
              <a:solidFill>
                <a:srgbClr val="002060"/>
              </a:solidFill>
              <a:latin typeface="Century Schoolbook" panose="02040604050505020304" pitchFamily="18" charset="0"/>
            </a:rPr>
            <a:t> are meet a life-changing experience in celebration of nature’s wonders, an illustration of responsible behaviour towards our environment</a:t>
          </a:r>
          <a:endParaRPr lang="en-GB" sz="1200" b="1" kern="1200" dirty="0">
            <a:solidFill>
              <a:srgbClr val="002060"/>
            </a:solidFill>
            <a:latin typeface="Century Schoolbook" panose="02040604050505020304" pitchFamily="18" charset="0"/>
          </a:endParaRPr>
        </a:p>
      </dsp:txBody>
      <dsp:txXfrm>
        <a:off x="8411242" y="2257780"/>
        <a:ext cx="2545591" cy="2036467"/>
      </dsp:txXfrm>
    </dsp:sp>
    <dsp:sp modelId="{10927038-9939-4867-8E51-08620C40AC2E}">
      <dsp:nvSpPr>
        <dsp:cNvPr id="0" name=""/>
        <dsp:cNvSpPr/>
      </dsp:nvSpPr>
      <dsp:spPr>
        <a:xfrm>
          <a:off x="6047993" y="4032005"/>
          <a:ext cx="3600009" cy="2879999"/>
        </a:xfrm>
        <a:prstGeom prst="ellipse">
          <a:avLst/>
        </a:prstGeom>
        <a:noFill/>
        <a:ln w="12700" cap="flat" cmpd="sng" algn="ctr">
          <a:gradFill>
            <a:gsLst>
              <a:gs pos="74000">
                <a:srgbClr val="428496"/>
              </a:gs>
              <a:gs pos="75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u="sng" kern="1200" dirty="0">
              <a:solidFill>
                <a:srgbClr val="002060"/>
              </a:solidFill>
              <a:latin typeface="Felix Titling" panose="04060505060202020A04" pitchFamily="82" charset="0"/>
            </a:rPr>
            <a:t>Public Relations &amp; Publicity.</a:t>
          </a:r>
        </a:p>
        <a:p>
          <a:pPr marL="0" lvl="0" indent="0" algn="ctr" defTabSz="666750">
            <a:lnSpc>
              <a:spcPct val="90000"/>
            </a:lnSpc>
            <a:spcBef>
              <a:spcPct val="0"/>
            </a:spcBef>
            <a:spcAft>
              <a:spcPct val="35000"/>
            </a:spcAft>
            <a:buNone/>
          </a:pPr>
          <a:r>
            <a:rPr lang="en-GB" sz="1500" b="1" kern="1200" dirty="0">
              <a:solidFill>
                <a:srgbClr val="002060"/>
              </a:solidFill>
              <a:latin typeface="Century Schoolbook" panose="02040604050505020304" pitchFamily="18" charset="0"/>
            </a:rPr>
            <a:t>As a brand we are very careful about (CSR) corporate social responsibilities. And that what will brings us closer to public and publicity</a:t>
          </a:r>
          <a:r>
            <a:rPr lang="en-GB" sz="1500" kern="1200" dirty="0">
              <a:solidFill>
                <a:srgbClr val="002060"/>
              </a:solidFill>
              <a:latin typeface="Century Schoolbook" panose="02040604050505020304" pitchFamily="18" charset="0"/>
            </a:rPr>
            <a:t>.</a:t>
          </a:r>
        </a:p>
      </dsp:txBody>
      <dsp:txXfrm>
        <a:off x="6575202" y="4453771"/>
        <a:ext cx="2545591" cy="2036467"/>
      </dsp:txXfrm>
    </dsp:sp>
    <dsp:sp modelId="{4C65069C-21E6-4506-8135-B7274CF9ACF4}">
      <dsp:nvSpPr>
        <dsp:cNvPr id="0" name=""/>
        <dsp:cNvSpPr/>
      </dsp:nvSpPr>
      <dsp:spPr>
        <a:xfrm>
          <a:off x="2952004" y="4103942"/>
          <a:ext cx="3600009" cy="2879999"/>
        </a:xfrm>
        <a:prstGeom prst="ellipse">
          <a:avLst/>
        </a:prstGeom>
        <a:noFill/>
        <a:ln w="12700" cap="flat" cmpd="sng" algn="ctr">
          <a:gradFill>
            <a:gsLst>
              <a:gs pos="75000">
                <a:srgbClr val="002060"/>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US" sz="1050" b="1" u="sng" kern="1200" dirty="0">
              <a:solidFill>
                <a:srgbClr val="002060"/>
              </a:solidFill>
              <a:latin typeface="Felix Titling" panose="04060505060202020A04" pitchFamily="82" charset="0"/>
            </a:rPr>
            <a:t>Direct &amp; Interactive  Marketing </a:t>
          </a:r>
        </a:p>
        <a:p>
          <a:pPr marL="0" lvl="0" indent="0" algn="ctr" defTabSz="466725">
            <a:lnSpc>
              <a:spcPct val="90000"/>
            </a:lnSpc>
            <a:spcBef>
              <a:spcPct val="0"/>
            </a:spcBef>
            <a:spcAft>
              <a:spcPct val="35000"/>
            </a:spcAft>
            <a:buNone/>
          </a:pPr>
          <a:r>
            <a:rPr lang="en-US" sz="1200" b="1" kern="1200" dirty="0">
              <a:solidFill>
                <a:srgbClr val="002060"/>
              </a:solidFill>
              <a:latin typeface="Century Schoolbook" panose="02040604050505020304" pitchFamily="18" charset="0"/>
            </a:rPr>
            <a:t>We are using social media platform to get closer to our guests. Also upload video of our events, adventures of our visitors and scientist program to give more clear idea about us,  to impress customer. Also use an APP which is always update with new system, moreover we use email marketing to interact with customer directly.</a:t>
          </a:r>
          <a:endParaRPr lang="en-GB" sz="1200" b="1" kern="1200" dirty="0">
            <a:solidFill>
              <a:srgbClr val="002060"/>
            </a:solidFill>
            <a:latin typeface="Century Schoolbook" panose="02040604050505020304" pitchFamily="18" charset="0"/>
          </a:endParaRPr>
        </a:p>
      </dsp:txBody>
      <dsp:txXfrm>
        <a:off x="3479213" y="4525708"/>
        <a:ext cx="2545591" cy="2036467"/>
      </dsp:txXfrm>
    </dsp:sp>
    <dsp:sp modelId="{EAD90245-A9F6-4766-AEBC-42106C84B7DD}">
      <dsp:nvSpPr>
        <dsp:cNvPr id="0" name=""/>
        <dsp:cNvSpPr/>
      </dsp:nvSpPr>
      <dsp:spPr>
        <a:xfrm>
          <a:off x="684002" y="2340003"/>
          <a:ext cx="3600009" cy="2879999"/>
        </a:xfrm>
        <a:prstGeom prst="ellipse">
          <a:avLst/>
        </a:prstGeom>
        <a:noFill/>
        <a:ln w="12700" cap="flat" cmpd="sng" algn="ctr">
          <a:gradFill>
            <a:gsLst>
              <a:gs pos="75000">
                <a:srgbClr val="002060"/>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u="sng" kern="1200" dirty="0">
              <a:solidFill>
                <a:srgbClr val="002060"/>
              </a:solidFill>
              <a:latin typeface="Felix Titling" panose="04060505060202020A04" pitchFamily="82" charset="0"/>
            </a:rPr>
            <a:t>Personal Selling</a:t>
          </a:r>
        </a:p>
        <a:p>
          <a:pPr marL="0" lvl="0" indent="0" algn="ctr" defTabSz="622300">
            <a:lnSpc>
              <a:spcPct val="90000"/>
            </a:lnSpc>
            <a:spcBef>
              <a:spcPct val="0"/>
            </a:spcBef>
            <a:spcAft>
              <a:spcPct val="35000"/>
            </a:spcAft>
            <a:buNone/>
          </a:pPr>
          <a:r>
            <a:rPr lang="en-US" sz="1400" b="1" kern="1200" dirty="0">
              <a:solidFill>
                <a:srgbClr val="002060"/>
              </a:solidFill>
              <a:latin typeface="Century Schoolbook" panose="02040604050505020304" pitchFamily="18" charset="0"/>
            </a:rPr>
            <a:t>Our strategy gives option to our guests to help boost out selling too. Which is we offer voucher to every guest on their first visit to use it for their second visit. We also offer a voucher for referral.</a:t>
          </a:r>
          <a:endParaRPr lang="en-GB" sz="1400" b="1" kern="1200" dirty="0">
            <a:solidFill>
              <a:srgbClr val="002060"/>
            </a:solidFill>
            <a:latin typeface="Century Schoolbook" panose="02040604050505020304" pitchFamily="18" charset="0"/>
          </a:endParaRPr>
        </a:p>
      </dsp:txBody>
      <dsp:txXfrm>
        <a:off x="1211211" y="2761769"/>
        <a:ext cx="2545591" cy="2036467"/>
      </dsp:txXfrm>
    </dsp:sp>
    <dsp:sp modelId="{E6C522A9-F9E5-4AF2-B285-480EBF153279}">
      <dsp:nvSpPr>
        <dsp:cNvPr id="0" name=""/>
        <dsp:cNvSpPr/>
      </dsp:nvSpPr>
      <dsp:spPr>
        <a:xfrm>
          <a:off x="1188002" y="0"/>
          <a:ext cx="3600009" cy="2879999"/>
        </a:xfrm>
        <a:prstGeom prst="ellipse">
          <a:avLst/>
        </a:prstGeom>
        <a:noFill/>
        <a:ln w="12700" cap="flat" cmpd="sng" algn="ctr">
          <a:gradFill>
            <a:gsLst>
              <a:gs pos="75000">
                <a:srgbClr val="7FE2C9"/>
              </a:gs>
              <a:gs pos="69375">
                <a:srgbClr val="7BDCC6"/>
              </a:gs>
              <a:gs pos="64750">
                <a:srgbClr val="73CFBF"/>
              </a:gs>
              <a:gs pos="55500">
                <a:srgbClr val="63B6B1"/>
              </a:gs>
              <a:gs pos="37000">
                <a:srgbClr val="428496"/>
              </a:gs>
              <a:gs pos="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u="sng" kern="1200" dirty="0">
              <a:solidFill>
                <a:srgbClr val="002060"/>
              </a:solidFill>
              <a:latin typeface="Felix Titling" panose="04060505060202020A04" pitchFamily="82" charset="0"/>
            </a:rPr>
            <a:t>Word-of-mouth</a:t>
          </a:r>
        </a:p>
        <a:p>
          <a:pPr marL="0" lvl="0" indent="0" algn="ctr" defTabSz="488950">
            <a:lnSpc>
              <a:spcPct val="90000"/>
            </a:lnSpc>
            <a:spcBef>
              <a:spcPct val="0"/>
            </a:spcBef>
            <a:spcAft>
              <a:spcPct val="35000"/>
            </a:spcAft>
            <a:buNone/>
          </a:pPr>
          <a:r>
            <a:rPr lang="en-US" sz="1100" b="1" u="sng" kern="1200" dirty="0">
              <a:solidFill>
                <a:srgbClr val="002060"/>
              </a:solidFill>
              <a:latin typeface="Felix Titling" panose="04060505060202020A04" pitchFamily="82" charset="0"/>
            </a:rPr>
            <a:t>Marketing </a:t>
          </a:r>
        </a:p>
        <a:p>
          <a:pPr marL="0" lvl="0" indent="0" algn="ctr" defTabSz="488950">
            <a:lnSpc>
              <a:spcPct val="90000"/>
            </a:lnSpc>
            <a:spcBef>
              <a:spcPct val="0"/>
            </a:spcBef>
            <a:spcAft>
              <a:spcPct val="35000"/>
            </a:spcAft>
            <a:buNone/>
          </a:pPr>
          <a:r>
            <a:rPr lang="en-US" sz="1400" b="1" kern="1200" dirty="0">
              <a:solidFill>
                <a:srgbClr val="002060"/>
              </a:solidFill>
              <a:latin typeface="Century Schoolbook" panose="02040604050505020304" pitchFamily="18" charset="0"/>
            </a:rPr>
            <a:t>Our excellent product and service motivate gust for boost our selling by word of mouth. Also we use trip adviser where our gust give us positive response and other existing gust can get inspire by looking at it. </a:t>
          </a:r>
          <a:endParaRPr lang="en-GB" sz="1400" b="1" kern="1200" dirty="0">
            <a:solidFill>
              <a:srgbClr val="002060"/>
            </a:solidFill>
            <a:latin typeface="Century Schoolbook" panose="02040604050505020304" pitchFamily="18" charset="0"/>
          </a:endParaRPr>
        </a:p>
      </dsp:txBody>
      <dsp:txXfrm>
        <a:off x="1715211" y="421766"/>
        <a:ext cx="2545591" cy="2036467"/>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A3716C-30F0-4DF8-B792-7463BD4F1646}" type="datetimeFigureOut">
              <a:rPr lang="en-GB" smtClean="0"/>
              <a:t>16/06/2019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72519598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3716C-30F0-4DF8-B792-7463BD4F1646}" type="datetimeFigureOut">
              <a:rPr lang="en-GB" smtClean="0"/>
              <a:t>16/06/2019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400665698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A3716C-30F0-4DF8-B792-7463BD4F1646}" type="datetimeFigureOut">
              <a:rPr lang="en-GB" smtClean="0"/>
              <a:t>16/06/2019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191295093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A3716C-30F0-4DF8-B792-7463BD4F1646}" type="datetimeFigureOut">
              <a:rPr lang="en-GB" smtClean="0"/>
              <a:t>16/06/2019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64021324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A3716C-30F0-4DF8-B792-7463BD4F1646}" type="datetimeFigureOut">
              <a:rPr lang="en-GB" smtClean="0"/>
              <a:t>16/06/2019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425390892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A3716C-30F0-4DF8-B792-7463BD4F1646}" type="datetimeFigureOut">
              <a:rPr lang="en-GB" smtClean="0"/>
              <a:t>16/06/2019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329561911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A3716C-30F0-4DF8-B792-7463BD4F1646}" type="datetimeFigureOut">
              <a:rPr lang="en-GB" smtClean="0"/>
              <a:t>16/06/2019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348429753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A3716C-30F0-4DF8-B792-7463BD4F1646}" type="datetimeFigureOut">
              <a:rPr lang="en-GB" smtClean="0"/>
              <a:t>16/06/2019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380252761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A3716C-30F0-4DF8-B792-7463BD4F1646}" type="datetimeFigureOut">
              <a:rPr lang="en-GB" smtClean="0"/>
              <a:t>16/06/2019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394429720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3716C-30F0-4DF8-B792-7463BD4F1646}" type="datetimeFigureOut">
              <a:rPr lang="en-GB" smtClean="0"/>
              <a:t>16/06/2019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87062515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3716C-30F0-4DF8-B792-7463BD4F1646}" type="datetimeFigureOut">
              <a:rPr lang="en-GB" smtClean="0"/>
              <a:t>16/06/2019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5DB077-FBC1-4DA9-9361-3BE2773A4E93}" type="slidenum">
              <a:rPr lang="en-GB" smtClean="0"/>
              <a:t>‹#›</a:t>
            </a:fld>
            <a:endParaRPr lang="en-GB"/>
          </a:p>
        </p:txBody>
      </p:sp>
    </p:spTree>
    <p:extLst>
      <p:ext uri="{BB962C8B-B14F-4D97-AF65-F5344CB8AC3E}">
        <p14:creationId xmlns:p14="http://schemas.microsoft.com/office/powerpoint/2010/main" val="253231184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3716C-30F0-4DF8-B792-7463BD4F1646}" type="datetimeFigureOut">
              <a:rPr lang="en-GB" smtClean="0"/>
              <a:t>16/06/2019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5DB077-FBC1-4DA9-9361-3BE2773A4E93}" type="slidenum">
              <a:rPr lang="en-GB" smtClean="0"/>
              <a:t>‹#›</a:t>
            </a:fld>
            <a:endParaRPr lang="en-GB"/>
          </a:p>
        </p:txBody>
      </p:sp>
    </p:spTree>
    <p:extLst>
      <p:ext uri="{BB962C8B-B14F-4D97-AF65-F5344CB8AC3E}">
        <p14:creationId xmlns:p14="http://schemas.microsoft.com/office/powerpoint/2010/main" val="267866149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arch2o.com/floating-city-at-design-office/"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hyperlink" Target="https://ifitshipitshere.blogspot.com/2009/04/underwater-dwellings-h2ome-and-poseidon.html" TargetMode="External"/><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ifitshipitshere.blogspot.com/2013/02/water-discus-is-another-proposed.html" TargetMode="External"/><Relationship Id="rId7" Type="http://schemas.openxmlformats.org/officeDocument/2006/relationships/hyperlink" Target="https://asiadivingvacation.com/diving/tun-sakaran-marine-park" TargetMode="External"/><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hyperlink" Target="https://www.travelthewholeworld.org/2014/11/shangri-la-private-paradise-in-the-philippines.html" TargetMode="Externa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hyperlink" Target="https://www.flickr.com/photos/nat507/12447704484"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hyperlink" Target="http://ifitshipitshere.blogspot.com/2013/02/water-discus-is-another-proposed.html" TargetMode="External"/><Relationship Id="rId7" Type="http://schemas.openxmlformats.org/officeDocument/2006/relationships/hyperlink" Target="http://newkidonthewok.com/2015/12/10/padi-open-water-course-in-el-nido/" TargetMode="External"/><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hyperlink" Target="http://tourismwithme.com/maldives-kuredu-island-resort" TargetMode="Externa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hyperlink" Target="https://ifitshipitshere.blogspot.com/2013/02/water-discus-is-another-proposed.html" TargetMode="External"/><Relationship Id="rId7" Type="http://schemas.openxmlformats.org/officeDocument/2006/relationships/hyperlink" Target="http://www.arch2o.com/planet-ocean-underwater-hotel-key-west-florida/" TargetMode="External"/><Relationship Id="rId2" Type="http://schemas.openxmlformats.org/officeDocument/2006/relationships/image" Target="../media/image13.jpg"/><Relationship Id="rId1" Type="http://schemas.openxmlformats.org/officeDocument/2006/relationships/slideLayout" Target="../slideLayouts/slideLayout8.xml"/><Relationship Id="rId6" Type="http://schemas.openxmlformats.org/officeDocument/2006/relationships/image" Target="../media/image15.jpg"/><Relationship Id="rId5" Type="http://schemas.openxmlformats.org/officeDocument/2006/relationships/hyperlink" Target="http://www.arch2o.com/0-0017857-leagues-under-the-sea-hotel-deep-ocean-technology/" TargetMode="External"/><Relationship Id="rId10" Type="http://schemas.openxmlformats.org/officeDocument/2006/relationships/image" Target="../media/image17.jpg"/><Relationship Id="rId4" Type="http://schemas.openxmlformats.org/officeDocument/2006/relationships/image" Target="../media/image14.jpg"/><Relationship Id="rId9" Type="http://schemas.openxmlformats.org/officeDocument/2006/relationships/hyperlink" Target="https://gerryruiz.wordpress.com/2008/05/20/easy-getaway-caluwayan-palm-island-resort/"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www.arch2o.com/planet-ocean-underwater-hotel-key-west-florida/" TargetMode="External"/><Relationship Id="rId7" Type="http://schemas.openxmlformats.org/officeDocument/2006/relationships/hyperlink" Target="https://pixabay.com/en/dock-pier-ocean-sea-airplane-1084194/" TargetMode="External"/><Relationship Id="rId2" Type="http://schemas.openxmlformats.org/officeDocument/2006/relationships/image" Target="../media/image18.jpg"/><Relationship Id="rId1" Type="http://schemas.openxmlformats.org/officeDocument/2006/relationships/slideLayout" Target="../slideLayouts/slideLayout8.xml"/><Relationship Id="rId6" Type="http://schemas.openxmlformats.org/officeDocument/2006/relationships/image" Target="../media/image20.jpg"/><Relationship Id="rId11" Type="http://schemas.openxmlformats.org/officeDocument/2006/relationships/hyperlink" Target="https://ifitshipitshere.blogspot.com/2009/04/underwater-dwellings-h2ome-and-poseidon.html" TargetMode="External"/><Relationship Id="rId5" Type="http://schemas.openxmlformats.org/officeDocument/2006/relationships/hyperlink" Target="http://www.arch2o.com/0-0017857-leagues-under-the-sea-hotel-deep-ocean-technology/" TargetMode="External"/><Relationship Id="rId10" Type="http://schemas.openxmlformats.org/officeDocument/2006/relationships/image" Target="../media/image22.png"/><Relationship Id="rId4" Type="http://schemas.openxmlformats.org/officeDocument/2006/relationships/image" Target="../media/image19.jpg"/><Relationship Id="rId9" Type="http://schemas.openxmlformats.org/officeDocument/2006/relationships/hyperlink" Target="https://slicktiger.wordpress.com/2011/05/05/send-the-tiger-to-poseidon"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hyperlink" Target="http://www.flickr.com/photos/38504374@N02/360078069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pxhere.com/en/photo/1000155"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F711C21-70F3-4F17-A07F-E2D87A40B209}"/>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475" r="7858"/>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313CCC-4EB0-4E19-879A-7E3453C508CF}"/>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rgbClr val="002060"/>
                </a:solidFill>
                <a:latin typeface="Felix Titling" panose="04060505060202020A04" pitchFamily="82" charset="0"/>
              </a:rPr>
              <a:t>Welcome in your underwater adventure</a:t>
            </a:r>
          </a:p>
        </p:txBody>
      </p:sp>
      <p:cxnSp>
        <p:nvCxnSpPr>
          <p:cNvPr id="13" name="Straight Connector 1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52421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10A94F-9018-4F63-91D7-DC493DB1D36D}"/>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a:stretch/>
        </p:blipFill>
        <p:spPr>
          <a:xfrm>
            <a:off x="-1" y="-1029499"/>
            <a:ext cx="12192000" cy="7910945"/>
          </a:xfrm>
          <a:prstGeom prst="rect">
            <a:avLst/>
          </a:prstGeom>
        </p:spPr>
      </p:pic>
      <p:sp>
        <p:nvSpPr>
          <p:cNvPr id="11"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E307308-3BFA-404F-8FC3-A699D6E1993C}"/>
              </a:ext>
            </a:extLst>
          </p:cNvPr>
          <p:cNvSpPr>
            <a:spLocks noGrp="1"/>
          </p:cNvSpPr>
          <p:nvPr>
            <p:ph type="title"/>
          </p:nvPr>
        </p:nvSpPr>
        <p:spPr>
          <a:xfrm>
            <a:off x="709448" y="1913950"/>
            <a:ext cx="4204137" cy="1342754"/>
          </a:xfrm>
        </p:spPr>
        <p:txBody>
          <a:bodyPr vert="horz" lIns="91440" tIns="45720" rIns="91440" bIns="45720" rtlCol="0" anchor="ctr">
            <a:normAutofit/>
          </a:bodyPr>
          <a:lstStyle/>
          <a:p>
            <a:pPr algn="ctr"/>
            <a:r>
              <a:rPr lang="en-US" sz="3600" dirty="0">
                <a:solidFill>
                  <a:srgbClr val="002060"/>
                </a:solidFill>
                <a:latin typeface="Felix Titling" panose="04060505060202020A04" pitchFamily="82" charset="0"/>
              </a:rPr>
              <a:t>Presented BY:</a:t>
            </a:r>
          </a:p>
        </p:txBody>
      </p:sp>
      <p:cxnSp>
        <p:nvCxnSpPr>
          <p:cNvPr id="13" name="Straight Connector 12">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8654CC8A-6307-4C3A-9A1D-DA0FD52901E3}"/>
              </a:ext>
            </a:extLst>
          </p:cNvPr>
          <p:cNvSpPr>
            <a:spLocks noGrp="1"/>
          </p:cNvSpPr>
          <p:nvPr>
            <p:ph type="body" sz="half" idx="2"/>
          </p:nvPr>
        </p:nvSpPr>
        <p:spPr>
          <a:xfrm>
            <a:off x="525516" y="3520860"/>
            <a:ext cx="4593021" cy="3128127"/>
          </a:xfrm>
        </p:spPr>
        <p:txBody>
          <a:bodyPr vert="horz" lIns="91440" tIns="45720" rIns="91440" bIns="45720" rtlCol="0" anchor="ctr">
            <a:normAutofit fontScale="77500" lnSpcReduction="20000"/>
          </a:bodyPr>
          <a:lstStyle/>
          <a:p>
            <a:pPr algn="ctr"/>
            <a:r>
              <a:rPr lang="en-GB" sz="2800" dirty="0">
                <a:solidFill>
                  <a:srgbClr val="002060"/>
                </a:solidFill>
                <a:latin typeface="Century Schoolbook" panose="02040604050505020304" pitchFamily="18" charset="0"/>
                <a:cs typeface="Aharoni" panose="020B0604020202020204" pitchFamily="2" charset="-79"/>
              </a:rPr>
              <a:t>Elza Soares </a:t>
            </a:r>
            <a:br>
              <a:rPr lang="en-GB" sz="2800" dirty="0">
                <a:solidFill>
                  <a:srgbClr val="002060"/>
                </a:solidFill>
                <a:latin typeface="Century Schoolbook" panose="02040604050505020304" pitchFamily="18" charset="0"/>
                <a:cs typeface="Aharoni" panose="020B0604020202020204" pitchFamily="2" charset="-79"/>
              </a:rPr>
            </a:br>
            <a:r>
              <a:rPr lang="en-GB" sz="2800" dirty="0">
                <a:solidFill>
                  <a:srgbClr val="002060"/>
                </a:solidFill>
                <a:latin typeface="Century Schoolbook" panose="02040604050505020304" pitchFamily="18" charset="0"/>
                <a:cs typeface="Aharoni" panose="020B0604020202020204" pitchFamily="2" charset="-79"/>
              </a:rPr>
              <a:t>1815430</a:t>
            </a:r>
            <a:br>
              <a:rPr lang="en-GB" sz="2800" dirty="0">
                <a:solidFill>
                  <a:srgbClr val="002060"/>
                </a:solidFill>
                <a:latin typeface="Century Schoolbook" panose="02040604050505020304" pitchFamily="18" charset="0"/>
                <a:cs typeface="Aharoni" panose="020B0604020202020204" pitchFamily="2" charset="-79"/>
              </a:rPr>
            </a:br>
            <a:r>
              <a:rPr lang="en-GB" sz="2800" dirty="0" err="1">
                <a:solidFill>
                  <a:srgbClr val="002060"/>
                </a:solidFill>
                <a:latin typeface="Century Schoolbook" panose="02040604050505020304" pitchFamily="18" charset="0"/>
                <a:cs typeface="Aharoni" panose="020B0604020202020204" pitchFamily="2" charset="-79"/>
              </a:rPr>
              <a:t>Monuar</a:t>
            </a:r>
            <a:r>
              <a:rPr lang="en-GB" sz="2800" dirty="0">
                <a:solidFill>
                  <a:srgbClr val="002060"/>
                </a:solidFill>
                <a:latin typeface="Century Schoolbook" panose="02040604050505020304" pitchFamily="18" charset="0"/>
                <a:cs typeface="Aharoni" panose="020B0604020202020204" pitchFamily="2" charset="-79"/>
              </a:rPr>
              <a:t>  Moni</a:t>
            </a:r>
            <a:br>
              <a:rPr lang="en-GB" sz="2800" dirty="0">
                <a:solidFill>
                  <a:srgbClr val="002060"/>
                </a:solidFill>
                <a:latin typeface="Century Schoolbook" panose="02040604050505020304" pitchFamily="18" charset="0"/>
                <a:cs typeface="Aharoni" panose="020B0604020202020204" pitchFamily="2" charset="-79"/>
              </a:rPr>
            </a:br>
            <a:r>
              <a:rPr lang="en-GB" sz="2800" dirty="0">
                <a:solidFill>
                  <a:srgbClr val="002060"/>
                </a:solidFill>
                <a:latin typeface="Century Schoolbook" panose="02040604050505020304" pitchFamily="18" charset="0"/>
                <a:cs typeface="Aharoni" panose="020B0604020202020204" pitchFamily="2" charset="-79"/>
              </a:rPr>
              <a:t>1818185</a:t>
            </a:r>
            <a:br>
              <a:rPr lang="en-GB" sz="2800" dirty="0">
                <a:solidFill>
                  <a:srgbClr val="002060"/>
                </a:solidFill>
                <a:latin typeface="Century Schoolbook" panose="02040604050505020304" pitchFamily="18" charset="0"/>
                <a:cs typeface="Aharoni" panose="020B0604020202020204" pitchFamily="2" charset="-79"/>
              </a:rPr>
            </a:br>
            <a:r>
              <a:rPr lang="en-GB" sz="2800" dirty="0" err="1">
                <a:solidFill>
                  <a:srgbClr val="002060"/>
                </a:solidFill>
                <a:latin typeface="Century Schoolbook" panose="02040604050505020304" pitchFamily="18" charset="0"/>
                <a:cs typeface="Aharoni" panose="020B0604020202020204" pitchFamily="2" charset="-79"/>
              </a:rPr>
              <a:t>Stilyana</a:t>
            </a:r>
            <a:r>
              <a:rPr lang="en-GB" sz="2800" dirty="0">
                <a:solidFill>
                  <a:srgbClr val="002060"/>
                </a:solidFill>
                <a:latin typeface="Century Schoolbook" panose="02040604050505020304" pitchFamily="18" charset="0"/>
                <a:cs typeface="Aharoni" panose="020B0604020202020204" pitchFamily="2" charset="-79"/>
              </a:rPr>
              <a:t> </a:t>
            </a:r>
            <a:r>
              <a:rPr lang="en-GB" sz="2800" dirty="0" err="1">
                <a:solidFill>
                  <a:srgbClr val="002060"/>
                </a:solidFill>
                <a:latin typeface="Century Schoolbook" panose="02040604050505020304" pitchFamily="18" charset="0"/>
                <a:cs typeface="Aharoni" panose="020B0604020202020204" pitchFamily="2" charset="-79"/>
              </a:rPr>
              <a:t>Mincheva</a:t>
            </a:r>
            <a:endParaRPr lang="en-GB" sz="2800" dirty="0">
              <a:solidFill>
                <a:srgbClr val="002060"/>
              </a:solidFill>
              <a:latin typeface="Century Schoolbook" panose="02040604050505020304" pitchFamily="18" charset="0"/>
              <a:cs typeface="Aharoni" panose="020B0604020202020204" pitchFamily="2" charset="-79"/>
            </a:endParaRPr>
          </a:p>
          <a:p>
            <a:pPr algn="ctr"/>
            <a:r>
              <a:rPr lang="en-GB" sz="2800" dirty="0">
                <a:solidFill>
                  <a:srgbClr val="002060"/>
                </a:solidFill>
                <a:latin typeface="Century Schoolbook" panose="02040604050505020304" pitchFamily="18" charset="0"/>
                <a:cs typeface="Aharoni" panose="020B0604020202020204" pitchFamily="2" charset="-79"/>
              </a:rPr>
              <a:t>1816276</a:t>
            </a:r>
          </a:p>
          <a:p>
            <a:pPr algn="ctr"/>
            <a:r>
              <a:rPr lang="en-GB" sz="2800" b="1" dirty="0">
                <a:solidFill>
                  <a:srgbClr val="002060"/>
                </a:solidFill>
                <a:latin typeface="Felix Titling" panose="04060505060202020A04" pitchFamily="82" charset="0"/>
                <a:cs typeface="Aharoni" panose="020B0604020202020204" pitchFamily="2" charset="-79"/>
              </a:rPr>
              <a:t>Specifically designed for:</a:t>
            </a:r>
          </a:p>
          <a:p>
            <a:pPr algn="ctr"/>
            <a:r>
              <a:rPr lang="en-GB" sz="2800" dirty="0">
                <a:solidFill>
                  <a:srgbClr val="002060"/>
                </a:solidFill>
                <a:latin typeface="Century Schoolbook" panose="02040604050505020304" pitchFamily="18" charset="0"/>
                <a:cs typeface="Aharoni" panose="020B0604020202020204" pitchFamily="2" charset="-79"/>
              </a:rPr>
              <a:t>Marketing Essentials</a:t>
            </a:r>
          </a:p>
          <a:p>
            <a:pPr algn="ctr"/>
            <a:r>
              <a:rPr lang="en-GB" sz="2800" dirty="0">
                <a:solidFill>
                  <a:srgbClr val="002060"/>
                </a:solidFill>
                <a:latin typeface="Century Schoolbook" panose="02040604050505020304" pitchFamily="18" charset="0"/>
                <a:cs typeface="Aharoni" panose="020B0604020202020204" pitchFamily="2" charset="-79"/>
              </a:rPr>
              <a:t>M4X01916</a:t>
            </a:r>
          </a:p>
          <a:p>
            <a:pPr algn="ctr"/>
            <a:r>
              <a:rPr lang="en-GB" sz="2800" b="1" dirty="0">
                <a:solidFill>
                  <a:srgbClr val="002060"/>
                </a:solidFill>
                <a:latin typeface="Century Schoolbook" panose="02040604050505020304" pitchFamily="18" charset="0"/>
                <a:cs typeface="Aharoni" panose="020B0604020202020204" pitchFamily="2" charset="-79"/>
              </a:rPr>
              <a:t>Lecturer</a:t>
            </a:r>
            <a:r>
              <a:rPr lang="en-GB" sz="2800" dirty="0">
                <a:solidFill>
                  <a:srgbClr val="002060"/>
                </a:solidFill>
                <a:latin typeface="Century Schoolbook" panose="02040604050505020304" pitchFamily="18" charset="0"/>
                <a:cs typeface="Aharoni" panose="020B0604020202020204" pitchFamily="2" charset="-79"/>
              </a:rPr>
              <a:t>: </a:t>
            </a:r>
            <a:r>
              <a:rPr lang="en-GB" sz="2800" dirty="0" err="1">
                <a:solidFill>
                  <a:srgbClr val="002060"/>
                </a:solidFill>
                <a:latin typeface="Century Schoolbook" panose="02040604050505020304" pitchFamily="18" charset="0"/>
                <a:cs typeface="Aharoni" panose="020B0604020202020204" pitchFamily="2" charset="-79"/>
              </a:rPr>
              <a:t>Olu</a:t>
            </a:r>
            <a:r>
              <a:rPr lang="en-GB" sz="2800" dirty="0">
                <a:solidFill>
                  <a:srgbClr val="002060"/>
                </a:solidFill>
                <a:latin typeface="Century Schoolbook" panose="02040604050505020304" pitchFamily="18" charset="0"/>
                <a:cs typeface="Aharoni" panose="020B0604020202020204" pitchFamily="2" charset="-79"/>
              </a:rPr>
              <a:t> </a:t>
            </a:r>
            <a:r>
              <a:rPr lang="en-GB" sz="2800" dirty="0" err="1">
                <a:solidFill>
                  <a:srgbClr val="002060"/>
                </a:solidFill>
                <a:latin typeface="Century Schoolbook" panose="02040604050505020304" pitchFamily="18" charset="0"/>
                <a:cs typeface="Aharoni" panose="020B0604020202020204" pitchFamily="2" charset="-79"/>
              </a:rPr>
              <a:t>Adegbite</a:t>
            </a:r>
            <a:endParaRPr lang="en-GB" sz="2800" dirty="0">
              <a:solidFill>
                <a:srgbClr val="002060"/>
              </a:solidFill>
              <a:latin typeface="Century Schoolbook" panose="02040604050505020304" pitchFamily="18" charset="0"/>
              <a:cs typeface="Aharoni" panose="020B0604020202020204" pitchFamily="2" charset="-79"/>
            </a:endParaRPr>
          </a:p>
          <a:p>
            <a:pPr algn="ctr"/>
            <a:endParaRPr lang="en-US" sz="2800" dirty="0">
              <a:latin typeface="Century Schoolbook" panose="02040604050505020304" pitchFamily="18" charset="0"/>
              <a:cs typeface="Aharoni" panose="020B0604020202020204" pitchFamily="2" charset="-79"/>
            </a:endParaRPr>
          </a:p>
        </p:txBody>
      </p:sp>
    </p:spTree>
    <p:extLst>
      <p:ext uri="{BB962C8B-B14F-4D97-AF65-F5344CB8AC3E}">
        <p14:creationId xmlns:p14="http://schemas.microsoft.com/office/powerpoint/2010/main" val="160728744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0B5E1-3E3D-4D10-9895-C23297B151C3}"/>
              </a:ext>
            </a:extLst>
          </p:cNvPr>
          <p:cNvSpPr>
            <a:spLocks noGrp="1"/>
          </p:cNvSpPr>
          <p:nvPr>
            <p:ph type="title"/>
          </p:nvPr>
        </p:nvSpPr>
        <p:spPr>
          <a:xfrm>
            <a:off x="1" y="0"/>
            <a:ext cx="4654296" cy="4632960"/>
          </a:xfrm>
          <a:solidFill>
            <a:schemeClr val="bg1"/>
          </a:solidFill>
        </p:spPr>
        <p:txBody>
          <a:bodyPr vert="horz" lIns="91440" tIns="45720" rIns="91440" bIns="45720" rtlCol="0" anchor="b">
            <a:normAutofit fontScale="90000"/>
          </a:bodyPr>
          <a:lstStyle/>
          <a:p>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br>
              <a:rPr lang="en-GB" sz="2000" b="1" dirty="0">
                <a:latin typeface="Georgia Pro Cond Semibold" panose="02040706050405020303" pitchFamily="18" charset="0"/>
                <a:cs typeface="Arabic Typesetting" panose="020B0604020202020204" pitchFamily="66" charset="-78"/>
              </a:rPr>
            </a:br>
            <a:r>
              <a:rPr lang="en-GB" sz="2000" b="1" dirty="0">
                <a:latin typeface="Georgia Pro Cond Semibold" panose="02040706050405020303" pitchFamily="18" charset="0"/>
                <a:cs typeface="Arabic Typesetting" panose="020B0604020202020204" pitchFamily="66" charset="-78"/>
              </a:rPr>
              <a:t> </a:t>
            </a:r>
            <a:br>
              <a:rPr lang="en-GB" sz="2000" b="1" dirty="0">
                <a:latin typeface="Georgia Pro Cond Semibold" panose="02040706050405020303" pitchFamily="18" charset="0"/>
                <a:cs typeface="Arabic Typesetting" panose="020B0604020202020204" pitchFamily="66" charset="-78"/>
              </a:rPr>
            </a:br>
            <a:r>
              <a:rPr lang="en-GB" sz="2000" b="1" dirty="0">
                <a:latin typeface="Georgia Pro Cond Semibold" panose="02040706050405020303" pitchFamily="18" charset="0"/>
                <a:cs typeface="Arabic Typesetting" panose="020B0604020202020204" pitchFamily="66" charset="-78"/>
              </a:rPr>
              <a:t> </a:t>
            </a:r>
            <a:br>
              <a:rPr lang="en-GB" sz="2000" b="1" dirty="0">
                <a:latin typeface="Georgia Pro Cond Semibold" panose="02040706050405020303" pitchFamily="18" charset="0"/>
                <a:cs typeface="Arabic Typesetting" panose="020B0604020202020204" pitchFamily="66" charset="-78"/>
              </a:rPr>
            </a:br>
            <a:r>
              <a:rPr lang="en-GB" sz="2700" b="1" u="sng" dirty="0">
                <a:solidFill>
                  <a:srgbClr val="002060"/>
                </a:solidFill>
                <a:latin typeface="Felix Titling" panose="04060505060202020A04" pitchFamily="82" charset="0"/>
                <a:cs typeface="Arabic Typesetting" panose="020B0604020202020204" pitchFamily="66" charset="-78"/>
              </a:rPr>
              <a:t>Our mission: </a:t>
            </a:r>
            <a:br>
              <a:rPr lang="en-GB" sz="2700" b="1" dirty="0">
                <a:solidFill>
                  <a:srgbClr val="002060"/>
                </a:solidFill>
                <a:latin typeface="Georgia Pro Cond Semibold" panose="02040706050405020303" pitchFamily="18" charset="0"/>
                <a:cs typeface="Arabic Typesetting" panose="020B0604020202020204" pitchFamily="66" charset="-78"/>
              </a:rPr>
            </a:br>
            <a:br>
              <a:rPr lang="en-GB" sz="2700" b="1" dirty="0">
                <a:solidFill>
                  <a:srgbClr val="002060"/>
                </a:solidFill>
                <a:latin typeface="Georgia Pro Cond Semibold" panose="02040706050405020303" pitchFamily="18" charset="0"/>
                <a:cs typeface="Arabic Typesetting" panose="020B0604020202020204" pitchFamily="66" charset="-78"/>
              </a:rPr>
            </a:br>
            <a:r>
              <a:rPr lang="en-GB" sz="2700" b="1" dirty="0">
                <a:solidFill>
                  <a:srgbClr val="002060"/>
                </a:solidFill>
                <a:latin typeface="Century Schoolbook" panose="02040604050505020304" pitchFamily="18" charset="0"/>
                <a:cs typeface="Arabic Typesetting" panose="020B0604020202020204" pitchFamily="66" charset="-78"/>
              </a:rPr>
              <a:t>Being innovative, unique and different all the time, fascinating for the lovers in the marine world. </a:t>
            </a:r>
            <a:br>
              <a:rPr lang="en-GB" sz="2700" b="1" dirty="0">
                <a:solidFill>
                  <a:srgbClr val="002060"/>
                </a:solidFill>
                <a:latin typeface="Century Schoolbook" panose="02040604050505020304" pitchFamily="18" charset="0"/>
                <a:cs typeface="Arabic Typesetting" panose="020B0604020202020204" pitchFamily="66" charset="-78"/>
              </a:rPr>
            </a:br>
            <a:r>
              <a:rPr lang="en-US" sz="2700" b="1" dirty="0">
                <a:solidFill>
                  <a:srgbClr val="002060"/>
                </a:solidFill>
                <a:latin typeface="Century Schoolbook" panose="02040604050505020304" pitchFamily="18" charset="0"/>
                <a:cs typeface="Arabic Typesetting" panose="020B0604020202020204" pitchFamily="66" charset="-78"/>
              </a:rPr>
              <a:t>Mermaid’s Mysterious Island p</a:t>
            </a:r>
            <a:r>
              <a:rPr lang="en-GB" sz="2700" b="1" dirty="0">
                <a:solidFill>
                  <a:srgbClr val="002060"/>
                </a:solidFill>
                <a:latin typeface="Century Schoolbook" panose="02040604050505020304" pitchFamily="18" charset="0"/>
                <a:cs typeface="Arabic Typesetting" panose="020B0604020202020204" pitchFamily="66" charset="-78"/>
              </a:rPr>
              <a:t>resent you an unforgettable experience full of adventures and emotions.</a:t>
            </a:r>
            <a:br>
              <a:rPr lang="en-GB" sz="2700" b="1" dirty="0">
                <a:solidFill>
                  <a:srgbClr val="002060"/>
                </a:solidFill>
                <a:latin typeface="Century Schoolbook" panose="02040604050505020304" pitchFamily="18" charset="0"/>
              </a:rPr>
            </a:br>
            <a:br>
              <a:rPr lang="en-GB" sz="2700" b="1" dirty="0">
                <a:solidFill>
                  <a:srgbClr val="002060"/>
                </a:solidFill>
              </a:rPr>
            </a:br>
            <a:endParaRPr lang="en-US" sz="2700" b="1" dirty="0">
              <a:solidFill>
                <a:srgbClr val="002060"/>
              </a:solidFill>
            </a:endParaRPr>
          </a:p>
        </p:txBody>
      </p:sp>
      <p:sp>
        <p:nvSpPr>
          <p:cNvPr id="3" name="Text Placeholder 2">
            <a:extLst>
              <a:ext uri="{FF2B5EF4-FFF2-40B4-BE49-F238E27FC236}">
                <a16:creationId xmlns:a16="http://schemas.microsoft.com/office/drawing/2014/main" id="{828CF132-1619-4879-8CA1-46AE626D90BC}"/>
              </a:ext>
            </a:extLst>
          </p:cNvPr>
          <p:cNvSpPr>
            <a:spLocks noGrp="1"/>
          </p:cNvSpPr>
          <p:nvPr>
            <p:ph type="body" idx="1"/>
          </p:nvPr>
        </p:nvSpPr>
        <p:spPr>
          <a:xfrm>
            <a:off x="638557" y="4770120"/>
            <a:ext cx="3377184" cy="1513114"/>
          </a:xfrm>
          <a:noFill/>
        </p:spPr>
        <p:txBody>
          <a:bodyPr vert="horz" lIns="91440" tIns="45720" rIns="91440" bIns="45720" rtlCol="0">
            <a:normAutofit/>
          </a:bodyPr>
          <a:lstStyle/>
          <a:p>
            <a:pPr algn="ctr">
              <a:spcAft>
                <a:spcPts val="0"/>
              </a:spcAft>
              <a:tabLst>
                <a:tab pos="2865755" algn="ctr"/>
                <a:tab pos="5731510" algn="r"/>
              </a:tabLst>
            </a:pPr>
            <a:endParaRPr lang="en-GB"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ctr"/>
            <a:r>
              <a:rPr lang="en-GB" b="1" dirty="0">
                <a:solidFill>
                  <a:srgbClr val="002060"/>
                </a:solidFill>
                <a:latin typeface="Felix Titling" panose="04060505060202020A04" pitchFamily="82" charset="0"/>
              </a:rPr>
              <a:t>Adventure in the magical world</a:t>
            </a:r>
            <a:endParaRPr lang="en-US" b="1" dirty="0">
              <a:solidFill>
                <a:srgbClr val="002060"/>
              </a:solidFill>
              <a:latin typeface="Felix Titling" panose="04060505060202020A04" pitchFamily="82" charset="0"/>
            </a:endParaRPr>
          </a:p>
        </p:txBody>
      </p:sp>
      <p:pic>
        <p:nvPicPr>
          <p:cNvPr id="5" name="Picture 4">
            <a:extLst>
              <a:ext uri="{FF2B5EF4-FFF2-40B4-BE49-F238E27FC236}">
                <a16:creationId xmlns:a16="http://schemas.microsoft.com/office/drawing/2014/main" id="{A2EA887D-9DEE-46C5-A107-DA64158906B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0148" r="-2" b="-2"/>
          <a:stretch/>
        </p:blipFill>
        <p:spPr>
          <a:xfrm>
            <a:off x="4654297" y="10"/>
            <a:ext cx="7537704" cy="6857990"/>
          </a:xfrm>
          <a:prstGeom prst="rect">
            <a:avLst/>
          </a:prstGeom>
        </p:spPr>
      </p:pic>
      <p:sp>
        <p:nvSpPr>
          <p:cNvPr id="6" name="TextBox 5">
            <a:extLst>
              <a:ext uri="{FF2B5EF4-FFF2-40B4-BE49-F238E27FC236}">
                <a16:creationId xmlns:a16="http://schemas.microsoft.com/office/drawing/2014/main" id="{E6202659-9B87-4823-BCE2-CFCFC28EEDAD}"/>
              </a:ext>
            </a:extLst>
          </p:cNvPr>
          <p:cNvSpPr txBox="1"/>
          <p:nvPr/>
        </p:nvSpPr>
        <p:spPr>
          <a:xfrm>
            <a:off x="12007271" y="6657945"/>
            <a:ext cx="184731" cy="200055"/>
          </a:xfrm>
          <a:prstGeom prst="rect">
            <a:avLst/>
          </a:prstGeom>
          <a:solidFill>
            <a:srgbClr val="000000"/>
          </a:solidFill>
        </p:spPr>
        <p:txBody>
          <a:bodyPr wrap="none" rtlCol="0">
            <a:spAutoFit/>
          </a:bodyPr>
          <a:lstStyle/>
          <a:p>
            <a:pPr algn="r">
              <a:spcAft>
                <a:spcPts val="600"/>
              </a:spcAft>
            </a:pPr>
            <a:endParaRPr lang="en-GB" sz="700" dirty="0">
              <a:solidFill>
                <a:srgbClr val="FFFFFF"/>
              </a:solidFill>
            </a:endParaRPr>
          </a:p>
        </p:txBody>
      </p:sp>
    </p:spTree>
    <p:extLst>
      <p:ext uri="{BB962C8B-B14F-4D97-AF65-F5344CB8AC3E}">
        <p14:creationId xmlns:p14="http://schemas.microsoft.com/office/powerpoint/2010/main" val="419373091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4841EA57-DEA6-4BE9-B11E-1FBCC76BE1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Картина, която съдържа вода, земя, открито, стол&#10;&#10;Описанието е генерирано автоматично">
            <a:extLst>
              <a:ext uri="{FF2B5EF4-FFF2-40B4-BE49-F238E27FC236}">
                <a16:creationId xmlns:a16="http://schemas.microsoft.com/office/drawing/2014/main" id="{3A056847-6A5B-40B7-8EA1-2BDD2C42890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6180" r="-3" b="29245"/>
          <a:stretch/>
        </p:blipFill>
        <p:spPr>
          <a:xfrm>
            <a:off x="5408023" y="10"/>
            <a:ext cx="6783975" cy="2285990"/>
          </a:xfrm>
          <a:custGeom>
            <a:avLst/>
            <a:gdLst>
              <a:gd name="connsiteX0" fmla="*/ 0 w 6265758"/>
              <a:gd name="connsiteY0" fmla="*/ 0 h 2286000"/>
              <a:gd name="connsiteX1" fmla="*/ 6265758 w 6265758"/>
              <a:gd name="connsiteY1" fmla="*/ 0 h 2286000"/>
              <a:gd name="connsiteX2" fmla="*/ 6265758 w 6265758"/>
              <a:gd name="connsiteY2" fmla="*/ 2286000 h 2286000"/>
              <a:gd name="connsiteX3" fmla="*/ 1062168 w 6265758"/>
              <a:gd name="connsiteY3" fmla="*/ 2286000 h 2286000"/>
              <a:gd name="connsiteX4" fmla="*/ 790683 w 6265758"/>
              <a:gd name="connsiteY4" fmla="*/ 1700078 h 2286000"/>
              <a:gd name="connsiteX5" fmla="*/ 787725 w 6265758"/>
              <a:gd name="connsiteY5" fmla="*/ 1700078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65758" h="2286000">
                <a:moveTo>
                  <a:pt x="0" y="0"/>
                </a:moveTo>
                <a:lnTo>
                  <a:pt x="6265758" y="0"/>
                </a:lnTo>
                <a:lnTo>
                  <a:pt x="6265758" y="2286000"/>
                </a:lnTo>
                <a:lnTo>
                  <a:pt x="1062168" y="2286000"/>
                </a:lnTo>
                <a:lnTo>
                  <a:pt x="790683" y="1700078"/>
                </a:lnTo>
                <a:lnTo>
                  <a:pt x="787725" y="1700078"/>
                </a:lnTo>
                <a:close/>
              </a:path>
            </a:pathLst>
          </a:custGeom>
        </p:spPr>
      </p:pic>
      <p:pic>
        <p:nvPicPr>
          <p:cNvPr id="8" name="Картина 7" descr="Картина, която съдържа дърво, открито, небе, вода&#10;&#10;Описанието е генерирано автоматично">
            <a:extLst>
              <a:ext uri="{FF2B5EF4-FFF2-40B4-BE49-F238E27FC236}">
                <a16:creationId xmlns:a16="http://schemas.microsoft.com/office/drawing/2014/main" id="{19DD29A8-35CD-4CD7-AD3F-361AB5DF2096}"/>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5561" b="14199"/>
          <a:stretch/>
        </p:blipFill>
        <p:spPr>
          <a:xfrm>
            <a:off x="6484433" y="2286000"/>
            <a:ext cx="5707565" cy="2286000"/>
          </a:xfrm>
          <a:custGeom>
            <a:avLst/>
            <a:gdLst>
              <a:gd name="connsiteX0" fmla="*/ 0 w 5203590"/>
              <a:gd name="connsiteY0" fmla="*/ 0 h 2286000"/>
              <a:gd name="connsiteX1" fmla="*/ 5203590 w 5203590"/>
              <a:gd name="connsiteY1" fmla="*/ 0 h 2286000"/>
              <a:gd name="connsiteX2" fmla="*/ 5203590 w 5203590"/>
              <a:gd name="connsiteY2" fmla="*/ 2286000 h 2286000"/>
              <a:gd name="connsiteX3" fmla="*/ 1059212 w 5203590"/>
              <a:gd name="connsiteY3" fmla="*/ 2286000 h 2286000"/>
              <a:gd name="connsiteX4" fmla="*/ 925708 w 5203590"/>
              <a:gd name="connsiteY4" fmla="*/ 1997870 h 2286000"/>
              <a:gd name="connsiteX5" fmla="*/ 925707 w 5203590"/>
              <a:gd name="connsiteY5" fmla="*/ 1997870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03590" h="2286000">
                <a:moveTo>
                  <a:pt x="0" y="0"/>
                </a:moveTo>
                <a:lnTo>
                  <a:pt x="5203590" y="0"/>
                </a:lnTo>
                <a:lnTo>
                  <a:pt x="5203590" y="2286000"/>
                </a:lnTo>
                <a:lnTo>
                  <a:pt x="1059212" y="2286000"/>
                </a:lnTo>
                <a:lnTo>
                  <a:pt x="925708" y="1997870"/>
                </a:lnTo>
                <a:lnTo>
                  <a:pt x="925707" y="1997870"/>
                </a:lnTo>
                <a:close/>
              </a:path>
            </a:pathLst>
          </a:custGeom>
        </p:spPr>
      </p:pic>
      <p:pic>
        <p:nvPicPr>
          <p:cNvPr id="4" name="Картина 3" descr="Картина, която съдържа вода, открито, природа, небе&#10;&#10;Описанието е генерирано автоматично">
            <a:extLst>
              <a:ext uri="{FF2B5EF4-FFF2-40B4-BE49-F238E27FC236}">
                <a16:creationId xmlns:a16="http://schemas.microsoft.com/office/drawing/2014/main" id="{F816E526-B2E8-4916-9F15-2105A0897FED}"/>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6510"/>
          <a:stretch/>
        </p:blipFill>
        <p:spPr>
          <a:xfrm>
            <a:off x="8047618" y="4572000"/>
            <a:ext cx="4144382" cy="2286000"/>
          </a:xfrm>
          <a:custGeom>
            <a:avLst/>
            <a:gdLst>
              <a:gd name="connsiteX0" fmla="*/ 0 w 4144382"/>
              <a:gd name="connsiteY0" fmla="*/ 0 h 2286000"/>
              <a:gd name="connsiteX1" fmla="*/ 4144382 w 4144382"/>
              <a:gd name="connsiteY1" fmla="*/ 0 h 2286000"/>
              <a:gd name="connsiteX2" fmla="*/ 4144382 w 4144382"/>
              <a:gd name="connsiteY2" fmla="*/ 2286000 h 2286000"/>
              <a:gd name="connsiteX3" fmla="*/ 1054581 w 4144382"/>
              <a:gd name="connsiteY3" fmla="*/ 2286000 h 2286000"/>
              <a:gd name="connsiteX4" fmla="*/ 1054581 w 4144382"/>
              <a:gd name="connsiteY4" fmla="*/ 2285999 h 2286000"/>
              <a:gd name="connsiteX5" fmla="*/ 1059211 w 4144382"/>
              <a:gd name="connsiteY5" fmla="*/ 2285999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4382" h="2286000">
                <a:moveTo>
                  <a:pt x="0" y="0"/>
                </a:moveTo>
                <a:lnTo>
                  <a:pt x="4144382" y="0"/>
                </a:lnTo>
                <a:lnTo>
                  <a:pt x="4144382" y="2286000"/>
                </a:lnTo>
                <a:lnTo>
                  <a:pt x="1054581" y="2286000"/>
                </a:lnTo>
                <a:lnTo>
                  <a:pt x="1054581" y="2285999"/>
                </a:lnTo>
                <a:lnTo>
                  <a:pt x="1059211" y="2285999"/>
                </a:lnTo>
                <a:close/>
              </a:path>
            </a:pathLst>
          </a:custGeom>
        </p:spPr>
      </p:pic>
      <p:sp>
        <p:nvSpPr>
          <p:cNvPr id="64" name="Freeform 15">
            <a:extLst>
              <a:ext uri="{FF2B5EF4-FFF2-40B4-BE49-F238E27FC236}">
                <a16:creationId xmlns:a16="http://schemas.microsoft.com/office/drawing/2014/main" id="{A26922E4-CEB0-4BFE-BAD1-403E6A417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0203" cy="6858000"/>
          </a:xfrm>
          <a:custGeom>
            <a:avLst/>
            <a:gdLst>
              <a:gd name="connsiteX0" fmla="*/ 0 w 9590203"/>
              <a:gd name="connsiteY0" fmla="*/ 0 h 6858000"/>
              <a:gd name="connsiteX1" fmla="*/ 6414049 w 9590203"/>
              <a:gd name="connsiteY1" fmla="*/ 0 h 6858000"/>
              <a:gd name="connsiteX2" fmla="*/ 9590203 w 9590203"/>
              <a:gd name="connsiteY2" fmla="*/ 6858000 h 6858000"/>
              <a:gd name="connsiteX3" fmla="*/ 0 w 959020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590203" h="6858000">
                <a:moveTo>
                  <a:pt x="0" y="0"/>
                </a:moveTo>
                <a:lnTo>
                  <a:pt x="6414049" y="0"/>
                </a:lnTo>
                <a:lnTo>
                  <a:pt x="9590203" y="6858000"/>
                </a:lnTo>
                <a:lnTo>
                  <a:pt x="0" y="6858000"/>
                </a:ln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A0F06B3-039E-4977-9B34-E9800E1F9B02}"/>
              </a:ext>
            </a:extLst>
          </p:cNvPr>
          <p:cNvSpPr>
            <a:spLocks noGrp="1"/>
          </p:cNvSpPr>
          <p:nvPr>
            <p:ph type="title"/>
          </p:nvPr>
        </p:nvSpPr>
        <p:spPr>
          <a:xfrm>
            <a:off x="838200" y="365125"/>
            <a:ext cx="5088040" cy="1325563"/>
          </a:xfrm>
        </p:spPr>
        <p:txBody>
          <a:bodyPr vert="horz" lIns="91440" tIns="45720" rIns="91440" bIns="45720" rtlCol="0">
            <a:normAutofit/>
          </a:bodyPr>
          <a:lstStyle/>
          <a:p>
            <a:r>
              <a:rPr lang="en-US" sz="2800" b="1" u="sng" dirty="0">
                <a:solidFill>
                  <a:srgbClr val="002060"/>
                </a:solidFill>
                <a:latin typeface="Felix Titling" panose="04060505060202020A04" pitchFamily="82" charset="0"/>
              </a:rPr>
              <a:t>Business overview</a:t>
            </a:r>
            <a:r>
              <a:rPr lang="en-US" sz="2800" b="1" u="sng" dirty="0">
                <a:solidFill>
                  <a:srgbClr val="000000"/>
                </a:solidFill>
                <a:latin typeface="Felix Titling" panose="04060505060202020A04" pitchFamily="82" charset="0"/>
              </a:rPr>
              <a:t>:</a:t>
            </a:r>
            <a:br>
              <a:rPr lang="en-US" sz="1600" dirty="0">
                <a:solidFill>
                  <a:srgbClr val="000000"/>
                </a:solidFill>
              </a:rPr>
            </a:br>
            <a:r>
              <a:rPr lang="en-US" sz="1600" dirty="0">
                <a:solidFill>
                  <a:srgbClr val="000000"/>
                </a:solidFill>
              </a:rPr>
              <a:t> </a:t>
            </a:r>
          </a:p>
        </p:txBody>
      </p:sp>
      <p:sp>
        <p:nvSpPr>
          <p:cNvPr id="12" name="Контейнер за съдържание 11">
            <a:extLst>
              <a:ext uri="{FF2B5EF4-FFF2-40B4-BE49-F238E27FC236}">
                <a16:creationId xmlns:a16="http://schemas.microsoft.com/office/drawing/2014/main" id="{C706B0EE-6CC9-4BDD-B111-9A51D2522412}"/>
              </a:ext>
            </a:extLst>
          </p:cNvPr>
          <p:cNvSpPr>
            <a:spLocks noGrp="1"/>
          </p:cNvSpPr>
          <p:nvPr>
            <p:ph idx="1"/>
          </p:nvPr>
        </p:nvSpPr>
        <p:spPr>
          <a:xfrm>
            <a:off x="0" y="1541416"/>
            <a:ext cx="6622869" cy="5316573"/>
          </a:xfrm>
        </p:spPr>
        <p:txBody>
          <a:bodyPr>
            <a:normAutofit/>
          </a:bodyPr>
          <a:lstStyle/>
          <a:p>
            <a:pPr marL="0" indent="0">
              <a:buNone/>
            </a:pPr>
            <a:r>
              <a:rPr lang="en-GB" sz="2000" b="1" dirty="0">
                <a:solidFill>
                  <a:srgbClr val="002060"/>
                </a:solidFill>
                <a:latin typeface="Century Schoolbook" panose="02040604050505020304" pitchFamily="18" charset="0"/>
              </a:rPr>
              <a:t>Providing all the comforts and conveniences that best a five-superstar resort can provide, Mermaid's Mysterious Island is the culmination of the vision of each elite holiday.</a:t>
            </a:r>
          </a:p>
          <a:p>
            <a:pPr marL="0" indent="0">
              <a:buNone/>
            </a:pPr>
            <a:r>
              <a:rPr lang="en-GB" sz="2000" b="1" dirty="0">
                <a:solidFill>
                  <a:srgbClr val="002060"/>
                </a:solidFill>
                <a:latin typeface="Century Schoolbook" panose="02040604050505020304" pitchFamily="18" charset="0"/>
              </a:rPr>
              <a:t>The Mermaid venture is more than a hotel. This is a lifestyles-changing enjoy, a celebration of the miracles of nature, an instance of accountable conduct towards our surroundings.</a:t>
            </a:r>
          </a:p>
          <a:p>
            <a:pPr marL="0" indent="0">
              <a:buNone/>
            </a:pPr>
            <a:r>
              <a:rPr lang="en-GB" sz="2000" b="1" dirty="0">
                <a:solidFill>
                  <a:srgbClr val="002060"/>
                </a:solidFill>
                <a:latin typeface="Century Schoolbook" panose="02040604050505020304" pitchFamily="18" charset="0"/>
              </a:rPr>
              <a:t>Around Mermaid Mysterious Island site visitors will anticipate an intact tropical marine atmosphere. A special application has been created to prevent the terrible impact in this environment - in the course of the construction and operation of the lodge, which provides the most inspiring imaginative and prescient of our guests for many years.</a:t>
            </a:r>
          </a:p>
        </p:txBody>
      </p:sp>
    </p:spTree>
    <p:extLst>
      <p:ext uri="{BB962C8B-B14F-4D97-AF65-F5344CB8AC3E}">
        <p14:creationId xmlns:p14="http://schemas.microsoft.com/office/powerpoint/2010/main" val="3029806767"/>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Заглавие 2">
            <a:extLst>
              <a:ext uri="{FF2B5EF4-FFF2-40B4-BE49-F238E27FC236}">
                <a16:creationId xmlns:a16="http://schemas.microsoft.com/office/drawing/2014/main" id="{6F03EA76-8AFA-41E2-8ECA-63F7068A6475}"/>
              </a:ext>
            </a:extLst>
          </p:cNvPr>
          <p:cNvSpPr>
            <a:spLocks noGrp="1"/>
          </p:cNvSpPr>
          <p:nvPr>
            <p:ph type="title"/>
          </p:nvPr>
        </p:nvSpPr>
        <p:spPr>
          <a:xfrm>
            <a:off x="385521" y="241511"/>
            <a:ext cx="11515470" cy="1275652"/>
          </a:xfrm>
          <a:solidFill>
            <a:srgbClr val="002060"/>
          </a:solidFill>
        </p:spPr>
        <p:txBody>
          <a:bodyPr vert="horz" lIns="91440" tIns="45720" rIns="91440" bIns="45720" rtlCol="0" anchor="b">
            <a:normAutofit/>
          </a:bodyPr>
          <a:lstStyle/>
          <a:p>
            <a:pPr algn="ctr"/>
            <a:r>
              <a:rPr lang="en-US" sz="2800" b="1" u="sng" dirty="0">
                <a:solidFill>
                  <a:srgbClr val="FFC000"/>
                </a:solidFill>
                <a:latin typeface="Felix Titling" panose="04060505060202020A04" pitchFamily="82" charset="0"/>
              </a:rPr>
              <a:t>Our Location: </a:t>
            </a:r>
            <a:r>
              <a:rPr lang="en-US" sz="2800" b="1" dirty="0">
                <a:solidFill>
                  <a:srgbClr val="FFC000"/>
                </a:solidFill>
                <a:latin typeface="Felix Titling" panose="04060505060202020A04" pitchFamily="82" charset="0"/>
              </a:rPr>
              <a:t>the mystery will begin once you are arrived in Fiji</a:t>
            </a:r>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21" name="Контейнер за съдържание 20" descr="Картина, която съдържа текст, карта&#10;&#10;Описанието е генерирано автоматично">
            <a:extLst>
              <a:ext uri="{FF2B5EF4-FFF2-40B4-BE49-F238E27FC236}">
                <a16:creationId xmlns:a16="http://schemas.microsoft.com/office/drawing/2014/main" id="{5ED6282B-61A2-4C48-BF4C-F31EC78FDF14}"/>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5521" y="2457298"/>
            <a:ext cx="5348009" cy="3997637"/>
          </a:xfrm>
          <a:prstGeom prst="rect">
            <a:avLst/>
          </a:prstGeom>
        </p:spPr>
      </p:pic>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2" name="Картина 1">
            <a:extLst>
              <a:ext uri="{FF2B5EF4-FFF2-40B4-BE49-F238E27FC236}">
                <a16:creationId xmlns:a16="http://schemas.microsoft.com/office/drawing/2014/main" id="{17F43FED-5D53-47E4-8798-3654ABCAF7EB}"/>
              </a:ext>
            </a:extLst>
          </p:cNvPr>
          <p:cNvPicPr>
            <a:picLocks noChangeAspect="1"/>
          </p:cNvPicPr>
          <p:nvPr/>
        </p:nvPicPr>
        <p:blipFill rotWithShape="1">
          <a:blip r:embed="rId4"/>
          <a:srcRect l="6624" r="10007" b="2"/>
          <a:stretch/>
        </p:blipFill>
        <p:spPr>
          <a:xfrm>
            <a:off x="6445074" y="2426818"/>
            <a:ext cx="5455917" cy="3997637"/>
          </a:xfrm>
          <a:prstGeom prst="rect">
            <a:avLst/>
          </a:prstGeom>
        </p:spPr>
      </p:pic>
      <p:sp>
        <p:nvSpPr>
          <p:cNvPr id="26" name="Текстово поле 25">
            <a:extLst>
              <a:ext uri="{FF2B5EF4-FFF2-40B4-BE49-F238E27FC236}">
                <a16:creationId xmlns:a16="http://schemas.microsoft.com/office/drawing/2014/main" id="{A6F72972-38E5-4016-B68B-E5A3D6295FD6}"/>
              </a:ext>
            </a:extLst>
          </p:cNvPr>
          <p:cNvSpPr txBox="1"/>
          <p:nvPr/>
        </p:nvSpPr>
        <p:spPr>
          <a:xfrm>
            <a:off x="396877" y="1517163"/>
            <a:ext cx="11438793" cy="646331"/>
          </a:xfrm>
          <a:prstGeom prst="rect">
            <a:avLst/>
          </a:prstGeom>
          <a:solidFill>
            <a:srgbClr val="002060"/>
          </a:solidFill>
        </p:spPr>
        <p:txBody>
          <a:bodyPr wrap="square" rtlCol="0">
            <a:spAutoFit/>
          </a:bodyPr>
          <a:lstStyle/>
          <a:p>
            <a:pPr algn="ctr"/>
            <a:r>
              <a:rPr lang="en-GB" b="1" dirty="0">
                <a:solidFill>
                  <a:srgbClr val="FFC000"/>
                </a:solidFill>
                <a:latin typeface="Century Schoolbook" panose="02040604050505020304" pitchFamily="18" charset="0"/>
              </a:rPr>
              <a:t>Take your passport  up, as you're about to embark on a world–elegance voyage to a vicinity that no one knew existed… till now.</a:t>
            </a:r>
          </a:p>
        </p:txBody>
      </p:sp>
    </p:spTree>
    <p:extLst>
      <p:ext uri="{BB962C8B-B14F-4D97-AF65-F5344CB8AC3E}">
        <p14:creationId xmlns:p14="http://schemas.microsoft.com/office/powerpoint/2010/main" val="429091959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7437D3-150D-426A-97E4-EA5D796FA08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 b="34872"/>
          <a:stretch/>
        </p:blipFill>
        <p:spPr>
          <a:xfrm>
            <a:off x="4493436" y="293304"/>
            <a:ext cx="7698564" cy="1822879"/>
          </a:xfrm>
          <a:custGeom>
            <a:avLst/>
            <a:gdLst>
              <a:gd name="connsiteX0" fmla="*/ 1549963 w 7698564"/>
              <a:gd name="connsiteY0" fmla="*/ 0 h 3346705"/>
              <a:gd name="connsiteX1" fmla="*/ 1555540 w 7698564"/>
              <a:gd name="connsiteY1" fmla="*/ 0 h 3346705"/>
              <a:gd name="connsiteX2" fmla="*/ 2621768 w 7698564"/>
              <a:gd name="connsiteY2" fmla="*/ 0 h 3346705"/>
              <a:gd name="connsiteX3" fmla="*/ 6451640 w 7698564"/>
              <a:gd name="connsiteY3" fmla="*/ 0 h 3346705"/>
              <a:gd name="connsiteX4" fmla="*/ 6451640 w 7698564"/>
              <a:gd name="connsiteY4" fmla="*/ 479 h 3346705"/>
              <a:gd name="connsiteX5" fmla="*/ 7698564 w 7698564"/>
              <a:gd name="connsiteY5" fmla="*/ 479 h 3346705"/>
              <a:gd name="connsiteX6" fmla="*/ 7698564 w 7698564"/>
              <a:gd name="connsiteY6" fmla="*/ 3346705 h 3346705"/>
              <a:gd name="connsiteX7" fmla="*/ 0 w 7698564"/>
              <a:gd name="connsiteY7"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98564" h="3346705">
                <a:moveTo>
                  <a:pt x="1549963" y="0"/>
                </a:moveTo>
                <a:lnTo>
                  <a:pt x="1555540" y="0"/>
                </a:lnTo>
                <a:lnTo>
                  <a:pt x="2621768" y="0"/>
                </a:lnTo>
                <a:lnTo>
                  <a:pt x="6451640" y="0"/>
                </a:lnTo>
                <a:lnTo>
                  <a:pt x="6451640" y="479"/>
                </a:lnTo>
                <a:lnTo>
                  <a:pt x="7698564" y="479"/>
                </a:lnTo>
                <a:lnTo>
                  <a:pt x="7698564" y="3346705"/>
                </a:lnTo>
                <a:lnTo>
                  <a:pt x="0" y="3346705"/>
                </a:lnTo>
                <a:close/>
              </a:path>
            </a:pathLst>
          </a:custGeom>
        </p:spPr>
      </p:pic>
      <p:pic>
        <p:nvPicPr>
          <p:cNvPr id="12" name="Picture 11">
            <a:extLst>
              <a:ext uri="{FF2B5EF4-FFF2-40B4-BE49-F238E27FC236}">
                <a16:creationId xmlns:a16="http://schemas.microsoft.com/office/drawing/2014/main" id="{5835C89F-4C9B-49A4-AA2D-33BACDB335AC}"/>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2997" r="-3" b="1116"/>
          <a:stretch/>
        </p:blipFill>
        <p:spPr>
          <a:xfrm>
            <a:off x="20" y="293071"/>
            <a:ext cx="5859777" cy="1822879"/>
          </a:xfrm>
          <a:custGeom>
            <a:avLst/>
            <a:gdLst>
              <a:gd name="connsiteX0" fmla="*/ 0 w 5859797"/>
              <a:gd name="connsiteY0" fmla="*/ 0 h 3346705"/>
              <a:gd name="connsiteX1" fmla="*/ 5859797 w 5859797"/>
              <a:gd name="connsiteY1" fmla="*/ 0 h 3346705"/>
              <a:gd name="connsiteX2" fmla="*/ 4309834 w 5859797"/>
              <a:gd name="connsiteY2" fmla="*/ 3346705 h 3346705"/>
              <a:gd name="connsiteX3" fmla="*/ 4304257 w 5859797"/>
              <a:gd name="connsiteY3" fmla="*/ 3346705 h 3346705"/>
              <a:gd name="connsiteX4" fmla="*/ 3238029 w 5859797"/>
              <a:gd name="connsiteY4" fmla="*/ 3346705 h 3346705"/>
              <a:gd name="connsiteX5" fmla="*/ 0 w 5859797"/>
              <a:gd name="connsiteY5"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9797" h="3346705">
                <a:moveTo>
                  <a:pt x="0" y="0"/>
                </a:moveTo>
                <a:lnTo>
                  <a:pt x="5859797" y="0"/>
                </a:lnTo>
                <a:lnTo>
                  <a:pt x="4309834" y="3346705"/>
                </a:lnTo>
                <a:lnTo>
                  <a:pt x="4304257" y="3346705"/>
                </a:lnTo>
                <a:lnTo>
                  <a:pt x="3238029" y="3346705"/>
                </a:lnTo>
                <a:lnTo>
                  <a:pt x="0" y="3346705"/>
                </a:lnTo>
                <a:close/>
              </a:path>
            </a:pathLst>
          </a:custGeom>
        </p:spPr>
      </p:pic>
      <p:pic>
        <p:nvPicPr>
          <p:cNvPr id="9" name="Picture 8">
            <a:extLst>
              <a:ext uri="{FF2B5EF4-FFF2-40B4-BE49-F238E27FC236}">
                <a16:creationId xmlns:a16="http://schemas.microsoft.com/office/drawing/2014/main" id="{75F1E18F-F1C6-4089-9943-6E3B1D3000ED}"/>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r="1810" b="-2"/>
          <a:stretch/>
        </p:blipFill>
        <p:spPr>
          <a:xfrm>
            <a:off x="6350089" y="3147656"/>
            <a:ext cx="5841911" cy="1698665"/>
          </a:xfrm>
          <a:custGeom>
            <a:avLst/>
            <a:gdLst>
              <a:gd name="connsiteX0" fmla="*/ 1549963 w 5841911"/>
              <a:gd name="connsiteY0" fmla="*/ 0 h 3346705"/>
              <a:gd name="connsiteX1" fmla="*/ 1555540 w 5841911"/>
              <a:gd name="connsiteY1" fmla="*/ 0 h 3346705"/>
              <a:gd name="connsiteX2" fmla="*/ 2621768 w 5841911"/>
              <a:gd name="connsiteY2" fmla="*/ 0 h 3346705"/>
              <a:gd name="connsiteX3" fmla="*/ 5841911 w 5841911"/>
              <a:gd name="connsiteY3" fmla="*/ 0 h 3346705"/>
              <a:gd name="connsiteX4" fmla="*/ 5841911 w 5841911"/>
              <a:gd name="connsiteY4" fmla="*/ 3346705 h 3346705"/>
              <a:gd name="connsiteX5" fmla="*/ 0 w 5841911"/>
              <a:gd name="connsiteY5"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41911" h="3346705">
                <a:moveTo>
                  <a:pt x="1549963" y="0"/>
                </a:moveTo>
                <a:lnTo>
                  <a:pt x="1555540" y="0"/>
                </a:lnTo>
                <a:lnTo>
                  <a:pt x="2621768" y="0"/>
                </a:lnTo>
                <a:lnTo>
                  <a:pt x="5841911" y="0"/>
                </a:lnTo>
                <a:lnTo>
                  <a:pt x="5841911" y="3346705"/>
                </a:lnTo>
                <a:lnTo>
                  <a:pt x="0" y="3346705"/>
                </a:lnTo>
                <a:close/>
              </a:path>
            </a:pathLst>
          </a:custGeom>
        </p:spPr>
      </p:pic>
      <p:pic>
        <p:nvPicPr>
          <p:cNvPr id="6" name="Picture 5">
            <a:extLst>
              <a:ext uri="{FF2B5EF4-FFF2-40B4-BE49-F238E27FC236}">
                <a16:creationId xmlns:a16="http://schemas.microsoft.com/office/drawing/2014/main" id="{D3445541-F41F-47D1-AEEA-F1A46DF735DC}"/>
              </a:ext>
            </a:extLst>
          </p:cNvPr>
          <p:cNvPicPr>
            <a:picLocks noChangeAspect="1"/>
          </p:cNvPicPr>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5943" r="-2" b="5373"/>
          <a:stretch/>
        </p:blipFill>
        <p:spPr>
          <a:xfrm>
            <a:off x="0" y="3163467"/>
            <a:ext cx="7698544" cy="1682854"/>
          </a:xfrm>
          <a:custGeom>
            <a:avLst/>
            <a:gdLst>
              <a:gd name="connsiteX0" fmla="*/ 0 w 7698564"/>
              <a:gd name="connsiteY0" fmla="*/ 0 h 3346705"/>
              <a:gd name="connsiteX1" fmla="*/ 7698564 w 7698564"/>
              <a:gd name="connsiteY1" fmla="*/ 0 h 3346705"/>
              <a:gd name="connsiteX2" fmla="*/ 6148601 w 7698564"/>
              <a:gd name="connsiteY2" fmla="*/ 3346705 h 3346705"/>
              <a:gd name="connsiteX3" fmla="*/ 6143024 w 7698564"/>
              <a:gd name="connsiteY3" fmla="*/ 3346705 h 3346705"/>
              <a:gd name="connsiteX4" fmla="*/ 5076796 w 7698564"/>
              <a:gd name="connsiteY4" fmla="*/ 3346705 h 3346705"/>
              <a:gd name="connsiteX5" fmla="*/ 1246924 w 7698564"/>
              <a:gd name="connsiteY5" fmla="*/ 3346705 h 3346705"/>
              <a:gd name="connsiteX6" fmla="*/ 1246924 w 7698564"/>
              <a:gd name="connsiteY6" fmla="*/ 3346226 h 3346705"/>
              <a:gd name="connsiteX7" fmla="*/ 0 w 7698564"/>
              <a:gd name="connsiteY7" fmla="*/ 3346226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98564" h="3346705">
                <a:moveTo>
                  <a:pt x="0" y="0"/>
                </a:moveTo>
                <a:lnTo>
                  <a:pt x="7698564" y="0"/>
                </a:lnTo>
                <a:lnTo>
                  <a:pt x="6148601" y="3346705"/>
                </a:lnTo>
                <a:lnTo>
                  <a:pt x="6143024" y="3346705"/>
                </a:lnTo>
                <a:lnTo>
                  <a:pt x="5076796" y="3346705"/>
                </a:lnTo>
                <a:lnTo>
                  <a:pt x="1246924" y="3346705"/>
                </a:lnTo>
                <a:lnTo>
                  <a:pt x="1246924" y="3346226"/>
                </a:lnTo>
                <a:lnTo>
                  <a:pt x="0" y="3346226"/>
                </a:lnTo>
                <a:close/>
              </a:path>
            </a:pathLst>
          </a:custGeom>
        </p:spPr>
      </p:pic>
      <p:sp>
        <p:nvSpPr>
          <p:cNvPr id="14" name="TextBox 13">
            <a:extLst>
              <a:ext uri="{FF2B5EF4-FFF2-40B4-BE49-F238E27FC236}">
                <a16:creationId xmlns:a16="http://schemas.microsoft.com/office/drawing/2014/main" id="{C88BA5F2-B108-4CCC-803F-64304C675778}"/>
              </a:ext>
            </a:extLst>
          </p:cNvPr>
          <p:cNvSpPr txBox="1"/>
          <p:nvPr/>
        </p:nvSpPr>
        <p:spPr>
          <a:xfrm>
            <a:off x="-1" y="2131993"/>
            <a:ext cx="12192001" cy="1015663"/>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6000" dirty="0">
                <a:solidFill>
                  <a:srgbClr val="FFFF00"/>
                </a:solidFill>
              </a:rPr>
              <a:t>Our</a:t>
            </a:r>
            <a:r>
              <a:rPr lang="en-GB" sz="6000" dirty="0"/>
              <a:t> </a:t>
            </a:r>
            <a:r>
              <a:rPr lang="en-GB" sz="6000" dirty="0">
                <a:solidFill>
                  <a:srgbClr val="FF0000"/>
                </a:solidFill>
              </a:rPr>
              <a:t>product’s</a:t>
            </a:r>
            <a:r>
              <a:rPr lang="en-GB" sz="6000" dirty="0"/>
              <a:t> </a:t>
            </a:r>
            <a:r>
              <a:rPr lang="en-GB" sz="6000" dirty="0">
                <a:solidFill>
                  <a:srgbClr val="FF33CC"/>
                </a:solidFill>
              </a:rPr>
              <a:t>and</a:t>
            </a:r>
            <a:r>
              <a:rPr lang="en-GB" sz="6000" dirty="0">
                <a:solidFill>
                  <a:schemeClr val="accent2">
                    <a:lumMod val="75000"/>
                  </a:schemeClr>
                </a:solidFill>
              </a:rPr>
              <a:t> </a:t>
            </a:r>
            <a:r>
              <a:rPr lang="en-GB" sz="6000" dirty="0">
                <a:solidFill>
                  <a:srgbClr val="66FF33"/>
                </a:solidFill>
              </a:rPr>
              <a:t>service’s</a:t>
            </a:r>
            <a:r>
              <a:rPr lang="en-GB" sz="6000" dirty="0">
                <a:solidFill>
                  <a:srgbClr val="FF33CC"/>
                </a:solidFill>
              </a:rPr>
              <a:t>:</a:t>
            </a:r>
          </a:p>
        </p:txBody>
      </p:sp>
      <p:sp>
        <p:nvSpPr>
          <p:cNvPr id="2" name="TextBox 1">
            <a:extLst>
              <a:ext uri="{FF2B5EF4-FFF2-40B4-BE49-F238E27FC236}">
                <a16:creationId xmlns:a16="http://schemas.microsoft.com/office/drawing/2014/main" id="{916BE3DF-D453-455A-B21D-1447AF15AF7B}"/>
              </a:ext>
            </a:extLst>
          </p:cNvPr>
          <p:cNvSpPr txBox="1"/>
          <p:nvPr/>
        </p:nvSpPr>
        <p:spPr>
          <a:xfrm>
            <a:off x="-1" y="5456949"/>
            <a:ext cx="12192000" cy="369332"/>
          </a:xfrm>
          <a:prstGeom prst="rect">
            <a:avLst/>
          </a:prstGeom>
          <a:solidFill>
            <a:schemeClr val="bg2"/>
          </a:solidFill>
          <a:ln>
            <a:solidFill>
              <a:srgbClr val="66FF33"/>
            </a:solidFill>
          </a:ln>
        </p:spPr>
        <p:txBody>
          <a:bodyPr wrap="square" rtlCol="0">
            <a:spAutoFit/>
          </a:bodyPr>
          <a:lstStyle/>
          <a:p>
            <a:r>
              <a:rPr lang="en-GB" dirty="0"/>
              <a:t>Mermaid’s Mysterious Island </a:t>
            </a:r>
          </a:p>
        </p:txBody>
      </p:sp>
      <p:sp>
        <p:nvSpPr>
          <p:cNvPr id="8" name="TextBox 1">
            <a:extLst>
              <a:ext uri="{FF2B5EF4-FFF2-40B4-BE49-F238E27FC236}">
                <a16:creationId xmlns:a16="http://schemas.microsoft.com/office/drawing/2014/main" id="{07E99E22-ACCC-4431-847D-F66B1CEA6D40}"/>
              </a:ext>
            </a:extLst>
          </p:cNvPr>
          <p:cNvSpPr txBox="1"/>
          <p:nvPr/>
        </p:nvSpPr>
        <p:spPr>
          <a:xfrm>
            <a:off x="-1" y="4862132"/>
            <a:ext cx="12192001" cy="9910405"/>
          </a:xfrm>
          <a:prstGeom prst="rect">
            <a:avLst/>
          </a:prstGeom>
          <a:solidFill>
            <a:schemeClr val="bg2"/>
          </a:solidFill>
          <a:ln>
            <a:solidFill>
              <a:srgbClr val="66FF33"/>
            </a:solidFill>
          </a:ln>
        </p:spPr>
        <p:txBody>
          <a:bodyPr wrap="square" rtlCol="0">
            <a:spAutoFit/>
          </a:bodyPr>
          <a:lstStyle/>
          <a:p>
            <a:r>
              <a:rPr lang="en-GB" sz="1600" b="1" dirty="0">
                <a:solidFill>
                  <a:srgbClr val="002060"/>
                </a:solidFill>
                <a:latin typeface="Century Schoolbook" panose="02040604050505020304" pitchFamily="18" charset="0"/>
              </a:rPr>
              <a:t>Mermaid Mysterious Island offers two types of guest rooms, one above the ground and one under the surface. Guests will have the opportunity to get to know each comfortable, intimate world during their stay, with full access to facilities in both areas.</a:t>
            </a:r>
          </a:p>
          <a:p>
            <a:r>
              <a:rPr lang="en-GB" sz="1600" b="1" u="sng" dirty="0">
                <a:solidFill>
                  <a:srgbClr val="002060"/>
                </a:solidFill>
                <a:latin typeface="Felix Titling" panose="04060505060202020A04" pitchFamily="82" charset="0"/>
              </a:rPr>
              <a:t>Each of 24 suites and 48 luxury bungalows includes:</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Library;</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Personal cabinet with voice/data access, Wi-Fi and high-speed internet, as well as multi-line phones;</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Entertainment technologies: CD/DVD player; and satellite radio with surround sound;</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Refrigerators with gourmet snacks, champagne, wines, and soft drinks;</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Rich marble bathrooms with a large jacuzzi.</a:t>
            </a:r>
          </a:p>
          <a:p>
            <a:r>
              <a:rPr lang="en-GB" b="1" u="sng" dirty="0">
                <a:solidFill>
                  <a:srgbClr val="002060"/>
                </a:solidFill>
                <a:latin typeface="Felix Titling" panose="04060505060202020A04" pitchFamily="82" charset="0"/>
              </a:rPr>
              <a:t>Available services include:</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 Two fine dining options, one on the land and one under the sea;</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diving shop;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retail boutique;</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library;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theatre room;</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conference room;</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wedding chapel.</a:t>
            </a:r>
          </a:p>
          <a:p>
            <a:r>
              <a:rPr lang="en-GB" b="1" u="sng" dirty="0">
                <a:solidFill>
                  <a:srgbClr val="002060"/>
                </a:solidFill>
                <a:latin typeface="Felix Titling" panose="04060505060202020A04" pitchFamily="82" charset="0"/>
              </a:rPr>
              <a:t>Fitness facilities include</a:t>
            </a:r>
            <a:r>
              <a:rPr lang="en-GB" b="1" u="sng" dirty="0">
                <a:solidFill>
                  <a:srgbClr val="002060"/>
                </a:solidFill>
                <a:latin typeface="Century Schoolbook" panose="02040604050505020304" pitchFamily="18" charset="0"/>
              </a:rPr>
              <a:t>: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nine-hole golf course;</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tennis courts;</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 A private pools;</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A fitness centre.</a:t>
            </a:r>
            <a:endParaRPr lang="bg-BG" b="1" dirty="0">
              <a:solidFill>
                <a:srgbClr val="002060"/>
              </a:solidFill>
              <a:latin typeface="Century Schoolbook" panose="02040604050505020304" pitchFamily="18" charset="0"/>
            </a:endParaRPr>
          </a:p>
          <a:p>
            <a:r>
              <a:rPr lang="en-GB" b="1" u="sng" dirty="0">
                <a:solidFill>
                  <a:srgbClr val="002060"/>
                </a:solidFill>
                <a:latin typeface="Felix Titling" panose="04060505060202020A04" pitchFamily="82" charset="0"/>
              </a:rPr>
              <a:t>Adventures Offers:</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Submarine Piloting;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Deep Reef Excursions;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Explore the Abyss;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Scuba Diving;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Water Sports;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Para Sailing;</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 Sea Trek on the Sea Floor-experience the amazing reefs on foot with Sea Trek®;</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 Ultralight Flight;</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 Cave Exploration;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Driving and Walking Tours; </a:t>
            </a:r>
          </a:p>
          <a:p>
            <a:pPr marL="285750" indent="-285750">
              <a:buFont typeface="Arial" panose="020B0604020202020204" pitchFamily="34" charset="0"/>
              <a:buChar char="•"/>
            </a:pPr>
            <a:r>
              <a:rPr lang="en-GB" b="1" dirty="0">
                <a:solidFill>
                  <a:srgbClr val="002060"/>
                </a:solidFill>
                <a:latin typeface="Century Schoolbook" panose="02040604050505020304" pitchFamily="18" charset="0"/>
              </a:rPr>
              <a:t>Lectures/workshops.</a:t>
            </a:r>
          </a:p>
        </p:txBody>
      </p:sp>
    </p:spTree>
    <p:extLst>
      <p:ext uri="{BB962C8B-B14F-4D97-AF65-F5344CB8AC3E}">
        <p14:creationId xmlns:p14="http://schemas.microsoft.com/office/powerpoint/2010/main" val="1716237212"/>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rgbClr val="002060"/>
          </a:fgClr>
          <a:bgClr>
            <a:schemeClr val="bg1"/>
          </a:bgClr>
        </a:pattFill>
        <a:effectLst/>
      </p:bgPr>
    </p:bg>
    <p:spTree>
      <p:nvGrpSpPr>
        <p:cNvPr id="1" name=""/>
        <p:cNvGrpSpPr/>
        <p:nvPr/>
      </p:nvGrpSpPr>
      <p:grpSpPr>
        <a:xfrm>
          <a:off x="0" y="0"/>
          <a:ext cx="0" cy="0"/>
          <a:chOff x="0" y="0"/>
          <a:chExt cx="0" cy="0"/>
        </a:xfrm>
      </p:grpSpPr>
      <p:graphicFrame>
        <p:nvGraphicFramePr>
          <p:cNvPr id="30" name="Контейнер за съдържание 29">
            <a:extLst>
              <a:ext uri="{FF2B5EF4-FFF2-40B4-BE49-F238E27FC236}">
                <a16:creationId xmlns:a16="http://schemas.microsoft.com/office/drawing/2014/main" id="{8E751A61-BA6D-46CD-A76C-2A10EDAAE0DF}"/>
              </a:ext>
            </a:extLst>
          </p:cNvPr>
          <p:cNvGraphicFramePr>
            <a:graphicFrameLocks noGrp="1"/>
          </p:cNvGraphicFramePr>
          <p:nvPr>
            <p:ph idx="1"/>
            <p:extLst>
              <p:ext uri="{D42A27DB-BD31-4B8C-83A1-F6EECF244321}">
                <p14:modId xmlns:p14="http://schemas.microsoft.com/office/powerpoint/2010/main" val="1896343952"/>
              </p:ext>
            </p:extLst>
          </p:nvPr>
        </p:nvGraphicFramePr>
        <p:xfrm>
          <a:off x="0" y="0"/>
          <a:ext cx="12240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469119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Контейнер за съдържание 4">
            <a:extLst>
              <a:ext uri="{FF2B5EF4-FFF2-40B4-BE49-F238E27FC236}">
                <a16:creationId xmlns:a16="http://schemas.microsoft.com/office/drawing/2014/main" id="{9016607A-C9BA-4B99-B8A3-46B7177BFC44}"/>
              </a:ext>
            </a:extLst>
          </p:cNvPr>
          <p:cNvGraphicFramePr>
            <a:graphicFrameLocks noGrp="1"/>
          </p:cNvGraphicFramePr>
          <p:nvPr>
            <p:ph idx="1"/>
            <p:extLst>
              <p:ext uri="{D42A27DB-BD31-4B8C-83A1-F6EECF244321}">
                <p14:modId xmlns:p14="http://schemas.microsoft.com/office/powerpoint/2010/main" val="3793251531"/>
              </p:ext>
            </p:extLst>
          </p:nvPr>
        </p:nvGraphicFramePr>
        <p:xfrm>
          <a:off x="0" y="0"/>
          <a:ext cx="12192000"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481765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Контейнер за съдържание 10">
            <a:extLst>
              <a:ext uri="{FF2B5EF4-FFF2-40B4-BE49-F238E27FC236}">
                <a16:creationId xmlns:a16="http://schemas.microsoft.com/office/drawing/2014/main" id="{99CBB611-3C0F-4A0D-AF8A-0FA0677FE152}"/>
              </a:ext>
            </a:extLst>
          </p:cNvPr>
          <p:cNvGraphicFramePr>
            <a:graphicFrameLocks noGrp="1"/>
          </p:cNvGraphicFramePr>
          <p:nvPr>
            <p:ph idx="1"/>
            <p:extLst>
              <p:ext uri="{D42A27DB-BD31-4B8C-83A1-F6EECF244321}">
                <p14:modId xmlns:p14="http://schemas.microsoft.com/office/powerpoint/2010/main" val="1503390520"/>
              </p:ext>
            </p:extLst>
          </p:nvPr>
        </p:nvGraphicFramePr>
        <p:xfrm>
          <a:off x="0" y="-1"/>
          <a:ext cx="12192000" cy="680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Текстово поле 12">
            <a:extLst>
              <a:ext uri="{FF2B5EF4-FFF2-40B4-BE49-F238E27FC236}">
                <a16:creationId xmlns:a16="http://schemas.microsoft.com/office/drawing/2014/main" id="{72983FAA-54D5-451C-A2C9-61487BD66217}"/>
              </a:ext>
            </a:extLst>
          </p:cNvPr>
          <p:cNvSpPr txBox="1"/>
          <p:nvPr/>
        </p:nvSpPr>
        <p:spPr>
          <a:xfrm>
            <a:off x="472440" y="4053840"/>
            <a:ext cx="3352800" cy="707886"/>
          </a:xfrm>
          <a:prstGeom prst="rect">
            <a:avLst/>
          </a:prstGeom>
          <a:noFill/>
        </p:spPr>
        <p:txBody>
          <a:bodyPr wrap="square" rtlCol="0">
            <a:spAutoFit/>
          </a:bodyPr>
          <a:lstStyle/>
          <a:p>
            <a:pPr algn="ctr"/>
            <a:r>
              <a:rPr lang="en-US" sz="2000" dirty="0">
                <a:solidFill>
                  <a:srgbClr val="002060"/>
                </a:solidFill>
                <a:latin typeface="Century Schoolbook" panose="02040604050505020304" pitchFamily="18" charset="0"/>
              </a:rPr>
              <a:t>Quality of life; Education; Law &amp; Ethics</a:t>
            </a:r>
            <a:endParaRPr lang="en-GB" sz="2000" dirty="0">
              <a:solidFill>
                <a:srgbClr val="002060"/>
              </a:solidFill>
              <a:latin typeface="Century Schoolbook" panose="02040604050505020304" pitchFamily="18" charset="0"/>
            </a:endParaRPr>
          </a:p>
        </p:txBody>
      </p:sp>
      <p:sp>
        <p:nvSpPr>
          <p:cNvPr id="14" name="Текстово поле 13">
            <a:extLst>
              <a:ext uri="{FF2B5EF4-FFF2-40B4-BE49-F238E27FC236}">
                <a16:creationId xmlns:a16="http://schemas.microsoft.com/office/drawing/2014/main" id="{AEA41902-3662-4530-9AC8-3596B359C55E}"/>
              </a:ext>
            </a:extLst>
          </p:cNvPr>
          <p:cNvSpPr txBox="1"/>
          <p:nvPr/>
        </p:nvSpPr>
        <p:spPr>
          <a:xfrm>
            <a:off x="4613494" y="4297680"/>
            <a:ext cx="3352800" cy="707886"/>
          </a:xfrm>
          <a:prstGeom prst="rect">
            <a:avLst/>
          </a:prstGeom>
          <a:noFill/>
        </p:spPr>
        <p:txBody>
          <a:bodyPr wrap="square" rtlCol="0">
            <a:spAutoFit/>
          </a:bodyPr>
          <a:lstStyle/>
          <a:p>
            <a:pPr algn="ctr"/>
            <a:r>
              <a:rPr lang="en-US" sz="2000" dirty="0">
                <a:solidFill>
                  <a:srgbClr val="002060"/>
                </a:solidFill>
                <a:latin typeface="Century Schoolbook" panose="02040604050505020304" pitchFamily="18" charset="0"/>
              </a:rPr>
              <a:t>Smart Growth; Long Range Planning</a:t>
            </a:r>
            <a:endParaRPr lang="en-GB" sz="2000" dirty="0">
              <a:solidFill>
                <a:srgbClr val="002060"/>
              </a:solidFill>
              <a:latin typeface="Century Schoolbook" panose="02040604050505020304" pitchFamily="18" charset="0"/>
            </a:endParaRPr>
          </a:p>
        </p:txBody>
      </p:sp>
      <p:sp>
        <p:nvSpPr>
          <p:cNvPr id="16" name="Текстово поле 15">
            <a:extLst>
              <a:ext uri="{FF2B5EF4-FFF2-40B4-BE49-F238E27FC236}">
                <a16:creationId xmlns:a16="http://schemas.microsoft.com/office/drawing/2014/main" id="{A5C9D46E-D116-47C8-8FAB-1589962A5062}"/>
              </a:ext>
            </a:extLst>
          </p:cNvPr>
          <p:cNvSpPr txBox="1"/>
          <p:nvPr/>
        </p:nvSpPr>
        <p:spPr>
          <a:xfrm>
            <a:off x="8229601" y="4407783"/>
            <a:ext cx="3489960" cy="1015663"/>
          </a:xfrm>
          <a:prstGeom prst="rect">
            <a:avLst/>
          </a:prstGeom>
          <a:noFill/>
        </p:spPr>
        <p:txBody>
          <a:bodyPr wrap="square" rtlCol="0">
            <a:spAutoFit/>
          </a:bodyPr>
          <a:lstStyle/>
          <a:p>
            <a:pPr algn="ctr"/>
            <a:r>
              <a:rPr lang="en-US" sz="2000" dirty="0">
                <a:solidFill>
                  <a:srgbClr val="002060"/>
                </a:solidFill>
                <a:latin typeface="Century Schoolbook" panose="02040604050505020304" pitchFamily="18" charset="0"/>
              </a:rPr>
              <a:t>Environmental Protection; Habitat Restoration &amp; Preservation</a:t>
            </a:r>
            <a:endParaRPr lang="en-GB" sz="2000" dirty="0">
              <a:solidFill>
                <a:srgbClr val="002060"/>
              </a:solidFill>
              <a:latin typeface="Century Schoolbook" panose="02040604050505020304" pitchFamily="18" charset="0"/>
            </a:endParaRPr>
          </a:p>
        </p:txBody>
      </p:sp>
      <p:sp>
        <p:nvSpPr>
          <p:cNvPr id="2" name="Правоъгълник 1">
            <a:extLst>
              <a:ext uri="{FF2B5EF4-FFF2-40B4-BE49-F238E27FC236}">
                <a16:creationId xmlns:a16="http://schemas.microsoft.com/office/drawing/2014/main" id="{7C250D44-5FBA-4FE0-9042-0C7A9FC2E48D}"/>
              </a:ext>
            </a:extLst>
          </p:cNvPr>
          <p:cNvSpPr/>
          <p:nvPr/>
        </p:nvSpPr>
        <p:spPr>
          <a:xfrm>
            <a:off x="2786743" y="168924"/>
            <a:ext cx="6357257" cy="707886"/>
          </a:xfrm>
          <a:prstGeom prst="rect">
            <a:avLst/>
          </a:prstGeom>
          <a:solidFill>
            <a:schemeClr val="accent2">
              <a:lumMod val="20000"/>
              <a:lumOff val="80000"/>
            </a:schemeClr>
          </a:solidFill>
        </p:spPr>
        <p:txBody>
          <a:bodyPr wrap="square">
            <a:spAutoFit/>
          </a:bodyPr>
          <a:lstStyle/>
          <a:p>
            <a:pPr algn="ctr"/>
            <a:r>
              <a:rPr lang="en-US" sz="4000" b="1" u="sng" dirty="0">
                <a:solidFill>
                  <a:srgbClr val="002060"/>
                </a:solidFill>
                <a:latin typeface="Felix Titling" panose="04060505060202020A04" pitchFamily="82" charset="0"/>
              </a:rPr>
              <a:t>M</a:t>
            </a:r>
            <a:r>
              <a:rPr lang="en-GB" sz="4000" b="1" u="sng" dirty="0">
                <a:solidFill>
                  <a:srgbClr val="002060"/>
                </a:solidFill>
                <a:latin typeface="Felix Titling" panose="04060505060202020A04" pitchFamily="82" charset="0"/>
              </a:rPr>
              <a:t>ACRO ENVIRONMENT</a:t>
            </a:r>
          </a:p>
        </p:txBody>
      </p:sp>
    </p:spTree>
    <p:extLst>
      <p:ext uri="{BB962C8B-B14F-4D97-AF65-F5344CB8AC3E}">
        <p14:creationId xmlns:p14="http://schemas.microsoft.com/office/powerpoint/2010/main" val="1836244537"/>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8665780-E9DC-4C7C-84D2-4D21632D65C4}"/>
              </a:ext>
            </a:extLst>
          </p:cNvPr>
          <p:cNvSpPr>
            <a:spLocks noGrp="1"/>
          </p:cNvSpPr>
          <p:nvPr>
            <p:ph type="title"/>
          </p:nvPr>
        </p:nvSpPr>
        <p:spPr>
          <a:xfrm>
            <a:off x="1127760" y="198120"/>
            <a:ext cx="8854440" cy="789305"/>
          </a:xfrm>
        </p:spPr>
        <p:txBody>
          <a:bodyPr>
            <a:noAutofit/>
          </a:bodyPr>
          <a:lstStyle/>
          <a:p>
            <a:pPr algn="ctr"/>
            <a:r>
              <a:rPr lang="en-US" sz="5400" b="1" u="sng" dirty="0">
                <a:solidFill>
                  <a:srgbClr val="002060"/>
                </a:solidFill>
                <a:latin typeface="Felix Titling" panose="04060505060202020A04" pitchFamily="82" charset="0"/>
              </a:rPr>
              <a:t>SWOT Analysis</a:t>
            </a:r>
            <a:endParaRPr lang="en-GB" sz="5400" b="1" u="sng" dirty="0">
              <a:solidFill>
                <a:srgbClr val="002060"/>
              </a:solidFill>
              <a:latin typeface="Felix Titling" panose="04060505060202020A04" pitchFamily="82" charset="0"/>
            </a:endParaRPr>
          </a:p>
        </p:txBody>
      </p:sp>
      <p:graphicFrame>
        <p:nvGraphicFramePr>
          <p:cNvPr id="5" name="Контейнер за съдържание 4">
            <a:extLst>
              <a:ext uri="{FF2B5EF4-FFF2-40B4-BE49-F238E27FC236}">
                <a16:creationId xmlns:a16="http://schemas.microsoft.com/office/drawing/2014/main" id="{C4D66416-5E97-40E7-9D27-2B3389F4EF8E}"/>
              </a:ext>
            </a:extLst>
          </p:cNvPr>
          <p:cNvGraphicFramePr>
            <a:graphicFrameLocks noGrp="1"/>
          </p:cNvGraphicFramePr>
          <p:nvPr>
            <p:ph idx="1"/>
            <p:extLst>
              <p:ext uri="{D42A27DB-BD31-4B8C-83A1-F6EECF244321}">
                <p14:modId xmlns:p14="http://schemas.microsoft.com/office/powerpoint/2010/main" val="2870373935"/>
              </p:ext>
            </p:extLst>
          </p:nvPr>
        </p:nvGraphicFramePr>
        <p:xfrm>
          <a:off x="0" y="987425"/>
          <a:ext cx="121920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935024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Контейнер за съдържание 4">
            <a:extLst>
              <a:ext uri="{FF2B5EF4-FFF2-40B4-BE49-F238E27FC236}">
                <a16:creationId xmlns:a16="http://schemas.microsoft.com/office/drawing/2014/main" id="{D8B615AE-5C3B-4292-99EC-43EFF75E9C02}"/>
              </a:ext>
            </a:extLst>
          </p:cNvPr>
          <p:cNvGraphicFramePr>
            <a:graphicFrameLocks noGrp="1"/>
          </p:cNvGraphicFramePr>
          <p:nvPr>
            <p:ph idx="1"/>
            <p:extLst>
              <p:ext uri="{D42A27DB-BD31-4B8C-83A1-F6EECF244321}">
                <p14:modId xmlns:p14="http://schemas.microsoft.com/office/powerpoint/2010/main" val="317835915"/>
              </p:ext>
            </p:extLst>
          </p:nvPr>
        </p:nvGraphicFramePr>
        <p:xfrm>
          <a:off x="1"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625850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Контейнер за съдържание 3">
            <a:extLst>
              <a:ext uri="{FF2B5EF4-FFF2-40B4-BE49-F238E27FC236}">
                <a16:creationId xmlns:a16="http://schemas.microsoft.com/office/drawing/2014/main" id="{83B2EDA0-6A56-4913-B865-04F46B25BA9A}"/>
              </a:ext>
            </a:extLst>
          </p:cNvPr>
          <p:cNvGraphicFramePr>
            <a:graphicFrameLocks noGrp="1"/>
          </p:cNvGraphicFramePr>
          <p:nvPr>
            <p:ph idx="1"/>
            <p:extLst>
              <p:ext uri="{D42A27DB-BD31-4B8C-83A1-F6EECF244321}">
                <p14:modId xmlns:p14="http://schemas.microsoft.com/office/powerpoint/2010/main" val="3405645381"/>
              </p:ext>
            </p:extLst>
          </p:nvPr>
        </p:nvGraphicFramePr>
        <p:xfrm>
          <a:off x="-3600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930891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0EFD753D-6A49-46DD-9E82-AA6E2C62B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138A5824-1F4A-4EE7-BC13-5BB48FC080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044" y="321732"/>
            <a:ext cx="4568741" cy="6192603"/>
          </a:xfrm>
          <a:prstGeom prst="rect">
            <a:avLst/>
          </a:prstGeom>
          <a:solidFill>
            <a:srgbClr val="3336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Заглавие 1">
            <a:extLst>
              <a:ext uri="{FF2B5EF4-FFF2-40B4-BE49-F238E27FC236}">
                <a16:creationId xmlns:a16="http://schemas.microsoft.com/office/drawing/2014/main" id="{51138572-41EB-4DCF-AEF3-EF5C337F57D6}"/>
              </a:ext>
            </a:extLst>
          </p:cNvPr>
          <p:cNvSpPr>
            <a:spLocks noGrp="1"/>
          </p:cNvSpPr>
          <p:nvPr>
            <p:ph type="title"/>
          </p:nvPr>
        </p:nvSpPr>
        <p:spPr>
          <a:xfrm>
            <a:off x="320042" y="321731"/>
            <a:ext cx="4576755" cy="775550"/>
          </a:xfrm>
          <a:solidFill>
            <a:srgbClr val="002060"/>
          </a:solidFill>
        </p:spPr>
        <p:txBody>
          <a:bodyPr vert="horz" lIns="91440" tIns="45720" rIns="91440" bIns="45720" rtlCol="0" anchor="b">
            <a:noAutofit/>
          </a:bodyPr>
          <a:lstStyle/>
          <a:p>
            <a:pPr algn="ctr"/>
            <a:r>
              <a:rPr lang="en-US" b="1" u="sng" dirty="0">
                <a:solidFill>
                  <a:srgbClr val="FFC000"/>
                </a:solidFill>
                <a:latin typeface="Felix Titling" panose="04060505060202020A04" pitchFamily="82" charset="0"/>
              </a:rPr>
              <a:t>Business</a:t>
            </a:r>
            <a:r>
              <a:rPr lang="en-US" u="sng" dirty="0">
                <a:solidFill>
                  <a:srgbClr val="FFC000"/>
                </a:solidFill>
                <a:latin typeface="Felix Titling" panose="04060505060202020A04" pitchFamily="82" charset="0"/>
              </a:rPr>
              <a:t> </a:t>
            </a:r>
            <a:r>
              <a:rPr lang="en-US" b="1" u="sng" dirty="0">
                <a:solidFill>
                  <a:srgbClr val="FFC000"/>
                </a:solidFill>
                <a:latin typeface="Felix Titling" panose="04060505060202020A04" pitchFamily="82" charset="0"/>
              </a:rPr>
              <a:t>Strategy</a:t>
            </a:r>
            <a:endParaRPr lang="en-US" b="1" u="sng" kern="1200" dirty="0">
              <a:solidFill>
                <a:srgbClr val="FFC000"/>
              </a:solidFill>
              <a:latin typeface="Felix Titling" panose="04060505060202020A04" pitchFamily="82" charset="0"/>
            </a:endParaRPr>
          </a:p>
        </p:txBody>
      </p:sp>
      <p:pic>
        <p:nvPicPr>
          <p:cNvPr id="15" name="Картина 14" descr="Картина, която съдържа закрито&#10;&#10;Описанието е генерирано автоматично">
            <a:extLst>
              <a:ext uri="{FF2B5EF4-FFF2-40B4-BE49-F238E27FC236}">
                <a16:creationId xmlns:a16="http://schemas.microsoft.com/office/drawing/2014/main" id="{7364881F-A8DF-47A2-BDFF-3E4CFDCF26E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3537" r="13277" b="-6"/>
          <a:stretch/>
        </p:blipFill>
        <p:spPr>
          <a:xfrm>
            <a:off x="4968250" y="325905"/>
            <a:ext cx="2249424" cy="2002611"/>
          </a:xfrm>
          <a:prstGeom prst="rect">
            <a:avLst/>
          </a:prstGeom>
        </p:spPr>
      </p:pic>
      <p:sp>
        <p:nvSpPr>
          <p:cNvPr id="4" name="Текстов контейнер 3">
            <a:extLst>
              <a:ext uri="{FF2B5EF4-FFF2-40B4-BE49-F238E27FC236}">
                <a16:creationId xmlns:a16="http://schemas.microsoft.com/office/drawing/2014/main" id="{A631B1C8-CB15-4F1C-95A6-CD1D57DAD4C8}"/>
              </a:ext>
            </a:extLst>
          </p:cNvPr>
          <p:cNvSpPr>
            <a:spLocks noGrp="1"/>
          </p:cNvSpPr>
          <p:nvPr>
            <p:ph type="body" sz="half" idx="2"/>
          </p:nvPr>
        </p:nvSpPr>
        <p:spPr>
          <a:xfrm>
            <a:off x="320043" y="1097281"/>
            <a:ext cx="4568741" cy="5417053"/>
          </a:xfrm>
          <a:solidFill>
            <a:srgbClr val="002060"/>
          </a:solidFill>
        </p:spPr>
        <p:txBody>
          <a:bodyPr vert="horz" lIns="91440" tIns="45720" rIns="91440" bIns="45720" rtlCol="0" anchor="t">
            <a:normAutofit fontScale="92500" lnSpcReduction="10000"/>
          </a:bodyPr>
          <a:lstStyle/>
          <a:p>
            <a:endParaRPr lang="en-GB" sz="2200" b="1" dirty="0">
              <a:solidFill>
                <a:srgbClr val="FFC000"/>
              </a:solidFill>
              <a:latin typeface="Century Schoolbook" panose="02040604050505020304" pitchFamily="18" charset="0"/>
            </a:endParaRPr>
          </a:p>
          <a:p>
            <a:r>
              <a:rPr lang="en-GB" sz="2200" b="1" dirty="0">
                <a:solidFill>
                  <a:srgbClr val="FFC000"/>
                </a:solidFill>
                <a:latin typeface="Century Schoolbook" panose="02040604050505020304" pitchFamily="18" charset="0"/>
              </a:rPr>
              <a:t>In the short term, the biggest challenge for our management team is finding a suitable place to build a second complex to meet all the reservations made so far by 150000 guests. </a:t>
            </a:r>
          </a:p>
          <a:p>
            <a:r>
              <a:rPr lang="en-GB" sz="2200" b="1" dirty="0">
                <a:solidFill>
                  <a:srgbClr val="FFC000"/>
                </a:solidFill>
                <a:latin typeface="Century Schoolbook" panose="02040604050505020304" pitchFamily="18" charset="0"/>
              </a:rPr>
              <a:t>In the long run, the goal is to create a new world that has not yet been achieved not only to provoke our creative capabilities but also to engage our employees and our customers in creating something extraordinary in human history. It is a time of exploring human opportunities for creating and discovering new areas of development and progress. Demonstration of human abilities</a:t>
            </a:r>
            <a:r>
              <a:rPr lang="en-GB" sz="2100" dirty="0">
                <a:solidFill>
                  <a:srgbClr val="FFFFFF"/>
                </a:solidFill>
                <a:latin typeface="Century Schoolbook" panose="02040604050505020304" pitchFamily="18" charset="0"/>
              </a:rPr>
              <a:t>.</a:t>
            </a:r>
          </a:p>
          <a:p>
            <a:endParaRPr lang="en-US" sz="2000" dirty="0">
              <a:solidFill>
                <a:srgbClr val="FFFFFF"/>
              </a:solidFill>
            </a:endParaRPr>
          </a:p>
        </p:txBody>
      </p:sp>
      <p:pic>
        <p:nvPicPr>
          <p:cNvPr id="18" name="Картина 17" descr="Картина, която съдържа небе, открито, вода, чадър&#10;&#10;Описанието е генерирано автоматично">
            <a:extLst>
              <a:ext uri="{FF2B5EF4-FFF2-40B4-BE49-F238E27FC236}">
                <a16:creationId xmlns:a16="http://schemas.microsoft.com/office/drawing/2014/main" id="{B90D431A-6311-465D-8F6E-59A78C68C5AC}"/>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0972" r="-1" b="-1"/>
          <a:stretch/>
        </p:blipFill>
        <p:spPr>
          <a:xfrm>
            <a:off x="4968251" y="2419956"/>
            <a:ext cx="2249424" cy="2002611"/>
          </a:xfrm>
          <a:prstGeom prst="rect">
            <a:avLst/>
          </a:prstGeom>
        </p:spPr>
      </p:pic>
      <p:pic>
        <p:nvPicPr>
          <p:cNvPr id="9" name="Картина 8" descr="Картина, която съдържа плуване, водна топка, природа&#10;&#10;Описанието е генерирано автоматично">
            <a:extLst>
              <a:ext uri="{FF2B5EF4-FFF2-40B4-BE49-F238E27FC236}">
                <a16:creationId xmlns:a16="http://schemas.microsoft.com/office/drawing/2014/main" id="{565CE970-CE8E-48B2-8555-4335DF993D8C}"/>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2256" r="3501" b="-3"/>
          <a:stretch/>
        </p:blipFill>
        <p:spPr>
          <a:xfrm>
            <a:off x="7295203" y="325904"/>
            <a:ext cx="4570677" cy="3065565"/>
          </a:xfrm>
          <a:prstGeom prst="rect">
            <a:avLst/>
          </a:prstGeom>
        </p:spPr>
      </p:pic>
      <p:pic>
        <p:nvPicPr>
          <p:cNvPr id="6" name="Контейнер за съдържание 5" descr="Картина, която съдържа вода, открито, дърво, спорт&#10;&#10;Описанието е генерирано автоматично">
            <a:extLst>
              <a:ext uri="{FF2B5EF4-FFF2-40B4-BE49-F238E27FC236}">
                <a16:creationId xmlns:a16="http://schemas.microsoft.com/office/drawing/2014/main" id="{AE7CCFF2-B2BC-4BB5-9101-5407DA665A69}"/>
              </a:ext>
            </a:extLst>
          </p:cNvPr>
          <p:cNvPicPr>
            <a:picLocks noGrp="1" noChangeAspect="1"/>
          </p:cNvPicPr>
          <p:nvPr>
            <p:ph idx="1"/>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15894" r="20078" b="-1"/>
          <a:stretch/>
        </p:blipFill>
        <p:spPr>
          <a:xfrm>
            <a:off x="4976656" y="4511800"/>
            <a:ext cx="2249424" cy="2002536"/>
          </a:xfrm>
          <a:prstGeom prst="rect">
            <a:avLst/>
          </a:prstGeom>
        </p:spPr>
      </p:pic>
      <p:pic>
        <p:nvPicPr>
          <p:cNvPr id="12" name="Картина 11" descr="Картина, която съдържа закрито, обект, сграда, маса&#10;&#10;Описанието е генерирано автоматично">
            <a:extLst>
              <a:ext uri="{FF2B5EF4-FFF2-40B4-BE49-F238E27FC236}">
                <a16:creationId xmlns:a16="http://schemas.microsoft.com/office/drawing/2014/main" id="{EC1F60D4-F34E-4015-99FA-66D43DD95655}"/>
              </a:ext>
            </a:extLst>
          </p:cNvPr>
          <p:cNvPicPr>
            <a:picLocks noChangeAspect="1"/>
          </p:cNvPicPr>
          <p:nvPr/>
        </p:nvPicPr>
        <p:blipFill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6492" r="3" b="3"/>
          <a:stretch/>
        </p:blipFill>
        <p:spPr>
          <a:xfrm>
            <a:off x="7295203" y="3474720"/>
            <a:ext cx="4570677" cy="3053487"/>
          </a:xfrm>
          <a:prstGeom prst="rect">
            <a:avLst/>
          </a:prstGeom>
        </p:spPr>
      </p:pic>
    </p:spTree>
    <p:extLst>
      <p:ext uri="{BB962C8B-B14F-4D97-AF65-F5344CB8AC3E}">
        <p14:creationId xmlns:p14="http://schemas.microsoft.com/office/powerpoint/2010/main" val="384780881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963EB17-2E42-4BCC-8202-943E0E6250BF}"/>
              </a:ext>
            </a:extLst>
          </p:cNvPr>
          <p:cNvSpPr>
            <a:spLocks noGrp="1"/>
          </p:cNvSpPr>
          <p:nvPr>
            <p:ph type="title"/>
          </p:nvPr>
        </p:nvSpPr>
        <p:spPr>
          <a:xfrm>
            <a:off x="7626096" y="1"/>
            <a:ext cx="4565904" cy="853440"/>
          </a:xfrm>
        </p:spPr>
        <p:txBody>
          <a:bodyPr vert="horz" lIns="91440" tIns="45720" rIns="91440" bIns="45720" rtlCol="0" anchor="ctr">
            <a:normAutofit/>
          </a:bodyPr>
          <a:lstStyle/>
          <a:p>
            <a:pPr algn="ctr"/>
            <a:r>
              <a:rPr lang="en-US" sz="3600" b="1" u="sng" dirty="0">
                <a:solidFill>
                  <a:srgbClr val="002060"/>
                </a:solidFill>
                <a:latin typeface="Felix Titling" panose="04060505060202020A04" pitchFamily="82" charset="0"/>
              </a:rPr>
              <a:t>CONCLUSION</a:t>
            </a:r>
            <a:r>
              <a:rPr lang="en-US" sz="3600" b="1" u="sng" dirty="0">
                <a:latin typeface="Felix Titling" panose="04060505060202020A04" pitchFamily="82" charset="0"/>
              </a:rPr>
              <a:t>:</a:t>
            </a:r>
            <a:endParaRPr lang="en-US" sz="3600" b="1" u="sng" kern="1200" dirty="0">
              <a:solidFill>
                <a:schemeClr val="tx1"/>
              </a:solidFill>
              <a:latin typeface="Felix Titling" panose="04060505060202020A04" pitchFamily="82" charset="0"/>
            </a:endParaRPr>
          </a:p>
        </p:txBody>
      </p:sp>
      <p:pic>
        <p:nvPicPr>
          <p:cNvPr id="23" name="Картина 22" descr="Картина, която съдържа природа, плуване, водна топка, спорт&#10;&#10;Описанието е генерирано автоматично">
            <a:extLst>
              <a:ext uri="{FF2B5EF4-FFF2-40B4-BE49-F238E27FC236}">
                <a16:creationId xmlns:a16="http://schemas.microsoft.com/office/drawing/2014/main" id="{1548F8D2-6CE6-4063-A93A-512721C13CE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5691" r="1984"/>
          <a:stretch/>
        </p:blipFill>
        <p:spPr>
          <a:xfrm>
            <a:off x="20" y="-1"/>
            <a:ext cx="4613982" cy="4515954"/>
          </a:xfrm>
          <a:prstGeom prst="rect">
            <a:avLst/>
          </a:prstGeom>
        </p:spPr>
      </p:pic>
      <p:pic>
        <p:nvPicPr>
          <p:cNvPr id="28" name="Картина 27" descr="Картина, която съдържа сграда, открито, земя, под&#10;&#10;Описанието е генерирано автоматично">
            <a:extLst>
              <a:ext uri="{FF2B5EF4-FFF2-40B4-BE49-F238E27FC236}">
                <a16:creationId xmlns:a16="http://schemas.microsoft.com/office/drawing/2014/main" id="{0CCB5161-4E51-4B75-A562-285068ECE609}"/>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9366" b="13472"/>
          <a:stretch/>
        </p:blipFill>
        <p:spPr>
          <a:xfrm>
            <a:off x="4705442" y="-1"/>
            <a:ext cx="2829214" cy="2183054"/>
          </a:xfrm>
          <a:prstGeom prst="rect">
            <a:avLst/>
          </a:prstGeom>
        </p:spPr>
      </p:pic>
      <p:pic>
        <p:nvPicPr>
          <p:cNvPr id="26" name="Картина 25" descr="Картина, която съдържа вода, небе, лодка, открито&#10;&#10;Описанието е генерирано автоматично">
            <a:extLst>
              <a:ext uri="{FF2B5EF4-FFF2-40B4-BE49-F238E27FC236}">
                <a16:creationId xmlns:a16="http://schemas.microsoft.com/office/drawing/2014/main" id="{728DF0DA-C6C8-44EA-A7FB-4A79D06247A9}"/>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5493" r="685" b="5"/>
          <a:stretch/>
        </p:blipFill>
        <p:spPr>
          <a:xfrm>
            <a:off x="4705442" y="2274491"/>
            <a:ext cx="2825496" cy="2241463"/>
          </a:xfrm>
          <a:prstGeom prst="rect">
            <a:avLst/>
          </a:prstGeom>
        </p:spPr>
      </p:pic>
      <p:pic>
        <p:nvPicPr>
          <p:cNvPr id="20" name="Картина 19">
            <a:extLst>
              <a:ext uri="{FF2B5EF4-FFF2-40B4-BE49-F238E27FC236}">
                <a16:creationId xmlns:a16="http://schemas.microsoft.com/office/drawing/2014/main" id="{30FBD660-9227-4444-A3DA-5F6979CCD45F}"/>
              </a:ext>
            </a:extLst>
          </p:cNvPr>
          <p:cNvPicPr>
            <a:picLocks noChangeAspect="1"/>
          </p:cNvPicPr>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t="1471" b="2788"/>
          <a:stretch/>
        </p:blipFill>
        <p:spPr>
          <a:xfrm>
            <a:off x="-3717" y="4616536"/>
            <a:ext cx="2829212" cy="2241464"/>
          </a:xfrm>
          <a:prstGeom prst="rect">
            <a:avLst/>
          </a:prstGeom>
        </p:spPr>
      </p:pic>
      <p:pic>
        <p:nvPicPr>
          <p:cNvPr id="17" name="Контейнер за съдържание 16" descr="Картина, която съдържа закрито, вода, маса, стая&#10;&#10;Описанието е генерирано автоматично">
            <a:extLst>
              <a:ext uri="{FF2B5EF4-FFF2-40B4-BE49-F238E27FC236}">
                <a16:creationId xmlns:a16="http://schemas.microsoft.com/office/drawing/2014/main" id="{2082F39F-D23D-4ACB-95CB-EA93A88288BF}"/>
              </a:ext>
            </a:extLst>
          </p:cNvPr>
          <p:cNvPicPr>
            <a:picLocks noGrp="1" noChangeAspect="1"/>
          </p:cNvPicPr>
          <p:nvPr>
            <p:ph idx="1"/>
          </p:nvPr>
        </p:nvPicPr>
        <p:blipFill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t="25245"/>
          <a:stretch/>
        </p:blipFill>
        <p:spPr>
          <a:xfrm>
            <a:off x="2913221" y="4607393"/>
            <a:ext cx="4614002" cy="2250607"/>
          </a:xfrm>
          <a:prstGeom prst="rect">
            <a:avLst/>
          </a:prstGeom>
        </p:spPr>
      </p:pic>
      <p:sp>
        <p:nvSpPr>
          <p:cNvPr id="4" name="Текстов контейнер 3">
            <a:extLst>
              <a:ext uri="{FF2B5EF4-FFF2-40B4-BE49-F238E27FC236}">
                <a16:creationId xmlns:a16="http://schemas.microsoft.com/office/drawing/2014/main" id="{9B51DD47-E1C8-4718-ADEB-89EFC962C5DA}"/>
              </a:ext>
            </a:extLst>
          </p:cNvPr>
          <p:cNvSpPr>
            <a:spLocks noGrp="1"/>
          </p:cNvSpPr>
          <p:nvPr>
            <p:ph type="body" sz="half" idx="2"/>
          </p:nvPr>
        </p:nvSpPr>
        <p:spPr>
          <a:xfrm>
            <a:off x="7577998" y="1325880"/>
            <a:ext cx="4614002" cy="5532120"/>
          </a:xfrm>
        </p:spPr>
        <p:txBody>
          <a:bodyPr vert="horz" lIns="91440" tIns="45720" rIns="91440" bIns="45720" rtlCol="0">
            <a:normAutofit/>
          </a:bodyPr>
          <a:lstStyle/>
          <a:p>
            <a:r>
              <a:rPr lang="en-GB" sz="2000" b="1" dirty="0">
                <a:solidFill>
                  <a:srgbClr val="002060"/>
                </a:solidFill>
                <a:latin typeface="Century Schoolbook" panose="02040604050505020304" pitchFamily="18" charset="0"/>
              </a:rPr>
              <a:t>This was a very challenging task for us. The main goal was to demonstrate our knowledge in a unique project that would enable us to showcase our creativity, innovation and look forward to the future. We have succeeded in finding a new world, having the opportunity to explore and expand our knowledge through the information provided to us, so that we can clearly understand the meaning and content of this course. The whole process of work was a great adventure filled with incredible emotions and the discovery of new opportunities.</a:t>
            </a:r>
          </a:p>
          <a:p>
            <a:endParaRPr lang="en-US" sz="2000" dirty="0"/>
          </a:p>
        </p:txBody>
      </p:sp>
    </p:spTree>
    <p:extLst>
      <p:ext uri="{BB962C8B-B14F-4D97-AF65-F5344CB8AC3E}">
        <p14:creationId xmlns:p14="http://schemas.microsoft.com/office/powerpoint/2010/main" val="324501183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Заглавие 14">
            <a:extLst>
              <a:ext uri="{FF2B5EF4-FFF2-40B4-BE49-F238E27FC236}">
                <a16:creationId xmlns:a16="http://schemas.microsoft.com/office/drawing/2014/main" id="{02CAEC55-D2D6-4327-AA12-B9FCEC3FD5FA}"/>
              </a:ext>
            </a:extLst>
          </p:cNvPr>
          <p:cNvSpPr>
            <a:spLocks noGrp="1"/>
          </p:cNvSpPr>
          <p:nvPr>
            <p:ph type="title"/>
          </p:nvPr>
        </p:nvSpPr>
        <p:spPr>
          <a:xfrm>
            <a:off x="6095999" y="0"/>
            <a:ext cx="6095999" cy="590635"/>
          </a:xfrm>
        </p:spPr>
        <p:txBody>
          <a:bodyPr vert="horz" lIns="91440" tIns="45720" rIns="91440" bIns="45720" rtlCol="0" anchor="t">
            <a:normAutofit/>
          </a:bodyPr>
          <a:lstStyle/>
          <a:p>
            <a:pPr algn="ctr"/>
            <a:r>
              <a:rPr lang="en-US" sz="3600" b="1" u="sng" dirty="0">
                <a:solidFill>
                  <a:srgbClr val="002060"/>
                </a:solidFill>
                <a:latin typeface="Felix Titling" panose="04060505060202020A04" pitchFamily="82" charset="0"/>
              </a:rPr>
              <a:t>References:</a:t>
            </a:r>
          </a:p>
        </p:txBody>
      </p:sp>
      <p:sp>
        <p:nvSpPr>
          <p:cNvPr id="24"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 name="Контейнер за съдържание 4" descr="Картина, която съдържа дърво, цветен, растение&#10;&#10;Описанието е генерирано автоматично">
            <a:extLst>
              <a:ext uri="{FF2B5EF4-FFF2-40B4-BE49-F238E27FC236}">
                <a16:creationId xmlns:a16="http://schemas.microsoft.com/office/drawing/2014/main" id="{E21AA48B-D58B-4130-8F96-B95CFECAB020}"/>
              </a:ext>
            </a:extLst>
          </p:cNvPr>
          <p:cNvPicPr>
            <a:picLocks noChangeAspect="1"/>
          </p:cNvPicPr>
          <p:nvPr/>
        </p:nvPicPr>
        <p:blipFill rotWithShape="1">
          <a:blip r:embed="rId3">
            <a:alphaModFix/>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9854" r="24972" b="1"/>
          <a:stretch/>
        </p:blipFill>
        <p:spPr>
          <a:xfrm>
            <a:off x="1" y="770037"/>
            <a:ext cx="5298683" cy="6097438"/>
          </a:xfrm>
          <a:custGeom>
            <a:avLst/>
            <a:gdLst>
              <a:gd name="connsiteX0" fmla="*/ 2178155 w 5298683"/>
              <a:gd name="connsiteY0" fmla="*/ 0 h 6097438"/>
              <a:gd name="connsiteX1" fmla="*/ 5298683 w 5298683"/>
              <a:gd name="connsiteY1" fmla="*/ 3120527 h 6097438"/>
              <a:gd name="connsiteX2" fmla="*/ 3392805 w 5298683"/>
              <a:gd name="connsiteY2" fmla="*/ 5995828 h 6097438"/>
              <a:gd name="connsiteX3" fmla="*/ 3115184 w 5298683"/>
              <a:gd name="connsiteY3" fmla="*/ 6097438 h 6097438"/>
              <a:gd name="connsiteX4" fmla="*/ 1241127 w 5298683"/>
              <a:gd name="connsiteY4" fmla="*/ 6097438 h 6097438"/>
              <a:gd name="connsiteX5" fmla="*/ 963506 w 5298683"/>
              <a:gd name="connsiteY5" fmla="*/ 5995828 h 6097438"/>
              <a:gd name="connsiteX6" fmla="*/ 193210 w 5298683"/>
              <a:gd name="connsiteY6" fmla="*/ 5528477 h 6097438"/>
              <a:gd name="connsiteX7" fmla="*/ 0 w 5298683"/>
              <a:gd name="connsiteY7" fmla="*/ 5352876 h 6097438"/>
              <a:gd name="connsiteX8" fmla="*/ 0 w 5298683"/>
              <a:gd name="connsiteY8" fmla="*/ 888178 h 6097438"/>
              <a:gd name="connsiteX9" fmla="*/ 193210 w 5298683"/>
              <a:gd name="connsiteY9" fmla="*/ 712577 h 6097438"/>
              <a:gd name="connsiteX10" fmla="*/ 2178155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
        <p:nvSpPr>
          <p:cNvPr id="16" name="Текстово поле 15">
            <a:extLst>
              <a:ext uri="{FF2B5EF4-FFF2-40B4-BE49-F238E27FC236}">
                <a16:creationId xmlns:a16="http://schemas.microsoft.com/office/drawing/2014/main" id="{D9B6FD69-566A-42A4-AF93-A86B3C93D04E}"/>
              </a:ext>
            </a:extLst>
          </p:cNvPr>
          <p:cNvSpPr txBox="1"/>
          <p:nvPr/>
        </p:nvSpPr>
        <p:spPr>
          <a:xfrm>
            <a:off x="6271264" y="590636"/>
            <a:ext cx="5920734" cy="8740854"/>
          </a:xfrm>
          <a:prstGeom prst="rect">
            <a:avLst/>
          </a:prstGeom>
          <a:noFill/>
        </p:spPr>
        <p:txBody>
          <a:bodyPr wrap="square" rtlCol="0">
            <a:spAutoFit/>
          </a:bodyPr>
          <a:lstStyle/>
          <a:p>
            <a:pPr marL="457200" indent="-457200">
              <a:buFont typeface="+mj-lt"/>
              <a:buAutoNum type="arabicPeriod"/>
            </a:pPr>
            <a:r>
              <a:rPr lang="en-GB" b="1" dirty="0">
                <a:solidFill>
                  <a:srgbClr val="002060"/>
                </a:solidFill>
                <a:latin typeface="Century Schoolbook" panose="02040604050505020304" pitchFamily="18" charset="0"/>
              </a:rPr>
              <a:t>McCabe, S., (2009), Marketing Communications in Tourism and Hospitality: Concepts, Strategies, Elsevier Ltd, Oxford, UK;</a:t>
            </a:r>
          </a:p>
          <a:p>
            <a:pPr marL="457200" indent="-457200">
              <a:buFont typeface="+mj-lt"/>
              <a:buAutoNum type="arabicPeriod"/>
            </a:pPr>
            <a:r>
              <a:rPr lang="en-GB" b="1" dirty="0">
                <a:solidFill>
                  <a:srgbClr val="002060"/>
                </a:solidFill>
                <a:latin typeface="Century Schoolbook" panose="02040604050505020304" pitchFamily="18" charset="0"/>
              </a:rPr>
              <a:t>Kotler, P., Bowen, J. &amp; Makens, J., </a:t>
            </a:r>
            <a:r>
              <a:rPr lang="en-GB" b="1" dirty="0" err="1">
                <a:solidFill>
                  <a:srgbClr val="002060"/>
                </a:solidFill>
                <a:latin typeface="Century Schoolbook" panose="02040604050505020304" pitchFamily="18" charset="0"/>
              </a:rPr>
              <a:t>Baloglu</a:t>
            </a:r>
            <a:r>
              <a:rPr lang="en-GB" b="1" dirty="0">
                <a:solidFill>
                  <a:srgbClr val="002060"/>
                </a:solidFill>
                <a:latin typeface="Century Schoolbook" panose="02040604050505020304" pitchFamily="18" charset="0"/>
              </a:rPr>
              <a:t>, S. (2016), Marketing for Hospitality and Tourism, Seventh Edition, Pearson; UK;</a:t>
            </a:r>
          </a:p>
          <a:p>
            <a:pPr marL="457200" indent="-457200">
              <a:buFont typeface="+mj-lt"/>
              <a:buAutoNum type="arabicPeriod"/>
            </a:pPr>
            <a:r>
              <a:rPr lang="en-GB" b="1" dirty="0">
                <a:solidFill>
                  <a:srgbClr val="002060"/>
                </a:solidFill>
                <a:latin typeface="Century Schoolbook" panose="02040604050505020304" pitchFamily="18" charset="0"/>
              </a:rPr>
              <a:t>Porter, M., (1980) Competitive Strategy: Techniques for Analysing Industries and Competitors with a brand-new introduction; The Free Press; New York;</a:t>
            </a:r>
          </a:p>
          <a:p>
            <a:pPr marL="457200" indent="-457200">
              <a:buFont typeface="+mj-lt"/>
              <a:buAutoNum type="arabicPeriod"/>
            </a:pPr>
            <a:r>
              <a:rPr lang="en-GB" b="1" dirty="0" err="1">
                <a:solidFill>
                  <a:srgbClr val="002060"/>
                </a:solidFill>
                <a:latin typeface="Century Schoolbook" panose="02040604050505020304" pitchFamily="18" charset="0"/>
              </a:rPr>
              <a:t>Sargeant</a:t>
            </a:r>
            <a:r>
              <a:rPr lang="en-GB" b="1" dirty="0">
                <a:solidFill>
                  <a:srgbClr val="002060"/>
                </a:solidFill>
                <a:latin typeface="Century Schoolbook" panose="02040604050505020304" pitchFamily="18" charset="0"/>
              </a:rPr>
              <a:t>, A. &amp; West, D., (2001), Direct and Interactive Marketing; Oxford University Press, UK;</a:t>
            </a:r>
          </a:p>
          <a:p>
            <a:pPr marL="457200" indent="-457200">
              <a:buFont typeface="+mj-lt"/>
              <a:buAutoNum type="arabicPeriod"/>
            </a:pPr>
            <a:r>
              <a:rPr lang="en-GB" b="1" dirty="0">
                <a:solidFill>
                  <a:srgbClr val="002060"/>
                </a:solidFill>
                <a:latin typeface="Century Schoolbook" panose="02040604050505020304" pitchFamily="18" charset="0"/>
              </a:rPr>
              <a:t>Todorov K. &amp; Akbar Y., (2018); Strategic Management in Emerging Markets: Aligning Business and Corporate Strategy; Emerald Publishing Limited; UK;</a:t>
            </a:r>
          </a:p>
          <a:p>
            <a:pPr marL="457200" indent="-457200">
              <a:buFont typeface="+mj-lt"/>
              <a:buAutoNum type="arabicPeriod"/>
            </a:pPr>
            <a:r>
              <a:rPr lang="en-GB" b="1" dirty="0">
                <a:solidFill>
                  <a:srgbClr val="002060"/>
                </a:solidFill>
                <a:latin typeface="Century Schoolbook" panose="02040604050505020304" pitchFamily="18" charset="0"/>
              </a:rPr>
              <a:t>https://www.Kilroy.Internet/media</a:t>
            </a:r>
          </a:p>
          <a:p>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a:p>
            <a:pPr marL="457200" indent="-457200">
              <a:buFont typeface="+mj-lt"/>
              <a:buAutoNum type="arabicPeriod"/>
            </a:pPr>
            <a:endParaRPr lang="en-GB" sz="2000" b="1" dirty="0">
              <a:solidFill>
                <a:srgbClr val="002060"/>
              </a:solidFill>
              <a:latin typeface="Century Schoolbook" panose="02040604050505020304" pitchFamily="18" charset="0"/>
            </a:endParaRPr>
          </a:p>
        </p:txBody>
      </p:sp>
    </p:spTree>
    <p:extLst>
      <p:ext uri="{BB962C8B-B14F-4D97-AF65-F5344CB8AC3E}">
        <p14:creationId xmlns:p14="http://schemas.microsoft.com/office/powerpoint/2010/main" val="377126264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9" name="Контейнер за съдържание 28" descr="Картина, която съдържа природа, риф&#10;&#10;Описанието е генерирано автоматично">
            <a:extLst>
              <a:ext uri="{FF2B5EF4-FFF2-40B4-BE49-F238E27FC236}">
                <a16:creationId xmlns:a16="http://schemas.microsoft.com/office/drawing/2014/main" id="{8C53AFFF-B4F3-4E10-9405-A23ABB7962DF}"/>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4189" b="811"/>
          <a:stretch/>
        </p:blipFill>
        <p:spPr>
          <a:xfrm>
            <a:off x="20" y="10"/>
            <a:ext cx="12191980" cy="6857990"/>
          </a:xfrm>
          <a:prstGeom prst="rect">
            <a:avLst/>
          </a:prstGeom>
        </p:spPr>
      </p:pic>
      <p:sp>
        <p:nvSpPr>
          <p:cNvPr id="34" name="Rectangle 33">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79043FF6-339A-47FD-9F96-48AD0CEF19A5}"/>
              </a:ext>
            </a:extLst>
          </p:cNvPr>
          <p:cNvSpPr>
            <a:spLocks noGrp="1"/>
          </p:cNvSpPr>
          <p:nvPr>
            <p:ph type="title"/>
          </p:nvPr>
        </p:nvSpPr>
        <p:spPr>
          <a:xfrm>
            <a:off x="0" y="5317240"/>
            <a:ext cx="12191999" cy="744836"/>
          </a:xfrm>
        </p:spPr>
        <p:txBody>
          <a:bodyPr vert="horz" lIns="91440" tIns="45720" rIns="91440" bIns="45720" rtlCol="0" anchor="ctr">
            <a:noAutofit/>
          </a:bodyPr>
          <a:lstStyle/>
          <a:p>
            <a:pPr algn="ctr"/>
            <a:r>
              <a:rPr lang="en-GB" sz="2400" b="1" dirty="0">
                <a:solidFill>
                  <a:srgbClr val="002060"/>
                </a:solidFill>
                <a:latin typeface="Felix Titling" panose="04060505060202020A04" pitchFamily="82" charset="0"/>
              </a:rPr>
              <a:t>Thank you for being with us in this amazing underwater adventure.</a:t>
            </a:r>
            <a:endParaRPr lang="en-US" sz="2400" b="1" dirty="0">
              <a:solidFill>
                <a:srgbClr val="002060"/>
              </a:solidFill>
              <a:latin typeface="Felix Titling" panose="04060505060202020A04" pitchFamily="82" charset="0"/>
            </a:endParaRPr>
          </a:p>
        </p:txBody>
      </p:sp>
      <p:cxnSp>
        <p:nvCxnSpPr>
          <p:cNvPr id="36" name="Straight Connector 35">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681884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otalTime>43</TotalTime>
  <Words>1271</Words>
  <Application>Microsoft Office PowerPoint</Application>
  <PresentationFormat>Широк екран</PresentationFormat>
  <Paragraphs>151</Paragraphs>
  <Slides>16</Slides>
  <Notes>0</Notes>
  <HiddenSlides>0</HiddenSlides>
  <MMClips>0</MMClips>
  <ScaleCrop>false</ScaleCrop>
  <HeadingPairs>
    <vt:vector size="6" baseType="variant">
      <vt:variant>
        <vt:lpstr>Използвани шрифтове</vt:lpstr>
      </vt:variant>
      <vt:variant>
        <vt:i4>6</vt:i4>
      </vt:variant>
      <vt:variant>
        <vt:lpstr>Тема</vt:lpstr>
      </vt:variant>
      <vt:variant>
        <vt:i4>1</vt:i4>
      </vt:variant>
      <vt:variant>
        <vt:lpstr>Заглавия на слайдовете</vt:lpstr>
      </vt:variant>
      <vt:variant>
        <vt:i4>16</vt:i4>
      </vt:variant>
    </vt:vector>
  </HeadingPairs>
  <TitlesOfParts>
    <vt:vector size="23" baseType="lpstr">
      <vt:lpstr>Arial</vt:lpstr>
      <vt:lpstr>Calibri</vt:lpstr>
      <vt:lpstr>Calibri Light</vt:lpstr>
      <vt:lpstr>Century Schoolbook</vt:lpstr>
      <vt:lpstr>Felix Titling</vt:lpstr>
      <vt:lpstr>Georgia Pro Cond Semibold</vt:lpstr>
      <vt:lpstr>Office Theme</vt:lpstr>
      <vt:lpstr>Welcome in your underwater adventure</vt:lpstr>
      <vt:lpstr>Presented BY:</vt:lpstr>
      <vt:lpstr>               Our mission:   Being innovative, unique and different all the time, fascinating for the lovers in the marine world.  Mermaid’s Mysterious Island present you an unforgettable experience full of adventures and emotions.  </vt:lpstr>
      <vt:lpstr>Business overview:  </vt:lpstr>
      <vt:lpstr>Our Location: the mystery will begin once you are arrived in Fiji</vt:lpstr>
      <vt:lpstr>Презентация на PowerPoint</vt:lpstr>
      <vt:lpstr>Презентация на PowerPoint</vt:lpstr>
      <vt:lpstr>Презентация на PowerPoint</vt:lpstr>
      <vt:lpstr>Презентация на PowerPoint</vt:lpstr>
      <vt:lpstr>SWOT Analysis</vt:lpstr>
      <vt:lpstr>Презентация на PowerPoint</vt:lpstr>
      <vt:lpstr>Презентация на PowerPoint</vt:lpstr>
      <vt:lpstr>Business Strategy</vt:lpstr>
      <vt:lpstr>CONCLUSION:</vt:lpstr>
      <vt:lpstr>References:</vt:lpstr>
      <vt:lpstr>Thank you for being with us in this amazing underwater adventure.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in your underwater adventure</dc:title>
  <dc:creator>acer</dc:creator>
  <cp:lastModifiedBy>acer</cp:lastModifiedBy>
  <cp:revision>7</cp:revision>
  <dcterms:created xsi:type="dcterms:W3CDTF">2019-06-16T17:33:40Z</dcterms:created>
  <dcterms:modified xsi:type="dcterms:W3CDTF">2019-06-16T22:39:18Z</dcterms:modified>
</cp:coreProperties>
</file>