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notesMasterIdLst>
    <p:notesMasterId r:id="rId2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87AB46-C071-6743-3AD6-84178CB5DEFA}" v="691" dt="2026-01-06T21:33:17.404"/>
    <p1510:client id="{1E46EF65-72F2-43C3-9DDA-02EE3DF5F018}" v="2223" dt="2026-01-06T23:07:52.3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1787AB46-C071-6743-3AD6-84178CB5DEFA}"/>
    <pc:docChg chg="addSld modSld addMainMaster delMainMaster">
      <pc:chgData name="Rebecca Francis-Davies" userId="S::r.francis-davies@uwtsd.ac.uk::caf69e2c-2198-47a4-8268-c57958bd4ca9" providerId="AD" clId="Web-{1787AB46-C071-6743-3AD6-84178CB5DEFA}" dt="2026-01-06T21:33:17.404" v="702" actId="20577"/>
      <pc:docMkLst>
        <pc:docMk/>
      </pc:docMkLst>
      <pc:sldChg chg="addSp modSp mod setBg modClrScheme setClrOvrMap chgLayout">
        <pc:chgData name="Rebecca Francis-Davies" userId="S::r.francis-davies@uwtsd.ac.uk::caf69e2c-2198-47a4-8268-c57958bd4ca9" providerId="AD" clId="Web-{1787AB46-C071-6743-3AD6-84178CB5DEFA}" dt="2026-01-06T19:54:58.752" v="34"/>
        <pc:sldMkLst>
          <pc:docMk/>
          <pc:sldMk cId="109857222" sldId="256"/>
        </pc:sldMkLst>
        <pc:spChg chg="mod">
          <ac:chgData name="Rebecca Francis-Davies" userId="S::r.francis-davies@uwtsd.ac.uk::caf69e2c-2198-47a4-8268-c57958bd4ca9" providerId="AD" clId="Web-{1787AB46-C071-6743-3AD6-84178CB5DEFA}" dt="2026-01-06T19:54:58.752" v="3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ebecca Francis-Davies" userId="S::r.francis-davies@uwtsd.ac.uk::caf69e2c-2198-47a4-8268-c57958bd4ca9" providerId="AD" clId="Web-{1787AB46-C071-6743-3AD6-84178CB5DEFA}" dt="2026-01-06T19:54:58.752" v="34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ebecca Francis-Davies" userId="S::r.francis-davies@uwtsd.ac.uk::caf69e2c-2198-47a4-8268-c57958bd4ca9" providerId="AD" clId="Web-{1787AB46-C071-6743-3AD6-84178CB5DEFA}" dt="2026-01-06T19:54:58.752" v="34"/>
          <ac:spMkLst>
            <pc:docMk/>
            <pc:sldMk cId="109857222" sldId="256"/>
            <ac:spMk id="9" creationId="{7A875D55-4A80-43E9-38F6-27E3664939B0}"/>
          </ac:spMkLst>
        </pc:spChg>
        <pc:picChg chg="add">
          <ac:chgData name="Rebecca Francis-Davies" userId="S::r.francis-davies@uwtsd.ac.uk::caf69e2c-2198-47a4-8268-c57958bd4ca9" providerId="AD" clId="Web-{1787AB46-C071-6743-3AD6-84178CB5DEFA}" dt="2026-01-06T19:54:58.752" v="34"/>
          <ac:picMkLst>
            <pc:docMk/>
            <pc:sldMk cId="109857222" sldId="256"/>
            <ac:picMk id="4" creationId="{A2F562AE-7A1E-0475-3488-B1D098A57F35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1787AB46-C071-6743-3AD6-84178CB5DEFA}" dt="2026-01-06T21:06:21.729" v="103"/>
        <pc:sldMkLst>
          <pc:docMk/>
          <pc:sldMk cId="3375872261" sldId="257"/>
        </pc:sldMkLst>
        <pc:spChg chg="mod">
          <ac:chgData name="Rebecca Francis-Davies" userId="S::r.francis-davies@uwtsd.ac.uk::caf69e2c-2198-47a4-8268-c57958bd4ca9" providerId="AD" clId="Web-{1787AB46-C071-6743-3AD6-84178CB5DEFA}" dt="2026-01-06T21:06:21.729" v="103"/>
          <ac:spMkLst>
            <pc:docMk/>
            <pc:sldMk cId="3375872261" sldId="257"/>
            <ac:spMk id="2" creationId="{1ECF44CE-F660-8264-0C21-FF4A598DE87F}"/>
          </ac:spMkLst>
        </pc:spChg>
        <pc:spChg chg="del mod">
          <ac:chgData name="Rebecca Francis-Davies" userId="S::r.francis-davies@uwtsd.ac.uk::caf69e2c-2198-47a4-8268-c57958bd4ca9" providerId="AD" clId="Web-{1787AB46-C071-6743-3AD6-84178CB5DEFA}" dt="2026-01-06T21:06:21.729" v="103"/>
          <ac:spMkLst>
            <pc:docMk/>
            <pc:sldMk cId="3375872261" sldId="257"/>
            <ac:spMk id="3" creationId="{8239444A-F9A0-8FB2-D5AD-E024C51D1912}"/>
          </ac:spMkLst>
        </pc:spChg>
        <pc:spChg chg="add">
          <ac:chgData name="Rebecca Francis-Davies" userId="S::r.francis-davies@uwtsd.ac.uk::caf69e2c-2198-47a4-8268-c57958bd4ca9" providerId="AD" clId="Web-{1787AB46-C071-6743-3AD6-84178CB5DEFA}" dt="2026-01-06T21:06:21.729" v="103"/>
          <ac:spMkLst>
            <pc:docMk/>
            <pc:sldMk cId="3375872261" sldId="257"/>
            <ac:spMk id="9" creationId="{600DC1B0-7E1A-BD02-3F93-19E6B1B75075}"/>
          </ac:spMkLst>
        </pc:spChg>
        <pc:graphicFrameChg chg="add">
          <ac:chgData name="Rebecca Francis-Davies" userId="S::r.francis-davies@uwtsd.ac.uk::caf69e2c-2198-47a4-8268-c57958bd4ca9" providerId="AD" clId="Web-{1787AB46-C071-6743-3AD6-84178CB5DEFA}" dt="2026-01-06T21:06:21.729" v="103"/>
          <ac:graphicFrameMkLst>
            <pc:docMk/>
            <pc:sldMk cId="3375872261" sldId="257"/>
            <ac:graphicFrameMk id="5" creationId="{50DCF358-BB4B-99A1-5F16-4EF76A291C62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1787AB46-C071-6743-3AD6-84178CB5DEFA}" dt="2026-01-06T21:13:08.754" v="389" actId="14100"/>
        <pc:sldMkLst>
          <pc:docMk/>
          <pc:sldMk cId="899658497" sldId="258"/>
        </pc:sldMkLst>
        <pc:spChg chg="mod">
          <ac:chgData name="Rebecca Francis-Davies" userId="S::r.francis-davies@uwtsd.ac.uk::caf69e2c-2198-47a4-8268-c57958bd4ca9" providerId="AD" clId="Web-{1787AB46-C071-6743-3AD6-84178CB5DEFA}" dt="2026-01-06T21:13:06.082" v="388" actId="14100"/>
          <ac:spMkLst>
            <pc:docMk/>
            <pc:sldMk cId="899658497" sldId="258"/>
            <ac:spMk id="2" creationId="{122B0C21-0C67-4CFE-748A-905571409549}"/>
          </ac:spMkLst>
        </pc:spChg>
        <pc:spChg chg="mod">
          <ac:chgData name="Rebecca Francis-Davies" userId="S::r.francis-davies@uwtsd.ac.uk::caf69e2c-2198-47a4-8268-c57958bd4ca9" providerId="AD" clId="Web-{1787AB46-C071-6743-3AD6-84178CB5DEFA}" dt="2026-01-06T21:13:08.754" v="389" actId="14100"/>
          <ac:spMkLst>
            <pc:docMk/>
            <pc:sldMk cId="899658497" sldId="258"/>
            <ac:spMk id="3" creationId="{CDBBB011-D779-ED1E-AAB3-72CC4C9B189D}"/>
          </ac:spMkLst>
        </pc:spChg>
        <pc:spChg chg="add">
          <ac:chgData name="Rebecca Francis-Davies" userId="S::r.francis-davies@uwtsd.ac.uk::caf69e2c-2198-47a4-8268-c57958bd4ca9" providerId="AD" clId="Web-{1787AB46-C071-6743-3AD6-84178CB5DEFA}" dt="2026-01-06T21:11:55.170" v="377"/>
          <ac:spMkLst>
            <pc:docMk/>
            <pc:sldMk cId="899658497" sldId="258"/>
            <ac:spMk id="9" creationId="{5E8D3B17-7638-DFD3-18E4-8A6D611749CF}"/>
          </ac:spMkLst>
        </pc:spChg>
        <pc:picChg chg="add">
          <ac:chgData name="Rebecca Francis-Davies" userId="S::r.francis-davies@uwtsd.ac.uk::caf69e2c-2198-47a4-8268-c57958bd4ca9" providerId="AD" clId="Web-{1787AB46-C071-6743-3AD6-84178CB5DEFA}" dt="2026-01-06T21:11:55.170" v="377"/>
          <ac:picMkLst>
            <pc:docMk/>
            <pc:sldMk cId="899658497" sldId="258"/>
            <ac:picMk id="5" creationId="{E9A94DB3-61A0-7544-E32A-BB4D0DF2DB1F}"/>
          </ac:picMkLst>
        </pc:picChg>
      </pc:sldChg>
      <pc:sldChg chg="addSp delSp modSp new mod setBg modNotes">
        <pc:chgData name="Rebecca Francis-Davies" userId="S::r.francis-davies@uwtsd.ac.uk::caf69e2c-2198-47a4-8268-c57958bd4ca9" providerId="AD" clId="Web-{1787AB46-C071-6743-3AD6-84178CB5DEFA}" dt="2026-01-06T21:15:36.966" v="488"/>
        <pc:sldMkLst>
          <pc:docMk/>
          <pc:sldMk cId="172426880" sldId="259"/>
        </pc:sldMkLst>
        <pc:spChg chg="mod">
          <ac:chgData name="Rebecca Francis-Davies" userId="S::r.francis-davies@uwtsd.ac.uk::caf69e2c-2198-47a4-8268-c57958bd4ca9" providerId="AD" clId="Web-{1787AB46-C071-6743-3AD6-84178CB5DEFA}" dt="2026-01-06T21:15:36.966" v="488"/>
          <ac:spMkLst>
            <pc:docMk/>
            <pc:sldMk cId="172426880" sldId="259"/>
            <ac:spMk id="2" creationId="{E2A8DA6F-F435-37B6-EEC6-E0928F1DC032}"/>
          </ac:spMkLst>
        </pc:spChg>
        <pc:spChg chg="del mod">
          <ac:chgData name="Rebecca Francis-Davies" userId="S::r.francis-davies@uwtsd.ac.uk::caf69e2c-2198-47a4-8268-c57958bd4ca9" providerId="AD" clId="Web-{1787AB46-C071-6743-3AD6-84178CB5DEFA}" dt="2026-01-06T21:15:36.966" v="488"/>
          <ac:spMkLst>
            <pc:docMk/>
            <pc:sldMk cId="172426880" sldId="259"/>
            <ac:spMk id="3" creationId="{1A30ABDD-4771-6563-2D57-429F0716B0BA}"/>
          </ac:spMkLst>
        </pc:spChg>
        <pc:spChg chg="add">
          <ac:chgData name="Rebecca Francis-Davies" userId="S::r.francis-davies@uwtsd.ac.uk::caf69e2c-2198-47a4-8268-c57958bd4ca9" providerId="AD" clId="Web-{1787AB46-C071-6743-3AD6-84178CB5DEFA}" dt="2026-01-06T21:15:36.966" v="488"/>
          <ac:spMkLst>
            <pc:docMk/>
            <pc:sldMk cId="172426880" sldId="259"/>
            <ac:spMk id="9" creationId="{600DC1B0-7E1A-BD02-3F93-19E6B1B75075}"/>
          </ac:spMkLst>
        </pc:spChg>
        <pc:graphicFrameChg chg="add">
          <ac:chgData name="Rebecca Francis-Davies" userId="S::r.francis-davies@uwtsd.ac.uk::caf69e2c-2198-47a4-8268-c57958bd4ca9" providerId="AD" clId="Web-{1787AB46-C071-6743-3AD6-84178CB5DEFA}" dt="2026-01-06T21:15:36.966" v="488"/>
          <ac:graphicFrameMkLst>
            <pc:docMk/>
            <pc:sldMk cId="172426880" sldId="259"/>
            <ac:graphicFrameMk id="5" creationId="{2B10D9CA-F5D6-4285-F677-CD4358F9A9DE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1787AB46-C071-6743-3AD6-84178CB5DEFA}" dt="2026-01-06T21:18:30.034" v="600"/>
        <pc:sldMkLst>
          <pc:docMk/>
          <pc:sldMk cId="49186355" sldId="260"/>
        </pc:sldMkLst>
        <pc:spChg chg="mod">
          <ac:chgData name="Rebecca Francis-Davies" userId="S::r.francis-davies@uwtsd.ac.uk::caf69e2c-2198-47a4-8268-c57958bd4ca9" providerId="AD" clId="Web-{1787AB46-C071-6743-3AD6-84178CB5DEFA}" dt="2026-01-06T21:18:30.034" v="600"/>
          <ac:spMkLst>
            <pc:docMk/>
            <pc:sldMk cId="49186355" sldId="260"/>
            <ac:spMk id="2" creationId="{624ED435-479C-B6C0-76B8-049BEDB79B6C}"/>
          </ac:spMkLst>
        </pc:spChg>
        <pc:spChg chg="del mod">
          <ac:chgData name="Rebecca Francis-Davies" userId="S::r.francis-davies@uwtsd.ac.uk::caf69e2c-2198-47a4-8268-c57958bd4ca9" providerId="AD" clId="Web-{1787AB46-C071-6743-3AD6-84178CB5DEFA}" dt="2026-01-06T21:18:30.034" v="600"/>
          <ac:spMkLst>
            <pc:docMk/>
            <pc:sldMk cId="49186355" sldId="260"/>
            <ac:spMk id="3" creationId="{70D9D89A-49F4-44E0-9FE8-FA28BCB917BA}"/>
          </ac:spMkLst>
        </pc:spChg>
        <pc:spChg chg="add">
          <ac:chgData name="Rebecca Francis-Davies" userId="S::r.francis-davies@uwtsd.ac.uk::caf69e2c-2198-47a4-8268-c57958bd4ca9" providerId="AD" clId="Web-{1787AB46-C071-6743-3AD6-84178CB5DEFA}" dt="2026-01-06T21:18:30.034" v="600"/>
          <ac:spMkLst>
            <pc:docMk/>
            <pc:sldMk cId="49186355" sldId="260"/>
            <ac:spMk id="9" creationId="{951922D2-D397-9EA4-A66D-55B0884D1A6A}"/>
          </ac:spMkLst>
        </pc:spChg>
        <pc:graphicFrameChg chg="add">
          <ac:chgData name="Rebecca Francis-Davies" userId="S::r.francis-davies@uwtsd.ac.uk::caf69e2c-2198-47a4-8268-c57958bd4ca9" providerId="AD" clId="Web-{1787AB46-C071-6743-3AD6-84178CB5DEFA}" dt="2026-01-06T21:18:30.034" v="600"/>
          <ac:graphicFrameMkLst>
            <pc:docMk/>
            <pc:sldMk cId="49186355" sldId="260"/>
            <ac:graphicFrameMk id="5" creationId="{236C2980-1CA3-FC87-BC41-21238536647E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1787AB46-C071-6743-3AD6-84178CB5DEFA}" dt="2026-01-06T21:26:17.370" v="691"/>
        <pc:sldMkLst>
          <pc:docMk/>
          <pc:sldMk cId="509827976" sldId="261"/>
        </pc:sldMkLst>
        <pc:spChg chg="mod">
          <ac:chgData name="Rebecca Francis-Davies" userId="S::r.francis-davies@uwtsd.ac.uk::caf69e2c-2198-47a4-8268-c57958bd4ca9" providerId="AD" clId="Web-{1787AB46-C071-6743-3AD6-84178CB5DEFA}" dt="2026-01-06T21:26:17.370" v="691"/>
          <ac:spMkLst>
            <pc:docMk/>
            <pc:sldMk cId="509827976" sldId="261"/>
            <ac:spMk id="2" creationId="{FDA1183D-0831-BA97-5ED4-A086BF8BF008}"/>
          </ac:spMkLst>
        </pc:spChg>
        <pc:spChg chg="mod">
          <ac:chgData name="Rebecca Francis-Davies" userId="S::r.francis-davies@uwtsd.ac.uk::caf69e2c-2198-47a4-8268-c57958bd4ca9" providerId="AD" clId="Web-{1787AB46-C071-6743-3AD6-84178CB5DEFA}" dt="2026-01-06T21:26:17.370" v="691"/>
          <ac:spMkLst>
            <pc:docMk/>
            <pc:sldMk cId="509827976" sldId="261"/>
            <ac:spMk id="3" creationId="{90435BA8-271F-3A47-6C90-544EEAAAA420}"/>
          </ac:spMkLst>
        </pc:spChg>
        <pc:spChg chg="add">
          <ac:chgData name="Rebecca Francis-Davies" userId="S::r.francis-davies@uwtsd.ac.uk::caf69e2c-2198-47a4-8268-c57958bd4ca9" providerId="AD" clId="Web-{1787AB46-C071-6743-3AD6-84178CB5DEFA}" dt="2026-01-06T21:26:17.370" v="691"/>
          <ac:spMkLst>
            <pc:docMk/>
            <pc:sldMk cId="509827976" sldId="261"/>
            <ac:spMk id="9" creationId="{92CC1E4F-F1F0-B945-BE50-C72A7103E8AC}"/>
          </ac:spMkLst>
        </pc:spChg>
        <pc:picChg chg="add">
          <ac:chgData name="Rebecca Francis-Davies" userId="S::r.francis-davies@uwtsd.ac.uk::caf69e2c-2198-47a4-8268-c57958bd4ca9" providerId="AD" clId="Web-{1787AB46-C071-6743-3AD6-84178CB5DEFA}" dt="2026-01-06T21:26:17.370" v="691"/>
          <ac:picMkLst>
            <pc:docMk/>
            <pc:sldMk cId="509827976" sldId="261"/>
            <ac:picMk id="5" creationId="{4914BBE0-D3C9-D189-2F36-781D8945291B}"/>
          </ac:picMkLst>
        </pc:picChg>
      </pc:sldChg>
      <pc:sldChg chg="modSp new">
        <pc:chgData name="Rebecca Francis-Davies" userId="S::r.francis-davies@uwtsd.ac.uk::caf69e2c-2198-47a4-8268-c57958bd4ca9" providerId="AD" clId="Web-{1787AB46-C071-6743-3AD6-84178CB5DEFA}" dt="2026-01-06T21:33:17.404" v="702" actId="20577"/>
        <pc:sldMkLst>
          <pc:docMk/>
          <pc:sldMk cId="629988003" sldId="262"/>
        </pc:sldMkLst>
        <pc:spChg chg="mod">
          <ac:chgData name="Rebecca Francis-Davies" userId="S::r.francis-davies@uwtsd.ac.uk::caf69e2c-2198-47a4-8268-c57958bd4ca9" providerId="AD" clId="Web-{1787AB46-C071-6743-3AD6-84178CB5DEFA}" dt="2026-01-06T21:33:17.404" v="702" actId="20577"/>
          <ac:spMkLst>
            <pc:docMk/>
            <pc:sldMk cId="629988003" sldId="262"/>
            <ac:spMk id="2" creationId="{241E57FB-B7B4-18C5-0FD4-71DA6FB5E8F9}"/>
          </ac:spMkLst>
        </pc:spChg>
      </pc:sldChg>
      <pc:sldMasterChg chg="del delSldLayout">
        <pc:chgData name="Rebecca Francis-Davies" userId="S::r.francis-davies@uwtsd.ac.uk::caf69e2c-2198-47a4-8268-c57958bd4ca9" providerId="AD" clId="Web-{1787AB46-C071-6743-3AD6-84178CB5DEFA}" dt="2026-01-06T19:54:58.752" v="34"/>
        <pc:sldMasterMkLst>
          <pc:docMk/>
          <pc:sldMasterMk cId="2460954070" sldId="2147483660"/>
        </pc:sldMasterMkLst>
        <pc:sldLayoutChg chg="del">
          <pc:chgData name="Rebecca Francis-Davies" userId="S::r.francis-davies@uwtsd.ac.uk::caf69e2c-2198-47a4-8268-c57958bd4ca9" providerId="AD" clId="Web-{1787AB46-C071-6743-3AD6-84178CB5DEFA}" dt="2026-01-06T19:54:58.752" v="34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ebecca Francis-Davies" userId="S::r.francis-davies@uwtsd.ac.uk::caf69e2c-2198-47a4-8268-c57958bd4ca9" providerId="AD" clId="Web-{1787AB46-C071-6743-3AD6-84178CB5DEFA}" dt="2026-01-06T19:54:58.752" v="34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ebecca Francis-Davies" userId="S::r.francis-davies@uwtsd.ac.uk::caf69e2c-2198-47a4-8268-c57958bd4ca9" providerId="AD" clId="Web-{1787AB46-C071-6743-3AD6-84178CB5DEFA}" dt="2026-01-06T19:54:58.752" v="34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ebecca Francis-Davies" userId="S::r.francis-davies@uwtsd.ac.uk::caf69e2c-2198-47a4-8268-c57958bd4ca9" providerId="AD" clId="Web-{1787AB46-C071-6743-3AD6-84178CB5DEFA}" dt="2026-01-06T19:54:58.752" v="34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ebecca Francis-Davies" userId="S::r.francis-davies@uwtsd.ac.uk::caf69e2c-2198-47a4-8268-c57958bd4ca9" providerId="AD" clId="Web-{1787AB46-C071-6743-3AD6-84178CB5DEFA}" dt="2026-01-06T19:54:58.752" v="34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ebecca Francis-Davies" userId="S::r.francis-davies@uwtsd.ac.uk::caf69e2c-2198-47a4-8268-c57958bd4ca9" providerId="AD" clId="Web-{1787AB46-C071-6743-3AD6-84178CB5DEFA}" dt="2026-01-06T19:54:58.752" v="34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ebecca Francis-Davies" userId="S::r.francis-davies@uwtsd.ac.uk::caf69e2c-2198-47a4-8268-c57958bd4ca9" providerId="AD" clId="Web-{1787AB46-C071-6743-3AD6-84178CB5DEFA}" dt="2026-01-06T19:54:58.752" v="34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ebecca Francis-Davies" userId="S::r.francis-davies@uwtsd.ac.uk::caf69e2c-2198-47a4-8268-c57958bd4ca9" providerId="AD" clId="Web-{1787AB46-C071-6743-3AD6-84178CB5DEFA}" dt="2026-01-06T19:54:58.752" v="34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ebecca Francis-Davies" userId="S::r.francis-davies@uwtsd.ac.uk::caf69e2c-2198-47a4-8268-c57958bd4ca9" providerId="AD" clId="Web-{1787AB46-C071-6743-3AD6-84178CB5DEFA}" dt="2026-01-06T19:54:58.752" v="34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ebecca Francis-Davies" userId="S::r.francis-davies@uwtsd.ac.uk::caf69e2c-2198-47a4-8268-c57958bd4ca9" providerId="AD" clId="Web-{1787AB46-C071-6743-3AD6-84178CB5DEFA}" dt="2026-01-06T19:54:58.752" v="34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ebecca Francis-Davies" userId="S::r.francis-davies@uwtsd.ac.uk::caf69e2c-2198-47a4-8268-c57958bd4ca9" providerId="AD" clId="Web-{1787AB46-C071-6743-3AD6-84178CB5DEFA}" dt="2026-01-06T19:54:58.752" v="3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Rebecca Francis-Davies" userId="S::r.francis-davies@uwtsd.ac.uk::caf69e2c-2198-47a4-8268-c57958bd4ca9" providerId="AD" clId="Web-{1787AB46-C071-6743-3AD6-84178CB5DEFA}" dt="2026-01-06T19:54:58.752" v="34"/>
        <pc:sldMasterMkLst>
          <pc:docMk/>
          <pc:sldMasterMk cId="3159083576" sldId="2147483695"/>
        </pc:sldMasterMkLst>
        <pc:sldLayoutChg chg="add">
          <pc:chgData name="Rebecca Francis-Davies" userId="S::r.francis-davies@uwtsd.ac.uk::caf69e2c-2198-47a4-8268-c57958bd4ca9" providerId="AD" clId="Web-{1787AB46-C071-6743-3AD6-84178CB5DEFA}" dt="2026-01-06T19:54:58.752" v="34"/>
          <pc:sldLayoutMkLst>
            <pc:docMk/>
            <pc:sldMasterMk cId="3159083576" sldId="2147483695"/>
            <pc:sldLayoutMk cId="1711768494" sldId="2147483684"/>
          </pc:sldLayoutMkLst>
        </pc:sldLayoutChg>
        <pc:sldLayoutChg chg="add">
          <pc:chgData name="Rebecca Francis-Davies" userId="S::r.francis-davies@uwtsd.ac.uk::caf69e2c-2198-47a4-8268-c57958bd4ca9" providerId="AD" clId="Web-{1787AB46-C071-6743-3AD6-84178CB5DEFA}" dt="2026-01-06T19:54:58.752" v="34"/>
          <pc:sldLayoutMkLst>
            <pc:docMk/>
            <pc:sldMasterMk cId="3159083576" sldId="2147483695"/>
            <pc:sldLayoutMk cId="2476922781" sldId="2147483685"/>
          </pc:sldLayoutMkLst>
        </pc:sldLayoutChg>
        <pc:sldLayoutChg chg="add">
          <pc:chgData name="Rebecca Francis-Davies" userId="S::r.francis-davies@uwtsd.ac.uk::caf69e2c-2198-47a4-8268-c57958bd4ca9" providerId="AD" clId="Web-{1787AB46-C071-6743-3AD6-84178CB5DEFA}" dt="2026-01-06T19:54:58.752" v="34"/>
          <pc:sldLayoutMkLst>
            <pc:docMk/>
            <pc:sldMasterMk cId="3159083576" sldId="2147483695"/>
            <pc:sldLayoutMk cId="663908435" sldId="2147483686"/>
          </pc:sldLayoutMkLst>
        </pc:sldLayoutChg>
        <pc:sldLayoutChg chg="add">
          <pc:chgData name="Rebecca Francis-Davies" userId="S::r.francis-davies@uwtsd.ac.uk::caf69e2c-2198-47a4-8268-c57958bd4ca9" providerId="AD" clId="Web-{1787AB46-C071-6743-3AD6-84178CB5DEFA}" dt="2026-01-06T19:54:58.752" v="34"/>
          <pc:sldLayoutMkLst>
            <pc:docMk/>
            <pc:sldMasterMk cId="3159083576" sldId="2147483695"/>
            <pc:sldLayoutMk cId="1027815626" sldId="2147483687"/>
          </pc:sldLayoutMkLst>
        </pc:sldLayoutChg>
        <pc:sldLayoutChg chg="add">
          <pc:chgData name="Rebecca Francis-Davies" userId="S::r.francis-davies@uwtsd.ac.uk::caf69e2c-2198-47a4-8268-c57958bd4ca9" providerId="AD" clId="Web-{1787AB46-C071-6743-3AD6-84178CB5DEFA}" dt="2026-01-06T19:54:58.752" v="34"/>
          <pc:sldLayoutMkLst>
            <pc:docMk/>
            <pc:sldMasterMk cId="3159083576" sldId="2147483695"/>
            <pc:sldLayoutMk cId="4260390098" sldId="2147483688"/>
          </pc:sldLayoutMkLst>
        </pc:sldLayoutChg>
        <pc:sldLayoutChg chg="add">
          <pc:chgData name="Rebecca Francis-Davies" userId="S::r.francis-davies@uwtsd.ac.uk::caf69e2c-2198-47a4-8268-c57958bd4ca9" providerId="AD" clId="Web-{1787AB46-C071-6743-3AD6-84178CB5DEFA}" dt="2026-01-06T19:54:58.752" v="34"/>
          <pc:sldLayoutMkLst>
            <pc:docMk/>
            <pc:sldMasterMk cId="3159083576" sldId="2147483695"/>
            <pc:sldLayoutMk cId="1370803803" sldId="2147483689"/>
          </pc:sldLayoutMkLst>
        </pc:sldLayoutChg>
        <pc:sldLayoutChg chg="add">
          <pc:chgData name="Rebecca Francis-Davies" userId="S::r.francis-davies@uwtsd.ac.uk::caf69e2c-2198-47a4-8268-c57958bd4ca9" providerId="AD" clId="Web-{1787AB46-C071-6743-3AD6-84178CB5DEFA}" dt="2026-01-06T19:54:58.752" v="34"/>
          <pc:sldLayoutMkLst>
            <pc:docMk/>
            <pc:sldMasterMk cId="3159083576" sldId="2147483695"/>
            <pc:sldLayoutMk cId="3810951248" sldId="2147483690"/>
          </pc:sldLayoutMkLst>
        </pc:sldLayoutChg>
        <pc:sldLayoutChg chg="add">
          <pc:chgData name="Rebecca Francis-Davies" userId="S::r.francis-davies@uwtsd.ac.uk::caf69e2c-2198-47a4-8268-c57958bd4ca9" providerId="AD" clId="Web-{1787AB46-C071-6743-3AD6-84178CB5DEFA}" dt="2026-01-06T19:54:58.752" v="34"/>
          <pc:sldLayoutMkLst>
            <pc:docMk/>
            <pc:sldMasterMk cId="3159083576" sldId="2147483695"/>
            <pc:sldLayoutMk cId="240526757" sldId="2147483691"/>
          </pc:sldLayoutMkLst>
        </pc:sldLayoutChg>
        <pc:sldLayoutChg chg="add">
          <pc:chgData name="Rebecca Francis-Davies" userId="S::r.francis-davies@uwtsd.ac.uk::caf69e2c-2198-47a4-8268-c57958bd4ca9" providerId="AD" clId="Web-{1787AB46-C071-6743-3AD6-84178CB5DEFA}" dt="2026-01-06T19:54:58.752" v="34"/>
          <pc:sldLayoutMkLst>
            <pc:docMk/>
            <pc:sldMasterMk cId="3159083576" sldId="2147483695"/>
            <pc:sldLayoutMk cId="2049263535" sldId="2147483692"/>
          </pc:sldLayoutMkLst>
        </pc:sldLayoutChg>
        <pc:sldLayoutChg chg="add">
          <pc:chgData name="Rebecca Francis-Davies" userId="S::r.francis-davies@uwtsd.ac.uk::caf69e2c-2198-47a4-8268-c57958bd4ca9" providerId="AD" clId="Web-{1787AB46-C071-6743-3AD6-84178CB5DEFA}" dt="2026-01-06T19:54:58.752" v="34"/>
          <pc:sldLayoutMkLst>
            <pc:docMk/>
            <pc:sldMasterMk cId="3159083576" sldId="2147483695"/>
            <pc:sldLayoutMk cId="1338438575" sldId="2147483693"/>
          </pc:sldLayoutMkLst>
        </pc:sldLayoutChg>
        <pc:sldLayoutChg chg="add">
          <pc:chgData name="Rebecca Francis-Davies" userId="S::r.francis-davies@uwtsd.ac.uk::caf69e2c-2198-47a4-8268-c57958bd4ca9" providerId="AD" clId="Web-{1787AB46-C071-6743-3AD6-84178CB5DEFA}" dt="2026-01-06T19:54:58.752" v="34"/>
          <pc:sldLayoutMkLst>
            <pc:docMk/>
            <pc:sldMasterMk cId="3159083576" sldId="2147483695"/>
            <pc:sldLayoutMk cId="3617580441" sldId="2147483694"/>
          </pc:sldLayoutMkLst>
        </pc:sldLayoutChg>
      </pc:sldMasterChg>
    </pc:docChg>
  </pc:docChgLst>
  <pc:docChgLst>
    <pc:chgData name="Rebecca Francis-Davies" userId="S::r.francis-davies@uwtsd.ac.uk::caf69e2c-2198-47a4-8268-c57958bd4ca9" providerId="AD" clId="Web-{1E46EF65-72F2-43C3-9DDA-02EE3DF5F018}"/>
    <pc:docChg chg="addSld modSld sldOrd">
      <pc:chgData name="Rebecca Francis-Davies" userId="S::r.francis-davies@uwtsd.ac.uk::caf69e2c-2198-47a4-8268-c57958bd4ca9" providerId="AD" clId="Web-{1E46EF65-72F2-43C3-9DDA-02EE3DF5F018}" dt="2026-01-06T23:08:06.734" v="2297"/>
      <pc:docMkLst>
        <pc:docMk/>
      </pc:docMkLst>
      <pc:sldChg chg="addSp delSp modSp mod setBg setClrOvrMap">
        <pc:chgData name="Rebecca Francis-Davies" userId="S::r.francis-davies@uwtsd.ac.uk::caf69e2c-2198-47a4-8268-c57958bd4ca9" providerId="AD" clId="Web-{1E46EF65-72F2-43C3-9DDA-02EE3DF5F018}" dt="2026-01-06T22:03:49.250" v="0"/>
        <pc:sldMkLst>
          <pc:docMk/>
          <pc:sldMk cId="629988003" sldId="262"/>
        </pc:sldMkLst>
        <pc:spChg chg="mod">
          <ac:chgData name="Rebecca Francis-Davies" userId="S::r.francis-davies@uwtsd.ac.uk::caf69e2c-2198-47a4-8268-c57958bd4ca9" providerId="AD" clId="Web-{1E46EF65-72F2-43C3-9DDA-02EE3DF5F018}" dt="2026-01-06T22:03:49.250" v="0"/>
          <ac:spMkLst>
            <pc:docMk/>
            <pc:sldMk cId="629988003" sldId="262"/>
            <ac:spMk id="2" creationId="{241E57FB-B7B4-18C5-0FD4-71DA6FB5E8F9}"/>
          </ac:spMkLst>
        </pc:spChg>
        <pc:spChg chg="del">
          <ac:chgData name="Rebecca Francis-Davies" userId="S::r.francis-davies@uwtsd.ac.uk::caf69e2c-2198-47a4-8268-c57958bd4ca9" providerId="AD" clId="Web-{1E46EF65-72F2-43C3-9DDA-02EE3DF5F018}" dt="2026-01-06T22:03:49.250" v="0"/>
          <ac:spMkLst>
            <pc:docMk/>
            <pc:sldMk cId="629988003" sldId="262"/>
            <ac:spMk id="3" creationId="{EFB7855A-6EA1-3472-787C-FAFF182132F5}"/>
          </ac:spMkLst>
        </pc:spChg>
        <pc:spChg chg="add">
          <ac:chgData name="Rebecca Francis-Davies" userId="S::r.francis-davies@uwtsd.ac.uk::caf69e2c-2198-47a4-8268-c57958bd4ca9" providerId="AD" clId="Web-{1E46EF65-72F2-43C3-9DDA-02EE3DF5F018}" dt="2026-01-06T22:03:49.250" v="0"/>
          <ac:spMkLst>
            <pc:docMk/>
            <pc:sldMk cId="629988003" sldId="262"/>
            <ac:spMk id="9" creationId="{80B98925-0550-1AFB-C1DC-02792400FB71}"/>
          </ac:spMkLst>
        </pc:spChg>
        <pc:spChg chg="add">
          <ac:chgData name="Rebecca Francis-Davies" userId="S::r.francis-davies@uwtsd.ac.uk::caf69e2c-2198-47a4-8268-c57958bd4ca9" providerId="AD" clId="Web-{1E46EF65-72F2-43C3-9DDA-02EE3DF5F018}" dt="2026-01-06T22:03:49.250" v="0"/>
          <ac:spMkLst>
            <pc:docMk/>
            <pc:sldMk cId="629988003" sldId="262"/>
            <ac:spMk id="11" creationId="{0CCA9273-E74E-A306-1F74-BEF9EDA30500}"/>
          </ac:spMkLst>
        </pc:spChg>
        <pc:picChg chg="add">
          <ac:chgData name="Rebecca Francis-Davies" userId="S::r.francis-davies@uwtsd.ac.uk::caf69e2c-2198-47a4-8268-c57958bd4ca9" providerId="AD" clId="Web-{1E46EF65-72F2-43C3-9DDA-02EE3DF5F018}" dt="2026-01-06T22:03:49.250" v="0"/>
          <ac:picMkLst>
            <pc:docMk/>
            <pc:sldMk cId="629988003" sldId="262"/>
            <ac:picMk id="5" creationId="{760D0D5D-44C7-7DBB-4946-F92546F626A9}"/>
          </ac:picMkLst>
        </pc:picChg>
      </pc:sldChg>
      <pc:sldChg chg="addSp delSp modSp new mod setBg modNotes">
        <pc:chgData name="Rebecca Francis-Davies" userId="S::r.francis-davies@uwtsd.ac.uk::caf69e2c-2198-47a4-8268-c57958bd4ca9" providerId="AD" clId="Web-{1E46EF65-72F2-43C3-9DDA-02EE3DF5F018}" dt="2026-01-06T22:10:48.141" v="67"/>
        <pc:sldMkLst>
          <pc:docMk/>
          <pc:sldMk cId="1167084383" sldId="263"/>
        </pc:sldMkLst>
        <pc:spChg chg="mod">
          <ac:chgData name="Rebecca Francis-Davies" userId="S::r.francis-davies@uwtsd.ac.uk::caf69e2c-2198-47a4-8268-c57958bd4ca9" providerId="AD" clId="Web-{1E46EF65-72F2-43C3-9DDA-02EE3DF5F018}" dt="2026-01-06T22:09:26.561" v="11"/>
          <ac:spMkLst>
            <pc:docMk/>
            <pc:sldMk cId="1167084383" sldId="263"/>
            <ac:spMk id="2" creationId="{42BE4866-E854-F467-E045-8B3702C25041}"/>
          </ac:spMkLst>
        </pc:spChg>
        <pc:spChg chg="del">
          <ac:chgData name="Rebecca Francis-Davies" userId="S::r.francis-davies@uwtsd.ac.uk::caf69e2c-2198-47a4-8268-c57958bd4ca9" providerId="AD" clId="Web-{1E46EF65-72F2-43C3-9DDA-02EE3DF5F018}" dt="2026-01-06T22:09:26.561" v="11"/>
          <ac:spMkLst>
            <pc:docMk/>
            <pc:sldMk cId="1167084383" sldId="263"/>
            <ac:spMk id="3" creationId="{D414A5AA-8F1B-7A2B-675D-BDA4C4E88792}"/>
          </ac:spMkLst>
        </pc:spChg>
        <pc:spChg chg="add">
          <ac:chgData name="Rebecca Francis-Davies" userId="S::r.francis-davies@uwtsd.ac.uk::caf69e2c-2198-47a4-8268-c57958bd4ca9" providerId="AD" clId="Web-{1E46EF65-72F2-43C3-9DDA-02EE3DF5F018}" dt="2026-01-06T22:09:26.561" v="11"/>
          <ac:spMkLst>
            <pc:docMk/>
            <pc:sldMk cId="1167084383" sldId="263"/>
            <ac:spMk id="8" creationId="{C8B12E9E-0882-B45B-2DE2-47178489175E}"/>
          </ac:spMkLst>
        </pc:spChg>
      </pc:sldChg>
      <pc:sldChg chg="addSp delSp modSp new mod ord setBg">
        <pc:chgData name="Rebecca Francis-Davies" userId="S::r.francis-davies@uwtsd.ac.uk::caf69e2c-2198-47a4-8268-c57958bd4ca9" providerId="AD" clId="Web-{1E46EF65-72F2-43C3-9DDA-02EE3DF5F018}" dt="2026-01-06T22:15:53.176" v="208"/>
        <pc:sldMkLst>
          <pc:docMk/>
          <pc:sldMk cId="895874194" sldId="264"/>
        </pc:sldMkLst>
        <pc:spChg chg="mod">
          <ac:chgData name="Rebecca Francis-Davies" userId="S::r.francis-davies@uwtsd.ac.uk::caf69e2c-2198-47a4-8268-c57958bd4ca9" providerId="AD" clId="Web-{1E46EF65-72F2-43C3-9DDA-02EE3DF5F018}" dt="2026-01-06T22:15:53.176" v="208"/>
          <ac:spMkLst>
            <pc:docMk/>
            <pc:sldMk cId="895874194" sldId="264"/>
            <ac:spMk id="2" creationId="{E11A92A4-78F0-49E9-41B2-8CC901C50597}"/>
          </ac:spMkLst>
        </pc:spChg>
        <pc:spChg chg="del mod">
          <ac:chgData name="Rebecca Francis-Davies" userId="S::r.francis-davies@uwtsd.ac.uk::caf69e2c-2198-47a4-8268-c57958bd4ca9" providerId="AD" clId="Web-{1E46EF65-72F2-43C3-9DDA-02EE3DF5F018}" dt="2026-01-06T22:15:53.176" v="208"/>
          <ac:spMkLst>
            <pc:docMk/>
            <pc:sldMk cId="895874194" sldId="264"/>
            <ac:spMk id="3" creationId="{32A8DB3E-017F-30C4-02D2-4817B5011FFC}"/>
          </ac:spMkLst>
        </pc:spChg>
        <pc:spChg chg="add del">
          <ac:chgData name="Rebecca Francis-Davies" userId="S::r.francis-davies@uwtsd.ac.uk::caf69e2c-2198-47a4-8268-c57958bd4ca9" providerId="AD" clId="Web-{1E46EF65-72F2-43C3-9DDA-02EE3DF5F018}" dt="2026-01-06T22:15:53.176" v="208"/>
          <ac:spMkLst>
            <pc:docMk/>
            <pc:sldMk cId="895874194" sldId="264"/>
            <ac:spMk id="8" creationId="{20E7A827-4DD7-8A5A-4519-32BDA5CDBA31}"/>
          </ac:spMkLst>
        </pc:spChg>
        <pc:spChg chg="add del">
          <ac:chgData name="Rebecca Francis-Davies" userId="S::r.francis-davies@uwtsd.ac.uk::caf69e2c-2198-47a4-8268-c57958bd4ca9" providerId="AD" clId="Web-{1E46EF65-72F2-43C3-9DDA-02EE3DF5F018}" dt="2026-01-06T22:15:53.176" v="208"/>
          <ac:spMkLst>
            <pc:docMk/>
            <pc:sldMk cId="895874194" sldId="264"/>
            <ac:spMk id="10" creationId="{1A75348D-3376-10BB-E89D-A72720D88A92}"/>
          </ac:spMkLst>
        </pc:spChg>
        <pc:spChg chg="add">
          <ac:chgData name="Rebecca Francis-Davies" userId="S::r.francis-davies@uwtsd.ac.uk::caf69e2c-2198-47a4-8268-c57958bd4ca9" providerId="AD" clId="Web-{1E46EF65-72F2-43C3-9DDA-02EE3DF5F018}" dt="2026-01-06T22:15:53.176" v="208"/>
          <ac:spMkLst>
            <pc:docMk/>
            <pc:sldMk cId="895874194" sldId="264"/>
            <ac:spMk id="16" creationId="{600DC1B0-7E1A-BD02-3F93-19E6B1B75075}"/>
          </ac:spMkLst>
        </pc:spChg>
        <pc:graphicFrameChg chg="add">
          <ac:chgData name="Rebecca Francis-Davies" userId="S::r.francis-davies@uwtsd.ac.uk::caf69e2c-2198-47a4-8268-c57958bd4ca9" providerId="AD" clId="Web-{1E46EF65-72F2-43C3-9DDA-02EE3DF5F018}" dt="2026-01-06T22:15:53.176" v="208"/>
          <ac:graphicFrameMkLst>
            <pc:docMk/>
            <pc:sldMk cId="895874194" sldId="264"/>
            <ac:graphicFrameMk id="12" creationId="{A422B3D8-334B-9301-EEED-4B8F0D1C1325}"/>
          </ac:graphicFrameMkLst>
        </pc:graphicFrameChg>
      </pc:sldChg>
      <pc:sldChg chg="addSp modSp new mod ord setBg">
        <pc:chgData name="Rebecca Francis-Davies" userId="S::r.francis-davies@uwtsd.ac.uk::caf69e2c-2198-47a4-8268-c57958bd4ca9" providerId="AD" clId="Web-{1E46EF65-72F2-43C3-9DDA-02EE3DF5F018}" dt="2026-01-06T22:16:36.505" v="211"/>
        <pc:sldMkLst>
          <pc:docMk/>
          <pc:sldMk cId="2066608447" sldId="265"/>
        </pc:sldMkLst>
        <pc:spChg chg="mod">
          <ac:chgData name="Rebecca Francis-Davies" userId="S::r.francis-davies@uwtsd.ac.uk::caf69e2c-2198-47a4-8268-c57958bd4ca9" providerId="AD" clId="Web-{1E46EF65-72F2-43C3-9DDA-02EE3DF5F018}" dt="2026-01-06T22:16:36.505" v="211"/>
          <ac:spMkLst>
            <pc:docMk/>
            <pc:sldMk cId="2066608447" sldId="265"/>
            <ac:spMk id="2" creationId="{F6C6C697-DE51-4CF2-006D-3652C2A7983B}"/>
          </ac:spMkLst>
        </pc:spChg>
        <pc:spChg chg="mod">
          <ac:chgData name="Rebecca Francis-Davies" userId="S::r.francis-davies@uwtsd.ac.uk::caf69e2c-2198-47a4-8268-c57958bd4ca9" providerId="AD" clId="Web-{1E46EF65-72F2-43C3-9DDA-02EE3DF5F018}" dt="2026-01-06T22:16:36.505" v="211"/>
          <ac:spMkLst>
            <pc:docMk/>
            <pc:sldMk cId="2066608447" sldId="265"/>
            <ac:spMk id="3" creationId="{C2AAFDCD-433E-F8F5-2266-7AA0BB98D40A}"/>
          </ac:spMkLst>
        </pc:spChg>
        <pc:spChg chg="add">
          <ac:chgData name="Rebecca Francis-Davies" userId="S::r.francis-davies@uwtsd.ac.uk::caf69e2c-2198-47a4-8268-c57958bd4ca9" providerId="AD" clId="Web-{1E46EF65-72F2-43C3-9DDA-02EE3DF5F018}" dt="2026-01-06T22:16:36.505" v="211"/>
          <ac:spMkLst>
            <pc:docMk/>
            <pc:sldMk cId="2066608447" sldId="265"/>
            <ac:spMk id="9" creationId="{BA2AFC67-0973-EC0D-F14E-710D701B20BD}"/>
          </ac:spMkLst>
        </pc:spChg>
        <pc:picChg chg="add">
          <ac:chgData name="Rebecca Francis-Davies" userId="S::r.francis-davies@uwtsd.ac.uk::caf69e2c-2198-47a4-8268-c57958bd4ca9" providerId="AD" clId="Web-{1E46EF65-72F2-43C3-9DDA-02EE3DF5F018}" dt="2026-01-06T22:16:36.505" v="211"/>
          <ac:picMkLst>
            <pc:docMk/>
            <pc:sldMk cId="2066608447" sldId="265"/>
            <ac:picMk id="5" creationId="{E7BDB3E3-C22C-C936-F51A-3D215382E07F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1E46EF65-72F2-43C3-9DDA-02EE3DF5F018}" dt="2026-01-06T22:18:07.412" v="278"/>
        <pc:sldMkLst>
          <pc:docMk/>
          <pc:sldMk cId="3064002722" sldId="266"/>
        </pc:sldMkLst>
        <pc:spChg chg="mod">
          <ac:chgData name="Rebecca Francis-Davies" userId="S::r.francis-davies@uwtsd.ac.uk::caf69e2c-2198-47a4-8268-c57958bd4ca9" providerId="AD" clId="Web-{1E46EF65-72F2-43C3-9DDA-02EE3DF5F018}" dt="2026-01-06T22:18:07.412" v="278"/>
          <ac:spMkLst>
            <pc:docMk/>
            <pc:sldMk cId="3064002722" sldId="266"/>
            <ac:spMk id="2" creationId="{39FAFD95-3A5F-E733-9744-CB355250EE14}"/>
          </ac:spMkLst>
        </pc:spChg>
        <pc:spChg chg="del mod">
          <ac:chgData name="Rebecca Francis-Davies" userId="S::r.francis-davies@uwtsd.ac.uk::caf69e2c-2198-47a4-8268-c57958bd4ca9" providerId="AD" clId="Web-{1E46EF65-72F2-43C3-9DDA-02EE3DF5F018}" dt="2026-01-06T22:18:07.412" v="278"/>
          <ac:spMkLst>
            <pc:docMk/>
            <pc:sldMk cId="3064002722" sldId="266"/>
            <ac:spMk id="3" creationId="{34B1E571-B920-56AB-42E8-3E7458881E51}"/>
          </ac:spMkLst>
        </pc:spChg>
        <pc:spChg chg="add">
          <ac:chgData name="Rebecca Francis-Davies" userId="S::r.francis-davies@uwtsd.ac.uk::caf69e2c-2198-47a4-8268-c57958bd4ca9" providerId="AD" clId="Web-{1E46EF65-72F2-43C3-9DDA-02EE3DF5F018}" dt="2026-01-06T22:18:07.412" v="278"/>
          <ac:spMkLst>
            <pc:docMk/>
            <pc:sldMk cId="3064002722" sldId="266"/>
            <ac:spMk id="9" creationId="{600DC1B0-7E1A-BD02-3F93-19E6B1B75075}"/>
          </ac:spMkLst>
        </pc:spChg>
        <pc:graphicFrameChg chg="add">
          <ac:chgData name="Rebecca Francis-Davies" userId="S::r.francis-davies@uwtsd.ac.uk::caf69e2c-2198-47a4-8268-c57958bd4ca9" providerId="AD" clId="Web-{1E46EF65-72F2-43C3-9DDA-02EE3DF5F018}" dt="2026-01-06T22:18:07.412" v="278"/>
          <ac:graphicFrameMkLst>
            <pc:docMk/>
            <pc:sldMk cId="3064002722" sldId="266"/>
            <ac:graphicFrameMk id="5" creationId="{327EA1E2-04A3-9000-CD71-F6777828498B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1E46EF65-72F2-43C3-9DDA-02EE3DF5F018}" dt="2026-01-06T22:19:35.933" v="334"/>
        <pc:sldMkLst>
          <pc:docMk/>
          <pc:sldMk cId="2145216976" sldId="267"/>
        </pc:sldMkLst>
        <pc:spChg chg="mod">
          <ac:chgData name="Rebecca Francis-Davies" userId="S::r.francis-davies@uwtsd.ac.uk::caf69e2c-2198-47a4-8268-c57958bd4ca9" providerId="AD" clId="Web-{1E46EF65-72F2-43C3-9DDA-02EE3DF5F018}" dt="2026-01-06T22:19:35.933" v="334"/>
          <ac:spMkLst>
            <pc:docMk/>
            <pc:sldMk cId="2145216976" sldId="267"/>
            <ac:spMk id="2" creationId="{88AB29C6-239B-5023-B495-66DCB681B503}"/>
          </ac:spMkLst>
        </pc:spChg>
        <pc:spChg chg="del mod">
          <ac:chgData name="Rebecca Francis-Davies" userId="S::r.francis-davies@uwtsd.ac.uk::caf69e2c-2198-47a4-8268-c57958bd4ca9" providerId="AD" clId="Web-{1E46EF65-72F2-43C3-9DDA-02EE3DF5F018}" dt="2026-01-06T22:19:35.933" v="334"/>
          <ac:spMkLst>
            <pc:docMk/>
            <pc:sldMk cId="2145216976" sldId="267"/>
            <ac:spMk id="3" creationId="{803597BB-D2DE-AB6E-BFD5-166B57F5F250}"/>
          </ac:spMkLst>
        </pc:spChg>
        <pc:spChg chg="add">
          <ac:chgData name="Rebecca Francis-Davies" userId="S::r.francis-davies@uwtsd.ac.uk::caf69e2c-2198-47a4-8268-c57958bd4ca9" providerId="AD" clId="Web-{1E46EF65-72F2-43C3-9DDA-02EE3DF5F018}" dt="2026-01-06T22:19:35.933" v="334"/>
          <ac:spMkLst>
            <pc:docMk/>
            <pc:sldMk cId="2145216976" sldId="267"/>
            <ac:spMk id="9" creationId="{951922D2-D397-9EA4-A66D-55B0884D1A6A}"/>
          </ac:spMkLst>
        </pc:spChg>
        <pc:graphicFrameChg chg="add">
          <ac:chgData name="Rebecca Francis-Davies" userId="S::r.francis-davies@uwtsd.ac.uk::caf69e2c-2198-47a4-8268-c57958bd4ca9" providerId="AD" clId="Web-{1E46EF65-72F2-43C3-9DDA-02EE3DF5F018}" dt="2026-01-06T22:19:35.933" v="334"/>
          <ac:graphicFrameMkLst>
            <pc:docMk/>
            <pc:sldMk cId="2145216976" sldId="267"/>
            <ac:graphicFrameMk id="5" creationId="{8359A9E7-B9E7-4597-6DF8-E93FC91E4776}"/>
          </ac:graphicFrameMkLst>
        </pc:graphicFrameChg>
      </pc:sldChg>
      <pc:sldChg chg="modSp new">
        <pc:chgData name="Rebecca Francis-Davies" userId="S::r.francis-davies@uwtsd.ac.uk::caf69e2c-2198-47a4-8268-c57958bd4ca9" providerId="AD" clId="Web-{1E46EF65-72F2-43C3-9DDA-02EE3DF5F018}" dt="2026-01-06T22:26:08.952" v="675" actId="20577"/>
        <pc:sldMkLst>
          <pc:docMk/>
          <pc:sldMk cId="1820461648" sldId="268"/>
        </pc:sldMkLst>
        <pc:spChg chg="mod">
          <ac:chgData name="Rebecca Francis-Davies" userId="S::r.francis-davies@uwtsd.ac.uk::caf69e2c-2198-47a4-8268-c57958bd4ca9" providerId="AD" clId="Web-{1E46EF65-72F2-43C3-9DDA-02EE3DF5F018}" dt="2026-01-06T22:20:59.439" v="351" actId="20577"/>
          <ac:spMkLst>
            <pc:docMk/>
            <pc:sldMk cId="1820461648" sldId="268"/>
            <ac:spMk id="2" creationId="{A35F7CB3-1D3B-C9B6-DF75-596384391C4C}"/>
          </ac:spMkLst>
        </pc:spChg>
        <pc:spChg chg="mod">
          <ac:chgData name="Rebecca Francis-Davies" userId="S::r.francis-davies@uwtsd.ac.uk::caf69e2c-2198-47a4-8268-c57958bd4ca9" providerId="AD" clId="Web-{1E46EF65-72F2-43C3-9DDA-02EE3DF5F018}" dt="2026-01-06T22:26:08.952" v="675" actId="20577"/>
          <ac:spMkLst>
            <pc:docMk/>
            <pc:sldMk cId="1820461648" sldId="268"/>
            <ac:spMk id="3" creationId="{6F53567C-1F76-D7A8-F3B9-BD8798C55DF5}"/>
          </ac:spMkLst>
        </pc:spChg>
      </pc:sldChg>
      <pc:sldChg chg="addSp delSp modSp new mod setBg">
        <pc:chgData name="Rebecca Francis-Davies" userId="S::r.francis-davies@uwtsd.ac.uk::caf69e2c-2198-47a4-8268-c57958bd4ca9" providerId="AD" clId="Web-{1E46EF65-72F2-43C3-9DDA-02EE3DF5F018}" dt="2026-01-06T22:28:33.017" v="756"/>
        <pc:sldMkLst>
          <pc:docMk/>
          <pc:sldMk cId="2850929669" sldId="269"/>
        </pc:sldMkLst>
        <pc:spChg chg="mod">
          <ac:chgData name="Rebecca Francis-Davies" userId="S::r.francis-davies@uwtsd.ac.uk::caf69e2c-2198-47a4-8268-c57958bd4ca9" providerId="AD" clId="Web-{1E46EF65-72F2-43C3-9DDA-02EE3DF5F018}" dt="2026-01-06T22:28:33.017" v="756"/>
          <ac:spMkLst>
            <pc:docMk/>
            <pc:sldMk cId="2850929669" sldId="269"/>
            <ac:spMk id="2" creationId="{0D96DA0E-51C2-0DD8-0319-24BA8FF9E170}"/>
          </ac:spMkLst>
        </pc:spChg>
        <pc:spChg chg="del mod">
          <ac:chgData name="Rebecca Francis-Davies" userId="S::r.francis-davies@uwtsd.ac.uk::caf69e2c-2198-47a4-8268-c57958bd4ca9" providerId="AD" clId="Web-{1E46EF65-72F2-43C3-9DDA-02EE3DF5F018}" dt="2026-01-06T22:28:33.017" v="756"/>
          <ac:spMkLst>
            <pc:docMk/>
            <pc:sldMk cId="2850929669" sldId="269"/>
            <ac:spMk id="3" creationId="{F569ED1D-F827-9A0F-AE27-34CBDCC11E44}"/>
          </ac:spMkLst>
        </pc:spChg>
        <pc:spChg chg="add">
          <ac:chgData name="Rebecca Francis-Davies" userId="S::r.francis-davies@uwtsd.ac.uk::caf69e2c-2198-47a4-8268-c57958bd4ca9" providerId="AD" clId="Web-{1E46EF65-72F2-43C3-9DDA-02EE3DF5F018}" dt="2026-01-06T22:28:33.017" v="756"/>
          <ac:spMkLst>
            <pc:docMk/>
            <pc:sldMk cId="2850929669" sldId="269"/>
            <ac:spMk id="9" creationId="{600DC1B0-7E1A-BD02-3F93-19E6B1B75075}"/>
          </ac:spMkLst>
        </pc:spChg>
        <pc:graphicFrameChg chg="add">
          <ac:chgData name="Rebecca Francis-Davies" userId="S::r.francis-davies@uwtsd.ac.uk::caf69e2c-2198-47a4-8268-c57958bd4ca9" providerId="AD" clId="Web-{1E46EF65-72F2-43C3-9DDA-02EE3DF5F018}" dt="2026-01-06T22:28:33.017" v="756"/>
          <ac:graphicFrameMkLst>
            <pc:docMk/>
            <pc:sldMk cId="2850929669" sldId="269"/>
            <ac:graphicFrameMk id="5" creationId="{AE119CFB-C44C-E683-5E49-A403DE7E12FA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1E46EF65-72F2-43C3-9DDA-02EE3DF5F018}" dt="2026-01-06T22:33:49.369" v="1047"/>
        <pc:sldMkLst>
          <pc:docMk/>
          <pc:sldMk cId="309102569" sldId="270"/>
        </pc:sldMkLst>
        <pc:spChg chg="mod">
          <ac:chgData name="Rebecca Francis-Davies" userId="S::r.francis-davies@uwtsd.ac.uk::caf69e2c-2198-47a4-8268-c57958bd4ca9" providerId="AD" clId="Web-{1E46EF65-72F2-43C3-9DDA-02EE3DF5F018}" dt="2026-01-06T22:33:49.369" v="1047"/>
          <ac:spMkLst>
            <pc:docMk/>
            <pc:sldMk cId="309102569" sldId="270"/>
            <ac:spMk id="2" creationId="{D3484611-3D95-9BCB-2245-799C1EAA9657}"/>
          </ac:spMkLst>
        </pc:spChg>
        <pc:spChg chg="del mod">
          <ac:chgData name="Rebecca Francis-Davies" userId="S::r.francis-davies@uwtsd.ac.uk::caf69e2c-2198-47a4-8268-c57958bd4ca9" providerId="AD" clId="Web-{1E46EF65-72F2-43C3-9DDA-02EE3DF5F018}" dt="2026-01-06T22:33:49.369" v="1047"/>
          <ac:spMkLst>
            <pc:docMk/>
            <pc:sldMk cId="309102569" sldId="270"/>
            <ac:spMk id="3" creationId="{BB7C1B8D-6901-0C19-C942-3D0440362F48}"/>
          </ac:spMkLst>
        </pc:spChg>
        <pc:spChg chg="add">
          <ac:chgData name="Rebecca Francis-Davies" userId="S::r.francis-davies@uwtsd.ac.uk::caf69e2c-2198-47a4-8268-c57958bd4ca9" providerId="AD" clId="Web-{1E46EF65-72F2-43C3-9DDA-02EE3DF5F018}" dt="2026-01-06T22:33:49.369" v="1047"/>
          <ac:spMkLst>
            <pc:docMk/>
            <pc:sldMk cId="309102569" sldId="270"/>
            <ac:spMk id="9" creationId="{951922D2-D397-9EA4-A66D-55B0884D1A6A}"/>
          </ac:spMkLst>
        </pc:spChg>
        <pc:graphicFrameChg chg="add">
          <ac:chgData name="Rebecca Francis-Davies" userId="S::r.francis-davies@uwtsd.ac.uk::caf69e2c-2198-47a4-8268-c57958bd4ca9" providerId="AD" clId="Web-{1E46EF65-72F2-43C3-9DDA-02EE3DF5F018}" dt="2026-01-06T22:33:49.369" v="1047"/>
          <ac:graphicFrameMkLst>
            <pc:docMk/>
            <pc:sldMk cId="309102569" sldId="270"/>
            <ac:graphicFrameMk id="5" creationId="{BB0DC5DC-D82C-15BC-5CD1-2FA450C9D75E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1E46EF65-72F2-43C3-9DDA-02EE3DF5F018}" dt="2026-01-06T22:36:24.998" v="1163"/>
        <pc:sldMkLst>
          <pc:docMk/>
          <pc:sldMk cId="616832198" sldId="271"/>
        </pc:sldMkLst>
        <pc:spChg chg="mod">
          <ac:chgData name="Rebecca Francis-Davies" userId="S::r.francis-davies@uwtsd.ac.uk::caf69e2c-2198-47a4-8268-c57958bd4ca9" providerId="AD" clId="Web-{1E46EF65-72F2-43C3-9DDA-02EE3DF5F018}" dt="2026-01-06T22:36:24.998" v="1163"/>
          <ac:spMkLst>
            <pc:docMk/>
            <pc:sldMk cId="616832198" sldId="271"/>
            <ac:spMk id="2" creationId="{51E1D191-3707-1B51-61E4-A82B3B02ED19}"/>
          </ac:spMkLst>
        </pc:spChg>
        <pc:spChg chg="del mod">
          <ac:chgData name="Rebecca Francis-Davies" userId="S::r.francis-davies@uwtsd.ac.uk::caf69e2c-2198-47a4-8268-c57958bd4ca9" providerId="AD" clId="Web-{1E46EF65-72F2-43C3-9DDA-02EE3DF5F018}" dt="2026-01-06T22:36:24.998" v="1163"/>
          <ac:spMkLst>
            <pc:docMk/>
            <pc:sldMk cId="616832198" sldId="271"/>
            <ac:spMk id="3" creationId="{5786ED65-D862-B32B-501F-15C8A911C946}"/>
          </ac:spMkLst>
        </pc:spChg>
        <pc:spChg chg="add">
          <ac:chgData name="Rebecca Francis-Davies" userId="S::r.francis-davies@uwtsd.ac.uk::caf69e2c-2198-47a4-8268-c57958bd4ca9" providerId="AD" clId="Web-{1E46EF65-72F2-43C3-9DDA-02EE3DF5F018}" dt="2026-01-06T22:36:24.998" v="1163"/>
          <ac:spMkLst>
            <pc:docMk/>
            <pc:sldMk cId="616832198" sldId="271"/>
            <ac:spMk id="9" creationId="{600DC1B0-7E1A-BD02-3F93-19E6B1B75075}"/>
          </ac:spMkLst>
        </pc:spChg>
        <pc:graphicFrameChg chg="add">
          <ac:chgData name="Rebecca Francis-Davies" userId="S::r.francis-davies@uwtsd.ac.uk::caf69e2c-2198-47a4-8268-c57958bd4ca9" providerId="AD" clId="Web-{1E46EF65-72F2-43C3-9DDA-02EE3DF5F018}" dt="2026-01-06T22:36:24.998" v="1163"/>
          <ac:graphicFrameMkLst>
            <pc:docMk/>
            <pc:sldMk cId="616832198" sldId="271"/>
            <ac:graphicFrameMk id="5" creationId="{06FE5960-55E2-65C5-AA9B-8F8C62F4B9AD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1E46EF65-72F2-43C3-9DDA-02EE3DF5F018}" dt="2026-01-06T22:38:16.585" v="1234"/>
        <pc:sldMkLst>
          <pc:docMk/>
          <pc:sldMk cId="4088132561" sldId="272"/>
        </pc:sldMkLst>
        <pc:spChg chg="mod">
          <ac:chgData name="Rebecca Francis-Davies" userId="S::r.francis-davies@uwtsd.ac.uk::caf69e2c-2198-47a4-8268-c57958bd4ca9" providerId="AD" clId="Web-{1E46EF65-72F2-43C3-9DDA-02EE3DF5F018}" dt="2026-01-06T22:38:16.585" v="1234"/>
          <ac:spMkLst>
            <pc:docMk/>
            <pc:sldMk cId="4088132561" sldId="272"/>
            <ac:spMk id="2" creationId="{EF5B3C68-51F0-4570-230B-4842A5C80EE2}"/>
          </ac:spMkLst>
        </pc:spChg>
        <pc:spChg chg="del mod">
          <ac:chgData name="Rebecca Francis-Davies" userId="S::r.francis-davies@uwtsd.ac.uk::caf69e2c-2198-47a4-8268-c57958bd4ca9" providerId="AD" clId="Web-{1E46EF65-72F2-43C3-9DDA-02EE3DF5F018}" dt="2026-01-06T22:38:16.585" v="1234"/>
          <ac:spMkLst>
            <pc:docMk/>
            <pc:sldMk cId="4088132561" sldId="272"/>
            <ac:spMk id="3" creationId="{7DFDEA04-2EFB-831A-22CE-269E6DEEDBE2}"/>
          </ac:spMkLst>
        </pc:spChg>
        <pc:spChg chg="add">
          <ac:chgData name="Rebecca Francis-Davies" userId="S::r.francis-davies@uwtsd.ac.uk::caf69e2c-2198-47a4-8268-c57958bd4ca9" providerId="AD" clId="Web-{1E46EF65-72F2-43C3-9DDA-02EE3DF5F018}" dt="2026-01-06T22:38:16.585" v="1234"/>
          <ac:spMkLst>
            <pc:docMk/>
            <pc:sldMk cId="4088132561" sldId="272"/>
            <ac:spMk id="9" creationId="{1A466FCC-26A6-AD0C-513D-472AAABEC282}"/>
          </ac:spMkLst>
        </pc:spChg>
        <pc:graphicFrameChg chg="add">
          <ac:chgData name="Rebecca Francis-Davies" userId="S::r.francis-davies@uwtsd.ac.uk::caf69e2c-2198-47a4-8268-c57958bd4ca9" providerId="AD" clId="Web-{1E46EF65-72F2-43C3-9DDA-02EE3DF5F018}" dt="2026-01-06T22:38:16.585" v="1234"/>
          <ac:graphicFrameMkLst>
            <pc:docMk/>
            <pc:sldMk cId="4088132561" sldId="272"/>
            <ac:graphicFrameMk id="5" creationId="{5DA539D7-2BCA-ED50-9EC8-A6E1A8466C8F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1E46EF65-72F2-43C3-9DDA-02EE3DF5F018}" dt="2026-01-06T22:44:26.134" v="1487"/>
        <pc:sldMkLst>
          <pc:docMk/>
          <pc:sldMk cId="2488978654" sldId="273"/>
        </pc:sldMkLst>
        <pc:spChg chg="mod">
          <ac:chgData name="Rebecca Francis-Davies" userId="S::r.francis-davies@uwtsd.ac.uk::caf69e2c-2198-47a4-8268-c57958bd4ca9" providerId="AD" clId="Web-{1E46EF65-72F2-43C3-9DDA-02EE3DF5F018}" dt="2026-01-06T22:44:26.134" v="1487"/>
          <ac:spMkLst>
            <pc:docMk/>
            <pc:sldMk cId="2488978654" sldId="273"/>
            <ac:spMk id="2" creationId="{B8211167-B108-F35B-322A-A40632BC7738}"/>
          </ac:spMkLst>
        </pc:spChg>
        <pc:spChg chg="mod">
          <ac:chgData name="Rebecca Francis-Davies" userId="S::r.francis-davies@uwtsd.ac.uk::caf69e2c-2198-47a4-8268-c57958bd4ca9" providerId="AD" clId="Web-{1E46EF65-72F2-43C3-9DDA-02EE3DF5F018}" dt="2026-01-06T22:44:26.134" v="1487"/>
          <ac:spMkLst>
            <pc:docMk/>
            <pc:sldMk cId="2488978654" sldId="273"/>
            <ac:spMk id="3" creationId="{4A3765B2-3AC8-3661-19F0-8FD1271FDD97}"/>
          </ac:spMkLst>
        </pc:spChg>
        <pc:spChg chg="add">
          <ac:chgData name="Rebecca Francis-Davies" userId="S::r.francis-davies@uwtsd.ac.uk::caf69e2c-2198-47a4-8268-c57958bd4ca9" providerId="AD" clId="Web-{1E46EF65-72F2-43C3-9DDA-02EE3DF5F018}" dt="2026-01-06T22:44:26.134" v="1487"/>
          <ac:spMkLst>
            <pc:docMk/>
            <pc:sldMk cId="2488978654" sldId="273"/>
            <ac:spMk id="9" creationId="{2961259D-605E-E200-FF9F-7C8C71D7C8E4}"/>
          </ac:spMkLst>
        </pc:spChg>
        <pc:picChg chg="add">
          <ac:chgData name="Rebecca Francis-Davies" userId="S::r.francis-davies@uwtsd.ac.uk::caf69e2c-2198-47a4-8268-c57958bd4ca9" providerId="AD" clId="Web-{1E46EF65-72F2-43C3-9DDA-02EE3DF5F018}" dt="2026-01-06T22:44:26.134" v="1487"/>
          <ac:picMkLst>
            <pc:docMk/>
            <pc:sldMk cId="2488978654" sldId="273"/>
            <ac:picMk id="5" creationId="{9B4D59CC-DA81-4117-95B6-90C3F136C4AA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1E46EF65-72F2-43C3-9DDA-02EE3DF5F018}" dt="2026-01-06T22:48:21.591" v="1795"/>
        <pc:sldMkLst>
          <pc:docMk/>
          <pc:sldMk cId="3094171434" sldId="274"/>
        </pc:sldMkLst>
        <pc:spChg chg="mod">
          <ac:chgData name="Rebecca Francis-Davies" userId="S::r.francis-davies@uwtsd.ac.uk::caf69e2c-2198-47a4-8268-c57958bd4ca9" providerId="AD" clId="Web-{1E46EF65-72F2-43C3-9DDA-02EE3DF5F018}" dt="2026-01-06T22:48:21.591" v="1795"/>
          <ac:spMkLst>
            <pc:docMk/>
            <pc:sldMk cId="3094171434" sldId="274"/>
            <ac:spMk id="2" creationId="{07E9F9E9-2C79-3AF3-23AE-C19FB77394BC}"/>
          </ac:spMkLst>
        </pc:spChg>
        <pc:spChg chg="del mod">
          <ac:chgData name="Rebecca Francis-Davies" userId="S::r.francis-davies@uwtsd.ac.uk::caf69e2c-2198-47a4-8268-c57958bd4ca9" providerId="AD" clId="Web-{1E46EF65-72F2-43C3-9DDA-02EE3DF5F018}" dt="2026-01-06T22:48:21.591" v="1795"/>
          <ac:spMkLst>
            <pc:docMk/>
            <pc:sldMk cId="3094171434" sldId="274"/>
            <ac:spMk id="3" creationId="{171A5D61-1FDB-B1F1-0B91-F5679546BCDB}"/>
          </ac:spMkLst>
        </pc:spChg>
        <pc:spChg chg="add">
          <ac:chgData name="Rebecca Francis-Davies" userId="S::r.francis-davies@uwtsd.ac.uk::caf69e2c-2198-47a4-8268-c57958bd4ca9" providerId="AD" clId="Web-{1E46EF65-72F2-43C3-9DDA-02EE3DF5F018}" dt="2026-01-06T22:48:21.591" v="1795"/>
          <ac:spMkLst>
            <pc:docMk/>
            <pc:sldMk cId="3094171434" sldId="274"/>
            <ac:spMk id="9" creationId="{600DC1B0-7E1A-BD02-3F93-19E6B1B75075}"/>
          </ac:spMkLst>
        </pc:spChg>
        <pc:graphicFrameChg chg="add">
          <ac:chgData name="Rebecca Francis-Davies" userId="S::r.francis-davies@uwtsd.ac.uk::caf69e2c-2198-47a4-8268-c57958bd4ca9" providerId="AD" clId="Web-{1E46EF65-72F2-43C3-9DDA-02EE3DF5F018}" dt="2026-01-06T22:48:21.591" v="1795"/>
          <ac:graphicFrameMkLst>
            <pc:docMk/>
            <pc:sldMk cId="3094171434" sldId="274"/>
            <ac:graphicFrameMk id="5" creationId="{C3D291DF-287E-D572-D3F0-10DED51E171F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1E46EF65-72F2-43C3-9DDA-02EE3DF5F018}" dt="2026-01-06T22:54:10.194" v="1973"/>
        <pc:sldMkLst>
          <pc:docMk/>
          <pc:sldMk cId="2582299921" sldId="275"/>
        </pc:sldMkLst>
        <pc:spChg chg="mod">
          <ac:chgData name="Rebecca Francis-Davies" userId="S::r.francis-davies@uwtsd.ac.uk::caf69e2c-2198-47a4-8268-c57958bd4ca9" providerId="AD" clId="Web-{1E46EF65-72F2-43C3-9DDA-02EE3DF5F018}" dt="2026-01-06T22:54:10.194" v="1973"/>
          <ac:spMkLst>
            <pc:docMk/>
            <pc:sldMk cId="2582299921" sldId="275"/>
            <ac:spMk id="2" creationId="{BFE273DD-3083-A6AC-BB5D-1240401E8D9D}"/>
          </ac:spMkLst>
        </pc:spChg>
        <pc:spChg chg="mod">
          <ac:chgData name="Rebecca Francis-Davies" userId="S::r.francis-davies@uwtsd.ac.uk::caf69e2c-2198-47a4-8268-c57958bd4ca9" providerId="AD" clId="Web-{1E46EF65-72F2-43C3-9DDA-02EE3DF5F018}" dt="2026-01-06T22:54:10.194" v="1973"/>
          <ac:spMkLst>
            <pc:docMk/>
            <pc:sldMk cId="2582299921" sldId="275"/>
            <ac:spMk id="3" creationId="{3FDDB303-A5AF-3B6F-2090-55B1181A21EE}"/>
          </ac:spMkLst>
        </pc:spChg>
        <pc:spChg chg="add">
          <ac:chgData name="Rebecca Francis-Davies" userId="S::r.francis-davies@uwtsd.ac.uk::caf69e2c-2198-47a4-8268-c57958bd4ca9" providerId="AD" clId="Web-{1E46EF65-72F2-43C3-9DDA-02EE3DF5F018}" dt="2026-01-06T22:54:10.194" v="1973"/>
          <ac:spMkLst>
            <pc:docMk/>
            <pc:sldMk cId="2582299921" sldId="275"/>
            <ac:spMk id="9" creationId="{2961259D-605E-E200-FF9F-7C8C71D7C8E4}"/>
          </ac:spMkLst>
        </pc:spChg>
        <pc:picChg chg="add">
          <ac:chgData name="Rebecca Francis-Davies" userId="S::r.francis-davies@uwtsd.ac.uk::caf69e2c-2198-47a4-8268-c57958bd4ca9" providerId="AD" clId="Web-{1E46EF65-72F2-43C3-9DDA-02EE3DF5F018}" dt="2026-01-06T22:54:10.194" v="1973"/>
          <ac:picMkLst>
            <pc:docMk/>
            <pc:sldMk cId="2582299921" sldId="275"/>
            <ac:picMk id="5" creationId="{7DE88D74-30FB-3968-FA1B-74CFA50968EC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1E46EF65-72F2-43C3-9DDA-02EE3DF5F018}" dt="2026-01-06T22:59:42.350" v="2105"/>
        <pc:sldMkLst>
          <pc:docMk/>
          <pc:sldMk cId="1908216105" sldId="276"/>
        </pc:sldMkLst>
        <pc:spChg chg="mod">
          <ac:chgData name="Rebecca Francis-Davies" userId="S::r.francis-davies@uwtsd.ac.uk::caf69e2c-2198-47a4-8268-c57958bd4ca9" providerId="AD" clId="Web-{1E46EF65-72F2-43C3-9DDA-02EE3DF5F018}" dt="2026-01-06T22:59:42.350" v="2105"/>
          <ac:spMkLst>
            <pc:docMk/>
            <pc:sldMk cId="1908216105" sldId="276"/>
            <ac:spMk id="2" creationId="{0C10D935-0124-3AD2-442A-8F2CF742742B}"/>
          </ac:spMkLst>
        </pc:spChg>
        <pc:spChg chg="del mod">
          <ac:chgData name="Rebecca Francis-Davies" userId="S::r.francis-davies@uwtsd.ac.uk::caf69e2c-2198-47a4-8268-c57958bd4ca9" providerId="AD" clId="Web-{1E46EF65-72F2-43C3-9DDA-02EE3DF5F018}" dt="2026-01-06T22:59:42.350" v="2105"/>
          <ac:spMkLst>
            <pc:docMk/>
            <pc:sldMk cId="1908216105" sldId="276"/>
            <ac:spMk id="3" creationId="{C77E379B-18A2-3845-5C4C-FCEFA261A25F}"/>
          </ac:spMkLst>
        </pc:spChg>
        <pc:spChg chg="add">
          <ac:chgData name="Rebecca Francis-Davies" userId="S::r.francis-davies@uwtsd.ac.uk::caf69e2c-2198-47a4-8268-c57958bd4ca9" providerId="AD" clId="Web-{1E46EF65-72F2-43C3-9DDA-02EE3DF5F018}" dt="2026-01-06T22:59:42.350" v="2105"/>
          <ac:spMkLst>
            <pc:docMk/>
            <pc:sldMk cId="1908216105" sldId="276"/>
            <ac:spMk id="9" creationId="{951922D2-D397-9EA4-A66D-55B0884D1A6A}"/>
          </ac:spMkLst>
        </pc:spChg>
        <pc:graphicFrameChg chg="add">
          <ac:chgData name="Rebecca Francis-Davies" userId="S::r.francis-davies@uwtsd.ac.uk::caf69e2c-2198-47a4-8268-c57958bd4ca9" providerId="AD" clId="Web-{1E46EF65-72F2-43C3-9DDA-02EE3DF5F018}" dt="2026-01-06T22:59:42.350" v="2105"/>
          <ac:graphicFrameMkLst>
            <pc:docMk/>
            <pc:sldMk cId="1908216105" sldId="276"/>
            <ac:graphicFrameMk id="5" creationId="{36C48F87-E71C-3862-C06A-F0C907B6D317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1E46EF65-72F2-43C3-9DDA-02EE3DF5F018}" dt="2026-01-06T23:03:46.122" v="2165"/>
        <pc:sldMkLst>
          <pc:docMk/>
          <pc:sldMk cId="1443972114" sldId="277"/>
        </pc:sldMkLst>
        <pc:spChg chg="mod">
          <ac:chgData name="Rebecca Francis-Davies" userId="S::r.francis-davies@uwtsd.ac.uk::caf69e2c-2198-47a4-8268-c57958bd4ca9" providerId="AD" clId="Web-{1E46EF65-72F2-43C3-9DDA-02EE3DF5F018}" dt="2026-01-06T23:03:46.122" v="2165"/>
          <ac:spMkLst>
            <pc:docMk/>
            <pc:sldMk cId="1443972114" sldId="277"/>
            <ac:spMk id="2" creationId="{401C437D-F93B-0972-2272-926DEB99E5E6}"/>
          </ac:spMkLst>
        </pc:spChg>
        <pc:spChg chg="del mod">
          <ac:chgData name="Rebecca Francis-Davies" userId="S::r.francis-davies@uwtsd.ac.uk::caf69e2c-2198-47a4-8268-c57958bd4ca9" providerId="AD" clId="Web-{1E46EF65-72F2-43C3-9DDA-02EE3DF5F018}" dt="2026-01-06T23:03:46.122" v="2165"/>
          <ac:spMkLst>
            <pc:docMk/>
            <pc:sldMk cId="1443972114" sldId="277"/>
            <ac:spMk id="3" creationId="{447D4445-0536-0714-9DCA-1E3B48D18182}"/>
          </ac:spMkLst>
        </pc:spChg>
        <pc:spChg chg="add">
          <ac:chgData name="Rebecca Francis-Davies" userId="S::r.francis-davies@uwtsd.ac.uk::caf69e2c-2198-47a4-8268-c57958bd4ca9" providerId="AD" clId="Web-{1E46EF65-72F2-43C3-9DDA-02EE3DF5F018}" dt="2026-01-06T23:03:46.122" v="2165"/>
          <ac:spMkLst>
            <pc:docMk/>
            <pc:sldMk cId="1443972114" sldId="277"/>
            <ac:spMk id="9" creationId="{600DC1B0-7E1A-BD02-3F93-19E6B1B75075}"/>
          </ac:spMkLst>
        </pc:spChg>
        <pc:graphicFrameChg chg="add">
          <ac:chgData name="Rebecca Francis-Davies" userId="S::r.francis-davies@uwtsd.ac.uk::caf69e2c-2198-47a4-8268-c57958bd4ca9" providerId="AD" clId="Web-{1E46EF65-72F2-43C3-9DDA-02EE3DF5F018}" dt="2026-01-06T23:03:46.122" v="2165"/>
          <ac:graphicFrameMkLst>
            <pc:docMk/>
            <pc:sldMk cId="1443972114" sldId="277"/>
            <ac:graphicFrameMk id="5" creationId="{935D0FA6-72FA-2D96-70A0-B257F71CC3D1}"/>
          </ac:graphicFrameMkLst>
        </pc:graphicFrameChg>
      </pc:sldChg>
      <pc:sldChg chg="addSp delSp modSp new mod setBg setClrOvrMap">
        <pc:chgData name="Rebecca Francis-Davies" userId="S::r.francis-davies@uwtsd.ac.uk::caf69e2c-2198-47a4-8268-c57958bd4ca9" providerId="AD" clId="Web-{1E46EF65-72F2-43C3-9DDA-02EE3DF5F018}" dt="2026-01-06T23:07:15.140" v="2260"/>
        <pc:sldMkLst>
          <pc:docMk/>
          <pc:sldMk cId="4010663654" sldId="278"/>
        </pc:sldMkLst>
        <pc:spChg chg="mod">
          <ac:chgData name="Rebecca Francis-Davies" userId="S::r.francis-davies@uwtsd.ac.uk::caf69e2c-2198-47a4-8268-c57958bd4ca9" providerId="AD" clId="Web-{1E46EF65-72F2-43C3-9DDA-02EE3DF5F018}" dt="2026-01-06T23:07:15.140" v="2260"/>
          <ac:spMkLst>
            <pc:docMk/>
            <pc:sldMk cId="4010663654" sldId="278"/>
            <ac:spMk id="2" creationId="{0C2FC5A3-2326-E6E9-56AA-54F9BD247BBF}"/>
          </ac:spMkLst>
        </pc:spChg>
        <pc:spChg chg="del">
          <ac:chgData name="Rebecca Francis-Davies" userId="S::r.francis-davies@uwtsd.ac.uk::caf69e2c-2198-47a4-8268-c57958bd4ca9" providerId="AD" clId="Web-{1E46EF65-72F2-43C3-9DDA-02EE3DF5F018}" dt="2026-01-06T23:06:12.311" v="2209"/>
          <ac:spMkLst>
            <pc:docMk/>
            <pc:sldMk cId="4010663654" sldId="278"/>
            <ac:spMk id="3" creationId="{8C9C74CF-0CE6-7480-6340-4466DBA83B03}"/>
          </ac:spMkLst>
        </pc:spChg>
        <pc:spChg chg="add del">
          <ac:chgData name="Rebecca Francis-Davies" userId="S::r.francis-davies@uwtsd.ac.uk::caf69e2c-2198-47a4-8268-c57958bd4ca9" providerId="AD" clId="Web-{1E46EF65-72F2-43C3-9DDA-02EE3DF5F018}" dt="2026-01-06T23:07:15.140" v="2260"/>
          <ac:spMkLst>
            <pc:docMk/>
            <pc:sldMk cId="4010663654" sldId="278"/>
            <ac:spMk id="9" creationId="{80B98925-0550-1AFB-C1DC-02792400FB71}"/>
          </ac:spMkLst>
        </pc:spChg>
        <pc:spChg chg="add del">
          <ac:chgData name="Rebecca Francis-Davies" userId="S::r.francis-davies@uwtsd.ac.uk::caf69e2c-2198-47a4-8268-c57958bd4ca9" providerId="AD" clId="Web-{1E46EF65-72F2-43C3-9DDA-02EE3DF5F018}" dt="2026-01-06T23:07:15.140" v="2260"/>
          <ac:spMkLst>
            <pc:docMk/>
            <pc:sldMk cId="4010663654" sldId="278"/>
            <ac:spMk id="11" creationId="{0CCA9273-E74E-A306-1F74-BEF9EDA30500}"/>
          </ac:spMkLst>
        </pc:spChg>
        <pc:spChg chg="add">
          <ac:chgData name="Rebecca Francis-Davies" userId="S::r.francis-davies@uwtsd.ac.uk::caf69e2c-2198-47a4-8268-c57958bd4ca9" providerId="AD" clId="Web-{1E46EF65-72F2-43C3-9DDA-02EE3DF5F018}" dt="2026-01-06T23:07:15.140" v="2260"/>
          <ac:spMkLst>
            <pc:docMk/>
            <pc:sldMk cId="4010663654" sldId="278"/>
            <ac:spMk id="16" creationId="{9B65F7F7-2FCE-8F01-53DE-15C39342BE99}"/>
          </ac:spMkLst>
        </pc:spChg>
        <pc:picChg chg="add mod ord">
          <ac:chgData name="Rebecca Francis-Davies" userId="S::r.francis-davies@uwtsd.ac.uk::caf69e2c-2198-47a4-8268-c57958bd4ca9" providerId="AD" clId="Web-{1E46EF65-72F2-43C3-9DDA-02EE3DF5F018}" dt="2026-01-06T23:07:15.140" v="2260"/>
          <ac:picMkLst>
            <pc:docMk/>
            <pc:sldMk cId="4010663654" sldId="278"/>
            <ac:picMk id="5" creationId="{3DB14B33-006D-8090-C995-BB2E5FC4984D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1E46EF65-72F2-43C3-9DDA-02EE3DF5F018}" dt="2026-01-06T23:08:06.734" v="2297"/>
        <pc:sldMkLst>
          <pc:docMk/>
          <pc:sldMk cId="378612270" sldId="279"/>
        </pc:sldMkLst>
        <pc:spChg chg="mod">
          <ac:chgData name="Rebecca Francis-Davies" userId="S::r.francis-davies@uwtsd.ac.uk::caf69e2c-2198-47a4-8268-c57958bd4ca9" providerId="AD" clId="Web-{1E46EF65-72F2-43C3-9DDA-02EE3DF5F018}" dt="2026-01-06T23:08:06.734" v="2297"/>
          <ac:spMkLst>
            <pc:docMk/>
            <pc:sldMk cId="378612270" sldId="279"/>
            <ac:spMk id="2" creationId="{F89B2B66-60E7-0D90-72B5-28C1A8FDC581}"/>
          </ac:spMkLst>
        </pc:spChg>
        <pc:spChg chg="del mod">
          <ac:chgData name="Rebecca Francis-Davies" userId="S::r.francis-davies@uwtsd.ac.uk::caf69e2c-2198-47a4-8268-c57958bd4ca9" providerId="AD" clId="Web-{1E46EF65-72F2-43C3-9DDA-02EE3DF5F018}" dt="2026-01-06T23:08:06.734" v="2297"/>
          <ac:spMkLst>
            <pc:docMk/>
            <pc:sldMk cId="378612270" sldId="279"/>
            <ac:spMk id="3" creationId="{DCD781BD-6466-2B3C-EE8C-CFD32AF849AA}"/>
          </ac:spMkLst>
        </pc:spChg>
        <pc:spChg chg="add">
          <ac:chgData name="Rebecca Francis-Davies" userId="S::r.francis-davies@uwtsd.ac.uk::caf69e2c-2198-47a4-8268-c57958bd4ca9" providerId="AD" clId="Web-{1E46EF65-72F2-43C3-9DDA-02EE3DF5F018}" dt="2026-01-06T23:08:06.734" v="2297"/>
          <ac:spMkLst>
            <pc:docMk/>
            <pc:sldMk cId="378612270" sldId="279"/>
            <ac:spMk id="9" creationId="{600DC1B0-7E1A-BD02-3F93-19E6B1B75075}"/>
          </ac:spMkLst>
        </pc:spChg>
        <pc:graphicFrameChg chg="add">
          <ac:chgData name="Rebecca Francis-Davies" userId="S::r.francis-davies@uwtsd.ac.uk::caf69e2c-2198-47a4-8268-c57958bd4ca9" providerId="AD" clId="Web-{1E46EF65-72F2-43C3-9DDA-02EE3DF5F018}" dt="2026-01-06T23:08:06.734" v="2297"/>
          <ac:graphicFrameMkLst>
            <pc:docMk/>
            <pc:sldMk cId="378612270" sldId="279"/>
            <ac:graphicFrameMk id="5" creationId="{750852A7-BEB9-0FC9-CBA6-6863A35B1C28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ata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3.svg"/><Relationship Id="rId5" Type="http://schemas.openxmlformats.org/officeDocument/2006/relationships/image" Target="../media/image42.png"/><Relationship Id="rId10" Type="http://schemas.openxmlformats.org/officeDocument/2006/relationships/image" Target="../media/image47.svg"/><Relationship Id="rId4" Type="http://schemas.openxmlformats.org/officeDocument/2006/relationships/image" Target="../media/image41.svg"/><Relationship Id="rId9" Type="http://schemas.openxmlformats.org/officeDocument/2006/relationships/image" Target="../media/image46.png"/></Relationships>
</file>

<file path=ppt/diagrams/_rels/data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svg"/><Relationship Id="rId1" Type="http://schemas.openxmlformats.org/officeDocument/2006/relationships/image" Target="../media/image48.png"/><Relationship Id="rId4" Type="http://schemas.openxmlformats.org/officeDocument/2006/relationships/image" Target="../media/image5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rawing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3.svg"/><Relationship Id="rId5" Type="http://schemas.openxmlformats.org/officeDocument/2006/relationships/image" Target="../media/image42.png"/><Relationship Id="rId10" Type="http://schemas.openxmlformats.org/officeDocument/2006/relationships/image" Target="../media/image47.svg"/><Relationship Id="rId4" Type="http://schemas.openxmlformats.org/officeDocument/2006/relationships/image" Target="../media/image41.svg"/><Relationship Id="rId9" Type="http://schemas.openxmlformats.org/officeDocument/2006/relationships/image" Target="../media/image46.png"/></Relationships>
</file>

<file path=ppt/diagrams/_rels/drawing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svg"/><Relationship Id="rId1" Type="http://schemas.openxmlformats.org/officeDocument/2006/relationships/image" Target="../media/image48.png"/><Relationship Id="rId4" Type="http://schemas.openxmlformats.org/officeDocument/2006/relationships/image" Target="../media/image5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D48B30-92C1-4584-8948-7201CF77C43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20D5CE2-DB08-4B6A-82BF-333A9E8D10C7}">
      <dgm:prSet/>
      <dgm:spPr/>
      <dgm:t>
        <a:bodyPr/>
        <a:lstStyle/>
        <a:p>
          <a:r>
            <a:rPr lang="en-US"/>
            <a:t>Welcome to Advanced Application of Employment Law</a:t>
          </a:r>
        </a:p>
      </dgm:t>
    </dgm:pt>
    <dgm:pt modelId="{CA87ABCF-BDE8-4205-BD6B-EAC0238C0606}" type="parTrans" cxnId="{A8C050EC-DB7F-493E-A7C2-73ABE56FE699}">
      <dgm:prSet/>
      <dgm:spPr/>
      <dgm:t>
        <a:bodyPr/>
        <a:lstStyle/>
        <a:p>
          <a:endParaRPr lang="en-US"/>
        </a:p>
      </dgm:t>
    </dgm:pt>
    <dgm:pt modelId="{86DA6174-4D6A-4AE3-B3EF-3AC6BEC59353}" type="sibTrans" cxnId="{A8C050EC-DB7F-493E-A7C2-73ABE56FE699}">
      <dgm:prSet/>
      <dgm:spPr/>
      <dgm:t>
        <a:bodyPr/>
        <a:lstStyle/>
        <a:p>
          <a:endParaRPr lang="en-US"/>
        </a:p>
      </dgm:t>
    </dgm:pt>
    <dgm:pt modelId="{F839915D-8267-4ECE-9C3C-A3989F6889AF}">
      <dgm:prSet/>
      <dgm:spPr/>
      <dgm:t>
        <a:bodyPr/>
        <a:lstStyle/>
        <a:p>
          <a:r>
            <a:rPr lang="en-US"/>
            <a:t>Get to know each other</a:t>
          </a:r>
        </a:p>
      </dgm:t>
    </dgm:pt>
    <dgm:pt modelId="{F7764401-3E33-4E7D-AE98-394E2145955E}" type="parTrans" cxnId="{CF04B4D6-8E0F-4C3C-8275-3C8E4DF71E12}">
      <dgm:prSet/>
      <dgm:spPr/>
      <dgm:t>
        <a:bodyPr/>
        <a:lstStyle/>
        <a:p>
          <a:endParaRPr lang="en-US"/>
        </a:p>
      </dgm:t>
    </dgm:pt>
    <dgm:pt modelId="{2F7C9EB9-2715-4E20-A0AD-6FEE0BAFBF32}" type="sibTrans" cxnId="{CF04B4D6-8E0F-4C3C-8275-3C8E4DF71E12}">
      <dgm:prSet/>
      <dgm:spPr/>
      <dgm:t>
        <a:bodyPr/>
        <a:lstStyle/>
        <a:p>
          <a:endParaRPr lang="en-US"/>
        </a:p>
      </dgm:t>
    </dgm:pt>
    <dgm:pt modelId="{B5A211F1-415D-4AD5-9E16-7BA11503823E}">
      <dgm:prSet/>
      <dgm:spPr/>
      <dgm:t>
        <a:bodyPr/>
        <a:lstStyle/>
        <a:p>
          <a:r>
            <a:rPr lang="en-US"/>
            <a:t>Introduce the module and assessment process</a:t>
          </a:r>
        </a:p>
      </dgm:t>
    </dgm:pt>
    <dgm:pt modelId="{3EA175A9-A0EB-46E7-899F-D77057952C01}" type="parTrans" cxnId="{7AACB759-3C86-4C54-968A-41161BB322DE}">
      <dgm:prSet/>
      <dgm:spPr/>
      <dgm:t>
        <a:bodyPr/>
        <a:lstStyle/>
        <a:p>
          <a:endParaRPr lang="en-US"/>
        </a:p>
      </dgm:t>
    </dgm:pt>
    <dgm:pt modelId="{5AB61396-27D9-484F-AB76-EEF615BFCF1A}" type="sibTrans" cxnId="{7AACB759-3C86-4C54-968A-41161BB322DE}">
      <dgm:prSet/>
      <dgm:spPr/>
      <dgm:t>
        <a:bodyPr/>
        <a:lstStyle/>
        <a:p>
          <a:endParaRPr lang="en-US"/>
        </a:p>
      </dgm:t>
    </dgm:pt>
    <dgm:pt modelId="{4512A821-47A6-4DBD-9A63-F6CC2D83548D}" type="pres">
      <dgm:prSet presAssocID="{74D48B30-92C1-4584-8948-7201CF77C43F}" presName="root" presStyleCnt="0">
        <dgm:presLayoutVars>
          <dgm:dir/>
          <dgm:resizeHandles val="exact"/>
        </dgm:presLayoutVars>
      </dgm:prSet>
      <dgm:spPr/>
    </dgm:pt>
    <dgm:pt modelId="{2AE5D727-104E-4BFF-B21B-97AEB49CCFD9}" type="pres">
      <dgm:prSet presAssocID="{E20D5CE2-DB08-4B6A-82BF-333A9E8D10C7}" presName="compNode" presStyleCnt="0"/>
      <dgm:spPr/>
    </dgm:pt>
    <dgm:pt modelId="{E2331D45-78EA-4ED2-A6A8-FDFDF073DE4F}" type="pres">
      <dgm:prSet presAssocID="{E20D5CE2-DB08-4B6A-82BF-333A9E8D10C7}" presName="bgRect" presStyleLbl="bgShp" presStyleIdx="0" presStyleCnt="3"/>
      <dgm:spPr/>
    </dgm:pt>
    <dgm:pt modelId="{BA8BE2CD-B158-406D-BDCA-2000EBC8F62F}" type="pres">
      <dgm:prSet presAssocID="{E20D5CE2-DB08-4B6A-82BF-333A9E8D10C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45FEADA3-7F96-4F50-9106-F1EC240FA68B}" type="pres">
      <dgm:prSet presAssocID="{E20D5CE2-DB08-4B6A-82BF-333A9E8D10C7}" presName="spaceRect" presStyleCnt="0"/>
      <dgm:spPr/>
    </dgm:pt>
    <dgm:pt modelId="{6A364229-C7E0-4E02-A7AB-B6877EF187C2}" type="pres">
      <dgm:prSet presAssocID="{E20D5CE2-DB08-4B6A-82BF-333A9E8D10C7}" presName="parTx" presStyleLbl="revTx" presStyleIdx="0" presStyleCnt="3">
        <dgm:presLayoutVars>
          <dgm:chMax val="0"/>
          <dgm:chPref val="0"/>
        </dgm:presLayoutVars>
      </dgm:prSet>
      <dgm:spPr/>
    </dgm:pt>
    <dgm:pt modelId="{698C4BA5-5435-4648-A44C-33DA1E407BA7}" type="pres">
      <dgm:prSet presAssocID="{86DA6174-4D6A-4AE3-B3EF-3AC6BEC59353}" presName="sibTrans" presStyleCnt="0"/>
      <dgm:spPr/>
    </dgm:pt>
    <dgm:pt modelId="{F2FEDE14-0C84-45D2-BB21-6BC28D8DDE7D}" type="pres">
      <dgm:prSet presAssocID="{F839915D-8267-4ECE-9C3C-A3989F6889AF}" presName="compNode" presStyleCnt="0"/>
      <dgm:spPr/>
    </dgm:pt>
    <dgm:pt modelId="{F856651C-C274-4E46-990C-9B93DD4F24B0}" type="pres">
      <dgm:prSet presAssocID="{F839915D-8267-4ECE-9C3C-A3989F6889AF}" presName="bgRect" presStyleLbl="bgShp" presStyleIdx="1" presStyleCnt="3"/>
      <dgm:spPr/>
    </dgm:pt>
    <dgm:pt modelId="{B435B55B-8D2C-4CA2-AC2B-F51D09BBC27F}" type="pres">
      <dgm:prSet presAssocID="{F839915D-8267-4ECE-9C3C-A3989F6889A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CAFD7E41-EBE0-406F-94A6-85F1D28AF9FF}" type="pres">
      <dgm:prSet presAssocID="{F839915D-8267-4ECE-9C3C-A3989F6889AF}" presName="spaceRect" presStyleCnt="0"/>
      <dgm:spPr/>
    </dgm:pt>
    <dgm:pt modelId="{0D718879-70E7-4C33-A24A-CB3BAE7B463B}" type="pres">
      <dgm:prSet presAssocID="{F839915D-8267-4ECE-9C3C-A3989F6889AF}" presName="parTx" presStyleLbl="revTx" presStyleIdx="1" presStyleCnt="3">
        <dgm:presLayoutVars>
          <dgm:chMax val="0"/>
          <dgm:chPref val="0"/>
        </dgm:presLayoutVars>
      </dgm:prSet>
      <dgm:spPr/>
    </dgm:pt>
    <dgm:pt modelId="{E7A89F15-5D65-43B0-8520-BFEAA582B3BD}" type="pres">
      <dgm:prSet presAssocID="{2F7C9EB9-2715-4E20-A0AD-6FEE0BAFBF32}" presName="sibTrans" presStyleCnt="0"/>
      <dgm:spPr/>
    </dgm:pt>
    <dgm:pt modelId="{6429B34D-D23F-4253-86C8-633B8240615A}" type="pres">
      <dgm:prSet presAssocID="{B5A211F1-415D-4AD5-9E16-7BA11503823E}" presName="compNode" presStyleCnt="0"/>
      <dgm:spPr/>
    </dgm:pt>
    <dgm:pt modelId="{7A28298D-41CE-4C22-BD3A-890CB39F381B}" type="pres">
      <dgm:prSet presAssocID="{B5A211F1-415D-4AD5-9E16-7BA11503823E}" presName="bgRect" presStyleLbl="bgShp" presStyleIdx="2" presStyleCnt="3"/>
      <dgm:spPr/>
    </dgm:pt>
    <dgm:pt modelId="{ECB09A42-A41B-4E33-BC8D-2A41D918A1DD}" type="pres">
      <dgm:prSet presAssocID="{B5A211F1-415D-4AD5-9E16-7BA11503823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A2DDB113-3909-4C91-9165-DB78DCDB2A70}" type="pres">
      <dgm:prSet presAssocID="{B5A211F1-415D-4AD5-9E16-7BA11503823E}" presName="spaceRect" presStyleCnt="0"/>
      <dgm:spPr/>
    </dgm:pt>
    <dgm:pt modelId="{8519137B-111B-4922-BA5B-72BF72023E2C}" type="pres">
      <dgm:prSet presAssocID="{B5A211F1-415D-4AD5-9E16-7BA11503823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7377F26-17BF-4FD2-AA75-228EDEE3B3A3}" type="presOf" srcId="{B5A211F1-415D-4AD5-9E16-7BA11503823E}" destId="{8519137B-111B-4922-BA5B-72BF72023E2C}" srcOrd="0" destOrd="0" presId="urn:microsoft.com/office/officeart/2018/2/layout/IconVerticalSolidList"/>
    <dgm:cxn modelId="{05CDC573-7394-4EB3-A76A-EE65A1D270D5}" type="presOf" srcId="{F839915D-8267-4ECE-9C3C-A3989F6889AF}" destId="{0D718879-70E7-4C33-A24A-CB3BAE7B463B}" srcOrd="0" destOrd="0" presId="urn:microsoft.com/office/officeart/2018/2/layout/IconVerticalSolidList"/>
    <dgm:cxn modelId="{7AACB759-3C86-4C54-968A-41161BB322DE}" srcId="{74D48B30-92C1-4584-8948-7201CF77C43F}" destId="{B5A211F1-415D-4AD5-9E16-7BA11503823E}" srcOrd="2" destOrd="0" parTransId="{3EA175A9-A0EB-46E7-899F-D77057952C01}" sibTransId="{5AB61396-27D9-484F-AB76-EEF615BFCF1A}"/>
    <dgm:cxn modelId="{E4438F9A-6B5A-4EE7-9062-4FA9495D3942}" type="presOf" srcId="{E20D5CE2-DB08-4B6A-82BF-333A9E8D10C7}" destId="{6A364229-C7E0-4E02-A7AB-B6877EF187C2}" srcOrd="0" destOrd="0" presId="urn:microsoft.com/office/officeart/2018/2/layout/IconVerticalSolidList"/>
    <dgm:cxn modelId="{CF04B4D6-8E0F-4C3C-8275-3C8E4DF71E12}" srcId="{74D48B30-92C1-4584-8948-7201CF77C43F}" destId="{F839915D-8267-4ECE-9C3C-A3989F6889AF}" srcOrd="1" destOrd="0" parTransId="{F7764401-3E33-4E7D-AE98-394E2145955E}" sibTransId="{2F7C9EB9-2715-4E20-A0AD-6FEE0BAFBF32}"/>
    <dgm:cxn modelId="{424504DF-61DC-426D-BC05-4448CB815D12}" type="presOf" srcId="{74D48B30-92C1-4584-8948-7201CF77C43F}" destId="{4512A821-47A6-4DBD-9A63-F6CC2D83548D}" srcOrd="0" destOrd="0" presId="urn:microsoft.com/office/officeart/2018/2/layout/IconVerticalSolidList"/>
    <dgm:cxn modelId="{A8C050EC-DB7F-493E-A7C2-73ABE56FE699}" srcId="{74D48B30-92C1-4584-8948-7201CF77C43F}" destId="{E20D5CE2-DB08-4B6A-82BF-333A9E8D10C7}" srcOrd="0" destOrd="0" parTransId="{CA87ABCF-BDE8-4205-BD6B-EAC0238C0606}" sibTransId="{86DA6174-4D6A-4AE3-B3EF-3AC6BEC59353}"/>
    <dgm:cxn modelId="{98E6F908-B412-4960-9AEB-EE4AED040678}" type="presParOf" srcId="{4512A821-47A6-4DBD-9A63-F6CC2D83548D}" destId="{2AE5D727-104E-4BFF-B21B-97AEB49CCFD9}" srcOrd="0" destOrd="0" presId="urn:microsoft.com/office/officeart/2018/2/layout/IconVerticalSolidList"/>
    <dgm:cxn modelId="{225E2BE8-96C3-468B-92DB-D60190649627}" type="presParOf" srcId="{2AE5D727-104E-4BFF-B21B-97AEB49CCFD9}" destId="{E2331D45-78EA-4ED2-A6A8-FDFDF073DE4F}" srcOrd="0" destOrd="0" presId="urn:microsoft.com/office/officeart/2018/2/layout/IconVerticalSolidList"/>
    <dgm:cxn modelId="{2D7968F3-3A49-4F01-9CCB-AB546B80F469}" type="presParOf" srcId="{2AE5D727-104E-4BFF-B21B-97AEB49CCFD9}" destId="{BA8BE2CD-B158-406D-BDCA-2000EBC8F62F}" srcOrd="1" destOrd="0" presId="urn:microsoft.com/office/officeart/2018/2/layout/IconVerticalSolidList"/>
    <dgm:cxn modelId="{BDDBFFD1-54E7-4A80-BDC5-C457AD510373}" type="presParOf" srcId="{2AE5D727-104E-4BFF-B21B-97AEB49CCFD9}" destId="{45FEADA3-7F96-4F50-9106-F1EC240FA68B}" srcOrd="2" destOrd="0" presId="urn:microsoft.com/office/officeart/2018/2/layout/IconVerticalSolidList"/>
    <dgm:cxn modelId="{2AF80F9B-078F-4A88-A200-26FBADE7B72D}" type="presParOf" srcId="{2AE5D727-104E-4BFF-B21B-97AEB49CCFD9}" destId="{6A364229-C7E0-4E02-A7AB-B6877EF187C2}" srcOrd="3" destOrd="0" presId="urn:microsoft.com/office/officeart/2018/2/layout/IconVerticalSolidList"/>
    <dgm:cxn modelId="{A8C17499-FC95-4769-BDEB-C95584228FE6}" type="presParOf" srcId="{4512A821-47A6-4DBD-9A63-F6CC2D83548D}" destId="{698C4BA5-5435-4648-A44C-33DA1E407BA7}" srcOrd="1" destOrd="0" presId="urn:microsoft.com/office/officeart/2018/2/layout/IconVerticalSolidList"/>
    <dgm:cxn modelId="{A9F45023-92EA-461C-ADC2-1EE799C4ED81}" type="presParOf" srcId="{4512A821-47A6-4DBD-9A63-F6CC2D83548D}" destId="{F2FEDE14-0C84-45D2-BB21-6BC28D8DDE7D}" srcOrd="2" destOrd="0" presId="urn:microsoft.com/office/officeart/2018/2/layout/IconVerticalSolidList"/>
    <dgm:cxn modelId="{AD5699AB-7F68-4379-B041-D1696E1392E5}" type="presParOf" srcId="{F2FEDE14-0C84-45D2-BB21-6BC28D8DDE7D}" destId="{F856651C-C274-4E46-990C-9B93DD4F24B0}" srcOrd="0" destOrd="0" presId="urn:microsoft.com/office/officeart/2018/2/layout/IconVerticalSolidList"/>
    <dgm:cxn modelId="{6E78C2F8-65EF-4A37-9127-A4860BD0F2C8}" type="presParOf" srcId="{F2FEDE14-0C84-45D2-BB21-6BC28D8DDE7D}" destId="{B435B55B-8D2C-4CA2-AC2B-F51D09BBC27F}" srcOrd="1" destOrd="0" presId="urn:microsoft.com/office/officeart/2018/2/layout/IconVerticalSolidList"/>
    <dgm:cxn modelId="{FFBA8310-1F1E-472C-9489-E255AC551F8E}" type="presParOf" srcId="{F2FEDE14-0C84-45D2-BB21-6BC28D8DDE7D}" destId="{CAFD7E41-EBE0-406F-94A6-85F1D28AF9FF}" srcOrd="2" destOrd="0" presId="urn:microsoft.com/office/officeart/2018/2/layout/IconVerticalSolidList"/>
    <dgm:cxn modelId="{1A97AF08-2960-49F5-8B23-7330B0DE4406}" type="presParOf" srcId="{F2FEDE14-0C84-45D2-BB21-6BC28D8DDE7D}" destId="{0D718879-70E7-4C33-A24A-CB3BAE7B463B}" srcOrd="3" destOrd="0" presId="urn:microsoft.com/office/officeart/2018/2/layout/IconVerticalSolidList"/>
    <dgm:cxn modelId="{D813D66D-7814-4EFA-937D-2A77FFABC770}" type="presParOf" srcId="{4512A821-47A6-4DBD-9A63-F6CC2D83548D}" destId="{E7A89F15-5D65-43B0-8520-BFEAA582B3BD}" srcOrd="3" destOrd="0" presId="urn:microsoft.com/office/officeart/2018/2/layout/IconVerticalSolidList"/>
    <dgm:cxn modelId="{FDA9A92C-212E-45CA-847C-E6E9A7DC8AD9}" type="presParOf" srcId="{4512A821-47A6-4DBD-9A63-F6CC2D83548D}" destId="{6429B34D-D23F-4253-86C8-633B8240615A}" srcOrd="4" destOrd="0" presId="urn:microsoft.com/office/officeart/2018/2/layout/IconVerticalSolidList"/>
    <dgm:cxn modelId="{5992478C-22EA-4DD4-93B9-4544535DE30E}" type="presParOf" srcId="{6429B34D-D23F-4253-86C8-633B8240615A}" destId="{7A28298D-41CE-4C22-BD3A-890CB39F381B}" srcOrd="0" destOrd="0" presId="urn:microsoft.com/office/officeart/2018/2/layout/IconVerticalSolidList"/>
    <dgm:cxn modelId="{3AA3B8F8-CFA5-4ED8-8C7A-CCAD8BDE6D29}" type="presParOf" srcId="{6429B34D-D23F-4253-86C8-633B8240615A}" destId="{ECB09A42-A41B-4E33-BC8D-2A41D918A1DD}" srcOrd="1" destOrd="0" presId="urn:microsoft.com/office/officeart/2018/2/layout/IconVerticalSolidList"/>
    <dgm:cxn modelId="{2A83BE35-CF69-46AF-81A6-BE267B3683CC}" type="presParOf" srcId="{6429B34D-D23F-4253-86C8-633B8240615A}" destId="{A2DDB113-3909-4C91-9165-DB78DCDB2A70}" srcOrd="2" destOrd="0" presId="urn:microsoft.com/office/officeart/2018/2/layout/IconVerticalSolidList"/>
    <dgm:cxn modelId="{1600BE36-B424-4170-A5BC-C8EC6A5BDB81}" type="presParOf" srcId="{6429B34D-D23F-4253-86C8-633B8240615A}" destId="{8519137B-111B-4922-BA5B-72BF72023E2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01D05B3-8A3A-4FC7-9948-9FAFA86060D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AA404D7-4690-49B5-81A7-28D567520150}">
      <dgm:prSet/>
      <dgm:spPr/>
      <dgm:t>
        <a:bodyPr/>
        <a:lstStyle/>
        <a:p>
          <a:r>
            <a:rPr lang="en-US"/>
            <a:t>Based on what you know about the module, how will it support you in your goals?</a:t>
          </a:r>
        </a:p>
      </dgm:t>
    </dgm:pt>
    <dgm:pt modelId="{35E6CCF4-6500-49A4-8B8A-40E6D1849558}" type="parTrans" cxnId="{549F55AF-F952-4735-8B2F-09D73FCEB8C1}">
      <dgm:prSet/>
      <dgm:spPr/>
      <dgm:t>
        <a:bodyPr/>
        <a:lstStyle/>
        <a:p>
          <a:endParaRPr lang="en-US"/>
        </a:p>
      </dgm:t>
    </dgm:pt>
    <dgm:pt modelId="{E365A054-A4AE-4B68-91A1-9E4DACEC4EF2}" type="sibTrans" cxnId="{549F55AF-F952-4735-8B2F-09D73FCEB8C1}">
      <dgm:prSet/>
      <dgm:spPr/>
      <dgm:t>
        <a:bodyPr/>
        <a:lstStyle/>
        <a:p>
          <a:endParaRPr lang="en-US"/>
        </a:p>
      </dgm:t>
    </dgm:pt>
    <dgm:pt modelId="{480F315F-0B44-4EB0-A131-D11545ABCE22}">
      <dgm:prSet/>
      <dgm:spPr/>
      <dgm:t>
        <a:bodyPr/>
        <a:lstStyle/>
        <a:p>
          <a:r>
            <a:rPr lang="en-US"/>
            <a:t>Define two to three concrete actions that you take to support your progress in this module</a:t>
          </a:r>
        </a:p>
      </dgm:t>
    </dgm:pt>
    <dgm:pt modelId="{DFB17F3E-A679-453B-98C3-F0BF891590A3}" type="parTrans" cxnId="{EA44E2C3-54EB-446D-8807-C60F912FC562}">
      <dgm:prSet/>
      <dgm:spPr/>
      <dgm:t>
        <a:bodyPr/>
        <a:lstStyle/>
        <a:p>
          <a:endParaRPr lang="en-US"/>
        </a:p>
      </dgm:t>
    </dgm:pt>
    <dgm:pt modelId="{794647F6-83B3-4948-AD8E-9AE3ACAB7F00}" type="sibTrans" cxnId="{EA44E2C3-54EB-446D-8807-C60F912FC562}">
      <dgm:prSet/>
      <dgm:spPr/>
      <dgm:t>
        <a:bodyPr/>
        <a:lstStyle/>
        <a:p>
          <a:endParaRPr lang="en-US"/>
        </a:p>
      </dgm:t>
    </dgm:pt>
    <dgm:pt modelId="{03EEC0CD-FD7E-4156-90A5-765D18D8A842}" type="pres">
      <dgm:prSet presAssocID="{B01D05B3-8A3A-4FC7-9948-9FAFA86060D8}" presName="root" presStyleCnt="0">
        <dgm:presLayoutVars>
          <dgm:dir/>
          <dgm:resizeHandles val="exact"/>
        </dgm:presLayoutVars>
      </dgm:prSet>
      <dgm:spPr/>
    </dgm:pt>
    <dgm:pt modelId="{A8860D66-5FC4-471A-B306-D87025B538B2}" type="pres">
      <dgm:prSet presAssocID="{2AA404D7-4690-49B5-81A7-28D567520150}" presName="compNode" presStyleCnt="0"/>
      <dgm:spPr/>
    </dgm:pt>
    <dgm:pt modelId="{743EE216-24C1-48EB-B7FA-BEFAC4659A5A}" type="pres">
      <dgm:prSet presAssocID="{2AA404D7-4690-49B5-81A7-28D567520150}" presName="bgRect" presStyleLbl="bgShp" presStyleIdx="0" presStyleCnt="2"/>
      <dgm:spPr/>
    </dgm:pt>
    <dgm:pt modelId="{066331B9-1111-431B-AEED-EA4596824CAC}" type="pres">
      <dgm:prSet presAssocID="{2AA404D7-4690-49B5-81A7-28D56752015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4915C27C-DC43-4E9E-9588-65EB71DB22C6}" type="pres">
      <dgm:prSet presAssocID="{2AA404D7-4690-49B5-81A7-28D567520150}" presName="spaceRect" presStyleCnt="0"/>
      <dgm:spPr/>
    </dgm:pt>
    <dgm:pt modelId="{72234928-DB3B-4D26-ADC9-0678874E3C53}" type="pres">
      <dgm:prSet presAssocID="{2AA404D7-4690-49B5-81A7-28D567520150}" presName="parTx" presStyleLbl="revTx" presStyleIdx="0" presStyleCnt="2">
        <dgm:presLayoutVars>
          <dgm:chMax val="0"/>
          <dgm:chPref val="0"/>
        </dgm:presLayoutVars>
      </dgm:prSet>
      <dgm:spPr/>
    </dgm:pt>
    <dgm:pt modelId="{154B4984-ED2C-4A14-A47F-64ADF83F8E38}" type="pres">
      <dgm:prSet presAssocID="{E365A054-A4AE-4B68-91A1-9E4DACEC4EF2}" presName="sibTrans" presStyleCnt="0"/>
      <dgm:spPr/>
    </dgm:pt>
    <dgm:pt modelId="{9C44B743-294E-4430-BEDA-9C520B4F32F8}" type="pres">
      <dgm:prSet presAssocID="{480F315F-0B44-4EB0-A131-D11545ABCE22}" presName="compNode" presStyleCnt="0"/>
      <dgm:spPr/>
    </dgm:pt>
    <dgm:pt modelId="{5514E50E-3E2F-45FC-A0C1-6CE386190604}" type="pres">
      <dgm:prSet presAssocID="{480F315F-0B44-4EB0-A131-D11545ABCE22}" presName="bgRect" presStyleLbl="bgShp" presStyleIdx="1" presStyleCnt="2"/>
      <dgm:spPr/>
    </dgm:pt>
    <dgm:pt modelId="{14163C3B-EB15-427D-A820-0C35CC872E86}" type="pres">
      <dgm:prSet presAssocID="{480F315F-0B44-4EB0-A131-D11545ABCE2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FB0694F-C752-41DA-A86D-8A68CD91F77A}" type="pres">
      <dgm:prSet presAssocID="{480F315F-0B44-4EB0-A131-D11545ABCE22}" presName="spaceRect" presStyleCnt="0"/>
      <dgm:spPr/>
    </dgm:pt>
    <dgm:pt modelId="{12A1A130-18BF-4C3E-A19D-F89563A398F5}" type="pres">
      <dgm:prSet presAssocID="{480F315F-0B44-4EB0-A131-D11545ABCE22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3A788284-2FDF-4AB0-83D0-FAFDEF96A133}" type="presOf" srcId="{480F315F-0B44-4EB0-A131-D11545ABCE22}" destId="{12A1A130-18BF-4C3E-A19D-F89563A398F5}" srcOrd="0" destOrd="0" presId="urn:microsoft.com/office/officeart/2018/2/layout/IconVerticalSolidList"/>
    <dgm:cxn modelId="{3C12678D-3D6A-42E3-A894-B3444EC52EB8}" type="presOf" srcId="{2AA404D7-4690-49B5-81A7-28D567520150}" destId="{72234928-DB3B-4D26-ADC9-0678874E3C53}" srcOrd="0" destOrd="0" presId="urn:microsoft.com/office/officeart/2018/2/layout/IconVerticalSolidList"/>
    <dgm:cxn modelId="{549F55AF-F952-4735-8B2F-09D73FCEB8C1}" srcId="{B01D05B3-8A3A-4FC7-9948-9FAFA86060D8}" destId="{2AA404D7-4690-49B5-81A7-28D567520150}" srcOrd="0" destOrd="0" parTransId="{35E6CCF4-6500-49A4-8B8A-40E6D1849558}" sibTransId="{E365A054-A4AE-4B68-91A1-9E4DACEC4EF2}"/>
    <dgm:cxn modelId="{EA44E2C3-54EB-446D-8807-C60F912FC562}" srcId="{B01D05B3-8A3A-4FC7-9948-9FAFA86060D8}" destId="{480F315F-0B44-4EB0-A131-D11545ABCE22}" srcOrd="1" destOrd="0" parTransId="{DFB17F3E-A679-453B-98C3-F0BF891590A3}" sibTransId="{794647F6-83B3-4948-AD8E-9AE3ACAB7F00}"/>
    <dgm:cxn modelId="{ECB643FE-E010-4916-A400-3891AF8899D6}" type="presOf" srcId="{B01D05B3-8A3A-4FC7-9948-9FAFA86060D8}" destId="{03EEC0CD-FD7E-4156-90A5-765D18D8A842}" srcOrd="0" destOrd="0" presId="urn:microsoft.com/office/officeart/2018/2/layout/IconVerticalSolidList"/>
    <dgm:cxn modelId="{80ACB6B2-B464-4D2B-8F60-6916A13B49F9}" type="presParOf" srcId="{03EEC0CD-FD7E-4156-90A5-765D18D8A842}" destId="{A8860D66-5FC4-471A-B306-D87025B538B2}" srcOrd="0" destOrd="0" presId="urn:microsoft.com/office/officeart/2018/2/layout/IconVerticalSolidList"/>
    <dgm:cxn modelId="{FC8B1D58-32F5-4C17-B7EB-73681196BADA}" type="presParOf" srcId="{A8860D66-5FC4-471A-B306-D87025B538B2}" destId="{743EE216-24C1-48EB-B7FA-BEFAC4659A5A}" srcOrd="0" destOrd="0" presId="urn:microsoft.com/office/officeart/2018/2/layout/IconVerticalSolidList"/>
    <dgm:cxn modelId="{B3277B25-46E6-4B86-9F5C-5006B254F806}" type="presParOf" srcId="{A8860D66-5FC4-471A-B306-D87025B538B2}" destId="{066331B9-1111-431B-AEED-EA4596824CAC}" srcOrd="1" destOrd="0" presId="urn:microsoft.com/office/officeart/2018/2/layout/IconVerticalSolidList"/>
    <dgm:cxn modelId="{D66ED8A6-3581-41BF-B2B1-9C4A1058F6F8}" type="presParOf" srcId="{A8860D66-5FC4-471A-B306-D87025B538B2}" destId="{4915C27C-DC43-4E9E-9588-65EB71DB22C6}" srcOrd="2" destOrd="0" presId="urn:microsoft.com/office/officeart/2018/2/layout/IconVerticalSolidList"/>
    <dgm:cxn modelId="{CC3EC4C5-17FD-41E1-A4BF-DB83366998E8}" type="presParOf" srcId="{A8860D66-5FC4-471A-B306-D87025B538B2}" destId="{72234928-DB3B-4D26-ADC9-0678874E3C53}" srcOrd="3" destOrd="0" presId="urn:microsoft.com/office/officeart/2018/2/layout/IconVerticalSolidList"/>
    <dgm:cxn modelId="{5C23F9F0-4938-485B-84BB-7BDDD9C2C53B}" type="presParOf" srcId="{03EEC0CD-FD7E-4156-90A5-765D18D8A842}" destId="{154B4984-ED2C-4A14-A47F-64ADF83F8E38}" srcOrd="1" destOrd="0" presId="urn:microsoft.com/office/officeart/2018/2/layout/IconVerticalSolidList"/>
    <dgm:cxn modelId="{7D09BCC3-4E14-4BB3-92A5-00E0DB365E8F}" type="presParOf" srcId="{03EEC0CD-FD7E-4156-90A5-765D18D8A842}" destId="{9C44B743-294E-4430-BEDA-9C520B4F32F8}" srcOrd="2" destOrd="0" presId="urn:microsoft.com/office/officeart/2018/2/layout/IconVerticalSolidList"/>
    <dgm:cxn modelId="{E3CB6FF2-12F8-4DCF-8AD6-F30F7AFE6F9D}" type="presParOf" srcId="{9C44B743-294E-4430-BEDA-9C520B4F32F8}" destId="{5514E50E-3E2F-45FC-A0C1-6CE386190604}" srcOrd="0" destOrd="0" presId="urn:microsoft.com/office/officeart/2018/2/layout/IconVerticalSolidList"/>
    <dgm:cxn modelId="{3EED7BB9-BAB1-4835-A8A4-A8E3FD9D7752}" type="presParOf" srcId="{9C44B743-294E-4430-BEDA-9C520B4F32F8}" destId="{14163C3B-EB15-427D-A820-0C35CC872E86}" srcOrd="1" destOrd="0" presId="urn:microsoft.com/office/officeart/2018/2/layout/IconVerticalSolidList"/>
    <dgm:cxn modelId="{0B7EC858-D28A-49BA-A778-23FE91B9C8AE}" type="presParOf" srcId="{9C44B743-294E-4430-BEDA-9C520B4F32F8}" destId="{FFB0694F-C752-41DA-A86D-8A68CD91F77A}" srcOrd="2" destOrd="0" presId="urn:microsoft.com/office/officeart/2018/2/layout/IconVerticalSolidList"/>
    <dgm:cxn modelId="{4779BD12-79D1-4997-8EC8-06C9660DC973}" type="presParOf" srcId="{9C44B743-294E-4430-BEDA-9C520B4F32F8}" destId="{12A1A130-18BF-4C3E-A19D-F89563A398F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0C5705D-ECA3-4F5C-98C2-28A39EC6525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C76D85B-0107-4E2D-B677-C60130402148}">
      <dgm:prSet/>
      <dgm:spPr/>
      <dgm:t>
        <a:bodyPr/>
        <a:lstStyle/>
        <a:p>
          <a:r>
            <a:rPr lang="en-US"/>
            <a:t>Helps me understand your current knowledge and experience of employment law</a:t>
          </a:r>
        </a:p>
      </dgm:t>
    </dgm:pt>
    <dgm:pt modelId="{7D7CEE62-73DD-4337-8570-E6853CD4DCDC}" type="parTrans" cxnId="{05CCF861-113B-4F7E-BCC5-1D3AD05DB05F}">
      <dgm:prSet/>
      <dgm:spPr/>
      <dgm:t>
        <a:bodyPr/>
        <a:lstStyle/>
        <a:p>
          <a:endParaRPr lang="en-US"/>
        </a:p>
      </dgm:t>
    </dgm:pt>
    <dgm:pt modelId="{4266CC05-F7B2-4457-BEB1-F2A96F62DB1E}" type="sibTrans" cxnId="{05CCF861-113B-4F7E-BCC5-1D3AD05DB05F}">
      <dgm:prSet/>
      <dgm:spPr/>
      <dgm:t>
        <a:bodyPr/>
        <a:lstStyle/>
        <a:p>
          <a:endParaRPr lang="en-US"/>
        </a:p>
      </dgm:t>
    </dgm:pt>
    <dgm:pt modelId="{4619FC7B-E96D-412F-9E1A-6A6AC968518F}">
      <dgm:prSet/>
      <dgm:spPr/>
      <dgm:t>
        <a:bodyPr/>
        <a:lstStyle/>
        <a:p>
          <a:r>
            <a:rPr lang="en-US"/>
            <a:t>Provides us with a foundation to build on, review and assess at the end of the module</a:t>
          </a:r>
        </a:p>
      </dgm:t>
    </dgm:pt>
    <dgm:pt modelId="{CB0CCC57-142D-4EFF-95A1-ECDFBDF746A8}" type="parTrans" cxnId="{2E4ED45E-0344-4D1C-800C-61C964C3523B}">
      <dgm:prSet/>
      <dgm:spPr/>
      <dgm:t>
        <a:bodyPr/>
        <a:lstStyle/>
        <a:p>
          <a:endParaRPr lang="en-US"/>
        </a:p>
      </dgm:t>
    </dgm:pt>
    <dgm:pt modelId="{CB680D94-BA4D-46F6-B925-BC474A3AF641}" type="sibTrans" cxnId="{2E4ED45E-0344-4D1C-800C-61C964C3523B}">
      <dgm:prSet/>
      <dgm:spPr/>
      <dgm:t>
        <a:bodyPr/>
        <a:lstStyle/>
        <a:p>
          <a:endParaRPr lang="en-US"/>
        </a:p>
      </dgm:t>
    </dgm:pt>
    <dgm:pt modelId="{E67C02D0-6391-48C6-B608-F587B1637C24}">
      <dgm:prSet/>
      <dgm:spPr/>
      <dgm:t>
        <a:bodyPr/>
        <a:lstStyle/>
        <a:p>
          <a:r>
            <a:rPr lang="en-US"/>
            <a:t>We will check-in on our goals from time to time during the module</a:t>
          </a:r>
        </a:p>
      </dgm:t>
    </dgm:pt>
    <dgm:pt modelId="{594D9AA4-1559-4BD7-81A4-43E600EE8167}" type="parTrans" cxnId="{D5C480DE-D1AD-4995-81A1-71D37C2C0E23}">
      <dgm:prSet/>
      <dgm:spPr/>
      <dgm:t>
        <a:bodyPr/>
        <a:lstStyle/>
        <a:p>
          <a:endParaRPr lang="en-US"/>
        </a:p>
      </dgm:t>
    </dgm:pt>
    <dgm:pt modelId="{A576981A-5AA4-4186-9CBC-3BE7E34094E6}" type="sibTrans" cxnId="{D5C480DE-D1AD-4995-81A1-71D37C2C0E23}">
      <dgm:prSet/>
      <dgm:spPr/>
      <dgm:t>
        <a:bodyPr/>
        <a:lstStyle/>
        <a:p>
          <a:endParaRPr lang="en-US"/>
        </a:p>
      </dgm:t>
    </dgm:pt>
    <dgm:pt modelId="{F0EB47FF-6A38-458C-A0AC-BC0B55D2F833}" type="pres">
      <dgm:prSet presAssocID="{D0C5705D-ECA3-4F5C-98C2-28A39EC65251}" presName="linear" presStyleCnt="0">
        <dgm:presLayoutVars>
          <dgm:animLvl val="lvl"/>
          <dgm:resizeHandles val="exact"/>
        </dgm:presLayoutVars>
      </dgm:prSet>
      <dgm:spPr/>
    </dgm:pt>
    <dgm:pt modelId="{03AA3C67-25BD-46E8-A165-B3F5A123005E}" type="pres">
      <dgm:prSet presAssocID="{1C76D85B-0107-4E2D-B677-C6013040214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AFCD8A0-E75B-4FE7-8504-A097386C883B}" type="pres">
      <dgm:prSet presAssocID="{4266CC05-F7B2-4457-BEB1-F2A96F62DB1E}" presName="spacer" presStyleCnt="0"/>
      <dgm:spPr/>
    </dgm:pt>
    <dgm:pt modelId="{4BF9CCC1-C7F1-4661-9FE6-4B5FA521A98B}" type="pres">
      <dgm:prSet presAssocID="{4619FC7B-E96D-412F-9E1A-6A6AC968518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711AA45-2E8D-4621-BC00-1DAEA6BCD4D9}" type="pres">
      <dgm:prSet presAssocID="{CB680D94-BA4D-46F6-B925-BC474A3AF641}" presName="spacer" presStyleCnt="0"/>
      <dgm:spPr/>
    </dgm:pt>
    <dgm:pt modelId="{F06B6947-3716-4AB7-A2E2-5A60E1D6E721}" type="pres">
      <dgm:prSet presAssocID="{E67C02D0-6391-48C6-B608-F587B1637C2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6DE7136-1973-4AA6-9B31-184289452DD4}" type="presOf" srcId="{4619FC7B-E96D-412F-9E1A-6A6AC968518F}" destId="{4BF9CCC1-C7F1-4661-9FE6-4B5FA521A98B}" srcOrd="0" destOrd="0" presId="urn:microsoft.com/office/officeart/2005/8/layout/vList2"/>
    <dgm:cxn modelId="{2E4ED45E-0344-4D1C-800C-61C964C3523B}" srcId="{D0C5705D-ECA3-4F5C-98C2-28A39EC65251}" destId="{4619FC7B-E96D-412F-9E1A-6A6AC968518F}" srcOrd="1" destOrd="0" parTransId="{CB0CCC57-142D-4EFF-95A1-ECDFBDF746A8}" sibTransId="{CB680D94-BA4D-46F6-B925-BC474A3AF641}"/>
    <dgm:cxn modelId="{05CCF861-113B-4F7E-BCC5-1D3AD05DB05F}" srcId="{D0C5705D-ECA3-4F5C-98C2-28A39EC65251}" destId="{1C76D85B-0107-4E2D-B677-C60130402148}" srcOrd="0" destOrd="0" parTransId="{7D7CEE62-73DD-4337-8570-E6853CD4DCDC}" sibTransId="{4266CC05-F7B2-4457-BEB1-F2A96F62DB1E}"/>
    <dgm:cxn modelId="{79DC49CB-8343-4738-BF98-1440D3CA611D}" type="presOf" srcId="{D0C5705D-ECA3-4F5C-98C2-28A39EC65251}" destId="{F0EB47FF-6A38-458C-A0AC-BC0B55D2F833}" srcOrd="0" destOrd="0" presId="urn:microsoft.com/office/officeart/2005/8/layout/vList2"/>
    <dgm:cxn modelId="{D9B7D2D0-37D1-4FAC-8F16-85ACA7F4D52F}" type="presOf" srcId="{1C76D85B-0107-4E2D-B677-C60130402148}" destId="{03AA3C67-25BD-46E8-A165-B3F5A123005E}" srcOrd="0" destOrd="0" presId="urn:microsoft.com/office/officeart/2005/8/layout/vList2"/>
    <dgm:cxn modelId="{D5C480DE-D1AD-4995-81A1-71D37C2C0E23}" srcId="{D0C5705D-ECA3-4F5C-98C2-28A39EC65251}" destId="{E67C02D0-6391-48C6-B608-F587B1637C24}" srcOrd="2" destOrd="0" parTransId="{594D9AA4-1559-4BD7-81A4-43E600EE8167}" sibTransId="{A576981A-5AA4-4186-9CBC-3BE7E34094E6}"/>
    <dgm:cxn modelId="{9F2A05FC-E0FF-46B8-B666-7B7DCCD16037}" type="presOf" srcId="{E67C02D0-6391-48C6-B608-F587B1637C24}" destId="{F06B6947-3716-4AB7-A2E2-5A60E1D6E721}" srcOrd="0" destOrd="0" presId="urn:microsoft.com/office/officeart/2005/8/layout/vList2"/>
    <dgm:cxn modelId="{39AC10BF-C0F0-4B5A-9B4B-7CD79EA5BDB1}" type="presParOf" srcId="{F0EB47FF-6A38-458C-A0AC-BC0B55D2F833}" destId="{03AA3C67-25BD-46E8-A165-B3F5A123005E}" srcOrd="0" destOrd="0" presId="urn:microsoft.com/office/officeart/2005/8/layout/vList2"/>
    <dgm:cxn modelId="{FE6CE315-9A21-495D-812C-B458757691A0}" type="presParOf" srcId="{F0EB47FF-6A38-458C-A0AC-BC0B55D2F833}" destId="{5AFCD8A0-E75B-4FE7-8504-A097386C883B}" srcOrd="1" destOrd="0" presId="urn:microsoft.com/office/officeart/2005/8/layout/vList2"/>
    <dgm:cxn modelId="{E575BA91-CA68-48EE-A1BC-0E8ECD215C8A}" type="presParOf" srcId="{F0EB47FF-6A38-458C-A0AC-BC0B55D2F833}" destId="{4BF9CCC1-C7F1-4661-9FE6-4B5FA521A98B}" srcOrd="2" destOrd="0" presId="urn:microsoft.com/office/officeart/2005/8/layout/vList2"/>
    <dgm:cxn modelId="{3E1F871B-63E4-4423-960E-EE3CB796E873}" type="presParOf" srcId="{F0EB47FF-6A38-458C-A0AC-BC0B55D2F833}" destId="{A711AA45-2E8D-4621-BC00-1DAEA6BCD4D9}" srcOrd="3" destOrd="0" presId="urn:microsoft.com/office/officeart/2005/8/layout/vList2"/>
    <dgm:cxn modelId="{A232149A-5E98-4A6E-B91E-8A48CDE37BF5}" type="presParOf" srcId="{F0EB47FF-6A38-458C-A0AC-BC0B55D2F833}" destId="{F06B6947-3716-4AB7-A2E2-5A60E1D6E72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C23463C-AD63-4F90-AB9C-EAB069E2060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B5FBAA2-03D6-4FFE-AB0A-8A8F23087895}">
      <dgm:prSet/>
      <dgm:spPr/>
      <dgm:t>
        <a:bodyPr/>
        <a:lstStyle/>
        <a:p>
          <a:r>
            <a:rPr lang="en-US"/>
            <a:t>The employer-employee relationship</a:t>
          </a:r>
        </a:p>
      </dgm:t>
    </dgm:pt>
    <dgm:pt modelId="{72A75605-17E7-477B-A2E6-85CEDA9EBDCA}" type="parTrans" cxnId="{88F7D763-28C1-44ED-8A6B-18E3237F8C79}">
      <dgm:prSet/>
      <dgm:spPr/>
      <dgm:t>
        <a:bodyPr/>
        <a:lstStyle/>
        <a:p>
          <a:endParaRPr lang="en-US"/>
        </a:p>
      </dgm:t>
    </dgm:pt>
    <dgm:pt modelId="{74B87F5B-8A31-4A99-84B0-1838CCD76F3A}" type="sibTrans" cxnId="{88F7D763-28C1-44ED-8A6B-18E3237F8C79}">
      <dgm:prSet/>
      <dgm:spPr/>
      <dgm:t>
        <a:bodyPr/>
        <a:lstStyle/>
        <a:p>
          <a:endParaRPr lang="en-US"/>
        </a:p>
      </dgm:t>
    </dgm:pt>
    <dgm:pt modelId="{CBD04B65-507D-4A74-BD92-F0FD3BD7FA92}">
      <dgm:prSet/>
      <dgm:spPr/>
      <dgm:t>
        <a:bodyPr/>
        <a:lstStyle/>
        <a:p>
          <a:r>
            <a:rPr lang="en-US"/>
            <a:t>The employer-trade union relationship</a:t>
          </a:r>
        </a:p>
      </dgm:t>
    </dgm:pt>
    <dgm:pt modelId="{D76C4F83-D953-4169-A468-2678132DF634}" type="parTrans" cxnId="{B105334E-3402-4B09-9D7E-6B0956DF9D6C}">
      <dgm:prSet/>
      <dgm:spPr/>
      <dgm:t>
        <a:bodyPr/>
        <a:lstStyle/>
        <a:p>
          <a:endParaRPr lang="en-US"/>
        </a:p>
      </dgm:t>
    </dgm:pt>
    <dgm:pt modelId="{FE5F5AFD-925F-4741-96D7-717F730B5E52}" type="sibTrans" cxnId="{B105334E-3402-4B09-9D7E-6B0956DF9D6C}">
      <dgm:prSet/>
      <dgm:spPr/>
      <dgm:t>
        <a:bodyPr/>
        <a:lstStyle/>
        <a:p>
          <a:endParaRPr lang="en-US"/>
        </a:p>
      </dgm:t>
    </dgm:pt>
    <dgm:pt modelId="{9AE27FC3-87D1-4256-B378-9042E1F04000}">
      <dgm:prSet/>
      <dgm:spPr/>
      <dgm:t>
        <a:bodyPr/>
        <a:lstStyle/>
        <a:p>
          <a:r>
            <a:rPr lang="en-US"/>
            <a:t>The trade union-member/employee relatioship</a:t>
          </a:r>
        </a:p>
      </dgm:t>
    </dgm:pt>
    <dgm:pt modelId="{CD38EF48-9F15-4DB6-A175-94BC63A562C4}" type="parTrans" cxnId="{8EC0B42F-09ED-4171-89C5-4A9B2DCB17D3}">
      <dgm:prSet/>
      <dgm:spPr/>
      <dgm:t>
        <a:bodyPr/>
        <a:lstStyle/>
        <a:p>
          <a:endParaRPr lang="en-US"/>
        </a:p>
      </dgm:t>
    </dgm:pt>
    <dgm:pt modelId="{D2BEDF34-251A-4D81-93E5-A9CA5D563976}" type="sibTrans" cxnId="{8EC0B42F-09ED-4171-89C5-4A9B2DCB17D3}">
      <dgm:prSet/>
      <dgm:spPr/>
      <dgm:t>
        <a:bodyPr/>
        <a:lstStyle/>
        <a:p>
          <a:endParaRPr lang="en-US"/>
        </a:p>
      </dgm:t>
    </dgm:pt>
    <dgm:pt modelId="{26B4C1F2-6F1B-4C0D-8FB1-C504B26148C4}" type="pres">
      <dgm:prSet presAssocID="{DC23463C-AD63-4F90-AB9C-EAB069E20606}" presName="linear" presStyleCnt="0">
        <dgm:presLayoutVars>
          <dgm:animLvl val="lvl"/>
          <dgm:resizeHandles val="exact"/>
        </dgm:presLayoutVars>
      </dgm:prSet>
      <dgm:spPr/>
    </dgm:pt>
    <dgm:pt modelId="{C72A6CFE-C745-443F-B3F9-FDFD7FC43F54}" type="pres">
      <dgm:prSet presAssocID="{EB5FBAA2-03D6-4FFE-AB0A-8A8F2308789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D20C5F1-AC59-4C7B-BA42-FA250A5ECF7E}" type="pres">
      <dgm:prSet presAssocID="{74B87F5B-8A31-4A99-84B0-1838CCD76F3A}" presName="spacer" presStyleCnt="0"/>
      <dgm:spPr/>
    </dgm:pt>
    <dgm:pt modelId="{93DF95A2-E33D-43E3-AE5A-7E7CFFABFA08}" type="pres">
      <dgm:prSet presAssocID="{CBD04B65-507D-4A74-BD92-F0FD3BD7FA9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007C891-8DEF-4F0E-9B04-9CB1E8125B4E}" type="pres">
      <dgm:prSet presAssocID="{FE5F5AFD-925F-4741-96D7-717F730B5E52}" presName="spacer" presStyleCnt="0"/>
      <dgm:spPr/>
    </dgm:pt>
    <dgm:pt modelId="{417ADF18-4CD4-4024-89E0-D5F339F5F51E}" type="pres">
      <dgm:prSet presAssocID="{9AE27FC3-87D1-4256-B378-9042E1F0400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EC0B42F-09ED-4171-89C5-4A9B2DCB17D3}" srcId="{DC23463C-AD63-4F90-AB9C-EAB069E20606}" destId="{9AE27FC3-87D1-4256-B378-9042E1F04000}" srcOrd="2" destOrd="0" parTransId="{CD38EF48-9F15-4DB6-A175-94BC63A562C4}" sibTransId="{D2BEDF34-251A-4D81-93E5-A9CA5D563976}"/>
    <dgm:cxn modelId="{7C23DE36-3D33-41B2-8170-9D654D0FD9DF}" type="presOf" srcId="{EB5FBAA2-03D6-4FFE-AB0A-8A8F23087895}" destId="{C72A6CFE-C745-443F-B3F9-FDFD7FC43F54}" srcOrd="0" destOrd="0" presId="urn:microsoft.com/office/officeart/2005/8/layout/vList2"/>
    <dgm:cxn modelId="{88F7D763-28C1-44ED-8A6B-18E3237F8C79}" srcId="{DC23463C-AD63-4F90-AB9C-EAB069E20606}" destId="{EB5FBAA2-03D6-4FFE-AB0A-8A8F23087895}" srcOrd="0" destOrd="0" parTransId="{72A75605-17E7-477B-A2E6-85CEDA9EBDCA}" sibTransId="{74B87F5B-8A31-4A99-84B0-1838CCD76F3A}"/>
    <dgm:cxn modelId="{B105334E-3402-4B09-9D7E-6B0956DF9D6C}" srcId="{DC23463C-AD63-4F90-AB9C-EAB069E20606}" destId="{CBD04B65-507D-4A74-BD92-F0FD3BD7FA92}" srcOrd="1" destOrd="0" parTransId="{D76C4F83-D953-4169-A468-2678132DF634}" sibTransId="{FE5F5AFD-925F-4741-96D7-717F730B5E52}"/>
    <dgm:cxn modelId="{A26FD38B-25B5-44EF-A84E-1C760E03286F}" type="presOf" srcId="{9AE27FC3-87D1-4256-B378-9042E1F04000}" destId="{417ADF18-4CD4-4024-89E0-D5F339F5F51E}" srcOrd="0" destOrd="0" presId="urn:microsoft.com/office/officeart/2005/8/layout/vList2"/>
    <dgm:cxn modelId="{394F8FD9-E107-4394-81C4-53A3C560A2F2}" type="presOf" srcId="{CBD04B65-507D-4A74-BD92-F0FD3BD7FA92}" destId="{93DF95A2-E33D-43E3-AE5A-7E7CFFABFA08}" srcOrd="0" destOrd="0" presId="urn:microsoft.com/office/officeart/2005/8/layout/vList2"/>
    <dgm:cxn modelId="{5D79C3ED-8E58-48DA-BEA7-AF61CA00EBD4}" type="presOf" srcId="{DC23463C-AD63-4F90-AB9C-EAB069E20606}" destId="{26B4C1F2-6F1B-4C0D-8FB1-C504B26148C4}" srcOrd="0" destOrd="0" presId="urn:microsoft.com/office/officeart/2005/8/layout/vList2"/>
    <dgm:cxn modelId="{501CAE01-C5F2-432B-ACFE-37538F841518}" type="presParOf" srcId="{26B4C1F2-6F1B-4C0D-8FB1-C504B26148C4}" destId="{C72A6CFE-C745-443F-B3F9-FDFD7FC43F54}" srcOrd="0" destOrd="0" presId="urn:microsoft.com/office/officeart/2005/8/layout/vList2"/>
    <dgm:cxn modelId="{F796DCEC-25AC-4EE8-A809-BAF9BB542574}" type="presParOf" srcId="{26B4C1F2-6F1B-4C0D-8FB1-C504B26148C4}" destId="{7D20C5F1-AC59-4C7B-BA42-FA250A5ECF7E}" srcOrd="1" destOrd="0" presId="urn:microsoft.com/office/officeart/2005/8/layout/vList2"/>
    <dgm:cxn modelId="{F8366A1D-88BD-4349-9360-9DD635D3027A}" type="presParOf" srcId="{26B4C1F2-6F1B-4C0D-8FB1-C504B26148C4}" destId="{93DF95A2-E33D-43E3-AE5A-7E7CFFABFA08}" srcOrd="2" destOrd="0" presId="urn:microsoft.com/office/officeart/2005/8/layout/vList2"/>
    <dgm:cxn modelId="{8A7F481E-AE3B-46BF-B252-56CD5A89371B}" type="presParOf" srcId="{26B4C1F2-6F1B-4C0D-8FB1-C504B26148C4}" destId="{9007C891-8DEF-4F0E-9B04-9CB1E8125B4E}" srcOrd="3" destOrd="0" presId="urn:microsoft.com/office/officeart/2005/8/layout/vList2"/>
    <dgm:cxn modelId="{EAD8B111-2A3A-4A11-862E-DA210EACE122}" type="presParOf" srcId="{26B4C1F2-6F1B-4C0D-8FB1-C504B26148C4}" destId="{417ADF18-4CD4-4024-89E0-D5F339F5F51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579D10E-C4AE-452B-93C3-499BBEF93F6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7E825F2-BFA0-42E7-A42F-91398FAD7738}">
      <dgm:prSet/>
      <dgm:spPr/>
      <dgm:t>
        <a:bodyPr/>
        <a:lstStyle/>
        <a:p>
          <a:r>
            <a:rPr lang="en-US"/>
            <a:t>The right of employees to form and join trade unions</a:t>
          </a:r>
        </a:p>
      </dgm:t>
    </dgm:pt>
    <dgm:pt modelId="{9B4847A5-DE73-4F73-A3FA-739782D8FE6D}" type="parTrans" cxnId="{53DAC437-EA54-4663-9645-731E42A1181A}">
      <dgm:prSet/>
      <dgm:spPr/>
      <dgm:t>
        <a:bodyPr/>
        <a:lstStyle/>
        <a:p>
          <a:endParaRPr lang="en-US"/>
        </a:p>
      </dgm:t>
    </dgm:pt>
    <dgm:pt modelId="{3302AAA4-31CE-4B24-8CEB-3FB67691F90E}" type="sibTrans" cxnId="{53DAC437-EA54-4663-9645-731E42A1181A}">
      <dgm:prSet/>
      <dgm:spPr/>
      <dgm:t>
        <a:bodyPr/>
        <a:lstStyle/>
        <a:p>
          <a:endParaRPr lang="en-US"/>
        </a:p>
      </dgm:t>
    </dgm:pt>
    <dgm:pt modelId="{8FB99859-E3DA-4828-86E5-3C1437E929DB}">
      <dgm:prSet/>
      <dgm:spPr/>
      <dgm:t>
        <a:bodyPr/>
        <a:lstStyle/>
        <a:p>
          <a:r>
            <a:rPr lang="en-US"/>
            <a:t>Collective consultation</a:t>
          </a:r>
        </a:p>
      </dgm:t>
    </dgm:pt>
    <dgm:pt modelId="{2AD78B6D-E731-47B2-BC17-087965EA7521}" type="parTrans" cxnId="{5DE85FD2-412F-496B-9D84-28C00C354EF9}">
      <dgm:prSet/>
      <dgm:spPr/>
      <dgm:t>
        <a:bodyPr/>
        <a:lstStyle/>
        <a:p>
          <a:endParaRPr lang="en-US"/>
        </a:p>
      </dgm:t>
    </dgm:pt>
    <dgm:pt modelId="{54EEB188-2753-41C6-A6F9-003A73D1F4D2}" type="sibTrans" cxnId="{5DE85FD2-412F-496B-9D84-28C00C354EF9}">
      <dgm:prSet/>
      <dgm:spPr/>
      <dgm:t>
        <a:bodyPr/>
        <a:lstStyle/>
        <a:p>
          <a:endParaRPr lang="en-US"/>
        </a:p>
      </dgm:t>
    </dgm:pt>
    <dgm:pt modelId="{563E93A0-6202-4B05-B73B-AB63BCC367E8}">
      <dgm:prSet/>
      <dgm:spPr/>
      <dgm:t>
        <a:bodyPr/>
        <a:lstStyle/>
        <a:p>
          <a:r>
            <a:rPr lang="en-US"/>
            <a:t>Union recognition</a:t>
          </a:r>
        </a:p>
      </dgm:t>
    </dgm:pt>
    <dgm:pt modelId="{20D63547-6AA6-45E9-83BF-8DCEE8A88C58}" type="parTrans" cxnId="{F164656C-0F06-44B1-8900-545253108534}">
      <dgm:prSet/>
      <dgm:spPr/>
      <dgm:t>
        <a:bodyPr/>
        <a:lstStyle/>
        <a:p>
          <a:endParaRPr lang="en-US"/>
        </a:p>
      </dgm:t>
    </dgm:pt>
    <dgm:pt modelId="{AEF480AC-E021-46A8-8EA7-843E4FA0708D}" type="sibTrans" cxnId="{F164656C-0F06-44B1-8900-545253108534}">
      <dgm:prSet/>
      <dgm:spPr/>
      <dgm:t>
        <a:bodyPr/>
        <a:lstStyle/>
        <a:p>
          <a:endParaRPr lang="en-US"/>
        </a:p>
      </dgm:t>
    </dgm:pt>
    <dgm:pt modelId="{861EC136-A9A7-4994-A3F8-71DB99B5F3EF}">
      <dgm:prSet/>
      <dgm:spPr/>
      <dgm:t>
        <a:bodyPr/>
        <a:lstStyle/>
        <a:p>
          <a:r>
            <a:rPr lang="en-US"/>
            <a:t>Collective bargaining</a:t>
          </a:r>
        </a:p>
      </dgm:t>
    </dgm:pt>
    <dgm:pt modelId="{F0B0D4FE-A536-409F-B041-13491804C49E}" type="parTrans" cxnId="{0ABC3EAE-8816-4710-9D67-206188C988C3}">
      <dgm:prSet/>
      <dgm:spPr/>
      <dgm:t>
        <a:bodyPr/>
        <a:lstStyle/>
        <a:p>
          <a:endParaRPr lang="en-US"/>
        </a:p>
      </dgm:t>
    </dgm:pt>
    <dgm:pt modelId="{A2DE59E0-7521-4BA8-8EAF-C4EB6A051033}" type="sibTrans" cxnId="{0ABC3EAE-8816-4710-9D67-206188C988C3}">
      <dgm:prSet/>
      <dgm:spPr/>
      <dgm:t>
        <a:bodyPr/>
        <a:lstStyle/>
        <a:p>
          <a:endParaRPr lang="en-US"/>
        </a:p>
      </dgm:t>
    </dgm:pt>
    <dgm:pt modelId="{EC2F5A09-F558-4BC1-9CAE-3EC013A9CFA5}">
      <dgm:prSet/>
      <dgm:spPr/>
      <dgm:t>
        <a:bodyPr/>
        <a:lstStyle/>
        <a:p>
          <a:r>
            <a:rPr lang="en-US"/>
            <a:t>Industrial action</a:t>
          </a:r>
        </a:p>
      </dgm:t>
    </dgm:pt>
    <dgm:pt modelId="{CFCDF620-A096-430F-9426-3496EF0B8BEB}" type="parTrans" cxnId="{D8344DEC-5A94-4EB0-83A9-FC0CC6EDB403}">
      <dgm:prSet/>
      <dgm:spPr/>
      <dgm:t>
        <a:bodyPr/>
        <a:lstStyle/>
        <a:p>
          <a:endParaRPr lang="en-US"/>
        </a:p>
      </dgm:t>
    </dgm:pt>
    <dgm:pt modelId="{B02BC80C-5AD3-470A-B159-0FB639E8C314}" type="sibTrans" cxnId="{D8344DEC-5A94-4EB0-83A9-FC0CC6EDB403}">
      <dgm:prSet/>
      <dgm:spPr/>
      <dgm:t>
        <a:bodyPr/>
        <a:lstStyle/>
        <a:p>
          <a:endParaRPr lang="en-US"/>
        </a:p>
      </dgm:t>
    </dgm:pt>
    <dgm:pt modelId="{1CE5BBC4-9199-4C29-B097-2807F9BD3F43}" type="pres">
      <dgm:prSet presAssocID="{9579D10E-C4AE-452B-93C3-499BBEF93F6B}" presName="root" presStyleCnt="0">
        <dgm:presLayoutVars>
          <dgm:dir/>
          <dgm:resizeHandles val="exact"/>
        </dgm:presLayoutVars>
      </dgm:prSet>
      <dgm:spPr/>
    </dgm:pt>
    <dgm:pt modelId="{F6A5A2B2-BB89-4F70-824E-367356F6619C}" type="pres">
      <dgm:prSet presAssocID="{67E825F2-BFA0-42E7-A42F-91398FAD7738}" presName="compNode" presStyleCnt="0"/>
      <dgm:spPr/>
    </dgm:pt>
    <dgm:pt modelId="{3D990912-F650-4BCA-95D1-5870E0282FAB}" type="pres">
      <dgm:prSet presAssocID="{67E825F2-BFA0-42E7-A42F-91398FAD7738}" presName="bgRect" presStyleLbl="bgShp" presStyleIdx="0" presStyleCnt="5"/>
      <dgm:spPr/>
    </dgm:pt>
    <dgm:pt modelId="{40A81A9D-AF1A-40CD-A462-6497264464B2}" type="pres">
      <dgm:prSet presAssocID="{67E825F2-BFA0-42E7-A42F-91398FAD773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90EEEFB-EA01-4CC3-A4BA-AF5F66BD5469}" type="pres">
      <dgm:prSet presAssocID="{67E825F2-BFA0-42E7-A42F-91398FAD7738}" presName="spaceRect" presStyleCnt="0"/>
      <dgm:spPr/>
    </dgm:pt>
    <dgm:pt modelId="{8D1CE7F7-B1FE-4BB2-B2A4-9D902F8E92E6}" type="pres">
      <dgm:prSet presAssocID="{67E825F2-BFA0-42E7-A42F-91398FAD7738}" presName="parTx" presStyleLbl="revTx" presStyleIdx="0" presStyleCnt="5">
        <dgm:presLayoutVars>
          <dgm:chMax val="0"/>
          <dgm:chPref val="0"/>
        </dgm:presLayoutVars>
      </dgm:prSet>
      <dgm:spPr/>
    </dgm:pt>
    <dgm:pt modelId="{F1567163-CC23-4091-AC30-86CA94E6669F}" type="pres">
      <dgm:prSet presAssocID="{3302AAA4-31CE-4B24-8CEB-3FB67691F90E}" presName="sibTrans" presStyleCnt="0"/>
      <dgm:spPr/>
    </dgm:pt>
    <dgm:pt modelId="{EBA26056-71AD-473C-A1F2-BD290784D4BA}" type="pres">
      <dgm:prSet presAssocID="{8FB99859-E3DA-4828-86E5-3C1437E929DB}" presName="compNode" presStyleCnt="0"/>
      <dgm:spPr/>
    </dgm:pt>
    <dgm:pt modelId="{C79FA055-6E82-4FB8-B391-1861E6D6347F}" type="pres">
      <dgm:prSet presAssocID="{8FB99859-E3DA-4828-86E5-3C1437E929DB}" presName="bgRect" presStyleLbl="bgShp" presStyleIdx="1" presStyleCnt="5"/>
      <dgm:spPr/>
    </dgm:pt>
    <dgm:pt modelId="{031E6663-9099-4BB0-B5BF-3D85989268DF}" type="pres">
      <dgm:prSet presAssocID="{8FB99859-E3DA-4828-86E5-3C1437E929D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468095E9-E210-4A8B-94DF-50AEC6C642DA}" type="pres">
      <dgm:prSet presAssocID="{8FB99859-E3DA-4828-86E5-3C1437E929DB}" presName="spaceRect" presStyleCnt="0"/>
      <dgm:spPr/>
    </dgm:pt>
    <dgm:pt modelId="{1315D40C-0EAA-4E3B-B542-4770D539CDEF}" type="pres">
      <dgm:prSet presAssocID="{8FB99859-E3DA-4828-86E5-3C1437E929DB}" presName="parTx" presStyleLbl="revTx" presStyleIdx="1" presStyleCnt="5">
        <dgm:presLayoutVars>
          <dgm:chMax val="0"/>
          <dgm:chPref val="0"/>
        </dgm:presLayoutVars>
      </dgm:prSet>
      <dgm:spPr/>
    </dgm:pt>
    <dgm:pt modelId="{ACCB5A3A-5690-4AA0-94DC-7C16B4A7330D}" type="pres">
      <dgm:prSet presAssocID="{54EEB188-2753-41C6-A6F9-003A73D1F4D2}" presName="sibTrans" presStyleCnt="0"/>
      <dgm:spPr/>
    </dgm:pt>
    <dgm:pt modelId="{7DFB2C9C-B853-4B86-80F8-F48E265587FA}" type="pres">
      <dgm:prSet presAssocID="{563E93A0-6202-4B05-B73B-AB63BCC367E8}" presName="compNode" presStyleCnt="0"/>
      <dgm:spPr/>
    </dgm:pt>
    <dgm:pt modelId="{319B5CCA-5A72-437C-BE54-58765CFADAE6}" type="pres">
      <dgm:prSet presAssocID="{563E93A0-6202-4B05-B73B-AB63BCC367E8}" presName="bgRect" presStyleLbl="bgShp" presStyleIdx="2" presStyleCnt="5"/>
      <dgm:spPr/>
    </dgm:pt>
    <dgm:pt modelId="{23EF8F40-DCDE-4B61-A1A0-0B7318585AEF}" type="pres">
      <dgm:prSet presAssocID="{563E93A0-6202-4B05-B73B-AB63BCC367E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9EACF488-DAE2-4CC6-AB89-826565BBC8DF}" type="pres">
      <dgm:prSet presAssocID="{563E93A0-6202-4B05-B73B-AB63BCC367E8}" presName="spaceRect" presStyleCnt="0"/>
      <dgm:spPr/>
    </dgm:pt>
    <dgm:pt modelId="{DCB1DE3B-2332-4629-809C-0A97CBA4FABE}" type="pres">
      <dgm:prSet presAssocID="{563E93A0-6202-4B05-B73B-AB63BCC367E8}" presName="parTx" presStyleLbl="revTx" presStyleIdx="2" presStyleCnt="5">
        <dgm:presLayoutVars>
          <dgm:chMax val="0"/>
          <dgm:chPref val="0"/>
        </dgm:presLayoutVars>
      </dgm:prSet>
      <dgm:spPr/>
    </dgm:pt>
    <dgm:pt modelId="{E7A72D58-76BA-4839-B8D3-9F458C4AAAB8}" type="pres">
      <dgm:prSet presAssocID="{AEF480AC-E021-46A8-8EA7-843E4FA0708D}" presName="sibTrans" presStyleCnt="0"/>
      <dgm:spPr/>
    </dgm:pt>
    <dgm:pt modelId="{0940C502-8ED9-4F70-8B9D-199021C77EFB}" type="pres">
      <dgm:prSet presAssocID="{861EC136-A9A7-4994-A3F8-71DB99B5F3EF}" presName="compNode" presStyleCnt="0"/>
      <dgm:spPr/>
    </dgm:pt>
    <dgm:pt modelId="{C9076894-CE3E-47F6-83A8-566F893A87BE}" type="pres">
      <dgm:prSet presAssocID="{861EC136-A9A7-4994-A3F8-71DB99B5F3EF}" presName="bgRect" presStyleLbl="bgShp" presStyleIdx="3" presStyleCnt="5"/>
      <dgm:spPr/>
    </dgm:pt>
    <dgm:pt modelId="{E6EDF604-79BE-43C4-8E39-A0DE074FFFF0}" type="pres">
      <dgm:prSet presAssocID="{861EC136-A9A7-4994-A3F8-71DB99B5F3E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8D21D989-9A2E-486C-AD78-99DF56D46ED3}" type="pres">
      <dgm:prSet presAssocID="{861EC136-A9A7-4994-A3F8-71DB99B5F3EF}" presName="spaceRect" presStyleCnt="0"/>
      <dgm:spPr/>
    </dgm:pt>
    <dgm:pt modelId="{5DA8C0C1-BD51-4D87-BE95-B633202E633A}" type="pres">
      <dgm:prSet presAssocID="{861EC136-A9A7-4994-A3F8-71DB99B5F3EF}" presName="parTx" presStyleLbl="revTx" presStyleIdx="3" presStyleCnt="5">
        <dgm:presLayoutVars>
          <dgm:chMax val="0"/>
          <dgm:chPref val="0"/>
        </dgm:presLayoutVars>
      </dgm:prSet>
      <dgm:spPr/>
    </dgm:pt>
    <dgm:pt modelId="{753ABC19-2873-4211-AFFA-65285FD937E1}" type="pres">
      <dgm:prSet presAssocID="{A2DE59E0-7521-4BA8-8EAF-C4EB6A051033}" presName="sibTrans" presStyleCnt="0"/>
      <dgm:spPr/>
    </dgm:pt>
    <dgm:pt modelId="{E69903B2-8698-4C84-AB5A-12A4D7B4AE50}" type="pres">
      <dgm:prSet presAssocID="{EC2F5A09-F558-4BC1-9CAE-3EC013A9CFA5}" presName="compNode" presStyleCnt="0"/>
      <dgm:spPr/>
    </dgm:pt>
    <dgm:pt modelId="{437C3931-FC75-4CB7-A3A9-6292A59C12FB}" type="pres">
      <dgm:prSet presAssocID="{EC2F5A09-F558-4BC1-9CAE-3EC013A9CFA5}" presName="bgRect" presStyleLbl="bgShp" presStyleIdx="4" presStyleCnt="5"/>
      <dgm:spPr/>
    </dgm:pt>
    <dgm:pt modelId="{F718E02A-9E92-4AD4-B7CE-70A396D03938}" type="pres">
      <dgm:prSet presAssocID="{EC2F5A09-F558-4BC1-9CAE-3EC013A9CFA5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59BB1D0B-7A3E-4022-B618-BA801E3B1424}" type="pres">
      <dgm:prSet presAssocID="{EC2F5A09-F558-4BC1-9CAE-3EC013A9CFA5}" presName="spaceRect" presStyleCnt="0"/>
      <dgm:spPr/>
    </dgm:pt>
    <dgm:pt modelId="{CE728976-8902-4C3F-9C84-6C05483DF20C}" type="pres">
      <dgm:prSet presAssocID="{EC2F5A09-F558-4BC1-9CAE-3EC013A9CFA5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09EA701-AFBB-4806-829A-FE36CB331266}" type="presOf" srcId="{67E825F2-BFA0-42E7-A42F-91398FAD7738}" destId="{8D1CE7F7-B1FE-4BB2-B2A4-9D902F8E92E6}" srcOrd="0" destOrd="0" presId="urn:microsoft.com/office/officeart/2018/2/layout/IconVerticalSolidList"/>
    <dgm:cxn modelId="{547F2618-0895-4F62-BC8F-5D5449B8138A}" type="presOf" srcId="{9579D10E-C4AE-452B-93C3-499BBEF93F6B}" destId="{1CE5BBC4-9199-4C29-B097-2807F9BD3F43}" srcOrd="0" destOrd="0" presId="urn:microsoft.com/office/officeart/2018/2/layout/IconVerticalSolidList"/>
    <dgm:cxn modelId="{53DAC437-EA54-4663-9645-731E42A1181A}" srcId="{9579D10E-C4AE-452B-93C3-499BBEF93F6B}" destId="{67E825F2-BFA0-42E7-A42F-91398FAD7738}" srcOrd="0" destOrd="0" parTransId="{9B4847A5-DE73-4F73-A3FA-739782D8FE6D}" sibTransId="{3302AAA4-31CE-4B24-8CEB-3FB67691F90E}"/>
    <dgm:cxn modelId="{F164656C-0F06-44B1-8900-545253108534}" srcId="{9579D10E-C4AE-452B-93C3-499BBEF93F6B}" destId="{563E93A0-6202-4B05-B73B-AB63BCC367E8}" srcOrd="2" destOrd="0" parTransId="{20D63547-6AA6-45E9-83BF-8DCEE8A88C58}" sibTransId="{AEF480AC-E021-46A8-8EA7-843E4FA0708D}"/>
    <dgm:cxn modelId="{D5804FAA-D010-4974-8D5F-BB089E39D1DD}" type="presOf" srcId="{EC2F5A09-F558-4BC1-9CAE-3EC013A9CFA5}" destId="{CE728976-8902-4C3F-9C84-6C05483DF20C}" srcOrd="0" destOrd="0" presId="urn:microsoft.com/office/officeart/2018/2/layout/IconVerticalSolidList"/>
    <dgm:cxn modelId="{0ABC3EAE-8816-4710-9D67-206188C988C3}" srcId="{9579D10E-C4AE-452B-93C3-499BBEF93F6B}" destId="{861EC136-A9A7-4994-A3F8-71DB99B5F3EF}" srcOrd="3" destOrd="0" parTransId="{F0B0D4FE-A536-409F-B041-13491804C49E}" sibTransId="{A2DE59E0-7521-4BA8-8EAF-C4EB6A051033}"/>
    <dgm:cxn modelId="{2B09E7BE-220A-46F8-B6F2-F19CEEB7F810}" type="presOf" srcId="{563E93A0-6202-4B05-B73B-AB63BCC367E8}" destId="{DCB1DE3B-2332-4629-809C-0A97CBA4FABE}" srcOrd="0" destOrd="0" presId="urn:microsoft.com/office/officeart/2018/2/layout/IconVerticalSolidList"/>
    <dgm:cxn modelId="{5DE85FD2-412F-496B-9D84-28C00C354EF9}" srcId="{9579D10E-C4AE-452B-93C3-499BBEF93F6B}" destId="{8FB99859-E3DA-4828-86E5-3C1437E929DB}" srcOrd="1" destOrd="0" parTransId="{2AD78B6D-E731-47B2-BC17-087965EA7521}" sibTransId="{54EEB188-2753-41C6-A6F9-003A73D1F4D2}"/>
    <dgm:cxn modelId="{1DC7E8DE-20CD-4784-A433-2913B9033563}" type="presOf" srcId="{8FB99859-E3DA-4828-86E5-3C1437E929DB}" destId="{1315D40C-0EAA-4E3B-B542-4770D539CDEF}" srcOrd="0" destOrd="0" presId="urn:microsoft.com/office/officeart/2018/2/layout/IconVerticalSolidList"/>
    <dgm:cxn modelId="{26D329E0-D91C-453A-8ADD-C6CD2FEADA7D}" type="presOf" srcId="{861EC136-A9A7-4994-A3F8-71DB99B5F3EF}" destId="{5DA8C0C1-BD51-4D87-BE95-B633202E633A}" srcOrd="0" destOrd="0" presId="urn:microsoft.com/office/officeart/2018/2/layout/IconVerticalSolidList"/>
    <dgm:cxn modelId="{D8344DEC-5A94-4EB0-83A9-FC0CC6EDB403}" srcId="{9579D10E-C4AE-452B-93C3-499BBEF93F6B}" destId="{EC2F5A09-F558-4BC1-9CAE-3EC013A9CFA5}" srcOrd="4" destOrd="0" parTransId="{CFCDF620-A096-430F-9426-3496EF0B8BEB}" sibTransId="{B02BC80C-5AD3-470A-B159-0FB639E8C314}"/>
    <dgm:cxn modelId="{4FE7F860-71F7-46F6-850B-2416891A3C4F}" type="presParOf" srcId="{1CE5BBC4-9199-4C29-B097-2807F9BD3F43}" destId="{F6A5A2B2-BB89-4F70-824E-367356F6619C}" srcOrd="0" destOrd="0" presId="urn:microsoft.com/office/officeart/2018/2/layout/IconVerticalSolidList"/>
    <dgm:cxn modelId="{B66FCB74-7BAC-4C87-AF30-76D6A9846569}" type="presParOf" srcId="{F6A5A2B2-BB89-4F70-824E-367356F6619C}" destId="{3D990912-F650-4BCA-95D1-5870E0282FAB}" srcOrd="0" destOrd="0" presId="urn:microsoft.com/office/officeart/2018/2/layout/IconVerticalSolidList"/>
    <dgm:cxn modelId="{54C3A43E-D68D-447C-B1AD-874D2CA9E16B}" type="presParOf" srcId="{F6A5A2B2-BB89-4F70-824E-367356F6619C}" destId="{40A81A9D-AF1A-40CD-A462-6497264464B2}" srcOrd="1" destOrd="0" presId="urn:microsoft.com/office/officeart/2018/2/layout/IconVerticalSolidList"/>
    <dgm:cxn modelId="{271E12E5-AA78-42BC-9967-C12F8FA129EC}" type="presParOf" srcId="{F6A5A2B2-BB89-4F70-824E-367356F6619C}" destId="{890EEEFB-EA01-4CC3-A4BA-AF5F66BD5469}" srcOrd="2" destOrd="0" presId="urn:microsoft.com/office/officeart/2018/2/layout/IconVerticalSolidList"/>
    <dgm:cxn modelId="{F6E83582-AC8A-43FA-8F6E-77BC89C560C7}" type="presParOf" srcId="{F6A5A2B2-BB89-4F70-824E-367356F6619C}" destId="{8D1CE7F7-B1FE-4BB2-B2A4-9D902F8E92E6}" srcOrd="3" destOrd="0" presId="urn:microsoft.com/office/officeart/2018/2/layout/IconVerticalSolidList"/>
    <dgm:cxn modelId="{051414EB-038A-466E-96C6-4F472880B1E5}" type="presParOf" srcId="{1CE5BBC4-9199-4C29-B097-2807F9BD3F43}" destId="{F1567163-CC23-4091-AC30-86CA94E6669F}" srcOrd="1" destOrd="0" presId="urn:microsoft.com/office/officeart/2018/2/layout/IconVerticalSolidList"/>
    <dgm:cxn modelId="{7E73D557-EE45-4521-A1DE-4E3120BC07A9}" type="presParOf" srcId="{1CE5BBC4-9199-4C29-B097-2807F9BD3F43}" destId="{EBA26056-71AD-473C-A1F2-BD290784D4BA}" srcOrd="2" destOrd="0" presId="urn:microsoft.com/office/officeart/2018/2/layout/IconVerticalSolidList"/>
    <dgm:cxn modelId="{1D161EA0-B103-4B5E-A7C2-947321991A2A}" type="presParOf" srcId="{EBA26056-71AD-473C-A1F2-BD290784D4BA}" destId="{C79FA055-6E82-4FB8-B391-1861E6D6347F}" srcOrd="0" destOrd="0" presId="urn:microsoft.com/office/officeart/2018/2/layout/IconVerticalSolidList"/>
    <dgm:cxn modelId="{55F9BCA1-4A0B-49B9-9959-1B1479DF1576}" type="presParOf" srcId="{EBA26056-71AD-473C-A1F2-BD290784D4BA}" destId="{031E6663-9099-4BB0-B5BF-3D85989268DF}" srcOrd="1" destOrd="0" presId="urn:microsoft.com/office/officeart/2018/2/layout/IconVerticalSolidList"/>
    <dgm:cxn modelId="{A984E0E1-EE95-4270-ABB3-441D60D68D59}" type="presParOf" srcId="{EBA26056-71AD-473C-A1F2-BD290784D4BA}" destId="{468095E9-E210-4A8B-94DF-50AEC6C642DA}" srcOrd="2" destOrd="0" presId="urn:microsoft.com/office/officeart/2018/2/layout/IconVerticalSolidList"/>
    <dgm:cxn modelId="{75719E20-1346-4632-BCA0-B9DA54BE2F11}" type="presParOf" srcId="{EBA26056-71AD-473C-A1F2-BD290784D4BA}" destId="{1315D40C-0EAA-4E3B-B542-4770D539CDEF}" srcOrd="3" destOrd="0" presId="urn:microsoft.com/office/officeart/2018/2/layout/IconVerticalSolidList"/>
    <dgm:cxn modelId="{EB6F206B-59CF-48D8-AD98-71CA714DAAAB}" type="presParOf" srcId="{1CE5BBC4-9199-4C29-B097-2807F9BD3F43}" destId="{ACCB5A3A-5690-4AA0-94DC-7C16B4A7330D}" srcOrd="3" destOrd="0" presId="urn:microsoft.com/office/officeart/2018/2/layout/IconVerticalSolidList"/>
    <dgm:cxn modelId="{BA5D26E9-5570-46C7-A1CA-DF10D9F97DBA}" type="presParOf" srcId="{1CE5BBC4-9199-4C29-B097-2807F9BD3F43}" destId="{7DFB2C9C-B853-4B86-80F8-F48E265587FA}" srcOrd="4" destOrd="0" presId="urn:microsoft.com/office/officeart/2018/2/layout/IconVerticalSolidList"/>
    <dgm:cxn modelId="{7C7FD72C-8613-456F-A142-B16FAB04B837}" type="presParOf" srcId="{7DFB2C9C-B853-4B86-80F8-F48E265587FA}" destId="{319B5CCA-5A72-437C-BE54-58765CFADAE6}" srcOrd="0" destOrd="0" presId="urn:microsoft.com/office/officeart/2018/2/layout/IconVerticalSolidList"/>
    <dgm:cxn modelId="{D6F02161-3494-4092-A043-6BCB23817423}" type="presParOf" srcId="{7DFB2C9C-B853-4B86-80F8-F48E265587FA}" destId="{23EF8F40-DCDE-4B61-A1A0-0B7318585AEF}" srcOrd="1" destOrd="0" presId="urn:microsoft.com/office/officeart/2018/2/layout/IconVerticalSolidList"/>
    <dgm:cxn modelId="{77A49F9B-1891-4E23-9F15-027A926DF8CC}" type="presParOf" srcId="{7DFB2C9C-B853-4B86-80F8-F48E265587FA}" destId="{9EACF488-DAE2-4CC6-AB89-826565BBC8DF}" srcOrd="2" destOrd="0" presId="urn:microsoft.com/office/officeart/2018/2/layout/IconVerticalSolidList"/>
    <dgm:cxn modelId="{7A945C7E-72DD-49B7-B7FF-26B74A7959FB}" type="presParOf" srcId="{7DFB2C9C-B853-4B86-80F8-F48E265587FA}" destId="{DCB1DE3B-2332-4629-809C-0A97CBA4FABE}" srcOrd="3" destOrd="0" presId="urn:microsoft.com/office/officeart/2018/2/layout/IconVerticalSolidList"/>
    <dgm:cxn modelId="{540591DB-FFFC-44CD-960E-C558DBCA11CC}" type="presParOf" srcId="{1CE5BBC4-9199-4C29-B097-2807F9BD3F43}" destId="{E7A72D58-76BA-4839-B8D3-9F458C4AAAB8}" srcOrd="5" destOrd="0" presId="urn:microsoft.com/office/officeart/2018/2/layout/IconVerticalSolidList"/>
    <dgm:cxn modelId="{B7748BA3-1AB0-498D-B0E3-5AFDA3774FD0}" type="presParOf" srcId="{1CE5BBC4-9199-4C29-B097-2807F9BD3F43}" destId="{0940C502-8ED9-4F70-8B9D-199021C77EFB}" srcOrd="6" destOrd="0" presId="urn:microsoft.com/office/officeart/2018/2/layout/IconVerticalSolidList"/>
    <dgm:cxn modelId="{BED848D2-8BB8-44DA-94CE-D87F2DF142E0}" type="presParOf" srcId="{0940C502-8ED9-4F70-8B9D-199021C77EFB}" destId="{C9076894-CE3E-47F6-83A8-566F893A87BE}" srcOrd="0" destOrd="0" presId="urn:microsoft.com/office/officeart/2018/2/layout/IconVerticalSolidList"/>
    <dgm:cxn modelId="{DE79C5E1-B4F8-4289-86E2-2BEBC3B9854A}" type="presParOf" srcId="{0940C502-8ED9-4F70-8B9D-199021C77EFB}" destId="{E6EDF604-79BE-43C4-8E39-A0DE074FFFF0}" srcOrd="1" destOrd="0" presId="urn:microsoft.com/office/officeart/2018/2/layout/IconVerticalSolidList"/>
    <dgm:cxn modelId="{293A385C-1540-4FE5-8A4C-FA977B50E024}" type="presParOf" srcId="{0940C502-8ED9-4F70-8B9D-199021C77EFB}" destId="{8D21D989-9A2E-486C-AD78-99DF56D46ED3}" srcOrd="2" destOrd="0" presId="urn:microsoft.com/office/officeart/2018/2/layout/IconVerticalSolidList"/>
    <dgm:cxn modelId="{7A345F0E-41F1-4994-964F-BA43BDD1ED5D}" type="presParOf" srcId="{0940C502-8ED9-4F70-8B9D-199021C77EFB}" destId="{5DA8C0C1-BD51-4D87-BE95-B633202E633A}" srcOrd="3" destOrd="0" presId="urn:microsoft.com/office/officeart/2018/2/layout/IconVerticalSolidList"/>
    <dgm:cxn modelId="{27F03100-3994-4194-9B0E-2AC75C48A85B}" type="presParOf" srcId="{1CE5BBC4-9199-4C29-B097-2807F9BD3F43}" destId="{753ABC19-2873-4211-AFFA-65285FD937E1}" srcOrd="7" destOrd="0" presId="urn:microsoft.com/office/officeart/2018/2/layout/IconVerticalSolidList"/>
    <dgm:cxn modelId="{B888ABEC-68C3-4210-8E59-9A10AE083133}" type="presParOf" srcId="{1CE5BBC4-9199-4C29-B097-2807F9BD3F43}" destId="{E69903B2-8698-4C84-AB5A-12A4D7B4AE50}" srcOrd="8" destOrd="0" presId="urn:microsoft.com/office/officeart/2018/2/layout/IconVerticalSolidList"/>
    <dgm:cxn modelId="{BDE9BDF2-691C-46B9-809A-86B184EBBBF3}" type="presParOf" srcId="{E69903B2-8698-4C84-AB5A-12A4D7B4AE50}" destId="{437C3931-FC75-4CB7-A3A9-6292A59C12FB}" srcOrd="0" destOrd="0" presId="urn:microsoft.com/office/officeart/2018/2/layout/IconVerticalSolidList"/>
    <dgm:cxn modelId="{C2A9B099-235A-4BC2-A7BE-B4EC6B984FB8}" type="presParOf" srcId="{E69903B2-8698-4C84-AB5A-12A4D7B4AE50}" destId="{F718E02A-9E92-4AD4-B7CE-70A396D03938}" srcOrd="1" destOrd="0" presId="urn:microsoft.com/office/officeart/2018/2/layout/IconVerticalSolidList"/>
    <dgm:cxn modelId="{3C785EFB-1EDA-4139-9F5D-BC0F3242BDA6}" type="presParOf" srcId="{E69903B2-8698-4C84-AB5A-12A4D7B4AE50}" destId="{59BB1D0B-7A3E-4022-B618-BA801E3B1424}" srcOrd="2" destOrd="0" presId="urn:microsoft.com/office/officeart/2018/2/layout/IconVerticalSolidList"/>
    <dgm:cxn modelId="{691C10C9-1368-4672-B5FB-9726D0D2E5C4}" type="presParOf" srcId="{E69903B2-8698-4C84-AB5A-12A4D7B4AE50}" destId="{CE728976-8902-4C3F-9C84-6C05483DF20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1031BF6-02EA-4B52-BFBC-82B80D82012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E142A46-151B-4F8A-B133-8980941131A7}">
      <dgm:prSet/>
      <dgm:spPr/>
      <dgm:t>
        <a:bodyPr/>
        <a:lstStyle/>
        <a:p>
          <a:r>
            <a:rPr lang="en-US"/>
            <a:t>Also subject to regulations</a:t>
          </a:r>
        </a:p>
      </dgm:t>
    </dgm:pt>
    <dgm:pt modelId="{8DBE2050-A674-433A-B115-E1C51A94064A}" type="parTrans" cxnId="{3ED2EC4C-8885-4451-A1AA-41DD04E0158E}">
      <dgm:prSet/>
      <dgm:spPr/>
      <dgm:t>
        <a:bodyPr/>
        <a:lstStyle/>
        <a:p>
          <a:endParaRPr lang="en-US"/>
        </a:p>
      </dgm:t>
    </dgm:pt>
    <dgm:pt modelId="{D2238CC6-EC17-4159-8155-B0E7F0E6268F}" type="sibTrans" cxnId="{3ED2EC4C-8885-4451-A1AA-41DD04E0158E}">
      <dgm:prSet/>
      <dgm:spPr/>
      <dgm:t>
        <a:bodyPr/>
        <a:lstStyle/>
        <a:p>
          <a:endParaRPr lang="en-US"/>
        </a:p>
      </dgm:t>
    </dgm:pt>
    <dgm:pt modelId="{A59035E4-89F4-484C-9F21-4BE0F0972F0C}">
      <dgm:prSet/>
      <dgm:spPr/>
      <dgm:t>
        <a:bodyPr/>
        <a:lstStyle/>
        <a:p>
          <a:r>
            <a:rPr lang="en-US"/>
            <a:t>Relates to how trade unions are governed </a:t>
          </a:r>
        </a:p>
      </dgm:t>
    </dgm:pt>
    <dgm:pt modelId="{FE1BEC95-CA0B-44F1-986A-C58F11FFAADE}" type="parTrans" cxnId="{44036C2E-6D40-48E0-A2FC-99BD265DDE97}">
      <dgm:prSet/>
      <dgm:spPr/>
      <dgm:t>
        <a:bodyPr/>
        <a:lstStyle/>
        <a:p>
          <a:endParaRPr lang="en-US"/>
        </a:p>
      </dgm:t>
    </dgm:pt>
    <dgm:pt modelId="{9B2BC02C-2B9E-476C-A257-0409B9C11811}" type="sibTrans" cxnId="{44036C2E-6D40-48E0-A2FC-99BD265DDE97}">
      <dgm:prSet/>
      <dgm:spPr/>
      <dgm:t>
        <a:bodyPr/>
        <a:lstStyle/>
        <a:p>
          <a:endParaRPr lang="en-US"/>
        </a:p>
      </dgm:t>
    </dgm:pt>
    <dgm:pt modelId="{0844FD47-F753-4017-BB2E-4BCAACEB785C}">
      <dgm:prSet/>
      <dgm:spPr/>
      <dgm:t>
        <a:bodyPr/>
        <a:lstStyle/>
        <a:p>
          <a:r>
            <a:rPr lang="en-US"/>
            <a:t>Limit their power to deny membership and discipline members</a:t>
          </a:r>
        </a:p>
      </dgm:t>
    </dgm:pt>
    <dgm:pt modelId="{62CD8EBA-6F58-439A-97F8-7BBE151EE3CF}" type="parTrans" cxnId="{DAEFAEB7-0566-443C-9D81-795A5C842625}">
      <dgm:prSet/>
      <dgm:spPr/>
      <dgm:t>
        <a:bodyPr/>
        <a:lstStyle/>
        <a:p>
          <a:endParaRPr lang="en-US"/>
        </a:p>
      </dgm:t>
    </dgm:pt>
    <dgm:pt modelId="{C4F95FE1-B733-4460-8C56-B3B99273A737}" type="sibTrans" cxnId="{DAEFAEB7-0566-443C-9D81-795A5C842625}">
      <dgm:prSet/>
      <dgm:spPr/>
      <dgm:t>
        <a:bodyPr/>
        <a:lstStyle/>
        <a:p>
          <a:endParaRPr lang="en-US"/>
        </a:p>
      </dgm:t>
    </dgm:pt>
    <dgm:pt modelId="{93DD5E84-1D77-4668-A6A7-987CD786A958}" type="pres">
      <dgm:prSet presAssocID="{D1031BF6-02EA-4B52-BFBC-82B80D82012B}" presName="root" presStyleCnt="0">
        <dgm:presLayoutVars>
          <dgm:dir/>
          <dgm:resizeHandles val="exact"/>
        </dgm:presLayoutVars>
      </dgm:prSet>
      <dgm:spPr/>
    </dgm:pt>
    <dgm:pt modelId="{52567981-A946-40C2-98A1-DF2E5988590A}" type="pres">
      <dgm:prSet presAssocID="{7E142A46-151B-4F8A-B133-8980941131A7}" presName="compNode" presStyleCnt="0"/>
      <dgm:spPr/>
    </dgm:pt>
    <dgm:pt modelId="{E3EF24A4-9115-4708-B14C-B568A433ED8A}" type="pres">
      <dgm:prSet presAssocID="{7E142A46-151B-4F8A-B133-8980941131A7}" presName="bgRect" presStyleLbl="bgShp" presStyleIdx="0" presStyleCnt="3"/>
      <dgm:spPr/>
    </dgm:pt>
    <dgm:pt modelId="{853EFF66-E2A0-4DE3-94AC-5F67813CBD4B}" type="pres">
      <dgm:prSet presAssocID="{7E142A46-151B-4F8A-B133-8980941131A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28516C5D-7D80-4E91-AAFB-35F9C3C0FC06}" type="pres">
      <dgm:prSet presAssocID="{7E142A46-151B-4F8A-B133-8980941131A7}" presName="spaceRect" presStyleCnt="0"/>
      <dgm:spPr/>
    </dgm:pt>
    <dgm:pt modelId="{E3382936-92DA-44BC-B9F6-283203594AE6}" type="pres">
      <dgm:prSet presAssocID="{7E142A46-151B-4F8A-B133-8980941131A7}" presName="parTx" presStyleLbl="revTx" presStyleIdx="0" presStyleCnt="3">
        <dgm:presLayoutVars>
          <dgm:chMax val="0"/>
          <dgm:chPref val="0"/>
        </dgm:presLayoutVars>
      </dgm:prSet>
      <dgm:spPr/>
    </dgm:pt>
    <dgm:pt modelId="{F35DF535-9F5C-427F-874E-8551AB206702}" type="pres">
      <dgm:prSet presAssocID="{D2238CC6-EC17-4159-8155-B0E7F0E6268F}" presName="sibTrans" presStyleCnt="0"/>
      <dgm:spPr/>
    </dgm:pt>
    <dgm:pt modelId="{F798636D-796F-4233-81F0-54DA1010C555}" type="pres">
      <dgm:prSet presAssocID="{A59035E4-89F4-484C-9F21-4BE0F0972F0C}" presName="compNode" presStyleCnt="0"/>
      <dgm:spPr/>
    </dgm:pt>
    <dgm:pt modelId="{FF964B68-0399-4802-9C37-C4728930646C}" type="pres">
      <dgm:prSet presAssocID="{A59035E4-89F4-484C-9F21-4BE0F0972F0C}" presName="bgRect" presStyleLbl="bgShp" presStyleIdx="1" presStyleCnt="3"/>
      <dgm:spPr/>
    </dgm:pt>
    <dgm:pt modelId="{2C5E9B2B-F7B6-4C8B-AEBE-4992EDA21226}" type="pres">
      <dgm:prSet presAssocID="{A59035E4-89F4-484C-9F21-4BE0F0972F0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E72A3138-0322-4B40-B8BD-ACD82FD32C8E}" type="pres">
      <dgm:prSet presAssocID="{A59035E4-89F4-484C-9F21-4BE0F0972F0C}" presName="spaceRect" presStyleCnt="0"/>
      <dgm:spPr/>
    </dgm:pt>
    <dgm:pt modelId="{8F623E1A-66E2-4B5F-B373-6BCBC61E79DC}" type="pres">
      <dgm:prSet presAssocID="{A59035E4-89F4-484C-9F21-4BE0F0972F0C}" presName="parTx" presStyleLbl="revTx" presStyleIdx="1" presStyleCnt="3">
        <dgm:presLayoutVars>
          <dgm:chMax val="0"/>
          <dgm:chPref val="0"/>
        </dgm:presLayoutVars>
      </dgm:prSet>
      <dgm:spPr/>
    </dgm:pt>
    <dgm:pt modelId="{39B66FEC-6D72-494B-9AE5-7C989C424972}" type="pres">
      <dgm:prSet presAssocID="{9B2BC02C-2B9E-476C-A257-0409B9C11811}" presName="sibTrans" presStyleCnt="0"/>
      <dgm:spPr/>
    </dgm:pt>
    <dgm:pt modelId="{5AE9E3AF-4727-4681-8DD8-8BD0A2A30C7C}" type="pres">
      <dgm:prSet presAssocID="{0844FD47-F753-4017-BB2E-4BCAACEB785C}" presName="compNode" presStyleCnt="0"/>
      <dgm:spPr/>
    </dgm:pt>
    <dgm:pt modelId="{8FD1E59D-93F8-4959-870E-7D1CBCB2537A}" type="pres">
      <dgm:prSet presAssocID="{0844FD47-F753-4017-BB2E-4BCAACEB785C}" presName="bgRect" presStyleLbl="bgShp" presStyleIdx="2" presStyleCnt="3"/>
      <dgm:spPr/>
    </dgm:pt>
    <dgm:pt modelId="{B57EFC11-CFC5-4774-B369-2CC0FFC0B90C}" type="pres">
      <dgm:prSet presAssocID="{0844FD47-F753-4017-BB2E-4BCAACEB785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3BF41216-E43E-4F89-96D0-594828232A14}" type="pres">
      <dgm:prSet presAssocID="{0844FD47-F753-4017-BB2E-4BCAACEB785C}" presName="spaceRect" presStyleCnt="0"/>
      <dgm:spPr/>
    </dgm:pt>
    <dgm:pt modelId="{F6DC6BA9-9138-4281-9D69-955FBEC62B09}" type="pres">
      <dgm:prSet presAssocID="{0844FD47-F753-4017-BB2E-4BCAACEB785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9F05927-4E82-407F-B1D0-3396633CE8D3}" type="presOf" srcId="{D1031BF6-02EA-4B52-BFBC-82B80D82012B}" destId="{93DD5E84-1D77-4668-A6A7-987CD786A958}" srcOrd="0" destOrd="0" presId="urn:microsoft.com/office/officeart/2018/2/layout/IconVerticalSolidList"/>
    <dgm:cxn modelId="{44036C2E-6D40-48E0-A2FC-99BD265DDE97}" srcId="{D1031BF6-02EA-4B52-BFBC-82B80D82012B}" destId="{A59035E4-89F4-484C-9F21-4BE0F0972F0C}" srcOrd="1" destOrd="0" parTransId="{FE1BEC95-CA0B-44F1-986A-C58F11FFAADE}" sibTransId="{9B2BC02C-2B9E-476C-A257-0409B9C11811}"/>
    <dgm:cxn modelId="{3ED2EC4C-8885-4451-A1AA-41DD04E0158E}" srcId="{D1031BF6-02EA-4B52-BFBC-82B80D82012B}" destId="{7E142A46-151B-4F8A-B133-8980941131A7}" srcOrd="0" destOrd="0" parTransId="{8DBE2050-A674-433A-B115-E1C51A94064A}" sibTransId="{D2238CC6-EC17-4159-8155-B0E7F0E6268F}"/>
    <dgm:cxn modelId="{4F476351-6545-4A93-8709-32D3551B2EFE}" type="presOf" srcId="{A59035E4-89F4-484C-9F21-4BE0F0972F0C}" destId="{8F623E1A-66E2-4B5F-B373-6BCBC61E79DC}" srcOrd="0" destOrd="0" presId="urn:microsoft.com/office/officeart/2018/2/layout/IconVerticalSolidList"/>
    <dgm:cxn modelId="{FDDA7272-62B8-407C-BE9E-5E33709E7262}" type="presOf" srcId="{7E142A46-151B-4F8A-B133-8980941131A7}" destId="{E3382936-92DA-44BC-B9F6-283203594AE6}" srcOrd="0" destOrd="0" presId="urn:microsoft.com/office/officeart/2018/2/layout/IconVerticalSolidList"/>
    <dgm:cxn modelId="{DAEFAEB7-0566-443C-9D81-795A5C842625}" srcId="{D1031BF6-02EA-4B52-BFBC-82B80D82012B}" destId="{0844FD47-F753-4017-BB2E-4BCAACEB785C}" srcOrd="2" destOrd="0" parTransId="{62CD8EBA-6F58-439A-97F8-7BBE151EE3CF}" sibTransId="{C4F95FE1-B733-4460-8C56-B3B99273A737}"/>
    <dgm:cxn modelId="{5623C4C6-21C8-4186-9366-08B47ACD7F8D}" type="presOf" srcId="{0844FD47-F753-4017-BB2E-4BCAACEB785C}" destId="{F6DC6BA9-9138-4281-9D69-955FBEC62B09}" srcOrd="0" destOrd="0" presId="urn:microsoft.com/office/officeart/2018/2/layout/IconVerticalSolidList"/>
    <dgm:cxn modelId="{CA5F40D1-D809-4D46-9AB0-7FCE0C981C64}" type="presParOf" srcId="{93DD5E84-1D77-4668-A6A7-987CD786A958}" destId="{52567981-A946-40C2-98A1-DF2E5988590A}" srcOrd="0" destOrd="0" presId="urn:microsoft.com/office/officeart/2018/2/layout/IconVerticalSolidList"/>
    <dgm:cxn modelId="{2FAAD16A-F388-48EF-8B97-C46EB0C08591}" type="presParOf" srcId="{52567981-A946-40C2-98A1-DF2E5988590A}" destId="{E3EF24A4-9115-4708-B14C-B568A433ED8A}" srcOrd="0" destOrd="0" presId="urn:microsoft.com/office/officeart/2018/2/layout/IconVerticalSolidList"/>
    <dgm:cxn modelId="{EF9C7735-987E-4241-9392-022C3848DF09}" type="presParOf" srcId="{52567981-A946-40C2-98A1-DF2E5988590A}" destId="{853EFF66-E2A0-4DE3-94AC-5F67813CBD4B}" srcOrd="1" destOrd="0" presId="urn:microsoft.com/office/officeart/2018/2/layout/IconVerticalSolidList"/>
    <dgm:cxn modelId="{EDD20371-F0BC-41E7-93D7-B41700E6372A}" type="presParOf" srcId="{52567981-A946-40C2-98A1-DF2E5988590A}" destId="{28516C5D-7D80-4E91-AAFB-35F9C3C0FC06}" srcOrd="2" destOrd="0" presId="urn:microsoft.com/office/officeart/2018/2/layout/IconVerticalSolidList"/>
    <dgm:cxn modelId="{F53A0881-A026-4CE3-8DF3-2FBCD30E511A}" type="presParOf" srcId="{52567981-A946-40C2-98A1-DF2E5988590A}" destId="{E3382936-92DA-44BC-B9F6-283203594AE6}" srcOrd="3" destOrd="0" presId="urn:microsoft.com/office/officeart/2018/2/layout/IconVerticalSolidList"/>
    <dgm:cxn modelId="{1C0852B8-C876-41D4-A901-64D97C59C953}" type="presParOf" srcId="{93DD5E84-1D77-4668-A6A7-987CD786A958}" destId="{F35DF535-9F5C-427F-874E-8551AB206702}" srcOrd="1" destOrd="0" presId="urn:microsoft.com/office/officeart/2018/2/layout/IconVerticalSolidList"/>
    <dgm:cxn modelId="{BA10D840-8508-4B58-8DD7-BDA8E4C028F1}" type="presParOf" srcId="{93DD5E84-1D77-4668-A6A7-987CD786A958}" destId="{F798636D-796F-4233-81F0-54DA1010C555}" srcOrd="2" destOrd="0" presId="urn:microsoft.com/office/officeart/2018/2/layout/IconVerticalSolidList"/>
    <dgm:cxn modelId="{A36141F9-A68E-4352-B6FF-3743280858D8}" type="presParOf" srcId="{F798636D-796F-4233-81F0-54DA1010C555}" destId="{FF964B68-0399-4802-9C37-C4728930646C}" srcOrd="0" destOrd="0" presId="urn:microsoft.com/office/officeart/2018/2/layout/IconVerticalSolidList"/>
    <dgm:cxn modelId="{851ACCE3-7334-47A6-8A55-BDD4A0A68E3E}" type="presParOf" srcId="{F798636D-796F-4233-81F0-54DA1010C555}" destId="{2C5E9B2B-F7B6-4C8B-AEBE-4992EDA21226}" srcOrd="1" destOrd="0" presId="urn:microsoft.com/office/officeart/2018/2/layout/IconVerticalSolidList"/>
    <dgm:cxn modelId="{31439B6A-01F6-4BD6-AB2B-34F278559CA2}" type="presParOf" srcId="{F798636D-796F-4233-81F0-54DA1010C555}" destId="{E72A3138-0322-4B40-B8BD-ACD82FD32C8E}" srcOrd="2" destOrd="0" presId="urn:microsoft.com/office/officeart/2018/2/layout/IconVerticalSolidList"/>
    <dgm:cxn modelId="{73E48D81-4C28-45CB-9D6E-33B08EA335C3}" type="presParOf" srcId="{F798636D-796F-4233-81F0-54DA1010C555}" destId="{8F623E1A-66E2-4B5F-B373-6BCBC61E79DC}" srcOrd="3" destOrd="0" presId="urn:microsoft.com/office/officeart/2018/2/layout/IconVerticalSolidList"/>
    <dgm:cxn modelId="{8623BEEE-A47E-4CA1-8394-8A734386873D}" type="presParOf" srcId="{93DD5E84-1D77-4668-A6A7-987CD786A958}" destId="{39B66FEC-6D72-494B-9AE5-7C989C424972}" srcOrd="3" destOrd="0" presId="urn:microsoft.com/office/officeart/2018/2/layout/IconVerticalSolidList"/>
    <dgm:cxn modelId="{D55AFF36-BC49-411D-AE7F-4808A10ECBA2}" type="presParOf" srcId="{93DD5E84-1D77-4668-A6A7-987CD786A958}" destId="{5AE9E3AF-4727-4681-8DD8-8BD0A2A30C7C}" srcOrd="4" destOrd="0" presId="urn:microsoft.com/office/officeart/2018/2/layout/IconVerticalSolidList"/>
    <dgm:cxn modelId="{4A188A53-740F-45DD-AB7C-FF3E6EDA748C}" type="presParOf" srcId="{5AE9E3AF-4727-4681-8DD8-8BD0A2A30C7C}" destId="{8FD1E59D-93F8-4959-870E-7D1CBCB2537A}" srcOrd="0" destOrd="0" presId="urn:microsoft.com/office/officeart/2018/2/layout/IconVerticalSolidList"/>
    <dgm:cxn modelId="{9A647204-C6DE-4925-88AC-598187C72B3F}" type="presParOf" srcId="{5AE9E3AF-4727-4681-8DD8-8BD0A2A30C7C}" destId="{B57EFC11-CFC5-4774-B369-2CC0FFC0B90C}" srcOrd="1" destOrd="0" presId="urn:microsoft.com/office/officeart/2018/2/layout/IconVerticalSolidList"/>
    <dgm:cxn modelId="{63E57AFB-0DC4-4512-8C98-8BDCA6CF11DA}" type="presParOf" srcId="{5AE9E3AF-4727-4681-8DD8-8BD0A2A30C7C}" destId="{3BF41216-E43E-4F89-96D0-594828232A14}" srcOrd="2" destOrd="0" presId="urn:microsoft.com/office/officeart/2018/2/layout/IconVerticalSolidList"/>
    <dgm:cxn modelId="{D2F7A0D7-5044-4851-8059-E987AEFC60CA}" type="presParOf" srcId="{5AE9E3AF-4727-4681-8DD8-8BD0A2A30C7C}" destId="{F6DC6BA9-9138-4281-9D69-955FBEC62B0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FFCB86E-3F79-429A-9624-A726606577C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556EA59-D5B5-4E52-A9BD-7FCCDC64BCE5}">
      <dgm:prSet/>
      <dgm:spPr/>
      <dgm:t>
        <a:bodyPr/>
        <a:lstStyle/>
        <a:p>
          <a:r>
            <a:rPr lang="en-US"/>
            <a:t>In 1970, over 80% of employees were covered by collective bargaining</a:t>
          </a:r>
        </a:p>
      </dgm:t>
    </dgm:pt>
    <dgm:pt modelId="{12A0690D-9445-4788-B3F8-260410B4C98F}" type="parTrans" cxnId="{D794342B-5543-46FE-B87D-55844753D341}">
      <dgm:prSet/>
      <dgm:spPr/>
      <dgm:t>
        <a:bodyPr/>
        <a:lstStyle/>
        <a:p>
          <a:endParaRPr lang="en-US"/>
        </a:p>
      </dgm:t>
    </dgm:pt>
    <dgm:pt modelId="{CA2F8E51-79CC-4018-BA25-068B4B3ADE2E}" type="sibTrans" cxnId="{D794342B-5543-46FE-B87D-55844753D341}">
      <dgm:prSet/>
      <dgm:spPr/>
      <dgm:t>
        <a:bodyPr/>
        <a:lstStyle/>
        <a:p>
          <a:endParaRPr lang="en-US"/>
        </a:p>
      </dgm:t>
    </dgm:pt>
    <dgm:pt modelId="{87CB809F-9B65-4D23-8189-60C36DC3579C}">
      <dgm:prSet/>
      <dgm:spPr/>
      <dgm:t>
        <a:bodyPr/>
        <a:lstStyle/>
        <a:p>
          <a:r>
            <a:rPr lang="en-US"/>
            <a:t>Over 60% were agreed at a national level</a:t>
          </a:r>
        </a:p>
      </dgm:t>
    </dgm:pt>
    <dgm:pt modelId="{CC660FC1-D942-4C84-8B39-0E0EDB07A040}" type="parTrans" cxnId="{76ED5CDC-E4F1-40C3-B83A-4121190D6F77}">
      <dgm:prSet/>
      <dgm:spPr/>
      <dgm:t>
        <a:bodyPr/>
        <a:lstStyle/>
        <a:p>
          <a:endParaRPr lang="en-US"/>
        </a:p>
      </dgm:t>
    </dgm:pt>
    <dgm:pt modelId="{CBDBC42D-D6B1-48B3-A706-5C7455B7D0FA}" type="sibTrans" cxnId="{76ED5CDC-E4F1-40C3-B83A-4121190D6F77}">
      <dgm:prSet/>
      <dgm:spPr/>
      <dgm:t>
        <a:bodyPr/>
        <a:lstStyle/>
        <a:p>
          <a:endParaRPr lang="en-US"/>
        </a:p>
      </dgm:t>
    </dgm:pt>
    <dgm:pt modelId="{FBAE31C3-4823-4937-B897-196CFC0D44F1}">
      <dgm:prSet/>
      <dgm:spPr/>
      <dgm:t>
        <a:bodyPr/>
        <a:lstStyle/>
        <a:p>
          <a:r>
            <a:rPr lang="en-US"/>
            <a:t>To an extent this system was encouraged by the state who offered protection to trade union members </a:t>
          </a:r>
        </a:p>
      </dgm:t>
    </dgm:pt>
    <dgm:pt modelId="{57741A83-28D1-4264-8CF8-C7B86ADB9094}" type="parTrans" cxnId="{D324FB72-6104-4315-BA0A-70CD6D0E5A67}">
      <dgm:prSet/>
      <dgm:spPr/>
      <dgm:t>
        <a:bodyPr/>
        <a:lstStyle/>
        <a:p>
          <a:endParaRPr lang="en-US"/>
        </a:p>
      </dgm:t>
    </dgm:pt>
    <dgm:pt modelId="{20E42E3E-A585-4678-8261-04D10E89C298}" type="sibTrans" cxnId="{D324FB72-6104-4315-BA0A-70CD6D0E5A67}">
      <dgm:prSet/>
      <dgm:spPr/>
      <dgm:t>
        <a:bodyPr/>
        <a:lstStyle/>
        <a:p>
          <a:endParaRPr lang="en-US"/>
        </a:p>
      </dgm:t>
    </dgm:pt>
    <dgm:pt modelId="{6B4FDAAB-4190-4216-8B42-503F4F69C1DB}" type="pres">
      <dgm:prSet presAssocID="{FFFCB86E-3F79-429A-9624-A726606577CB}" presName="root" presStyleCnt="0">
        <dgm:presLayoutVars>
          <dgm:dir/>
          <dgm:resizeHandles val="exact"/>
        </dgm:presLayoutVars>
      </dgm:prSet>
      <dgm:spPr/>
    </dgm:pt>
    <dgm:pt modelId="{1A99DAF4-1C2B-4214-8EFA-CF4139A4E178}" type="pres">
      <dgm:prSet presAssocID="{3556EA59-D5B5-4E52-A9BD-7FCCDC64BCE5}" presName="compNode" presStyleCnt="0"/>
      <dgm:spPr/>
    </dgm:pt>
    <dgm:pt modelId="{24736C3A-68BB-454D-807C-DACACFA962CE}" type="pres">
      <dgm:prSet presAssocID="{3556EA59-D5B5-4E52-A9BD-7FCCDC64BCE5}" presName="bgRect" presStyleLbl="bgShp" presStyleIdx="0" presStyleCnt="3"/>
      <dgm:spPr/>
    </dgm:pt>
    <dgm:pt modelId="{5984F7EC-8D3F-40FB-8B01-D9049C33C40C}" type="pres">
      <dgm:prSet presAssocID="{3556EA59-D5B5-4E52-A9BD-7FCCDC64BCE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7573BA2B-F70A-4310-ACC3-DE681B61B58F}" type="pres">
      <dgm:prSet presAssocID="{3556EA59-D5B5-4E52-A9BD-7FCCDC64BCE5}" presName="spaceRect" presStyleCnt="0"/>
      <dgm:spPr/>
    </dgm:pt>
    <dgm:pt modelId="{7C183FCC-96C3-4F66-923F-A1BA83760A01}" type="pres">
      <dgm:prSet presAssocID="{3556EA59-D5B5-4E52-A9BD-7FCCDC64BCE5}" presName="parTx" presStyleLbl="revTx" presStyleIdx="0" presStyleCnt="3">
        <dgm:presLayoutVars>
          <dgm:chMax val="0"/>
          <dgm:chPref val="0"/>
        </dgm:presLayoutVars>
      </dgm:prSet>
      <dgm:spPr/>
    </dgm:pt>
    <dgm:pt modelId="{301028E8-1BF4-4DDF-AD45-2FB0AB8CCC5B}" type="pres">
      <dgm:prSet presAssocID="{CA2F8E51-79CC-4018-BA25-068B4B3ADE2E}" presName="sibTrans" presStyleCnt="0"/>
      <dgm:spPr/>
    </dgm:pt>
    <dgm:pt modelId="{50A79450-DED9-48EB-A320-C77909EE9EAD}" type="pres">
      <dgm:prSet presAssocID="{87CB809F-9B65-4D23-8189-60C36DC3579C}" presName="compNode" presStyleCnt="0"/>
      <dgm:spPr/>
    </dgm:pt>
    <dgm:pt modelId="{8E1DCBAD-813B-410C-9E47-DA3A66F9A5DD}" type="pres">
      <dgm:prSet presAssocID="{87CB809F-9B65-4D23-8189-60C36DC3579C}" presName="bgRect" presStyleLbl="bgShp" presStyleIdx="1" presStyleCnt="3"/>
      <dgm:spPr/>
    </dgm:pt>
    <dgm:pt modelId="{D86118AA-1D8D-4D79-A1CA-E9E241436846}" type="pres">
      <dgm:prSet presAssocID="{87CB809F-9B65-4D23-8189-60C36DC3579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90E6FFE5-AEBC-48C3-AD62-C1D290BC8BF7}" type="pres">
      <dgm:prSet presAssocID="{87CB809F-9B65-4D23-8189-60C36DC3579C}" presName="spaceRect" presStyleCnt="0"/>
      <dgm:spPr/>
    </dgm:pt>
    <dgm:pt modelId="{EA436E5E-2D03-4818-A94E-D58458687472}" type="pres">
      <dgm:prSet presAssocID="{87CB809F-9B65-4D23-8189-60C36DC3579C}" presName="parTx" presStyleLbl="revTx" presStyleIdx="1" presStyleCnt="3">
        <dgm:presLayoutVars>
          <dgm:chMax val="0"/>
          <dgm:chPref val="0"/>
        </dgm:presLayoutVars>
      </dgm:prSet>
      <dgm:spPr/>
    </dgm:pt>
    <dgm:pt modelId="{220FA502-DDB8-48AB-94D5-15F0ADAF448B}" type="pres">
      <dgm:prSet presAssocID="{CBDBC42D-D6B1-48B3-A706-5C7455B7D0FA}" presName="sibTrans" presStyleCnt="0"/>
      <dgm:spPr/>
    </dgm:pt>
    <dgm:pt modelId="{D9F517FC-D22A-4545-8944-665126982C4C}" type="pres">
      <dgm:prSet presAssocID="{FBAE31C3-4823-4937-B897-196CFC0D44F1}" presName="compNode" presStyleCnt="0"/>
      <dgm:spPr/>
    </dgm:pt>
    <dgm:pt modelId="{E40A965D-6893-494D-9C2D-DDE6AE57ABD6}" type="pres">
      <dgm:prSet presAssocID="{FBAE31C3-4823-4937-B897-196CFC0D44F1}" presName="bgRect" presStyleLbl="bgShp" presStyleIdx="2" presStyleCnt="3"/>
      <dgm:spPr/>
    </dgm:pt>
    <dgm:pt modelId="{C46CA8F8-6685-4D64-A2FD-EB02A736E484}" type="pres">
      <dgm:prSet presAssocID="{FBAE31C3-4823-4937-B897-196CFC0D44F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E02D7F42-805F-4B54-9C08-206E7922CE72}" type="pres">
      <dgm:prSet presAssocID="{FBAE31C3-4823-4937-B897-196CFC0D44F1}" presName="spaceRect" presStyleCnt="0"/>
      <dgm:spPr/>
    </dgm:pt>
    <dgm:pt modelId="{B5B3CE65-620E-4568-98DE-02994543E39E}" type="pres">
      <dgm:prSet presAssocID="{FBAE31C3-4823-4937-B897-196CFC0D44F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794342B-5543-46FE-B87D-55844753D341}" srcId="{FFFCB86E-3F79-429A-9624-A726606577CB}" destId="{3556EA59-D5B5-4E52-A9BD-7FCCDC64BCE5}" srcOrd="0" destOrd="0" parTransId="{12A0690D-9445-4788-B3F8-260410B4C98F}" sibTransId="{CA2F8E51-79CC-4018-BA25-068B4B3ADE2E}"/>
    <dgm:cxn modelId="{D324FB72-6104-4315-BA0A-70CD6D0E5A67}" srcId="{FFFCB86E-3F79-429A-9624-A726606577CB}" destId="{FBAE31C3-4823-4937-B897-196CFC0D44F1}" srcOrd="2" destOrd="0" parTransId="{57741A83-28D1-4264-8CF8-C7B86ADB9094}" sibTransId="{20E42E3E-A585-4678-8261-04D10E89C298}"/>
    <dgm:cxn modelId="{217EB6C0-4B90-4F47-AB74-F79CFE704761}" type="presOf" srcId="{3556EA59-D5B5-4E52-A9BD-7FCCDC64BCE5}" destId="{7C183FCC-96C3-4F66-923F-A1BA83760A01}" srcOrd="0" destOrd="0" presId="urn:microsoft.com/office/officeart/2018/2/layout/IconVerticalSolidList"/>
    <dgm:cxn modelId="{0D6864CA-6FA5-4F3F-987A-3A255B51CAC4}" type="presOf" srcId="{FBAE31C3-4823-4937-B897-196CFC0D44F1}" destId="{B5B3CE65-620E-4568-98DE-02994543E39E}" srcOrd="0" destOrd="0" presId="urn:microsoft.com/office/officeart/2018/2/layout/IconVerticalSolidList"/>
    <dgm:cxn modelId="{9B27C6DB-387B-4752-A560-56CB8A087128}" type="presOf" srcId="{FFFCB86E-3F79-429A-9624-A726606577CB}" destId="{6B4FDAAB-4190-4216-8B42-503F4F69C1DB}" srcOrd="0" destOrd="0" presId="urn:microsoft.com/office/officeart/2018/2/layout/IconVerticalSolidList"/>
    <dgm:cxn modelId="{76ED5CDC-E4F1-40C3-B83A-4121190D6F77}" srcId="{FFFCB86E-3F79-429A-9624-A726606577CB}" destId="{87CB809F-9B65-4D23-8189-60C36DC3579C}" srcOrd="1" destOrd="0" parTransId="{CC660FC1-D942-4C84-8B39-0E0EDB07A040}" sibTransId="{CBDBC42D-D6B1-48B3-A706-5C7455B7D0FA}"/>
    <dgm:cxn modelId="{DA6D82E5-1144-4B77-BC56-E261D134E4C4}" type="presOf" srcId="{87CB809F-9B65-4D23-8189-60C36DC3579C}" destId="{EA436E5E-2D03-4818-A94E-D58458687472}" srcOrd="0" destOrd="0" presId="urn:microsoft.com/office/officeart/2018/2/layout/IconVerticalSolidList"/>
    <dgm:cxn modelId="{7CE1537F-F56E-4B8E-AFE0-7EB3B412CA33}" type="presParOf" srcId="{6B4FDAAB-4190-4216-8B42-503F4F69C1DB}" destId="{1A99DAF4-1C2B-4214-8EFA-CF4139A4E178}" srcOrd="0" destOrd="0" presId="urn:microsoft.com/office/officeart/2018/2/layout/IconVerticalSolidList"/>
    <dgm:cxn modelId="{802DB844-9995-4B21-BCA5-4776461886CC}" type="presParOf" srcId="{1A99DAF4-1C2B-4214-8EFA-CF4139A4E178}" destId="{24736C3A-68BB-454D-807C-DACACFA962CE}" srcOrd="0" destOrd="0" presId="urn:microsoft.com/office/officeart/2018/2/layout/IconVerticalSolidList"/>
    <dgm:cxn modelId="{3369BFA3-543A-43FF-8045-B636BF2829BB}" type="presParOf" srcId="{1A99DAF4-1C2B-4214-8EFA-CF4139A4E178}" destId="{5984F7EC-8D3F-40FB-8B01-D9049C33C40C}" srcOrd="1" destOrd="0" presId="urn:microsoft.com/office/officeart/2018/2/layout/IconVerticalSolidList"/>
    <dgm:cxn modelId="{73188BC6-A9E8-4891-8F4B-D16EDFA24CF6}" type="presParOf" srcId="{1A99DAF4-1C2B-4214-8EFA-CF4139A4E178}" destId="{7573BA2B-F70A-4310-ACC3-DE681B61B58F}" srcOrd="2" destOrd="0" presId="urn:microsoft.com/office/officeart/2018/2/layout/IconVerticalSolidList"/>
    <dgm:cxn modelId="{8F81532A-2315-4740-A02C-726C9B0A8BCE}" type="presParOf" srcId="{1A99DAF4-1C2B-4214-8EFA-CF4139A4E178}" destId="{7C183FCC-96C3-4F66-923F-A1BA83760A01}" srcOrd="3" destOrd="0" presId="urn:microsoft.com/office/officeart/2018/2/layout/IconVerticalSolidList"/>
    <dgm:cxn modelId="{67CD91D8-A59F-4C0F-BADB-0364BF883CC1}" type="presParOf" srcId="{6B4FDAAB-4190-4216-8B42-503F4F69C1DB}" destId="{301028E8-1BF4-4DDF-AD45-2FB0AB8CCC5B}" srcOrd="1" destOrd="0" presId="urn:microsoft.com/office/officeart/2018/2/layout/IconVerticalSolidList"/>
    <dgm:cxn modelId="{3F2F2DFA-B384-47F5-9E4A-749AC870D790}" type="presParOf" srcId="{6B4FDAAB-4190-4216-8B42-503F4F69C1DB}" destId="{50A79450-DED9-48EB-A320-C77909EE9EAD}" srcOrd="2" destOrd="0" presId="urn:microsoft.com/office/officeart/2018/2/layout/IconVerticalSolidList"/>
    <dgm:cxn modelId="{E93956DF-31C5-41D2-8F68-88A56FA925A6}" type="presParOf" srcId="{50A79450-DED9-48EB-A320-C77909EE9EAD}" destId="{8E1DCBAD-813B-410C-9E47-DA3A66F9A5DD}" srcOrd="0" destOrd="0" presId="urn:microsoft.com/office/officeart/2018/2/layout/IconVerticalSolidList"/>
    <dgm:cxn modelId="{4953C0D2-617A-4227-AABB-56C4AD780E61}" type="presParOf" srcId="{50A79450-DED9-48EB-A320-C77909EE9EAD}" destId="{D86118AA-1D8D-4D79-A1CA-E9E241436846}" srcOrd="1" destOrd="0" presId="urn:microsoft.com/office/officeart/2018/2/layout/IconVerticalSolidList"/>
    <dgm:cxn modelId="{54E5B18A-6AE0-4905-9D33-8A31D469334F}" type="presParOf" srcId="{50A79450-DED9-48EB-A320-C77909EE9EAD}" destId="{90E6FFE5-AEBC-48C3-AD62-C1D290BC8BF7}" srcOrd="2" destOrd="0" presId="urn:microsoft.com/office/officeart/2018/2/layout/IconVerticalSolidList"/>
    <dgm:cxn modelId="{29C587F5-7EBA-4F9F-A7FD-591551AE436B}" type="presParOf" srcId="{50A79450-DED9-48EB-A320-C77909EE9EAD}" destId="{EA436E5E-2D03-4818-A94E-D58458687472}" srcOrd="3" destOrd="0" presId="urn:microsoft.com/office/officeart/2018/2/layout/IconVerticalSolidList"/>
    <dgm:cxn modelId="{6B37F6B1-F9E4-4D84-886E-48307F5B48D7}" type="presParOf" srcId="{6B4FDAAB-4190-4216-8B42-503F4F69C1DB}" destId="{220FA502-DDB8-48AB-94D5-15F0ADAF448B}" srcOrd="3" destOrd="0" presId="urn:microsoft.com/office/officeart/2018/2/layout/IconVerticalSolidList"/>
    <dgm:cxn modelId="{8A8FACE5-47B8-442D-9E02-4F889EC221C5}" type="presParOf" srcId="{6B4FDAAB-4190-4216-8B42-503F4F69C1DB}" destId="{D9F517FC-D22A-4545-8944-665126982C4C}" srcOrd="4" destOrd="0" presId="urn:microsoft.com/office/officeart/2018/2/layout/IconVerticalSolidList"/>
    <dgm:cxn modelId="{5CD5F80B-1E3D-4841-9675-48EED9CCED56}" type="presParOf" srcId="{D9F517FC-D22A-4545-8944-665126982C4C}" destId="{E40A965D-6893-494D-9C2D-DDE6AE57ABD6}" srcOrd="0" destOrd="0" presId="urn:microsoft.com/office/officeart/2018/2/layout/IconVerticalSolidList"/>
    <dgm:cxn modelId="{88594972-297D-4BB9-9D24-FCC44FDB11C3}" type="presParOf" srcId="{D9F517FC-D22A-4545-8944-665126982C4C}" destId="{C46CA8F8-6685-4D64-A2FD-EB02A736E484}" srcOrd="1" destOrd="0" presId="urn:microsoft.com/office/officeart/2018/2/layout/IconVerticalSolidList"/>
    <dgm:cxn modelId="{CC4D7F12-34FB-45B7-A94E-B5E5DB29FB3B}" type="presParOf" srcId="{D9F517FC-D22A-4545-8944-665126982C4C}" destId="{E02D7F42-805F-4B54-9C08-206E7922CE72}" srcOrd="2" destOrd="0" presId="urn:microsoft.com/office/officeart/2018/2/layout/IconVerticalSolidList"/>
    <dgm:cxn modelId="{7DB2BF2A-85CE-4C1A-B37D-BFC414ABECE4}" type="presParOf" srcId="{D9F517FC-D22A-4545-8944-665126982C4C}" destId="{B5B3CE65-620E-4568-98DE-02994543E39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DC1032A-D0F1-446B-820B-47F3DE9C28C8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0ED495B-31BA-4862-877E-432729C55BD4}">
      <dgm:prSet/>
      <dgm:spPr/>
      <dgm:t>
        <a:bodyPr/>
        <a:lstStyle/>
        <a:p>
          <a:r>
            <a:rPr lang="en-US"/>
            <a:t>The first significant piece of modern employment legislation was introduced in 1965 in the form of the Redundancy Payments Act. </a:t>
          </a:r>
        </a:p>
      </dgm:t>
    </dgm:pt>
    <dgm:pt modelId="{FA6EB1E6-C627-4ACF-8BE5-CF29B7E2460F}" type="parTrans" cxnId="{B7253AA7-7C0A-4B72-8D17-866D99630B09}">
      <dgm:prSet/>
      <dgm:spPr/>
      <dgm:t>
        <a:bodyPr/>
        <a:lstStyle/>
        <a:p>
          <a:endParaRPr lang="en-US"/>
        </a:p>
      </dgm:t>
    </dgm:pt>
    <dgm:pt modelId="{A48123D4-0AB3-4F6C-91F4-67180AAE8E1F}" type="sibTrans" cxnId="{B7253AA7-7C0A-4B72-8D17-866D99630B09}">
      <dgm:prSet/>
      <dgm:spPr/>
      <dgm:t>
        <a:bodyPr/>
        <a:lstStyle/>
        <a:p>
          <a:endParaRPr lang="en-US"/>
        </a:p>
      </dgm:t>
    </dgm:pt>
    <dgm:pt modelId="{16FFFB66-6D96-4425-9B98-A20DFB751E9B}">
      <dgm:prSet/>
      <dgm:spPr/>
      <dgm:t>
        <a:bodyPr/>
        <a:lstStyle/>
        <a:p>
          <a:r>
            <a:rPr lang="en-US"/>
            <a:t>Early Industrial Tribunals were established</a:t>
          </a:r>
        </a:p>
      </dgm:t>
    </dgm:pt>
    <dgm:pt modelId="{D0E1E7C4-79C2-4B61-BB1B-09AFBC751E0A}" type="parTrans" cxnId="{0AF46E6D-4AB7-4DF1-BD4D-CE0E95F431D3}">
      <dgm:prSet/>
      <dgm:spPr/>
      <dgm:t>
        <a:bodyPr/>
        <a:lstStyle/>
        <a:p>
          <a:endParaRPr lang="en-US"/>
        </a:p>
      </dgm:t>
    </dgm:pt>
    <dgm:pt modelId="{41F011CF-F2AF-4193-80C7-89F5674FE4AE}" type="sibTrans" cxnId="{0AF46E6D-4AB7-4DF1-BD4D-CE0E95F431D3}">
      <dgm:prSet/>
      <dgm:spPr/>
      <dgm:t>
        <a:bodyPr/>
        <a:lstStyle/>
        <a:p>
          <a:endParaRPr lang="en-US"/>
        </a:p>
      </dgm:t>
    </dgm:pt>
    <dgm:pt modelId="{64A534D5-117D-4575-B5E4-87DDAA07D116}">
      <dgm:prSet/>
      <dgm:spPr/>
      <dgm:t>
        <a:bodyPr/>
        <a:lstStyle/>
        <a:p>
          <a:r>
            <a:rPr lang="en-US"/>
            <a:t>From 1971 it dealt with cases of unfair dismissal – new law</a:t>
          </a:r>
        </a:p>
      </dgm:t>
    </dgm:pt>
    <dgm:pt modelId="{72E38AE9-6FE8-41D8-852F-81F9E5DDF8A7}" type="parTrans" cxnId="{6E7DF881-8C6F-471D-90E1-255AE9D1E3D0}">
      <dgm:prSet/>
      <dgm:spPr/>
      <dgm:t>
        <a:bodyPr/>
        <a:lstStyle/>
        <a:p>
          <a:endParaRPr lang="en-US"/>
        </a:p>
      </dgm:t>
    </dgm:pt>
    <dgm:pt modelId="{6FB69665-6ACA-4626-B068-3D689C9616F9}" type="sibTrans" cxnId="{6E7DF881-8C6F-471D-90E1-255AE9D1E3D0}">
      <dgm:prSet/>
      <dgm:spPr/>
      <dgm:t>
        <a:bodyPr/>
        <a:lstStyle/>
        <a:p>
          <a:endParaRPr lang="en-US"/>
        </a:p>
      </dgm:t>
    </dgm:pt>
    <dgm:pt modelId="{327904DE-F15A-4CDE-95E2-BCD00FED1718}">
      <dgm:prSet/>
      <dgm:spPr/>
      <dgm:t>
        <a:bodyPr/>
        <a:lstStyle/>
        <a:p>
          <a:r>
            <a:rPr lang="en-US"/>
            <a:t>In the 1970s health and safety law was consolidated into HASAWA 1974</a:t>
          </a:r>
        </a:p>
      </dgm:t>
    </dgm:pt>
    <dgm:pt modelId="{ADB37D4D-2AB7-4777-916D-9E7B87F7BDD7}" type="parTrans" cxnId="{FD8DEA29-08B1-409E-9702-E1F1DF315F8B}">
      <dgm:prSet/>
      <dgm:spPr/>
      <dgm:t>
        <a:bodyPr/>
        <a:lstStyle/>
        <a:p>
          <a:endParaRPr lang="en-US"/>
        </a:p>
      </dgm:t>
    </dgm:pt>
    <dgm:pt modelId="{3E266F55-407F-45ED-AFE6-4125293B0F05}" type="sibTrans" cxnId="{FD8DEA29-08B1-409E-9702-E1F1DF315F8B}">
      <dgm:prSet/>
      <dgm:spPr/>
      <dgm:t>
        <a:bodyPr/>
        <a:lstStyle/>
        <a:p>
          <a:endParaRPr lang="en-US"/>
        </a:p>
      </dgm:t>
    </dgm:pt>
    <dgm:pt modelId="{BB5880C3-BB86-4D94-8A4B-1E766675A2FB}">
      <dgm:prSet/>
      <dgm:spPr/>
      <dgm:t>
        <a:bodyPr/>
        <a:lstStyle/>
        <a:p>
          <a:r>
            <a:rPr lang="en-US"/>
            <a:t>Then – sex discrimination and equal pay in 1975 followed by race discrimination in 1976</a:t>
          </a:r>
        </a:p>
      </dgm:t>
    </dgm:pt>
    <dgm:pt modelId="{DF09131E-D045-42C3-B55A-20EE1E8EAD09}" type="parTrans" cxnId="{0F7DB74E-5257-4969-B071-FEEC2EE2316A}">
      <dgm:prSet/>
      <dgm:spPr/>
      <dgm:t>
        <a:bodyPr/>
        <a:lstStyle/>
        <a:p>
          <a:endParaRPr lang="en-US"/>
        </a:p>
      </dgm:t>
    </dgm:pt>
    <dgm:pt modelId="{160C31BE-E207-4CF1-B20D-9A0298E46430}" type="sibTrans" cxnId="{0F7DB74E-5257-4969-B071-FEEC2EE2316A}">
      <dgm:prSet/>
      <dgm:spPr/>
      <dgm:t>
        <a:bodyPr/>
        <a:lstStyle/>
        <a:p>
          <a:endParaRPr lang="en-US"/>
        </a:p>
      </dgm:t>
    </dgm:pt>
    <dgm:pt modelId="{B794DDB4-75C1-470F-9E96-748F0BC21751}">
      <dgm:prSet/>
      <dgm:spPr/>
      <dgm:t>
        <a:bodyPr/>
        <a:lstStyle/>
        <a:p>
          <a:r>
            <a:rPr lang="en-US"/>
            <a:t>Maternity protection was established in 1975</a:t>
          </a:r>
        </a:p>
      </dgm:t>
    </dgm:pt>
    <dgm:pt modelId="{0D711D57-9616-4D38-BBEA-5DCEE6313787}" type="parTrans" cxnId="{955F7EBB-D948-4433-960B-BB2C8EE697A8}">
      <dgm:prSet/>
      <dgm:spPr/>
      <dgm:t>
        <a:bodyPr/>
        <a:lstStyle/>
        <a:p>
          <a:endParaRPr lang="en-US"/>
        </a:p>
      </dgm:t>
    </dgm:pt>
    <dgm:pt modelId="{94755AEC-43E4-40F9-8C5F-4C34040AE8B1}" type="sibTrans" cxnId="{955F7EBB-D948-4433-960B-BB2C8EE697A8}">
      <dgm:prSet/>
      <dgm:spPr/>
      <dgm:t>
        <a:bodyPr/>
        <a:lstStyle/>
        <a:p>
          <a:endParaRPr lang="en-US"/>
        </a:p>
      </dgm:t>
    </dgm:pt>
    <dgm:pt modelId="{661E8146-3596-4787-A1B3-85102FA5D324}" type="pres">
      <dgm:prSet presAssocID="{ADC1032A-D0F1-446B-820B-47F3DE9C28C8}" presName="linear" presStyleCnt="0">
        <dgm:presLayoutVars>
          <dgm:animLvl val="lvl"/>
          <dgm:resizeHandles val="exact"/>
        </dgm:presLayoutVars>
      </dgm:prSet>
      <dgm:spPr/>
    </dgm:pt>
    <dgm:pt modelId="{884CA176-9DED-4772-81E0-ADEAF114B412}" type="pres">
      <dgm:prSet presAssocID="{A0ED495B-31BA-4862-877E-432729C55BD4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C499BC3B-A602-4BA9-9640-AFC07654D4EE}" type="pres">
      <dgm:prSet presAssocID="{A48123D4-0AB3-4F6C-91F4-67180AAE8E1F}" presName="spacer" presStyleCnt="0"/>
      <dgm:spPr/>
    </dgm:pt>
    <dgm:pt modelId="{E111875B-BF17-4284-A815-90DC4ED6D84F}" type="pres">
      <dgm:prSet presAssocID="{16FFFB66-6D96-4425-9B98-A20DFB751E9B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B0E64384-A1A9-46E7-BF47-11CB79812FFB}" type="pres">
      <dgm:prSet presAssocID="{41F011CF-F2AF-4193-80C7-89F5674FE4AE}" presName="spacer" presStyleCnt="0"/>
      <dgm:spPr/>
    </dgm:pt>
    <dgm:pt modelId="{02E8C122-275E-4847-AFA4-283B5EB902B9}" type="pres">
      <dgm:prSet presAssocID="{64A534D5-117D-4575-B5E4-87DDAA07D116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2FB35E44-651A-4188-AF80-C65CE59C09B0}" type="pres">
      <dgm:prSet presAssocID="{6FB69665-6ACA-4626-B068-3D689C9616F9}" presName="spacer" presStyleCnt="0"/>
      <dgm:spPr/>
    </dgm:pt>
    <dgm:pt modelId="{07BE1A28-F06D-4F3D-9136-A3745D86872E}" type="pres">
      <dgm:prSet presAssocID="{327904DE-F15A-4CDE-95E2-BCD00FED1718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C47A7FCA-85EE-4AE4-BD72-9F5BCBC1AE53}" type="pres">
      <dgm:prSet presAssocID="{3E266F55-407F-45ED-AFE6-4125293B0F05}" presName="spacer" presStyleCnt="0"/>
      <dgm:spPr/>
    </dgm:pt>
    <dgm:pt modelId="{7B4EF2D7-D6C9-4B19-8139-DCDB354A67EF}" type="pres">
      <dgm:prSet presAssocID="{BB5880C3-BB86-4D94-8A4B-1E766675A2FB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3BC3888F-144D-4BCA-BD7C-2E53AD96FD7B}" type="pres">
      <dgm:prSet presAssocID="{160C31BE-E207-4CF1-B20D-9A0298E46430}" presName="spacer" presStyleCnt="0"/>
      <dgm:spPr/>
    </dgm:pt>
    <dgm:pt modelId="{3B5981DB-98BB-4E7F-AAF9-50D013E7B781}" type="pres">
      <dgm:prSet presAssocID="{B794DDB4-75C1-470F-9E96-748F0BC21751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2BC39A00-922C-4481-A30B-848C909F249D}" type="presOf" srcId="{64A534D5-117D-4575-B5E4-87DDAA07D116}" destId="{02E8C122-275E-4847-AFA4-283B5EB902B9}" srcOrd="0" destOrd="0" presId="urn:microsoft.com/office/officeart/2005/8/layout/vList2"/>
    <dgm:cxn modelId="{10940712-7E88-4BEE-8B45-8560B4D37FD9}" type="presOf" srcId="{327904DE-F15A-4CDE-95E2-BCD00FED1718}" destId="{07BE1A28-F06D-4F3D-9136-A3745D86872E}" srcOrd="0" destOrd="0" presId="urn:microsoft.com/office/officeart/2005/8/layout/vList2"/>
    <dgm:cxn modelId="{FD8DEA29-08B1-409E-9702-E1F1DF315F8B}" srcId="{ADC1032A-D0F1-446B-820B-47F3DE9C28C8}" destId="{327904DE-F15A-4CDE-95E2-BCD00FED1718}" srcOrd="3" destOrd="0" parTransId="{ADB37D4D-2AB7-4777-916D-9E7B87F7BDD7}" sibTransId="{3E266F55-407F-45ED-AFE6-4125293B0F05}"/>
    <dgm:cxn modelId="{0AF46E6D-4AB7-4DF1-BD4D-CE0E95F431D3}" srcId="{ADC1032A-D0F1-446B-820B-47F3DE9C28C8}" destId="{16FFFB66-6D96-4425-9B98-A20DFB751E9B}" srcOrd="1" destOrd="0" parTransId="{D0E1E7C4-79C2-4B61-BB1B-09AFBC751E0A}" sibTransId="{41F011CF-F2AF-4193-80C7-89F5674FE4AE}"/>
    <dgm:cxn modelId="{0F7DB74E-5257-4969-B071-FEEC2EE2316A}" srcId="{ADC1032A-D0F1-446B-820B-47F3DE9C28C8}" destId="{BB5880C3-BB86-4D94-8A4B-1E766675A2FB}" srcOrd="4" destOrd="0" parTransId="{DF09131E-D045-42C3-B55A-20EE1E8EAD09}" sibTransId="{160C31BE-E207-4CF1-B20D-9A0298E46430}"/>
    <dgm:cxn modelId="{EA566251-EEF1-4DB9-9871-C1BCD4F634A8}" type="presOf" srcId="{B794DDB4-75C1-470F-9E96-748F0BC21751}" destId="{3B5981DB-98BB-4E7F-AAF9-50D013E7B781}" srcOrd="0" destOrd="0" presId="urn:microsoft.com/office/officeart/2005/8/layout/vList2"/>
    <dgm:cxn modelId="{1ECD987B-A2DC-472A-8631-631EFEE3C5E0}" type="presOf" srcId="{ADC1032A-D0F1-446B-820B-47F3DE9C28C8}" destId="{661E8146-3596-4787-A1B3-85102FA5D324}" srcOrd="0" destOrd="0" presId="urn:microsoft.com/office/officeart/2005/8/layout/vList2"/>
    <dgm:cxn modelId="{6E7DF881-8C6F-471D-90E1-255AE9D1E3D0}" srcId="{ADC1032A-D0F1-446B-820B-47F3DE9C28C8}" destId="{64A534D5-117D-4575-B5E4-87DDAA07D116}" srcOrd="2" destOrd="0" parTransId="{72E38AE9-6FE8-41D8-852F-81F9E5DDF8A7}" sibTransId="{6FB69665-6ACA-4626-B068-3D689C9616F9}"/>
    <dgm:cxn modelId="{B7253AA7-7C0A-4B72-8D17-866D99630B09}" srcId="{ADC1032A-D0F1-446B-820B-47F3DE9C28C8}" destId="{A0ED495B-31BA-4862-877E-432729C55BD4}" srcOrd="0" destOrd="0" parTransId="{FA6EB1E6-C627-4ACF-8BE5-CF29B7E2460F}" sibTransId="{A48123D4-0AB3-4F6C-91F4-67180AAE8E1F}"/>
    <dgm:cxn modelId="{955F7EBB-D948-4433-960B-BB2C8EE697A8}" srcId="{ADC1032A-D0F1-446B-820B-47F3DE9C28C8}" destId="{B794DDB4-75C1-470F-9E96-748F0BC21751}" srcOrd="5" destOrd="0" parTransId="{0D711D57-9616-4D38-BBEA-5DCEE6313787}" sibTransId="{94755AEC-43E4-40F9-8C5F-4C34040AE8B1}"/>
    <dgm:cxn modelId="{F26A47D7-028D-4852-89C2-0750FF27DE3F}" type="presOf" srcId="{BB5880C3-BB86-4D94-8A4B-1E766675A2FB}" destId="{7B4EF2D7-D6C9-4B19-8139-DCDB354A67EF}" srcOrd="0" destOrd="0" presId="urn:microsoft.com/office/officeart/2005/8/layout/vList2"/>
    <dgm:cxn modelId="{9D51C5E1-1703-49FC-BF89-4AC100078ABD}" type="presOf" srcId="{A0ED495B-31BA-4862-877E-432729C55BD4}" destId="{884CA176-9DED-4772-81E0-ADEAF114B412}" srcOrd="0" destOrd="0" presId="urn:microsoft.com/office/officeart/2005/8/layout/vList2"/>
    <dgm:cxn modelId="{11BBE3FD-AAC2-45D6-AA78-26809587F302}" type="presOf" srcId="{16FFFB66-6D96-4425-9B98-A20DFB751E9B}" destId="{E111875B-BF17-4284-A815-90DC4ED6D84F}" srcOrd="0" destOrd="0" presId="urn:microsoft.com/office/officeart/2005/8/layout/vList2"/>
    <dgm:cxn modelId="{82100271-0941-408A-82BA-3D0BE648EFE9}" type="presParOf" srcId="{661E8146-3596-4787-A1B3-85102FA5D324}" destId="{884CA176-9DED-4772-81E0-ADEAF114B412}" srcOrd="0" destOrd="0" presId="urn:microsoft.com/office/officeart/2005/8/layout/vList2"/>
    <dgm:cxn modelId="{BAED728F-84DD-43CF-B1E6-AEC39695E9E2}" type="presParOf" srcId="{661E8146-3596-4787-A1B3-85102FA5D324}" destId="{C499BC3B-A602-4BA9-9640-AFC07654D4EE}" srcOrd="1" destOrd="0" presId="urn:microsoft.com/office/officeart/2005/8/layout/vList2"/>
    <dgm:cxn modelId="{1C3B3C61-CAB7-4601-8497-02BF779BCE0E}" type="presParOf" srcId="{661E8146-3596-4787-A1B3-85102FA5D324}" destId="{E111875B-BF17-4284-A815-90DC4ED6D84F}" srcOrd="2" destOrd="0" presId="urn:microsoft.com/office/officeart/2005/8/layout/vList2"/>
    <dgm:cxn modelId="{0121D66F-4C57-47A8-97C7-EF848060FDB1}" type="presParOf" srcId="{661E8146-3596-4787-A1B3-85102FA5D324}" destId="{B0E64384-A1A9-46E7-BF47-11CB79812FFB}" srcOrd="3" destOrd="0" presId="urn:microsoft.com/office/officeart/2005/8/layout/vList2"/>
    <dgm:cxn modelId="{171F280E-DAC6-4FE1-B369-D32BE92D677A}" type="presParOf" srcId="{661E8146-3596-4787-A1B3-85102FA5D324}" destId="{02E8C122-275E-4847-AFA4-283B5EB902B9}" srcOrd="4" destOrd="0" presId="urn:microsoft.com/office/officeart/2005/8/layout/vList2"/>
    <dgm:cxn modelId="{F7D2CB14-7A30-4622-8106-2CFAE7133F2F}" type="presParOf" srcId="{661E8146-3596-4787-A1B3-85102FA5D324}" destId="{2FB35E44-651A-4188-AF80-C65CE59C09B0}" srcOrd="5" destOrd="0" presId="urn:microsoft.com/office/officeart/2005/8/layout/vList2"/>
    <dgm:cxn modelId="{580BAF4D-CE75-4024-8163-8F0B1EAE369A}" type="presParOf" srcId="{661E8146-3596-4787-A1B3-85102FA5D324}" destId="{07BE1A28-F06D-4F3D-9136-A3745D86872E}" srcOrd="6" destOrd="0" presId="urn:microsoft.com/office/officeart/2005/8/layout/vList2"/>
    <dgm:cxn modelId="{FAE528DC-2A82-4AA2-AD6D-764A8B06C136}" type="presParOf" srcId="{661E8146-3596-4787-A1B3-85102FA5D324}" destId="{C47A7FCA-85EE-4AE4-BD72-9F5BCBC1AE53}" srcOrd="7" destOrd="0" presId="urn:microsoft.com/office/officeart/2005/8/layout/vList2"/>
    <dgm:cxn modelId="{27AA22DC-9E9C-49E6-BD95-EB1618A810B9}" type="presParOf" srcId="{661E8146-3596-4787-A1B3-85102FA5D324}" destId="{7B4EF2D7-D6C9-4B19-8139-DCDB354A67EF}" srcOrd="8" destOrd="0" presId="urn:microsoft.com/office/officeart/2005/8/layout/vList2"/>
    <dgm:cxn modelId="{6A91CB71-7F0F-4597-AF69-2E181E579E77}" type="presParOf" srcId="{661E8146-3596-4787-A1B3-85102FA5D324}" destId="{3BC3888F-144D-4BCA-BD7C-2E53AD96FD7B}" srcOrd="9" destOrd="0" presId="urn:microsoft.com/office/officeart/2005/8/layout/vList2"/>
    <dgm:cxn modelId="{653EE37A-2F56-4198-BEEC-4041184D655D}" type="presParOf" srcId="{661E8146-3596-4787-A1B3-85102FA5D324}" destId="{3B5981DB-98BB-4E7F-AAF9-50D013E7B781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8692B85-3D51-4274-8F64-B4B0C03D56B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E5C1311-53F4-408C-924A-80FD5D3FD9CC}">
      <dgm:prSet/>
      <dgm:spPr/>
      <dgm:t>
        <a:bodyPr/>
        <a:lstStyle/>
        <a:p>
          <a:r>
            <a:rPr lang="en-US"/>
            <a:t>Collective employment law</a:t>
          </a:r>
        </a:p>
      </dgm:t>
    </dgm:pt>
    <dgm:pt modelId="{E1C8150B-6884-43ED-9454-700962432736}" type="parTrans" cxnId="{B09588E4-7052-44BA-81F5-060E88D8FED5}">
      <dgm:prSet/>
      <dgm:spPr/>
      <dgm:t>
        <a:bodyPr/>
        <a:lstStyle/>
        <a:p>
          <a:endParaRPr lang="en-US"/>
        </a:p>
      </dgm:t>
    </dgm:pt>
    <dgm:pt modelId="{B99A6D38-EC81-4CD1-A0C4-F0210DDA59AF}" type="sibTrans" cxnId="{B09588E4-7052-44BA-81F5-060E88D8FED5}">
      <dgm:prSet/>
      <dgm:spPr/>
      <dgm:t>
        <a:bodyPr/>
        <a:lstStyle/>
        <a:p>
          <a:endParaRPr lang="en-US"/>
        </a:p>
      </dgm:t>
    </dgm:pt>
    <dgm:pt modelId="{367F5A16-2B89-4023-9FB9-AACCF2F887BD}">
      <dgm:prSet/>
      <dgm:spPr/>
      <dgm:t>
        <a:bodyPr/>
        <a:lstStyle/>
        <a:p>
          <a:r>
            <a:rPr lang="en-US"/>
            <a:t>Trade Unions increasingly regulated</a:t>
          </a:r>
        </a:p>
      </dgm:t>
    </dgm:pt>
    <dgm:pt modelId="{B13EAFE8-0AF3-468A-8CC2-15EAAAF761E4}" type="parTrans" cxnId="{37F4B036-8467-471F-A13E-7DDCC169C6C6}">
      <dgm:prSet/>
      <dgm:spPr/>
      <dgm:t>
        <a:bodyPr/>
        <a:lstStyle/>
        <a:p>
          <a:endParaRPr lang="en-US"/>
        </a:p>
      </dgm:t>
    </dgm:pt>
    <dgm:pt modelId="{D5B39FED-E830-4C02-B121-CCD3E4B9B42F}" type="sibTrans" cxnId="{37F4B036-8467-471F-A13E-7DDCC169C6C6}">
      <dgm:prSet/>
      <dgm:spPr/>
      <dgm:t>
        <a:bodyPr/>
        <a:lstStyle/>
        <a:p>
          <a:endParaRPr lang="en-US"/>
        </a:p>
      </dgm:t>
    </dgm:pt>
    <dgm:pt modelId="{7A2C4A19-6A51-4AA2-9F14-AE680DCE2D76}">
      <dgm:prSet/>
      <dgm:spPr/>
      <dgm:t>
        <a:bodyPr/>
        <a:lstStyle/>
        <a:p>
          <a:r>
            <a:rPr lang="en-US"/>
            <a:t>Due to EU Directives, individual employment rights were strengthened:</a:t>
          </a:r>
        </a:p>
      </dgm:t>
    </dgm:pt>
    <dgm:pt modelId="{CFCB292E-D397-4A04-B596-8592534867D6}" type="parTrans" cxnId="{AE46A8D4-E3DC-4C3E-BF54-3A08ED68B73A}">
      <dgm:prSet/>
      <dgm:spPr/>
      <dgm:t>
        <a:bodyPr/>
        <a:lstStyle/>
        <a:p>
          <a:endParaRPr lang="en-US"/>
        </a:p>
      </dgm:t>
    </dgm:pt>
    <dgm:pt modelId="{31CF3A14-7B7D-47E7-8CB8-84CE156B7AE1}" type="sibTrans" cxnId="{AE46A8D4-E3DC-4C3E-BF54-3A08ED68B73A}">
      <dgm:prSet/>
      <dgm:spPr/>
      <dgm:t>
        <a:bodyPr/>
        <a:lstStyle/>
        <a:p>
          <a:endParaRPr lang="en-US"/>
        </a:p>
      </dgm:t>
    </dgm:pt>
    <dgm:pt modelId="{03DA03E1-42FF-4A69-B8FE-AA8CDC244140}">
      <dgm:prSet/>
      <dgm:spPr/>
      <dgm:t>
        <a:bodyPr/>
        <a:lstStyle/>
        <a:p>
          <a:r>
            <a:rPr lang="en-US"/>
            <a:t>TUPE (1981)</a:t>
          </a:r>
        </a:p>
      </dgm:t>
    </dgm:pt>
    <dgm:pt modelId="{4E39FB3F-C933-496C-A842-977B63FDBBDF}" type="parTrans" cxnId="{6243B3E1-426D-4152-BBC7-70C7D1F3DD90}">
      <dgm:prSet/>
      <dgm:spPr/>
      <dgm:t>
        <a:bodyPr/>
        <a:lstStyle/>
        <a:p>
          <a:endParaRPr lang="en-US"/>
        </a:p>
      </dgm:t>
    </dgm:pt>
    <dgm:pt modelId="{47AAE912-5FCC-4B49-9CE1-164B2517C91E}" type="sibTrans" cxnId="{6243B3E1-426D-4152-BBC7-70C7D1F3DD90}">
      <dgm:prSet/>
      <dgm:spPr/>
      <dgm:t>
        <a:bodyPr/>
        <a:lstStyle/>
        <a:p>
          <a:endParaRPr lang="en-US"/>
        </a:p>
      </dgm:t>
    </dgm:pt>
    <dgm:pt modelId="{BC38DDDF-7DA2-4E98-93CF-7FA9280829FE}">
      <dgm:prSet/>
      <dgm:spPr/>
      <dgm:t>
        <a:bodyPr/>
        <a:lstStyle/>
        <a:p>
          <a:r>
            <a:rPr lang="en-US"/>
            <a:t>Scope of equal pay expanded</a:t>
          </a:r>
        </a:p>
      </dgm:t>
    </dgm:pt>
    <dgm:pt modelId="{B8271ADD-C08C-43E0-AE34-08ABEC1486EE}" type="parTrans" cxnId="{A209D139-3C0E-4FD5-8A5C-BD67F88D8501}">
      <dgm:prSet/>
      <dgm:spPr/>
      <dgm:t>
        <a:bodyPr/>
        <a:lstStyle/>
        <a:p>
          <a:endParaRPr lang="en-US"/>
        </a:p>
      </dgm:t>
    </dgm:pt>
    <dgm:pt modelId="{806FBAA8-552A-4B03-A40A-C77583E29750}" type="sibTrans" cxnId="{A209D139-3C0E-4FD5-8A5C-BD67F88D8501}">
      <dgm:prSet/>
      <dgm:spPr/>
      <dgm:t>
        <a:bodyPr/>
        <a:lstStyle/>
        <a:p>
          <a:endParaRPr lang="en-US"/>
        </a:p>
      </dgm:t>
    </dgm:pt>
    <dgm:pt modelId="{954B64D4-0A61-407C-A76C-EB803C8EFC28}">
      <dgm:prSet/>
      <dgm:spPr/>
      <dgm:t>
        <a:bodyPr/>
        <a:lstStyle/>
        <a:p>
          <a:r>
            <a:rPr lang="en-US"/>
            <a:t>Hazardous substances</a:t>
          </a:r>
        </a:p>
      </dgm:t>
    </dgm:pt>
    <dgm:pt modelId="{1A546DF2-0893-4377-9ED3-039867923569}" type="parTrans" cxnId="{AD1727E0-B0BD-4C8C-8A5C-CFAB014C6EF1}">
      <dgm:prSet/>
      <dgm:spPr/>
      <dgm:t>
        <a:bodyPr/>
        <a:lstStyle/>
        <a:p>
          <a:endParaRPr lang="en-US"/>
        </a:p>
      </dgm:t>
    </dgm:pt>
    <dgm:pt modelId="{3A868793-1523-4FEF-A144-46CA1554ACC2}" type="sibTrans" cxnId="{AD1727E0-B0BD-4C8C-8A5C-CFAB014C6EF1}">
      <dgm:prSet/>
      <dgm:spPr/>
      <dgm:t>
        <a:bodyPr/>
        <a:lstStyle/>
        <a:p>
          <a:endParaRPr lang="en-US"/>
        </a:p>
      </dgm:t>
    </dgm:pt>
    <dgm:pt modelId="{E900DFB8-6AB1-41CA-B7B2-8DFFA3693364}" type="pres">
      <dgm:prSet presAssocID="{C8692B85-3D51-4274-8F64-B4B0C03D56BB}" presName="linear" presStyleCnt="0">
        <dgm:presLayoutVars>
          <dgm:animLvl val="lvl"/>
          <dgm:resizeHandles val="exact"/>
        </dgm:presLayoutVars>
      </dgm:prSet>
      <dgm:spPr/>
    </dgm:pt>
    <dgm:pt modelId="{B6905A59-8653-42E1-B697-05ED1C698255}" type="pres">
      <dgm:prSet presAssocID="{1E5C1311-53F4-408C-924A-80FD5D3FD9C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E514E6E-C284-4C6B-B63D-3D6926F4E363}" type="pres">
      <dgm:prSet presAssocID="{B99A6D38-EC81-4CD1-A0C4-F0210DDA59AF}" presName="spacer" presStyleCnt="0"/>
      <dgm:spPr/>
    </dgm:pt>
    <dgm:pt modelId="{577DFB84-C6F6-4789-99D1-7767DC7BEF8C}" type="pres">
      <dgm:prSet presAssocID="{367F5A16-2B89-4023-9FB9-AACCF2F887B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1767EA2-7F44-4B08-8E84-2E4A25526FF7}" type="pres">
      <dgm:prSet presAssocID="{D5B39FED-E830-4C02-B121-CCD3E4B9B42F}" presName="spacer" presStyleCnt="0"/>
      <dgm:spPr/>
    </dgm:pt>
    <dgm:pt modelId="{1345ABB7-5BCA-43E0-84A6-6575B6DDEE30}" type="pres">
      <dgm:prSet presAssocID="{7A2C4A19-6A51-4AA2-9F14-AE680DCE2D76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A768AB38-3D63-44E5-AE72-E2324DA94168}" type="pres">
      <dgm:prSet presAssocID="{7A2C4A19-6A51-4AA2-9F14-AE680DCE2D76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37F4B036-8467-471F-A13E-7DDCC169C6C6}" srcId="{C8692B85-3D51-4274-8F64-B4B0C03D56BB}" destId="{367F5A16-2B89-4023-9FB9-AACCF2F887BD}" srcOrd="1" destOrd="0" parTransId="{B13EAFE8-0AF3-468A-8CC2-15EAAAF761E4}" sibTransId="{D5B39FED-E830-4C02-B121-CCD3E4B9B42F}"/>
    <dgm:cxn modelId="{A209D139-3C0E-4FD5-8A5C-BD67F88D8501}" srcId="{7A2C4A19-6A51-4AA2-9F14-AE680DCE2D76}" destId="{BC38DDDF-7DA2-4E98-93CF-7FA9280829FE}" srcOrd="1" destOrd="0" parTransId="{B8271ADD-C08C-43E0-AE34-08ABEC1486EE}" sibTransId="{806FBAA8-552A-4B03-A40A-C77583E29750}"/>
    <dgm:cxn modelId="{E9F83043-EE82-4F02-A1FA-0C4987353C38}" type="presOf" srcId="{7A2C4A19-6A51-4AA2-9F14-AE680DCE2D76}" destId="{1345ABB7-5BCA-43E0-84A6-6575B6DDEE30}" srcOrd="0" destOrd="0" presId="urn:microsoft.com/office/officeart/2005/8/layout/vList2"/>
    <dgm:cxn modelId="{8FE50F4A-C107-46B0-B7F9-2E8D9611F246}" type="presOf" srcId="{BC38DDDF-7DA2-4E98-93CF-7FA9280829FE}" destId="{A768AB38-3D63-44E5-AE72-E2324DA94168}" srcOrd="0" destOrd="1" presId="urn:microsoft.com/office/officeart/2005/8/layout/vList2"/>
    <dgm:cxn modelId="{BA9A8751-F7DD-473B-A75C-5FEC22401561}" type="presOf" srcId="{03DA03E1-42FF-4A69-B8FE-AA8CDC244140}" destId="{A768AB38-3D63-44E5-AE72-E2324DA94168}" srcOrd="0" destOrd="0" presId="urn:microsoft.com/office/officeart/2005/8/layout/vList2"/>
    <dgm:cxn modelId="{5E375656-EF2C-4604-B4C2-02A388080437}" type="presOf" srcId="{954B64D4-0A61-407C-A76C-EB803C8EFC28}" destId="{A768AB38-3D63-44E5-AE72-E2324DA94168}" srcOrd="0" destOrd="2" presId="urn:microsoft.com/office/officeart/2005/8/layout/vList2"/>
    <dgm:cxn modelId="{C8CBE97A-0287-4451-A9D6-C911F426B208}" type="presOf" srcId="{1E5C1311-53F4-408C-924A-80FD5D3FD9CC}" destId="{B6905A59-8653-42E1-B697-05ED1C698255}" srcOrd="0" destOrd="0" presId="urn:microsoft.com/office/officeart/2005/8/layout/vList2"/>
    <dgm:cxn modelId="{9BD9F295-7D68-4530-A617-7A32CA8C8E29}" type="presOf" srcId="{367F5A16-2B89-4023-9FB9-AACCF2F887BD}" destId="{577DFB84-C6F6-4789-99D1-7767DC7BEF8C}" srcOrd="0" destOrd="0" presId="urn:microsoft.com/office/officeart/2005/8/layout/vList2"/>
    <dgm:cxn modelId="{E7DE0FB4-21BA-4E0D-9341-B6CA4046979B}" type="presOf" srcId="{C8692B85-3D51-4274-8F64-B4B0C03D56BB}" destId="{E900DFB8-6AB1-41CA-B7B2-8DFFA3693364}" srcOrd="0" destOrd="0" presId="urn:microsoft.com/office/officeart/2005/8/layout/vList2"/>
    <dgm:cxn modelId="{AE46A8D4-E3DC-4C3E-BF54-3A08ED68B73A}" srcId="{C8692B85-3D51-4274-8F64-B4B0C03D56BB}" destId="{7A2C4A19-6A51-4AA2-9F14-AE680DCE2D76}" srcOrd="2" destOrd="0" parTransId="{CFCB292E-D397-4A04-B596-8592534867D6}" sibTransId="{31CF3A14-7B7D-47E7-8CB8-84CE156B7AE1}"/>
    <dgm:cxn modelId="{AD1727E0-B0BD-4C8C-8A5C-CFAB014C6EF1}" srcId="{7A2C4A19-6A51-4AA2-9F14-AE680DCE2D76}" destId="{954B64D4-0A61-407C-A76C-EB803C8EFC28}" srcOrd="2" destOrd="0" parTransId="{1A546DF2-0893-4377-9ED3-039867923569}" sibTransId="{3A868793-1523-4FEF-A144-46CA1554ACC2}"/>
    <dgm:cxn modelId="{6243B3E1-426D-4152-BBC7-70C7D1F3DD90}" srcId="{7A2C4A19-6A51-4AA2-9F14-AE680DCE2D76}" destId="{03DA03E1-42FF-4A69-B8FE-AA8CDC244140}" srcOrd="0" destOrd="0" parTransId="{4E39FB3F-C933-496C-A842-977B63FDBBDF}" sibTransId="{47AAE912-5FCC-4B49-9CE1-164B2517C91E}"/>
    <dgm:cxn modelId="{B09588E4-7052-44BA-81F5-060E88D8FED5}" srcId="{C8692B85-3D51-4274-8F64-B4B0C03D56BB}" destId="{1E5C1311-53F4-408C-924A-80FD5D3FD9CC}" srcOrd="0" destOrd="0" parTransId="{E1C8150B-6884-43ED-9454-700962432736}" sibTransId="{B99A6D38-EC81-4CD1-A0C4-F0210DDA59AF}"/>
    <dgm:cxn modelId="{EDA1F5CC-BA77-4397-9B62-D77504F478D7}" type="presParOf" srcId="{E900DFB8-6AB1-41CA-B7B2-8DFFA3693364}" destId="{B6905A59-8653-42E1-B697-05ED1C698255}" srcOrd="0" destOrd="0" presId="urn:microsoft.com/office/officeart/2005/8/layout/vList2"/>
    <dgm:cxn modelId="{85F39343-7028-4EFA-B379-6A866CAF0575}" type="presParOf" srcId="{E900DFB8-6AB1-41CA-B7B2-8DFFA3693364}" destId="{4E514E6E-C284-4C6B-B63D-3D6926F4E363}" srcOrd="1" destOrd="0" presId="urn:microsoft.com/office/officeart/2005/8/layout/vList2"/>
    <dgm:cxn modelId="{FED83931-4072-43AC-9921-5A4F6CDCE6E5}" type="presParOf" srcId="{E900DFB8-6AB1-41CA-B7B2-8DFFA3693364}" destId="{577DFB84-C6F6-4789-99D1-7767DC7BEF8C}" srcOrd="2" destOrd="0" presId="urn:microsoft.com/office/officeart/2005/8/layout/vList2"/>
    <dgm:cxn modelId="{AA76D418-93E2-462F-9B19-91F84DF0D364}" type="presParOf" srcId="{E900DFB8-6AB1-41CA-B7B2-8DFFA3693364}" destId="{11767EA2-7F44-4B08-8E84-2E4A25526FF7}" srcOrd="3" destOrd="0" presId="urn:microsoft.com/office/officeart/2005/8/layout/vList2"/>
    <dgm:cxn modelId="{21E6C500-6938-4884-928C-DA3FC0A4F729}" type="presParOf" srcId="{E900DFB8-6AB1-41CA-B7B2-8DFFA3693364}" destId="{1345ABB7-5BCA-43E0-84A6-6575B6DDEE30}" srcOrd="4" destOrd="0" presId="urn:microsoft.com/office/officeart/2005/8/layout/vList2"/>
    <dgm:cxn modelId="{F5549E5A-5918-4086-BEB4-7E1B6D679EA5}" type="presParOf" srcId="{E900DFB8-6AB1-41CA-B7B2-8DFFA3693364}" destId="{A768AB38-3D63-44E5-AE72-E2324DA94168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6C4FCEB0-5A4A-42BD-A75E-12B6C30F19A7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704DF0D-5DAF-41FA-8988-9EE712C18846}">
      <dgm:prSet/>
      <dgm:spPr/>
      <dgm:t>
        <a:bodyPr/>
        <a:lstStyle/>
        <a:p>
          <a:r>
            <a:rPr lang="en-US"/>
            <a:t>More legislation to restrict TU power</a:t>
          </a:r>
        </a:p>
      </dgm:t>
    </dgm:pt>
    <dgm:pt modelId="{6CFC3A79-4928-4439-9D05-96C6EC436A2C}" type="parTrans" cxnId="{B398EE8E-3F17-40AC-8416-4BAD473AD828}">
      <dgm:prSet/>
      <dgm:spPr/>
      <dgm:t>
        <a:bodyPr/>
        <a:lstStyle/>
        <a:p>
          <a:endParaRPr lang="en-US"/>
        </a:p>
      </dgm:t>
    </dgm:pt>
    <dgm:pt modelId="{6295BA53-DFBF-4170-B759-A05960A04225}" type="sibTrans" cxnId="{B398EE8E-3F17-40AC-8416-4BAD473AD828}">
      <dgm:prSet/>
      <dgm:spPr/>
      <dgm:t>
        <a:bodyPr/>
        <a:lstStyle/>
        <a:p>
          <a:endParaRPr lang="en-US"/>
        </a:p>
      </dgm:t>
    </dgm:pt>
    <dgm:pt modelId="{D76D4F3F-0315-49CC-9FEE-B8B42471E3DC}">
      <dgm:prSet/>
      <dgm:spPr/>
      <dgm:t>
        <a:bodyPr/>
        <a:lstStyle/>
        <a:p>
          <a:r>
            <a:rPr lang="en-US"/>
            <a:t>More EU Directives on health and safety</a:t>
          </a:r>
        </a:p>
      </dgm:t>
    </dgm:pt>
    <dgm:pt modelId="{3F1EB827-4C3E-4E41-8CC2-14C4F339DA57}" type="parTrans" cxnId="{19E06368-D183-4780-B26C-7E13BB2FAC36}">
      <dgm:prSet/>
      <dgm:spPr/>
      <dgm:t>
        <a:bodyPr/>
        <a:lstStyle/>
        <a:p>
          <a:endParaRPr lang="en-US"/>
        </a:p>
      </dgm:t>
    </dgm:pt>
    <dgm:pt modelId="{1B2E2F7A-B2AC-406E-BDDF-A0F8D6883B24}" type="sibTrans" cxnId="{19E06368-D183-4780-B26C-7E13BB2FAC36}">
      <dgm:prSet/>
      <dgm:spPr/>
      <dgm:t>
        <a:bodyPr/>
        <a:lstStyle/>
        <a:p>
          <a:endParaRPr lang="en-US"/>
        </a:p>
      </dgm:t>
    </dgm:pt>
    <dgm:pt modelId="{161BBA9A-127F-4E68-ABD1-CB4A42312D74}">
      <dgm:prSet/>
      <dgm:spPr/>
      <dgm:t>
        <a:bodyPr/>
        <a:lstStyle/>
        <a:p>
          <a:r>
            <a:rPr lang="en-US"/>
            <a:t>Most significant development was the Disability Discrimination Act 1996</a:t>
          </a:r>
        </a:p>
      </dgm:t>
    </dgm:pt>
    <dgm:pt modelId="{63A78657-1352-4D21-BE94-2E6A44BB8A0A}" type="parTrans" cxnId="{75D50F0C-E6AE-4BAB-B2B0-8B038894947D}">
      <dgm:prSet/>
      <dgm:spPr/>
      <dgm:t>
        <a:bodyPr/>
        <a:lstStyle/>
        <a:p>
          <a:endParaRPr lang="en-US"/>
        </a:p>
      </dgm:t>
    </dgm:pt>
    <dgm:pt modelId="{5BE1F696-2F94-4BA7-94BB-C4BD5851440B}" type="sibTrans" cxnId="{75D50F0C-E6AE-4BAB-B2B0-8B038894947D}">
      <dgm:prSet/>
      <dgm:spPr/>
      <dgm:t>
        <a:bodyPr/>
        <a:lstStyle/>
        <a:p>
          <a:endParaRPr lang="en-US"/>
        </a:p>
      </dgm:t>
    </dgm:pt>
    <dgm:pt modelId="{7DDF0F2F-912A-44EC-8CC3-A945F9092324}" type="pres">
      <dgm:prSet presAssocID="{6C4FCEB0-5A4A-42BD-A75E-12B6C30F19A7}" presName="Name0" presStyleCnt="0">
        <dgm:presLayoutVars>
          <dgm:dir/>
          <dgm:animLvl val="lvl"/>
          <dgm:resizeHandles val="exact"/>
        </dgm:presLayoutVars>
      </dgm:prSet>
      <dgm:spPr/>
    </dgm:pt>
    <dgm:pt modelId="{EE58A6EF-6230-4B1B-9665-4E4EF3B5E9A3}" type="pres">
      <dgm:prSet presAssocID="{161BBA9A-127F-4E68-ABD1-CB4A42312D74}" presName="boxAndChildren" presStyleCnt="0"/>
      <dgm:spPr/>
    </dgm:pt>
    <dgm:pt modelId="{5061A67B-6DE9-475E-ABB5-99497762EB58}" type="pres">
      <dgm:prSet presAssocID="{161BBA9A-127F-4E68-ABD1-CB4A42312D74}" presName="parentTextBox" presStyleLbl="node1" presStyleIdx="0" presStyleCnt="3"/>
      <dgm:spPr/>
    </dgm:pt>
    <dgm:pt modelId="{782C7912-C9DA-4BB5-9EDF-F9376CC2468E}" type="pres">
      <dgm:prSet presAssocID="{1B2E2F7A-B2AC-406E-BDDF-A0F8D6883B24}" presName="sp" presStyleCnt="0"/>
      <dgm:spPr/>
    </dgm:pt>
    <dgm:pt modelId="{56220C3E-4942-4EAF-B04A-DE881FF92A81}" type="pres">
      <dgm:prSet presAssocID="{D76D4F3F-0315-49CC-9FEE-B8B42471E3DC}" presName="arrowAndChildren" presStyleCnt="0"/>
      <dgm:spPr/>
    </dgm:pt>
    <dgm:pt modelId="{0C713F04-BF88-4FD1-850A-F37CD0A16819}" type="pres">
      <dgm:prSet presAssocID="{D76D4F3F-0315-49CC-9FEE-B8B42471E3DC}" presName="parentTextArrow" presStyleLbl="node1" presStyleIdx="1" presStyleCnt="3"/>
      <dgm:spPr/>
    </dgm:pt>
    <dgm:pt modelId="{EF99F762-0E3A-46D5-B4D2-90F0D5307F80}" type="pres">
      <dgm:prSet presAssocID="{6295BA53-DFBF-4170-B759-A05960A04225}" presName="sp" presStyleCnt="0"/>
      <dgm:spPr/>
    </dgm:pt>
    <dgm:pt modelId="{BCAE90A5-6182-4113-8269-021C3FED1684}" type="pres">
      <dgm:prSet presAssocID="{9704DF0D-5DAF-41FA-8988-9EE712C18846}" presName="arrowAndChildren" presStyleCnt="0"/>
      <dgm:spPr/>
    </dgm:pt>
    <dgm:pt modelId="{AC343EB8-1AB5-4DC5-8EF5-9B5236BD8963}" type="pres">
      <dgm:prSet presAssocID="{9704DF0D-5DAF-41FA-8988-9EE712C18846}" presName="parentTextArrow" presStyleLbl="node1" presStyleIdx="2" presStyleCnt="3"/>
      <dgm:spPr/>
    </dgm:pt>
  </dgm:ptLst>
  <dgm:cxnLst>
    <dgm:cxn modelId="{1EBA8906-9FF9-40B2-86AE-7663C5310E9C}" type="presOf" srcId="{D76D4F3F-0315-49CC-9FEE-B8B42471E3DC}" destId="{0C713F04-BF88-4FD1-850A-F37CD0A16819}" srcOrd="0" destOrd="0" presId="urn:microsoft.com/office/officeart/2005/8/layout/process4"/>
    <dgm:cxn modelId="{75D50F0C-E6AE-4BAB-B2B0-8B038894947D}" srcId="{6C4FCEB0-5A4A-42BD-A75E-12B6C30F19A7}" destId="{161BBA9A-127F-4E68-ABD1-CB4A42312D74}" srcOrd="2" destOrd="0" parTransId="{63A78657-1352-4D21-BE94-2E6A44BB8A0A}" sibTransId="{5BE1F696-2F94-4BA7-94BB-C4BD5851440B}"/>
    <dgm:cxn modelId="{5241C028-E70C-40D9-8C76-837EC16C3D2D}" type="presOf" srcId="{161BBA9A-127F-4E68-ABD1-CB4A42312D74}" destId="{5061A67B-6DE9-475E-ABB5-99497762EB58}" srcOrd="0" destOrd="0" presId="urn:microsoft.com/office/officeart/2005/8/layout/process4"/>
    <dgm:cxn modelId="{318A565B-1447-406A-B7BE-2D1C097F558E}" type="presOf" srcId="{9704DF0D-5DAF-41FA-8988-9EE712C18846}" destId="{AC343EB8-1AB5-4DC5-8EF5-9B5236BD8963}" srcOrd="0" destOrd="0" presId="urn:microsoft.com/office/officeart/2005/8/layout/process4"/>
    <dgm:cxn modelId="{19E06368-D183-4780-B26C-7E13BB2FAC36}" srcId="{6C4FCEB0-5A4A-42BD-A75E-12B6C30F19A7}" destId="{D76D4F3F-0315-49CC-9FEE-B8B42471E3DC}" srcOrd="1" destOrd="0" parTransId="{3F1EB827-4C3E-4E41-8CC2-14C4F339DA57}" sibTransId="{1B2E2F7A-B2AC-406E-BDDF-A0F8D6883B24}"/>
    <dgm:cxn modelId="{E382A98C-9305-40F3-AFEC-045856804405}" type="presOf" srcId="{6C4FCEB0-5A4A-42BD-A75E-12B6C30F19A7}" destId="{7DDF0F2F-912A-44EC-8CC3-A945F9092324}" srcOrd="0" destOrd="0" presId="urn:microsoft.com/office/officeart/2005/8/layout/process4"/>
    <dgm:cxn modelId="{B398EE8E-3F17-40AC-8416-4BAD473AD828}" srcId="{6C4FCEB0-5A4A-42BD-A75E-12B6C30F19A7}" destId="{9704DF0D-5DAF-41FA-8988-9EE712C18846}" srcOrd="0" destOrd="0" parTransId="{6CFC3A79-4928-4439-9D05-96C6EC436A2C}" sibTransId="{6295BA53-DFBF-4170-B759-A05960A04225}"/>
    <dgm:cxn modelId="{23D8B316-6604-4AB6-BB44-6AEBABE7942F}" type="presParOf" srcId="{7DDF0F2F-912A-44EC-8CC3-A945F9092324}" destId="{EE58A6EF-6230-4B1B-9665-4E4EF3B5E9A3}" srcOrd="0" destOrd="0" presId="urn:microsoft.com/office/officeart/2005/8/layout/process4"/>
    <dgm:cxn modelId="{A5DC44B2-A4FA-4AEB-9923-C92199510A8D}" type="presParOf" srcId="{EE58A6EF-6230-4B1B-9665-4E4EF3B5E9A3}" destId="{5061A67B-6DE9-475E-ABB5-99497762EB58}" srcOrd="0" destOrd="0" presId="urn:microsoft.com/office/officeart/2005/8/layout/process4"/>
    <dgm:cxn modelId="{72DD3A5E-FAD4-4B19-B9F2-37A6270BF740}" type="presParOf" srcId="{7DDF0F2F-912A-44EC-8CC3-A945F9092324}" destId="{782C7912-C9DA-4BB5-9EDF-F9376CC2468E}" srcOrd="1" destOrd="0" presId="urn:microsoft.com/office/officeart/2005/8/layout/process4"/>
    <dgm:cxn modelId="{FD01DB6D-C076-44D3-B749-F3CDA65A8CD4}" type="presParOf" srcId="{7DDF0F2F-912A-44EC-8CC3-A945F9092324}" destId="{56220C3E-4942-4EAF-B04A-DE881FF92A81}" srcOrd="2" destOrd="0" presId="urn:microsoft.com/office/officeart/2005/8/layout/process4"/>
    <dgm:cxn modelId="{9E5D78E5-6BD2-4C7F-9304-E667B55C6BE9}" type="presParOf" srcId="{56220C3E-4942-4EAF-B04A-DE881FF92A81}" destId="{0C713F04-BF88-4FD1-850A-F37CD0A16819}" srcOrd="0" destOrd="0" presId="urn:microsoft.com/office/officeart/2005/8/layout/process4"/>
    <dgm:cxn modelId="{F5123C07-8779-460C-88A0-3561EDB3058E}" type="presParOf" srcId="{7DDF0F2F-912A-44EC-8CC3-A945F9092324}" destId="{EF99F762-0E3A-46D5-B4D2-90F0D5307F80}" srcOrd="3" destOrd="0" presId="urn:microsoft.com/office/officeart/2005/8/layout/process4"/>
    <dgm:cxn modelId="{92D54B3D-B3D8-4330-A5B1-9C25392DCD70}" type="presParOf" srcId="{7DDF0F2F-912A-44EC-8CC3-A945F9092324}" destId="{BCAE90A5-6182-4113-8269-021C3FED1684}" srcOrd="4" destOrd="0" presId="urn:microsoft.com/office/officeart/2005/8/layout/process4"/>
    <dgm:cxn modelId="{CAA6E028-43FB-446B-BBC0-9575947A50B5}" type="presParOf" srcId="{BCAE90A5-6182-4113-8269-021C3FED1684}" destId="{AC343EB8-1AB5-4DC5-8EF5-9B5236BD8963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52EC300-FCA5-4BE4-A51C-090EB4B1F71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8AEEE21-971C-4701-8CF9-A6817274B6B5}">
      <dgm:prSet/>
      <dgm:spPr/>
      <dgm:t>
        <a:bodyPr/>
        <a:lstStyle/>
        <a:p>
          <a:r>
            <a:rPr lang="en-US"/>
            <a:t>The EU (Withdrawal) Act 2018 took a snapshot of EU law as it applied at the end of 2020 and incorporated it into all domestic law as retained EU law.</a:t>
          </a:r>
        </a:p>
      </dgm:t>
    </dgm:pt>
    <dgm:pt modelId="{81034EFD-85CF-44D4-A64C-93837278BEC3}" type="parTrans" cxnId="{B27D8C0F-D03E-4D0C-86EF-C6273B00891B}">
      <dgm:prSet/>
      <dgm:spPr/>
      <dgm:t>
        <a:bodyPr/>
        <a:lstStyle/>
        <a:p>
          <a:endParaRPr lang="en-US"/>
        </a:p>
      </dgm:t>
    </dgm:pt>
    <dgm:pt modelId="{A8E927CE-0A95-4C02-AE0B-39E4D786323F}" type="sibTrans" cxnId="{B27D8C0F-D03E-4D0C-86EF-C6273B00891B}">
      <dgm:prSet/>
      <dgm:spPr/>
      <dgm:t>
        <a:bodyPr/>
        <a:lstStyle/>
        <a:p>
          <a:endParaRPr lang="en-US"/>
        </a:p>
      </dgm:t>
    </dgm:pt>
    <dgm:pt modelId="{777907DA-9394-4F3F-B7A6-BB3DBD2546BA}">
      <dgm:prSet/>
      <dgm:spPr/>
      <dgm:t>
        <a:bodyPr/>
        <a:lstStyle/>
        <a:p>
          <a:r>
            <a:rPr lang="en-US"/>
            <a:t>The Retained EU law (Revocation and Reform) Act 2023 then removed the special EU features like supremacy from 1 January 2024.</a:t>
          </a:r>
        </a:p>
      </dgm:t>
    </dgm:pt>
    <dgm:pt modelId="{062FB9F1-6A75-4B8F-A5CF-E596CD8E4C64}" type="parTrans" cxnId="{908F1024-4D1F-4E7A-AFF2-DF5988F3F588}">
      <dgm:prSet/>
      <dgm:spPr/>
      <dgm:t>
        <a:bodyPr/>
        <a:lstStyle/>
        <a:p>
          <a:endParaRPr lang="en-US"/>
        </a:p>
      </dgm:t>
    </dgm:pt>
    <dgm:pt modelId="{12EDF065-D59E-4ADD-B7E9-9CF06E426F83}" type="sibTrans" cxnId="{908F1024-4D1F-4E7A-AFF2-DF5988F3F588}">
      <dgm:prSet/>
      <dgm:spPr/>
      <dgm:t>
        <a:bodyPr/>
        <a:lstStyle/>
        <a:p>
          <a:endParaRPr lang="en-US"/>
        </a:p>
      </dgm:t>
    </dgm:pt>
    <dgm:pt modelId="{664015C8-BCCB-44C2-A76C-7A21204DFD55}">
      <dgm:prSet/>
      <dgm:spPr/>
      <dgm:t>
        <a:bodyPr/>
        <a:lstStyle/>
        <a:p>
          <a:r>
            <a:rPr lang="en-US"/>
            <a:t>In practice, many EU based standards remain in force as they were copied across and have not yet been replaced</a:t>
          </a:r>
        </a:p>
      </dgm:t>
    </dgm:pt>
    <dgm:pt modelId="{BF535CFA-D411-45C4-BAE9-E9AB9D1D350F}" type="parTrans" cxnId="{E677FFE0-41FE-4D6D-B4EB-3C599636DE9A}">
      <dgm:prSet/>
      <dgm:spPr/>
      <dgm:t>
        <a:bodyPr/>
        <a:lstStyle/>
        <a:p>
          <a:endParaRPr lang="en-US"/>
        </a:p>
      </dgm:t>
    </dgm:pt>
    <dgm:pt modelId="{0213B0A0-0971-4114-AE60-1CFDAD45BEB3}" type="sibTrans" cxnId="{E677FFE0-41FE-4D6D-B4EB-3C599636DE9A}">
      <dgm:prSet/>
      <dgm:spPr/>
      <dgm:t>
        <a:bodyPr/>
        <a:lstStyle/>
        <a:p>
          <a:endParaRPr lang="en-US"/>
        </a:p>
      </dgm:t>
    </dgm:pt>
    <dgm:pt modelId="{5C665232-4997-4170-9458-9BF9C4D7DF4C}" type="pres">
      <dgm:prSet presAssocID="{852EC300-FCA5-4BE4-A51C-090EB4B1F719}" presName="linear" presStyleCnt="0">
        <dgm:presLayoutVars>
          <dgm:animLvl val="lvl"/>
          <dgm:resizeHandles val="exact"/>
        </dgm:presLayoutVars>
      </dgm:prSet>
      <dgm:spPr/>
    </dgm:pt>
    <dgm:pt modelId="{E06474F2-389A-424A-9491-FA500F5FEEC3}" type="pres">
      <dgm:prSet presAssocID="{88AEEE21-971C-4701-8CF9-A6817274B6B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C27AD0C-B1EC-4787-B766-A92C1082C1C5}" type="pres">
      <dgm:prSet presAssocID="{A8E927CE-0A95-4C02-AE0B-39E4D786323F}" presName="spacer" presStyleCnt="0"/>
      <dgm:spPr/>
    </dgm:pt>
    <dgm:pt modelId="{B21030AC-8EE7-4022-8785-7A4C34C8E66B}" type="pres">
      <dgm:prSet presAssocID="{777907DA-9394-4F3F-B7A6-BB3DBD2546B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FC1D6D7-05BE-4B90-9690-6BC03E26206A}" type="pres">
      <dgm:prSet presAssocID="{12EDF065-D59E-4ADD-B7E9-9CF06E426F83}" presName="spacer" presStyleCnt="0"/>
      <dgm:spPr/>
    </dgm:pt>
    <dgm:pt modelId="{A8F259B8-4351-4376-B9C5-594B02E070AC}" type="pres">
      <dgm:prSet presAssocID="{664015C8-BCCB-44C2-A76C-7A21204DFD5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94C1C00-EC9F-41FC-AAC0-64F293F50860}" type="presOf" srcId="{777907DA-9394-4F3F-B7A6-BB3DBD2546BA}" destId="{B21030AC-8EE7-4022-8785-7A4C34C8E66B}" srcOrd="0" destOrd="0" presId="urn:microsoft.com/office/officeart/2005/8/layout/vList2"/>
    <dgm:cxn modelId="{B27D8C0F-D03E-4D0C-86EF-C6273B00891B}" srcId="{852EC300-FCA5-4BE4-A51C-090EB4B1F719}" destId="{88AEEE21-971C-4701-8CF9-A6817274B6B5}" srcOrd="0" destOrd="0" parTransId="{81034EFD-85CF-44D4-A64C-93837278BEC3}" sibTransId="{A8E927CE-0A95-4C02-AE0B-39E4D786323F}"/>
    <dgm:cxn modelId="{908F1024-4D1F-4E7A-AFF2-DF5988F3F588}" srcId="{852EC300-FCA5-4BE4-A51C-090EB4B1F719}" destId="{777907DA-9394-4F3F-B7A6-BB3DBD2546BA}" srcOrd="1" destOrd="0" parTransId="{062FB9F1-6A75-4B8F-A5CF-E596CD8E4C64}" sibTransId="{12EDF065-D59E-4ADD-B7E9-9CF06E426F83}"/>
    <dgm:cxn modelId="{6F36E141-6A78-4CAC-BBF0-D3059344E2F1}" type="presOf" srcId="{88AEEE21-971C-4701-8CF9-A6817274B6B5}" destId="{E06474F2-389A-424A-9491-FA500F5FEEC3}" srcOrd="0" destOrd="0" presId="urn:microsoft.com/office/officeart/2005/8/layout/vList2"/>
    <dgm:cxn modelId="{F6E8C9AE-20DA-4CE9-8706-0A161F557D81}" type="presOf" srcId="{664015C8-BCCB-44C2-A76C-7A21204DFD55}" destId="{A8F259B8-4351-4376-B9C5-594B02E070AC}" srcOrd="0" destOrd="0" presId="urn:microsoft.com/office/officeart/2005/8/layout/vList2"/>
    <dgm:cxn modelId="{7C90FCE0-FA67-47F4-86D0-55523540ADD5}" type="presOf" srcId="{852EC300-FCA5-4BE4-A51C-090EB4B1F719}" destId="{5C665232-4997-4170-9458-9BF9C4D7DF4C}" srcOrd="0" destOrd="0" presId="urn:microsoft.com/office/officeart/2005/8/layout/vList2"/>
    <dgm:cxn modelId="{E677FFE0-41FE-4D6D-B4EB-3C599636DE9A}" srcId="{852EC300-FCA5-4BE4-A51C-090EB4B1F719}" destId="{664015C8-BCCB-44C2-A76C-7A21204DFD55}" srcOrd="2" destOrd="0" parTransId="{BF535CFA-D411-45C4-BAE9-E9AB9D1D350F}" sibTransId="{0213B0A0-0971-4114-AE60-1CFDAD45BEB3}"/>
    <dgm:cxn modelId="{AFDEBD16-E9E9-4288-8332-FB4516D242FF}" type="presParOf" srcId="{5C665232-4997-4170-9458-9BF9C4D7DF4C}" destId="{E06474F2-389A-424A-9491-FA500F5FEEC3}" srcOrd="0" destOrd="0" presId="urn:microsoft.com/office/officeart/2005/8/layout/vList2"/>
    <dgm:cxn modelId="{F5B612A3-0E35-4EE1-9D68-EE40533EB691}" type="presParOf" srcId="{5C665232-4997-4170-9458-9BF9C4D7DF4C}" destId="{FC27AD0C-B1EC-4787-B766-A92C1082C1C5}" srcOrd="1" destOrd="0" presId="urn:microsoft.com/office/officeart/2005/8/layout/vList2"/>
    <dgm:cxn modelId="{ECECE55E-34D6-4E09-9F02-8202F0A91843}" type="presParOf" srcId="{5C665232-4997-4170-9458-9BF9C4D7DF4C}" destId="{B21030AC-8EE7-4022-8785-7A4C34C8E66B}" srcOrd="2" destOrd="0" presId="urn:microsoft.com/office/officeart/2005/8/layout/vList2"/>
    <dgm:cxn modelId="{796552E3-0361-4A2B-A158-32C2346D1763}" type="presParOf" srcId="{5C665232-4997-4170-9458-9BF9C4D7DF4C}" destId="{CFC1D6D7-05BE-4B90-9690-6BC03E26206A}" srcOrd="3" destOrd="0" presId="urn:microsoft.com/office/officeart/2005/8/layout/vList2"/>
    <dgm:cxn modelId="{0DE81EAA-8B22-4223-9D0D-C1815974A3FB}" type="presParOf" srcId="{5C665232-4997-4170-9458-9BF9C4D7DF4C}" destId="{A8F259B8-4351-4376-B9C5-594B02E070A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F1FCB81D-F4B6-4E2E-91DD-E6A2BA230D5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C473A63-F51C-4592-9BEA-67562D86E411}">
      <dgm:prSet/>
      <dgm:spPr/>
      <dgm:t>
        <a:bodyPr/>
        <a:lstStyle/>
        <a:p>
          <a:r>
            <a:rPr lang="en-US"/>
            <a:t>The European Union, especially after the UK signed the Social Chapter of the Maastricht Treaty</a:t>
          </a:r>
        </a:p>
      </dgm:t>
    </dgm:pt>
    <dgm:pt modelId="{52A20F59-4B11-443A-A60A-908D1E6E6831}" type="parTrans" cxnId="{9CAEC832-0FCD-46E4-B18C-A0FCC3861835}">
      <dgm:prSet/>
      <dgm:spPr/>
      <dgm:t>
        <a:bodyPr/>
        <a:lstStyle/>
        <a:p>
          <a:endParaRPr lang="en-US"/>
        </a:p>
      </dgm:t>
    </dgm:pt>
    <dgm:pt modelId="{3023FD3A-0CDD-4F09-8EA2-446ABF4CA48A}" type="sibTrans" cxnId="{9CAEC832-0FCD-46E4-B18C-A0FCC3861835}">
      <dgm:prSet/>
      <dgm:spPr/>
      <dgm:t>
        <a:bodyPr/>
        <a:lstStyle/>
        <a:p>
          <a:endParaRPr lang="en-US"/>
        </a:p>
      </dgm:t>
    </dgm:pt>
    <dgm:pt modelId="{010AD50C-489B-404D-AE82-D44012D8020B}">
      <dgm:prSet/>
      <dgm:spPr/>
      <dgm:t>
        <a:bodyPr/>
        <a:lstStyle/>
        <a:p>
          <a:r>
            <a:rPr lang="en-US"/>
            <a:t>Decline of Trade Unions and Collective Bargaining</a:t>
          </a:r>
        </a:p>
      </dgm:t>
    </dgm:pt>
    <dgm:pt modelId="{91DA6DD7-870E-4FF5-A4C7-DE6B449BB061}" type="parTrans" cxnId="{47C0C4E3-AE9F-45E1-B166-599ED8272358}">
      <dgm:prSet/>
      <dgm:spPr/>
      <dgm:t>
        <a:bodyPr/>
        <a:lstStyle/>
        <a:p>
          <a:endParaRPr lang="en-US"/>
        </a:p>
      </dgm:t>
    </dgm:pt>
    <dgm:pt modelId="{097283E4-0CB6-4A65-99A4-8504148C6962}" type="sibTrans" cxnId="{47C0C4E3-AE9F-45E1-B166-599ED8272358}">
      <dgm:prSet/>
      <dgm:spPr/>
      <dgm:t>
        <a:bodyPr/>
        <a:lstStyle/>
        <a:p>
          <a:endParaRPr lang="en-US"/>
        </a:p>
      </dgm:t>
    </dgm:pt>
    <dgm:pt modelId="{1A715D9B-79FC-4649-9608-E4F40540150B}">
      <dgm:prSet/>
      <dgm:spPr/>
      <dgm:t>
        <a:bodyPr/>
        <a:lstStyle/>
        <a:p>
          <a:r>
            <a:rPr lang="en-US"/>
            <a:t>Economic Policy </a:t>
          </a:r>
        </a:p>
      </dgm:t>
    </dgm:pt>
    <dgm:pt modelId="{6DDF3E8F-E1FB-4AE9-972E-4791A52655C7}" type="parTrans" cxnId="{F488E5B8-7C94-42EA-9448-0132813213AB}">
      <dgm:prSet/>
      <dgm:spPr/>
      <dgm:t>
        <a:bodyPr/>
        <a:lstStyle/>
        <a:p>
          <a:endParaRPr lang="en-US"/>
        </a:p>
      </dgm:t>
    </dgm:pt>
    <dgm:pt modelId="{E614DC03-483C-4204-910E-B7FF95F5C294}" type="sibTrans" cxnId="{F488E5B8-7C94-42EA-9448-0132813213AB}">
      <dgm:prSet/>
      <dgm:spPr/>
      <dgm:t>
        <a:bodyPr/>
        <a:lstStyle/>
        <a:p>
          <a:endParaRPr lang="en-US"/>
        </a:p>
      </dgm:t>
    </dgm:pt>
    <dgm:pt modelId="{743FE9E1-919E-4B7A-AE03-2D021DD7D835}">
      <dgm:prSet/>
      <dgm:spPr/>
      <dgm:t>
        <a:bodyPr/>
        <a:lstStyle/>
        <a:p>
          <a:r>
            <a:rPr lang="en-US"/>
            <a:t>The age of regulation </a:t>
          </a:r>
        </a:p>
      </dgm:t>
    </dgm:pt>
    <dgm:pt modelId="{92024C8B-C7AD-4296-9268-B5F33F5B6C08}" type="parTrans" cxnId="{4F5F4FB8-72A0-44FF-99FA-A7E3104E273E}">
      <dgm:prSet/>
      <dgm:spPr/>
      <dgm:t>
        <a:bodyPr/>
        <a:lstStyle/>
        <a:p>
          <a:endParaRPr lang="en-US"/>
        </a:p>
      </dgm:t>
    </dgm:pt>
    <dgm:pt modelId="{ADDE525D-CD2D-4467-8EDE-8825269AABBC}" type="sibTrans" cxnId="{4F5F4FB8-72A0-44FF-99FA-A7E3104E273E}">
      <dgm:prSet/>
      <dgm:spPr/>
      <dgm:t>
        <a:bodyPr/>
        <a:lstStyle/>
        <a:p>
          <a:endParaRPr lang="en-US"/>
        </a:p>
      </dgm:t>
    </dgm:pt>
    <dgm:pt modelId="{20644831-8282-47B4-98F6-22DDCB915D5B}">
      <dgm:prSet/>
      <dgm:spPr/>
      <dgm:t>
        <a:bodyPr/>
        <a:lstStyle/>
        <a:p>
          <a:r>
            <a:rPr lang="en-US"/>
            <a:t>Political expediency </a:t>
          </a:r>
        </a:p>
      </dgm:t>
    </dgm:pt>
    <dgm:pt modelId="{8721F740-5777-452C-8E88-632B3C5634C8}" type="parTrans" cxnId="{5EE93060-197F-4458-B6E1-51C0C8324212}">
      <dgm:prSet/>
      <dgm:spPr/>
      <dgm:t>
        <a:bodyPr/>
        <a:lstStyle/>
        <a:p>
          <a:endParaRPr lang="en-US"/>
        </a:p>
      </dgm:t>
    </dgm:pt>
    <dgm:pt modelId="{7A2DC5F6-A00F-4B77-927C-AA3AA640687C}" type="sibTrans" cxnId="{5EE93060-197F-4458-B6E1-51C0C8324212}">
      <dgm:prSet/>
      <dgm:spPr/>
      <dgm:t>
        <a:bodyPr/>
        <a:lstStyle/>
        <a:p>
          <a:endParaRPr lang="en-US"/>
        </a:p>
      </dgm:t>
    </dgm:pt>
    <dgm:pt modelId="{34907529-0FDE-4A68-880F-A4B1ACE0D6A8}" type="pres">
      <dgm:prSet presAssocID="{F1FCB81D-F4B6-4E2E-91DD-E6A2BA230D59}" presName="linear" presStyleCnt="0">
        <dgm:presLayoutVars>
          <dgm:animLvl val="lvl"/>
          <dgm:resizeHandles val="exact"/>
        </dgm:presLayoutVars>
      </dgm:prSet>
      <dgm:spPr/>
    </dgm:pt>
    <dgm:pt modelId="{AECDB398-3EB7-4FDC-B059-79D8F90E50DD}" type="pres">
      <dgm:prSet presAssocID="{5C473A63-F51C-4592-9BEA-67562D86E41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BA6F8C5-15B7-4D3C-BDCA-A33153762300}" type="pres">
      <dgm:prSet presAssocID="{3023FD3A-0CDD-4F09-8EA2-446ABF4CA48A}" presName="spacer" presStyleCnt="0"/>
      <dgm:spPr/>
    </dgm:pt>
    <dgm:pt modelId="{062AFBDB-A5C7-48F9-B82A-1FC4B6722850}" type="pres">
      <dgm:prSet presAssocID="{010AD50C-489B-404D-AE82-D44012D8020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521318B-15CE-44DD-BE60-EB973A405490}" type="pres">
      <dgm:prSet presAssocID="{097283E4-0CB6-4A65-99A4-8504148C6962}" presName="spacer" presStyleCnt="0"/>
      <dgm:spPr/>
    </dgm:pt>
    <dgm:pt modelId="{503E59D0-DBE3-4717-BB59-1E9C601C49F7}" type="pres">
      <dgm:prSet presAssocID="{1A715D9B-79FC-4649-9608-E4F40540150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E0B5252-CD24-4707-979B-2F09BF35AD51}" type="pres">
      <dgm:prSet presAssocID="{E614DC03-483C-4204-910E-B7FF95F5C294}" presName="spacer" presStyleCnt="0"/>
      <dgm:spPr/>
    </dgm:pt>
    <dgm:pt modelId="{7ACCA620-DE37-472D-9BD2-B64FFD37E3F4}" type="pres">
      <dgm:prSet presAssocID="{743FE9E1-919E-4B7A-AE03-2D021DD7D83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6417768-A023-44D0-84A6-158A6ADE57AE}" type="pres">
      <dgm:prSet presAssocID="{ADDE525D-CD2D-4467-8EDE-8825269AABBC}" presName="spacer" presStyleCnt="0"/>
      <dgm:spPr/>
    </dgm:pt>
    <dgm:pt modelId="{D36B3F52-BA7B-4B35-B740-98C9F7D50A54}" type="pres">
      <dgm:prSet presAssocID="{20644831-8282-47B4-98F6-22DDCB915D5B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CAEC832-0FCD-46E4-B18C-A0FCC3861835}" srcId="{F1FCB81D-F4B6-4E2E-91DD-E6A2BA230D59}" destId="{5C473A63-F51C-4592-9BEA-67562D86E411}" srcOrd="0" destOrd="0" parTransId="{52A20F59-4B11-443A-A60A-908D1E6E6831}" sibTransId="{3023FD3A-0CDD-4F09-8EA2-446ABF4CA48A}"/>
    <dgm:cxn modelId="{5EE93060-197F-4458-B6E1-51C0C8324212}" srcId="{F1FCB81D-F4B6-4E2E-91DD-E6A2BA230D59}" destId="{20644831-8282-47B4-98F6-22DDCB915D5B}" srcOrd="4" destOrd="0" parTransId="{8721F740-5777-452C-8E88-632B3C5634C8}" sibTransId="{7A2DC5F6-A00F-4B77-927C-AA3AA640687C}"/>
    <dgm:cxn modelId="{551BC873-9A53-4AE5-A7AC-5D790A8FFEAA}" type="presOf" srcId="{20644831-8282-47B4-98F6-22DDCB915D5B}" destId="{D36B3F52-BA7B-4B35-B740-98C9F7D50A54}" srcOrd="0" destOrd="0" presId="urn:microsoft.com/office/officeart/2005/8/layout/vList2"/>
    <dgm:cxn modelId="{F344C057-A7F3-4BE9-942D-6695DC2F65DE}" type="presOf" srcId="{1A715D9B-79FC-4649-9608-E4F40540150B}" destId="{503E59D0-DBE3-4717-BB59-1E9C601C49F7}" srcOrd="0" destOrd="0" presId="urn:microsoft.com/office/officeart/2005/8/layout/vList2"/>
    <dgm:cxn modelId="{BC27D259-3E3B-4D01-81B0-7BD8DA5210E4}" type="presOf" srcId="{743FE9E1-919E-4B7A-AE03-2D021DD7D835}" destId="{7ACCA620-DE37-472D-9BD2-B64FFD37E3F4}" srcOrd="0" destOrd="0" presId="urn:microsoft.com/office/officeart/2005/8/layout/vList2"/>
    <dgm:cxn modelId="{4F5F4FB8-72A0-44FF-99FA-A7E3104E273E}" srcId="{F1FCB81D-F4B6-4E2E-91DD-E6A2BA230D59}" destId="{743FE9E1-919E-4B7A-AE03-2D021DD7D835}" srcOrd="3" destOrd="0" parTransId="{92024C8B-C7AD-4296-9268-B5F33F5B6C08}" sibTransId="{ADDE525D-CD2D-4467-8EDE-8825269AABBC}"/>
    <dgm:cxn modelId="{F488E5B8-7C94-42EA-9448-0132813213AB}" srcId="{F1FCB81D-F4B6-4E2E-91DD-E6A2BA230D59}" destId="{1A715D9B-79FC-4649-9608-E4F40540150B}" srcOrd="2" destOrd="0" parTransId="{6DDF3E8F-E1FB-4AE9-972E-4791A52655C7}" sibTransId="{E614DC03-483C-4204-910E-B7FF95F5C294}"/>
    <dgm:cxn modelId="{2AFF56BB-40B1-490D-8E6F-2AE64638BD90}" type="presOf" srcId="{5C473A63-F51C-4592-9BEA-67562D86E411}" destId="{AECDB398-3EB7-4FDC-B059-79D8F90E50DD}" srcOrd="0" destOrd="0" presId="urn:microsoft.com/office/officeart/2005/8/layout/vList2"/>
    <dgm:cxn modelId="{5FBB59BB-D7B4-49B2-9212-A80C9E23F2C9}" type="presOf" srcId="{010AD50C-489B-404D-AE82-D44012D8020B}" destId="{062AFBDB-A5C7-48F9-B82A-1FC4B6722850}" srcOrd="0" destOrd="0" presId="urn:microsoft.com/office/officeart/2005/8/layout/vList2"/>
    <dgm:cxn modelId="{2E2313DB-D0FF-4E9C-B801-2166D9478F15}" type="presOf" srcId="{F1FCB81D-F4B6-4E2E-91DD-E6A2BA230D59}" destId="{34907529-0FDE-4A68-880F-A4B1ACE0D6A8}" srcOrd="0" destOrd="0" presId="urn:microsoft.com/office/officeart/2005/8/layout/vList2"/>
    <dgm:cxn modelId="{47C0C4E3-AE9F-45E1-B166-599ED8272358}" srcId="{F1FCB81D-F4B6-4E2E-91DD-E6A2BA230D59}" destId="{010AD50C-489B-404D-AE82-D44012D8020B}" srcOrd="1" destOrd="0" parTransId="{91DA6DD7-870E-4FF5-A4C7-DE6B449BB061}" sibTransId="{097283E4-0CB6-4A65-99A4-8504148C6962}"/>
    <dgm:cxn modelId="{A0414B39-D9BF-47A1-9598-A6DC59E76930}" type="presParOf" srcId="{34907529-0FDE-4A68-880F-A4B1ACE0D6A8}" destId="{AECDB398-3EB7-4FDC-B059-79D8F90E50DD}" srcOrd="0" destOrd="0" presId="urn:microsoft.com/office/officeart/2005/8/layout/vList2"/>
    <dgm:cxn modelId="{C58892DE-F25F-45ED-B724-60680B5B903A}" type="presParOf" srcId="{34907529-0FDE-4A68-880F-A4B1ACE0D6A8}" destId="{EBA6F8C5-15B7-4D3C-BDCA-A33153762300}" srcOrd="1" destOrd="0" presId="urn:microsoft.com/office/officeart/2005/8/layout/vList2"/>
    <dgm:cxn modelId="{B8EC6849-8FCF-4F3C-82DD-1C979BCCB9CA}" type="presParOf" srcId="{34907529-0FDE-4A68-880F-A4B1ACE0D6A8}" destId="{062AFBDB-A5C7-48F9-B82A-1FC4B6722850}" srcOrd="2" destOrd="0" presId="urn:microsoft.com/office/officeart/2005/8/layout/vList2"/>
    <dgm:cxn modelId="{216095F7-3906-4850-BA2B-9D896A0C0842}" type="presParOf" srcId="{34907529-0FDE-4A68-880F-A4B1ACE0D6A8}" destId="{0521318B-15CE-44DD-BE60-EB973A405490}" srcOrd="3" destOrd="0" presId="urn:microsoft.com/office/officeart/2005/8/layout/vList2"/>
    <dgm:cxn modelId="{96C31828-9B7A-4C17-9689-74F3B52704F7}" type="presParOf" srcId="{34907529-0FDE-4A68-880F-A4B1ACE0D6A8}" destId="{503E59D0-DBE3-4717-BB59-1E9C601C49F7}" srcOrd="4" destOrd="0" presId="urn:microsoft.com/office/officeart/2005/8/layout/vList2"/>
    <dgm:cxn modelId="{45CE633B-2A6C-48A3-A502-2098A539C967}" type="presParOf" srcId="{34907529-0FDE-4A68-880F-A4B1ACE0D6A8}" destId="{BE0B5252-CD24-4707-979B-2F09BF35AD51}" srcOrd="5" destOrd="0" presId="urn:microsoft.com/office/officeart/2005/8/layout/vList2"/>
    <dgm:cxn modelId="{CF5AAB07-5F25-4BBA-B0C5-58544724D657}" type="presParOf" srcId="{34907529-0FDE-4A68-880F-A4B1ACE0D6A8}" destId="{7ACCA620-DE37-472D-9BD2-B64FFD37E3F4}" srcOrd="6" destOrd="0" presId="urn:microsoft.com/office/officeart/2005/8/layout/vList2"/>
    <dgm:cxn modelId="{F4E48C76-E355-48A1-9A17-C89BC0992824}" type="presParOf" srcId="{34907529-0FDE-4A68-880F-A4B1ACE0D6A8}" destId="{A6417768-A023-44D0-84A6-158A6ADE57AE}" srcOrd="7" destOrd="0" presId="urn:microsoft.com/office/officeart/2005/8/layout/vList2"/>
    <dgm:cxn modelId="{44AFCD29-3E6D-4F29-AEDC-28E5228FD322}" type="presParOf" srcId="{34907529-0FDE-4A68-880F-A4B1ACE0D6A8}" destId="{D36B3F52-BA7B-4B35-B740-98C9F7D50A5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ACC8F541-AEB0-4C67-81BA-D589F670EF2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7A6D8F4-B063-491E-BB90-CE6F76F9968A}">
      <dgm:prSet/>
      <dgm:spPr/>
      <dgm:t>
        <a:bodyPr/>
        <a:lstStyle/>
        <a:p>
          <a:r>
            <a:rPr lang="en-US"/>
            <a:t>Transparency</a:t>
          </a:r>
        </a:p>
      </dgm:t>
    </dgm:pt>
    <dgm:pt modelId="{F0322478-8925-4B67-8E34-FCFC6E92A7A7}" type="parTrans" cxnId="{97A456C3-E652-42D8-A064-F688A3510A6E}">
      <dgm:prSet/>
      <dgm:spPr/>
      <dgm:t>
        <a:bodyPr/>
        <a:lstStyle/>
        <a:p>
          <a:endParaRPr lang="en-US"/>
        </a:p>
      </dgm:t>
    </dgm:pt>
    <dgm:pt modelId="{8263B426-3DCA-41AB-AC9D-7B010E9149C7}" type="sibTrans" cxnId="{97A456C3-E652-42D8-A064-F688A3510A6E}">
      <dgm:prSet/>
      <dgm:spPr/>
      <dgm:t>
        <a:bodyPr/>
        <a:lstStyle/>
        <a:p>
          <a:endParaRPr lang="en-US"/>
        </a:p>
      </dgm:t>
    </dgm:pt>
    <dgm:pt modelId="{D7986EDB-C88B-49A4-AABF-EB479773E271}">
      <dgm:prSet/>
      <dgm:spPr/>
      <dgm:t>
        <a:bodyPr/>
        <a:lstStyle/>
        <a:p>
          <a:r>
            <a:rPr lang="en-US"/>
            <a:t>Accountability</a:t>
          </a:r>
        </a:p>
      </dgm:t>
    </dgm:pt>
    <dgm:pt modelId="{0EAFF4A5-504D-445E-83A3-5CB43086DDB5}" type="parTrans" cxnId="{CCE4B5E2-4BBD-4F4F-BEBA-907A1DE4630C}">
      <dgm:prSet/>
      <dgm:spPr/>
      <dgm:t>
        <a:bodyPr/>
        <a:lstStyle/>
        <a:p>
          <a:endParaRPr lang="en-US"/>
        </a:p>
      </dgm:t>
    </dgm:pt>
    <dgm:pt modelId="{4B37C5FF-15D4-4E13-9D1C-F012EF7777AA}" type="sibTrans" cxnId="{CCE4B5E2-4BBD-4F4F-BEBA-907A1DE4630C}">
      <dgm:prSet/>
      <dgm:spPr/>
      <dgm:t>
        <a:bodyPr/>
        <a:lstStyle/>
        <a:p>
          <a:endParaRPr lang="en-US"/>
        </a:p>
      </dgm:t>
    </dgm:pt>
    <dgm:pt modelId="{72CE0314-FEB8-4E1A-BFEA-B2330625DCDD}">
      <dgm:prSet/>
      <dgm:spPr/>
      <dgm:t>
        <a:bodyPr/>
        <a:lstStyle/>
        <a:p>
          <a:r>
            <a:rPr lang="en-US"/>
            <a:t>Proportionality </a:t>
          </a:r>
        </a:p>
      </dgm:t>
    </dgm:pt>
    <dgm:pt modelId="{8435ABDB-443C-450D-A895-77804B5B7738}" type="parTrans" cxnId="{EC9FBA2A-E221-4667-B920-1D88DD944CB1}">
      <dgm:prSet/>
      <dgm:spPr/>
      <dgm:t>
        <a:bodyPr/>
        <a:lstStyle/>
        <a:p>
          <a:endParaRPr lang="en-US"/>
        </a:p>
      </dgm:t>
    </dgm:pt>
    <dgm:pt modelId="{FE4F37CE-DF16-4358-96E2-838FE4679B59}" type="sibTrans" cxnId="{EC9FBA2A-E221-4667-B920-1D88DD944CB1}">
      <dgm:prSet/>
      <dgm:spPr/>
      <dgm:t>
        <a:bodyPr/>
        <a:lstStyle/>
        <a:p>
          <a:endParaRPr lang="en-US"/>
        </a:p>
      </dgm:t>
    </dgm:pt>
    <dgm:pt modelId="{A84C1B91-F62F-4C8F-9AAD-376592D35344}">
      <dgm:prSet/>
      <dgm:spPr/>
      <dgm:t>
        <a:bodyPr/>
        <a:lstStyle/>
        <a:p>
          <a:r>
            <a:rPr lang="en-US"/>
            <a:t>Consistency</a:t>
          </a:r>
        </a:p>
      </dgm:t>
    </dgm:pt>
    <dgm:pt modelId="{0BAB0EC7-827C-411D-B39A-D85848BD1707}" type="parTrans" cxnId="{63883D34-D535-45AA-9B54-0E4DEE2D1CCD}">
      <dgm:prSet/>
      <dgm:spPr/>
      <dgm:t>
        <a:bodyPr/>
        <a:lstStyle/>
        <a:p>
          <a:endParaRPr lang="en-US"/>
        </a:p>
      </dgm:t>
    </dgm:pt>
    <dgm:pt modelId="{31F07EBF-D10F-47B5-B13E-237FFC9360E3}" type="sibTrans" cxnId="{63883D34-D535-45AA-9B54-0E4DEE2D1CCD}">
      <dgm:prSet/>
      <dgm:spPr/>
      <dgm:t>
        <a:bodyPr/>
        <a:lstStyle/>
        <a:p>
          <a:endParaRPr lang="en-US"/>
        </a:p>
      </dgm:t>
    </dgm:pt>
    <dgm:pt modelId="{17E2C6DD-4504-4DAB-B86E-1CD005F5F7A3}">
      <dgm:prSet/>
      <dgm:spPr/>
      <dgm:t>
        <a:bodyPr/>
        <a:lstStyle/>
        <a:p>
          <a:r>
            <a:rPr lang="en-US"/>
            <a:t>Targeting</a:t>
          </a:r>
        </a:p>
      </dgm:t>
    </dgm:pt>
    <dgm:pt modelId="{5AD7A2D3-CDEE-4BE3-BFCE-126997BBEF16}" type="parTrans" cxnId="{C61B41E2-6E8C-4572-B387-64F919868BBE}">
      <dgm:prSet/>
      <dgm:spPr/>
      <dgm:t>
        <a:bodyPr/>
        <a:lstStyle/>
        <a:p>
          <a:endParaRPr lang="en-US"/>
        </a:p>
      </dgm:t>
    </dgm:pt>
    <dgm:pt modelId="{375C0438-BD97-4242-B1FB-FCB7440D5E6F}" type="sibTrans" cxnId="{C61B41E2-6E8C-4572-B387-64F919868BBE}">
      <dgm:prSet/>
      <dgm:spPr/>
      <dgm:t>
        <a:bodyPr/>
        <a:lstStyle/>
        <a:p>
          <a:endParaRPr lang="en-US"/>
        </a:p>
      </dgm:t>
    </dgm:pt>
    <dgm:pt modelId="{28C0C252-B99B-43B2-A608-5C6D3C443D26}" type="pres">
      <dgm:prSet presAssocID="{ACC8F541-AEB0-4C67-81BA-D589F670EF2E}" presName="root" presStyleCnt="0">
        <dgm:presLayoutVars>
          <dgm:dir/>
          <dgm:resizeHandles val="exact"/>
        </dgm:presLayoutVars>
      </dgm:prSet>
      <dgm:spPr/>
    </dgm:pt>
    <dgm:pt modelId="{4079DBA3-3EBC-48F3-B7A4-8761A57F03D7}" type="pres">
      <dgm:prSet presAssocID="{27A6D8F4-B063-491E-BB90-CE6F76F9968A}" presName="compNode" presStyleCnt="0"/>
      <dgm:spPr/>
    </dgm:pt>
    <dgm:pt modelId="{C629EB5F-5035-4F0C-873C-991A8763EF0E}" type="pres">
      <dgm:prSet presAssocID="{27A6D8F4-B063-491E-BB90-CE6F76F9968A}" presName="bgRect" presStyleLbl="bgShp" presStyleIdx="0" presStyleCnt="5"/>
      <dgm:spPr/>
    </dgm:pt>
    <dgm:pt modelId="{4705025B-D3DF-4134-BAB5-74D1DD22D1C3}" type="pres">
      <dgm:prSet presAssocID="{27A6D8F4-B063-491E-BB90-CE6F76F9968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A6409B08-B91A-47C0-B4AA-E3A69BFD9AB6}" type="pres">
      <dgm:prSet presAssocID="{27A6D8F4-B063-491E-BB90-CE6F76F9968A}" presName="spaceRect" presStyleCnt="0"/>
      <dgm:spPr/>
    </dgm:pt>
    <dgm:pt modelId="{D56F5F5E-C821-44D3-A56D-F9A02DCFAC6B}" type="pres">
      <dgm:prSet presAssocID="{27A6D8F4-B063-491E-BB90-CE6F76F9968A}" presName="parTx" presStyleLbl="revTx" presStyleIdx="0" presStyleCnt="5">
        <dgm:presLayoutVars>
          <dgm:chMax val="0"/>
          <dgm:chPref val="0"/>
        </dgm:presLayoutVars>
      </dgm:prSet>
      <dgm:spPr/>
    </dgm:pt>
    <dgm:pt modelId="{09F8E445-5AED-4E91-AB50-AF96EE5E90BD}" type="pres">
      <dgm:prSet presAssocID="{8263B426-3DCA-41AB-AC9D-7B010E9149C7}" presName="sibTrans" presStyleCnt="0"/>
      <dgm:spPr/>
    </dgm:pt>
    <dgm:pt modelId="{C598355C-5165-4597-A502-6184572F6DA1}" type="pres">
      <dgm:prSet presAssocID="{D7986EDB-C88B-49A4-AABF-EB479773E271}" presName="compNode" presStyleCnt="0"/>
      <dgm:spPr/>
    </dgm:pt>
    <dgm:pt modelId="{F3908071-3AFA-4457-9D3E-1F497975DD6C}" type="pres">
      <dgm:prSet presAssocID="{D7986EDB-C88B-49A4-AABF-EB479773E271}" presName="bgRect" presStyleLbl="bgShp" presStyleIdx="1" presStyleCnt="5"/>
      <dgm:spPr/>
    </dgm:pt>
    <dgm:pt modelId="{E3D387F1-CAD0-48A5-AE7B-F75D2D2C3BEE}" type="pres">
      <dgm:prSet presAssocID="{D7986EDB-C88B-49A4-AABF-EB479773E27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E2ACD13F-F768-434D-8811-ABE67E772986}" type="pres">
      <dgm:prSet presAssocID="{D7986EDB-C88B-49A4-AABF-EB479773E271}" presName="spaceRect" presStyleCnt="0"/>
      <dgm:spPr/>
    </dgm:pt>
    <dgm:pt modelId="{94C792B7-8A1E-47FB-B1EE-78B09CB7DD1D}" type="pres">
      <dgm:prSet presAssocID="{D7986EDB-C88B-49A4-AABF-EB479773E271}" presName="parTx" presStyleLbl="revTx" presStyleIdx="1" presStyleCnt="5">
        <dgm:presLayoutVars>
          <dgm:chMax val="0"/>
          <dgm:chPref val="0"/>
        </dgm:presLayoutVars>
      </dgm:prSet>
      <dgm:spPr/>
    </dgm:pt>
    <dgm:pt modelId="{BB5BE5F6-6805-4673-BC23-1EF193EB3A0B}" type="pres">
      <dgm:prSet presAssocID="{4B37C5FF-15D4-4E13-9D1C-F012EF7777AA}" presName="sibTrans" presStyleCnt="0"/>
      <dgm:spPr/>
    </dgm:pt>
    <dgm:pt modelId="{C234BD78-6247-45D3-BEFE-116CA9C95E71}" type="pres">
      <dgm:prSet presAssocID="{72CE0314-FEB8-4E1A-BFEA-B2330625DCDD}" presName="compNode" presStyleCnt="0"/>
      <dgm:spPr/>
    </dgm:pt>
    <dgm:pt modelId="{58E807A5-0EE4-4657-AE4D-72C9BE502B0F}" type="pres">
      <dgm:prSet presAssocID="{72CE0314-FEB8-4E1A-BFEA-B2330625DCDD}" presName="bgRect" presStyleLbl="bgShp" presStyleIdx="2" presStyleCnt="5"/>
      <dgm:spPr/>
    </dgm:pt>
    <dgm:pt modelId="{77DB34D3-B4A3-4465-9113-D2B6195A3C26}" type="pres">
      <dgm:prSet presAssocID="{72CE0314-FEB8-4E1A-BFEA-B2330625DCD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DEE86BD9-2846-4EFF-BD7C-FCA543FC56AB}" type="pres">
      <dgm:prSet presAssocID="{72CE0314-FEB8-4E1A-BFEA-B2330625DCDD}" presName="spaceRect" presStyleCnt="0"/>
      <dgm:spPr/>
    </dgm:pt>
    <dgm:pt modelId="{27930FF3-B832-4D4C-9037-97D3736FBCDD}" type="pres">
      <dgm:prSet presAssocID="{72CE0314-FEB8-4E1A-BFEA-B2330625DCDD}" presName="parTx" presStyleLbl="revTx" presStyleIdx="2" presStyleCnt="5">
        <dgm:presLayoutVars>
          <dgm:chMax val="0"/>
          <dgm:chPref val="0"/>
        </dgm:presLayoutVars>
      </dgm:prSet>
      <dgm:spPr/>
    </dgm:pt>
    <dgm:pt modelId="{96E215BC-1370-49F0-BC2E-EE6835643C51}" type="pres">
      <dgm:prSet presAssocID="{FE4F37CE-DF16-4358-96E2-838FE4679B59}" presName="sibTrans" presStyleCnt="0"/>
      <dgm:spPr/>
    </dgm:pt>
    <dgm:pt modelId="{756E60A6-39A4-4326-BCA8-9A5871B6B2E0}" type="pres">
      <dgm:prSet presAssocID="{A84C1B91-F62F-4C8F-9AAD-376592D35344}" presName="compNode" presStyleCnt="0"/>
      <dgm:spPr/>
    </dgm:pt>
    <dgm:pt modelId="{F618A14E-FB74-4628-A740-ED39EDDD061B}" type="pres">
      <dgm:prSet presAssocID="{A84C1B91-F62F-4C8F-9AAD-376592D35344}" presName="bgRect" presStyleLbl="bgShp" presStyleIdx="3" presStyleCnt="5"/>
      <dgm:spPr/>
    </dgm:pt>
    <dgm:pt modelId="{C3EC0ED1-79BC-4244-98B1-07083C89783A}" type="pres">
      <dgm:prSet presAssocID="{A84C1B91-F62F-4C8F-9AAD-376592D3534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D549C8AE-32CF-4A7D-8577-E421A5897D63}" type="pres">
      <dgm:prSet presAssocID="{A84C1B91-F62F-4C8F-9AAD-376592D35344}" presName="spaceRect" presStyleCnt="0"/>
      <dgm:spPr/>
    </dgm:pt>
    <dgm:pt modelId="{4B3159F6-99AB-4CA9-94E4-5CF57C374CFF}" type="pres">
      <dgm:prSet presAssocID="{A84C1B91-F62F-4C8F-9AAD-376592D35344}" presName="parTx" presStyleLbl="revTx" presStyleIdx="3" presStyleCnt="5">
        <dgm:presLayoutVars>
          <dgm:chMax val="0"/>
          <dgm:chPref val="0"/>
        </dgm:presLayoutVars>
      </dgm:prSet>
      <dgm:spPr/>
    </dgm:pt>
    <dgm:pt modelId="{6025847B-424A-4B41-8A49-CCC86710994B}" type="pres">
      <dgm:prSet presAssocID="{31F07EBF-D10F-47B5-B13E-237FFC9360E3}" presName="sibTrans" presStyleCnt="0"/>
      <dgm:spPr/>
    </dgm:pt>
    <dgm:pt modelId="{8F588980-2791-4240-B1D8-01CE69A779CD}" type="pres">
      <dgm:prSet presAssocID="{17E2C6DD-4504-4DAB-B86E-1CD005F5F7A3}" presName="compNode" presStyleCnt="0"/>
      <dgm:spPr/>
    </dgm:pt>
    <dgm:pt modelId="{E8233E8F-AC0E-4EDA-846E-9BB0893CC6C6}" type="pres">
      <dgm:prSet presAssocID="{17E2C6DD-4504-4DAB-B86E-1CD005F5F7A3}" presName="bgRect" presStyleLbl="bgShp" presStyleIdx="4" presStyleCnt="5"/>
      <dgm:spPr/>
    </dgm:pt>
    <dgm:pt modelId="{B3150065-EC7A-4A85-AB42-0DC0A2D74A05}" type="pres">
      <dgm:prSet presAssocID="{17E2C6DD-4504-4DAB-B86E-1CD005F5F7A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C627F74B-93A7-4767-8E96-52A7F658A550}" type="pres">
      <dgm:prSet presAssocID="{17E2C6DD-4504-4DAB-B86E-1CD005F5F7A3}" presName="spaceRect" presStyleCnt="0"/>
      <dgm:spPr/>
    </dgm:pt>
    <dgm:pt modelId="{ADCFB915-281F-4857-87A2-94C5A3B6B8EB}" type="pres">
      <dgm:prSet presAssocID="{17E2C6DD-4504-4DAB-B86E-1CD005F5F7A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064C1525-EC1D-48E7-BA4D-C3B9F00ECB40}" type="presOf" srcId="{17E2C6DD-4504-4DAB-B86E-1CD005F5F7A3}" destId="{ADCFB915-281F-4857-87A2-94C5A3B6B8EB}" srcOrd="0" destOrd="0" presId="urn:microsoft.com/office/officeart/2018/2/layout/IconVerticalSolidList"/>
    <dgm:cxn modelId="{C1054825-FB83-43CD-B35C-C3A860BEE74C}" type="presOf" srcId="{A84C1B91-F62F-4C8F-9AAD-376592D35344}" destId="{4B3159F6-99AB-4CA9-94E4-5CF57C374CFF}" srcOrd="0" destOrd="0" presId="urn:microsoft.com/office/officeart/2018/2/layout/IconVerticalSolidList"/>
    <dgm:cxn modelId="{EC9FBA2A-E221-4667-B920-1D88DD944CB1}" srcId="{ACC8F541-AEB0-4C67-81BA-D589F670EF2E}" destId="{72CE0314-FEB8-4E1A-BFEA-B2330625DCDD}" srcOrd="2" destOrd="0" parTransId="{8435ABDB-443C-450D-A895-77804B5B7738}" sibTransId="{FE4F37CE-DF16-4358-96E2-838FE4679B59}"/>
    <dgm:cxn modelId="{63883D34-D535-45AA-9B54-0E4DEE2D1CCD}" srcId="{ACC8F541-AEB0-4C67-81BA-D589F670EF2E}" destId="{A84C1B91-F62F-4C8F-9AAD-376592D35344}" srcOrd="3" destOrd="0" parTransId="{0BAB0EC7-827C-411D-B39A-D85848BD1707}" sibTransId="{31F07EBF-D10F-47B5-B13E-237FFC9360E3}"/>
    <dgm:cxn modelId="{F1F96037-0ED0-4027-B380-32192EE3B5F9}" type="presOf" srcId="{27A6D8F4-B063-491E-BB90-CE6F76F9968A}" destId="{D56F5F5E-C821-44D3-A56D-F9A02DCFAC6B}" srcOrd="0" destOrd="0" presId="urn:microsoft.com/office/officeart/2018/2/layout/IconVerticalSolidList"/>
    <dgm:cxn modelId="{E3DD5555-75DA-475C-B083-4E5A6AAF2D06}" type="presOf" srcId="{D7986EDB-C88B-49A4-AABF-EB479773E271}" destId="{94C792B7-8A1E-47FB-B1EE-78B09CB7DD1D}" srcOrd="0" destOrd="0" presId="urn:microsoft.com/office/officeart/2018/2/layout/IconVerticalSolidList"/>
    <dgm:cxn modelId="{62140F90-1794-4D96-B596-56772A79B37B}" type="presOf" srcId="{72CE0314-FEB8-4E1A-BFEA-B2330625DCDD}" destId="{27930FF3-B832-4D4C-9037-97D3736FBCDD}" srcOrd="0" destOrd="0" presId="urn:microsoft.com/office/officeart/2018/2/layout/IconVerticalSolidList"/>
    <dgm:cxn modelId="{97A456C3-E652-42D8-A064-F688A3510A6E}" srcId="{ACC8F541-AEB0-4C67-81BA-D589F670EF2E}" destId="{27A6D8F4-B063-491E-BB90-CE6F76F9968A}" srcOrd="0" destOrd="0" parTransId="{F0322478-8925-4B67-8E34-FCFC6E92A7A7}" sibTransId="{8263B426-3DCA-41AB-AC9D-7B010E9149C7}"/>
    <dgm:cxn modelId="{F05BF5D7-4795-43B9-9108-60CF24042D0C}" type="presOf" srcId="{ACC8F541-AEB0-4C67-81BA-D589F670EF2E}" destId="{28C0C252-B99B-43B2-A608-5C6D3C443D26}" srcOrd="0" destOrd="0" presId="urn:microsoft.com/office/officeart/2018/2/layout/IconVerticalSolidList"/>
    <dgm:cxn modelId="{C61B41E2-6E8C-4572-B387-64F919868BBE}" srcId="{ACC8F541-AEB0-4C67-81BA-D589F670EF2E}" destId="{17E2C6DD-4504-4DAB-B86E-1CD005F5F7A3}" srcOrd="4" destOrd="0" parTransId="{5AD7A2D3-CDEE-4BE3-BFCE-126997BBEF16}" sibTransId="{375C0438-BD97-4242-B1FB-FCB7440D5E6F}"/>
    <dgm:cxn modelId="{CCE4B5E2-4BBD-4F4F-BEBA-907A1DE4630C}" srcId="{ACC8F541-AEB0-4C67-81BA-D589F670EF2E}" destId="{D7986EDB-C88B-49A4-AABF-EB479773E271}" srcOrd="1" destOrd="0" parTransId="{0EAFF4A5-504D-445E-83A3-5CB43086DDB5}" sibTransId="{4B37C5FF-15D4-4E13-9D1C-F012EF7777AA}"/>
    <dgm:cxn modelId="{F5DD8A5A-352C-494F-B8A2-5D7C6B76EC81}" type="presParOf" srcId="{28C0C252-B99B-43B2-A608-5C6D3C443D26}" destId="{4079DBA3-3EBC-48F3-B7A4-8761A57F03D7}" srcOrd="0" destOrd="0" presId="urn:microsoft.com/office/officeart/2018/2/layout/IconVerticalSolidList"/>
    <dgm:cxn modelId="{C519A006-EC40-42F0-B659-1CFA39646005}" type="presParOf" srcId="{4079DBA3-3EBC-48F3-B7A4-8761A57F03D7}" destId="{C629EB5F-5035-4F0C-873C-991A8763EF0E}" srcOrd="0" destOrd="0" presId="urn:microsoft.com/office/officeart/2018/2/layout/IconVerticalSolidList"/>
    <dgm:cxn modelId="{48DED75A-E5FF-42DA-8B40-57F94A0E45BB}" type="presParOf" srcId="{4079DBA3-3EBC-48F3-B7A4-8761A57F03D7}" destId="{4705025B-D3DF-4134-BAB5-74D1DD22D1C3}" srcOrd="1" destOrd="0" presId="urn:microsoft.com/office/officeart/2018/2/layout/IconVerticalSolidList"/>
    <dgm:cxn modelId="{B5627AF8-8CCB-4D27-A0DE-A640F4B33E6E}" type="presParOf" srcId="{4079DBA3-3EBC-48F3-B7A4-8761A57F03D7}" destId="{A6409B08-B91A-47C0-B4AA-E3A69BFD9AB6}" srcOrd="2" destOrd="0" presId="urn:microsoft.com/office/officeart/2018/2/layout/IconVerticalSolidList"/>
    <dgm:cxn modelId="{C8581A5E-86A1-4942-B799-235AF5527721}" type="presParOf" srcId="{4079DBA3-3EBC-48F3-B7A4-8761A57F03D7}" destId="{D56F5F5E-C821-44D3-A56D-F9A02DCFAC6B}" srcOrd="3" destOrd="0" presId="urn:microsoft.com/office/officeart/2018/2/layout/IconVerticalSolidList"/>
    <dgm:cxn modelId="{795273E5-EB23-43F7-9692-B16BAB754129}" type="presParOf" srcId="{28C0C252-B99B-43B2-A608-5C6D3C443D26}" destId="{09F8E445-5AED-4E91-AB50-AF96EE5E90BD}" srcOrd="1" destOrd="0" presId="urn:microsoft.com/office/officeart/2018/2/layout/IconVerticalSolidList"/>
    <dgm:cxn modelId="{CC71701A-E284-4276-8EF2-830D35695BF2}" type="presParOf" srcId="{28C0C252-B99B-43B2-A608-5C6D3C443D26}" destId="{C598355C-5165-4597-A502-6184572F6DA1}" srcOrd="2" destOrd="0" presId="urn:microsoft.com/office/officeart/2018/2/layout/IconVerticalSolidList"/>
    <dgm:cxn modelId="{D3123777-F801-45C1-9D53-9860D4E16CEB}" type="presParOf" srcId="{C598355C-5165-4597-A502-6184572F6DA1}" destId="{F3908071-3AFA-4457-9D3E-1F497975DD6C}" srcOrd="0" destOrd="0" presId="urn:microsoft.com/office/officeart/2018/2/layout/IconVerticalSolidList"/>
    <dgm:cxn modelId="{9EE34756-3479-4353-9836-E94F26FFEB13}" type="presParOf" srcId="{C598355C-5165-4597-A502-6184572F6DA1}" destId="{E3D387F1-CAD0-48A5-AE7B-F75D2D2C3BEE}" srcOrd="1" destOrd="0" presId="urn:microsoft.com/office/officeart/2018/2/layout/IconVerticalSolidList"/>
    <dgm:cxn modelId="{FD728749-2218-4A28-B8B6-C62E24BE1CCB}" type="presParOf" srcId="{C598355C-5165-4597-A502-6184572F6DA1}" destId="{E2ACD13F-F768-434D-8811-ABE67E772986}" srcOrd="2" destOrd="0" presId="urn:microsoft.com/office/officeart/2018/2/layout/IconVerticalSolidList"/>
    <dgm:cxn modelId="{683F3658-4058-46A1-985C-F4BB411927AA}" type="presParOf" srcId="{C598355C-5165-4597-A502-6184572F6DA1}" destId="{94C792B7-8A1E-47FB-B1EE-78B09CB7DD1D}" srcOrd="3" destOrd="0" presId="urn:microsoft.com/office/officeart/2018/2/layout/IconVerticalSolidList"/>
    <dgm:cxn modelId="{D2F0956C-5F1D-44D1-B2EF-C2A2D534581C}" type="presParOf" srcId="{28C0C252-B99B-43B2-A608-5C6D3C443D26}" destId="{BB5BE5F6-6805-4673-BC23-1EF193EB3A0B}" srcOrd="3" destOrd="0" presId="urn:microsoft.com/office/officeart/2018/2/layout/IconVerticalSolidList"/>
    <dgm:cxn modelId="{2189387E-18A2-4923-A0B8-1F768B23F118}" type="presParOf" srcId="{28C0C252-B99B-43B2-A608-5C6D3C443D26}" destId="{C234BD78-6247-45D3-BEFE-116CA9C95E71}" srcOrd="4" destOrd="0" presId="urn:microsoft.com/office/officeart/2018/2/layout/IconVerticalSolidList"/>
    <dgm:cxn modelId="{C9ED1516-0A32-4DA9-AB50-477C54D1AC37}" type="presParOf" srcId="{C234BD78-6247-45D3-BEFE-116CA9C95E71}" destId="{58E807A5-0EE4-4657-AE4D-72C9BE502B0F}" srcOrd="0" destOrd="0" presId="urn:microsoft.com/office/officeart/2018/2/layout/IconVerticalSolidList"/>
    <dgm:cxn modelId="{E4044652-C449-47BA-A3CA-7A9E69D6223C}" type="presParOf" srcId="{C234BD78-6247-45D3-BEFE-116CA9C95E71}" destId="{77DB34D3-B4A3-4465-9113-D2B6195A3C26}" srcOrd="1" destOrd="0" presId="urn:microsoft.com/office/officeart/2018/2/layout/IconVerticalSolidList"/>
    <dgm:cxn modelId="{9E09A873-14F1-4B50-AC46-031BA22CF857}" type="presParOf" srcId="{C234BD78-6247-45D3-BEFE-116CA9C95E71}" destId="{DEE86BD9-2846-4EFF-BD7C-FCA543FC56AB}" srcOrd="2" destOrd="0" presId="urn:microsoft.com/office/officeart/2018/2/layout/IconVerticalSolidList"/>
    <dgm:cxn modelId="{78E2B071-A6A1-4B9A-B234-088E61344BC0}" type="presParOf" srcId="{C234BD78-6247-45D3-BEFE-116CA9C95E71}" destId="{27930FF3-B832-4D4C-9037-97D3736FBCDD}" srcOrd="3" destOrd="0" presId="urn:microsoft.com/office/officeart/2018/2/layout/IconVerticalSolidList"/>
    <dgm:cxn modelId="{310B6DE8-4D55-4C7E-9599-9FC3E417F1FF}" type="presParOf" srcId="{28C0C252-B99B-43B2-A608-5C6D3C443D26}" destId="{96E215BC-1370-49F0-BC2E-EE6835643C51}" srcOrd="5" destOrd="0" presId="urn:microsoft.com/office/officeart/2018/2/layout/IconVerticalSolidList"/>
    <dgm:cxn modelId="{433EF2AF-B0A6-4F39-8430-BE180B4765D6}" type="presParOf" srcId="{28C0C252-B99B-43B2-A608-5C6D3C443D26}" destId="{756E60A6-39A4-4326-BCA8-9A5871B6B2E0}" srcOrd="6" destOrd="0" presId="urn:microsoft.com/office/officeart/2018/2/layout/IconVerticalSolidList"/>
    <dgm:cxn modelId="{2B44ECE0-3B54-4F62-B9C2-F6E66509FBFE}" type="presParOf" srcId="{756E60A6-39A4-4326-BCA8-9A5871B6B2E0}" destId="{F618A14E-FB74-4628-A740-ED39EDDD061B}" srcOrd="0" destOrd="0" presId="urn:microsoft.com/office/officeart/2018/2/layout/IconVerticalSolidList"/>
    <dgm:cxn modelId="{77C13718-53D3-46E8-BA3B-D055C8AFCD5D}" type="presParOf" srcId="{756E60A6-39A4-4326-BCA8-9A5871B6B2E0}" destId="{C3EC0ED1-79BC-4244-98B1-07083C89783A}" srcOrd="1" destOrd="0" presId="urn:microsoft.com/office/officeart/2018/2/layout/IconVerticalSolidList"/>
    <dgm:cxn modelId="{2D5EAF2F-8306-4C5B-8755-6C779BAEC274}" type="presParOf" srcId="{756E60A6-39A4-4326-BCA8-9A5871B6B2E0}" destId="{D549C8AE-32CF-4A7D-8577-E421A5897D63}" srcOrd="2" destOrd="0" presId="urn:microsoft.com/office/officeart/2018/2/layout/IconVerticalSolidList"/>
    <dgm:cxn modelId="{BC337280-B182-4ED9-BB18-B0B66B0E2EFF}" type="presParOf" srcId="{756E60A6-39A4-4326-BCA8-9A5871B6B2E0}" destId="{4B3159F6-99AB-4CA9-94E4-5CF57C374CFF}" srcOrd="3" destOrd="0" presId="urn:microsoft.com/office/officeart/2018/2/layout/IconVerticalSolidList"/>
    <dgm:cxn modelId="{BD3D40D9-36C3-4194-B74C-85F9F8D99680}" type="presParOf" srcId="{28C0C252-B99B-43B2-A608-5C6D3C443D26}" destId="{6025847B-424A-4B41-8A49-CCC86710994B}" srcOrd="7" destOrd="0" presId="urn:microsoft.com/office/officeart/2018/2/layout/IconVerticalSolidList"/>
    <dgm:cxn modelId="{45AFC378-7B06-4663-BD72-DCBF268AE17B}" type="presParOf" srcId="{28C0C252-B99B-43B2-A608-5C6D3C443D26}" destId="{8F588980-2791-4240-B1D8-01CE69A779CD}" srcOrd="8" destOrd="0" presId="urn:microsoft.com/office/officeart/2018/2/layout/IconVerticalSolidList"/>
    <dgm:cxn modelId="{78FBAD81-04A3-4CC2-B6EE-AD7BD7407FA7}" type="presParOf" srcId="{8F588980-2791-4240-B1D8-01CE69A779CD}" destId="{E8233E8F-AC0E-4EDA-846E-9BB0893CC6C6}" srcOrd="0" destOrd="0" presId="urn:microsoft.com/office/officeart/2018/2/layout/IconVerticalSolidList"/>
    <dgm:cxn modelId="{4F626B44-B339-40BD-B0D6-F380B3DAD73D}" type="presParOf" srcId="{8F588980-2791-4240-B1D8-01CE69A779CD}" destId="{B3150065-EC7A-4A85-AB42-0DC0A2D74A05}" srcOrd="1" destOrd="0" presId="urn:microsoft.com/office/officeart/2018/2/layout/IconVerticalSolidList"/>
    <dgm:cxn modelId="{814CD402-A2AD-4B6C-B6FB-41F49CFC808C}" type="presParOf" srcId="{8F588980-2791-4240-B1D8-01CE69A779CD}" destId="{C627F74B-93A7-4767-8E96-52A7F658A550}" srcOrd="2" destOrd="0" presId="urn:microsoft.com/office/officeart/2018/2/layout/IconVerticalSolidList"/>
    <dgm:cxn modelId="{766FB0B7-1F2A-4F1C-9AE4-566074FB7A5A}" type="presParOf" srcId="{8F588980-2791-4240-B1D8-01CE69A779CD}" destId="{ADCFB915-281F-4857-87A2-94C5A3B6B8E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77677467-FEAC-49F4-884C-F7B5FB12302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2D5D795-5EBB-4C5D-8955-CBBF9F525BD3}">
      <dgm:prSet/>
      <dgm:spPr/>
      <dgm:t>
        <a:bodyPr/>
        <a:lstStyle/>
        <a:p>
          <a:r>
            <a:rPr lang="en-US"/>
            <a:t>Morgan La Roche solicitors </a:t>
          </a:r>
        </a:p>
      </dgm:t>
    </dgm:pt>
    <dgm:pt modelId="{D50A7562-CE86-4AE0-ABF6-3472F8BC1BFE}" type="parTrans" cxnId="{0066DECC-568C-4A43-AEF7-6BADF7EE59D3}">
      <dgm:prSet/>
      <dgm:spPr/>
      <dgm:t>
        <a:bodyPr/>
        <a:lstStyle/>
        <a:p>
          <a:endParaRPr lang="en-US"/>
        </a:p>
      </dgm:t>
    </dgm:pt>
    <dgm:pt modelId="{3A061CBB-64AA-4586-A3C5-8CA8429EB764}" type="sibTrans" cxnId="{0066DECC-568C-4A43-AEF7-6BADF7EE59D3}">
      <dgm:prSet/>
      <dgm:spPr/>
      <dgm:t>
        <a:bodyPr/>
        <a:lstStyle/>
        <a:p>
          <a:endParaRPr lang="en-US"/>
        </a:p>
      </dgm:t>
    </dgm:pt>
    <dgm:pt modelId="{599202D7-473D-4872-AA31-AD1C5F03AA96}">
      <dgm:prSet/>
      <dgm:spPr/>
      <dgm:t>
        <a:bodyPr/>
        <a:lstStyle/>
        <a:p>
          <a:r>
            <a:rPr lang="en-US"/>
            <a:t>Employment law update </a:t>
          </a:r>
        </a:p>
      </dgm:t>
    </dgm:pt>
    <dgm:pt modelId="{B19E1A74-24C4-4787-9911-42B73CD3A5F9}" type="parTrans" cxnId="{55FE3C04-16E9-496B-BE7C-DBB196F45950}">
      <dgm:prSet/>
      <dgm:spPr/>
      <dgm:t>
        <a:bodyPr/>
        <a:lstStyle/>
        <a:p>
          <a:endParaRPr lang="en-US"/>
        </a:p>
      </dgm:t>
    </dgm:pt>
    <dgm:pt modelId="{445BADA0-967B-445A-B317-4D9E420B3151}" type="sibTrans" cxnId="{55FE3C04-16E9-496B-BE7C-DBB196F45950}">
      <dgm:prSet/>
      <dgm:spPr/>
      <dgm:t>
        <a:bodyPr/>
        <a:lstStyle/>
        <a:p>
          <a:endParaRPr lang="en-US"/>
        </a:p>
      </dgm:t>
    </dgm:pt>
    <dgm:pt modelId="{67C9E4CC-A526-44B9-80B8-65A8DD65D001}" type="pres">
      <dgm:prSet presAssocID="{77677467-FEAC-49F4-884C-F7B5FB123023}" presName="root" presStyleCnt="0">
        <dgm:presLayoutVars>
          <dgm:dir/>
          <dgm:resizeHandles val="exact"/>
        </dgm:presLayoutVars>
      </dgm:prSet>
      <dgm:spPr/>
    </dgm:pt>
    <dgm:pt modelId="{9819CB05-68FC-409C-BDF3-72E6830F32FA}" type="pres">
      <dgm:prSet presAssocID="{12D5D795-5EBB-4C5D-8955-CBBF9F525BD3}" presName="compNode" presStyleCnt="0"/>
      <dgm:spPr/>
    </dgm:pt>
    <dgm:pt modelId="{AB504ABE-1DF3-4024-812D-B179B5685D4D}" type="pres">
      <dgm:prSet presAssocID="{12D5D795-5EBB-4C5D-8955-CBBF9F525BD3}" presName="bgRect" presStyleLbl="bgShp" presStyleIdx="0" presStyleCnt="2"/>
      <dgm:spPr/>
    </dgm:pt>
    <dgm:pt modelId="{91F74760-8EFD-495D-885B-AC4B5F7B34A1}" type="pres">
      <dgm:prSet presAssocID="{12D5D795-5EBB-4C5D-8955-CBBF9F525BD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94FD9024-2C93-4700-B9A6-6559E7FD7C53}" type="pres">
      <dgm:prSet presAssocID="{12D5D795-5EBB-4C5D-8955-CBBF9F525BD3}" presName="spaceRect" presStyleCnt="0"/>
      <dgm:spPr/>
    </dgm:pt>
    <dgm:pt modelId="{29E5A2F6-3AF3-4260-84C1-E2D741DBACA4}" type="pres">
      <dgm:prSet presAssocID="{12D5D795-5EBB-4C5D-8955-CBBF9F525BD3}" presName="parTx" presStyleLbl="revTx" presStyleIdx="0" presStyleCnt="2">
        <dgm:presLayoutVars>
          <dgm:chMax val="0"/>
          <dgm:chPref val="0"/>
        </dgm:presLayoutVars>
      </dgm:prSet>
      <dgm:spPr/>
    </dgm:pt>
    <dgm:pt modelId="{5409E548-D707-4D77-96EE-8395B9ADFB5A}" type="pres">
      <dgm:prSet presAssocID="{3A061CBB-64AA-4586-A3C5-8CA8429EB764}" presName="sibTrans" presStyleCnt="0"/>
      <dgm:spPr/>
    </dgm:pt>
    <dgm:pt modelId="{D0992CB9-EA42-4A43-AD9A-FC62223E6678}" type="pres">
      <dgm:prSet presAssocID="{599202D7-473D-4872-AA31-AD1C5F03AA96}" presName="compNode" presStyleCnt="0"/>
      <dgm:spPr/>
    </dgm:pt>
    <dgm:pt modelId="{BBB144DB-F864-4785-91F2-340E1818B578}" type="pres">
      <dgm:prSet presAssocID="{599202D7-473D-4872-AA31-AD1C5F03AA96}" presName="bgRect" presStyleLbl="bgShp" presStyleIdx="1" presStyleCnt="2"/>
      <dgm:spPr/>
    </dgm:pt>
    <dgm:pt modelId="{716FFB35-6313-471E-8848-3A09FF2561C6}" type="pres">
      <dgm:prSet presAssocID="{599202D7-473D-4872-AA31-AD1C5F03AA9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10A435EF-4D44-4CFD-88EB-ACA16AF34205}" type="pres">
      <dgm:prSet presAssocID="{599202D7-473D-4872-AA31-AD1C5F03AA96}" presName="spaceRect" presStyleCnt="0"/>
      <dgm:spPr/>
    </dgm:pt>
    <dgm:pt modelId="{5262F618-EC99-48DF-85ED-E5977B5A60AC}" type="pres">
      <dgm:prSet presAssocID="{599202D7-473D-4872-AA31-AD1C5F03AA96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5CAB2104-3E59-4A66-9B08-F2753817A16C}" type="presOf" srcId="{599202D7-473D-4872-AA31-AD1C5F03AA96}" destId="{5262F618-EC99-48DF-85ED-E5977B5A60AC}" srcOrd="0" destOrd="0" presId="urn:microsoft.com/office/officeart/2018/2/layout/IconVerticalSolidList"/>
    <dgm:cxn modelId="{55FE3C04-16E9-496B-BE7C-DBB196F45950}" srcId="{77677467-FEAC-49F4-884C-F7B5FB123023}" destId="{599202D7-473D-4872-AA31-AD1C5F03AA96}" srcOrd="1" destOrd="0" parTransId="{B19E1A74-24C4-4787-9911-42B73CD3A5F9}" sibTransId="{445BADA0-967B-445A-B317-4D9E420B3151}"/>
    <dgm:cxn modelId="{F33CA14B-864F-4922-8741-5D61B22EA1CE}" type="presOf" srcId="{77677467-FEAC-49F4-884C-F7B5FB123023}" destId="{67C9E4CC-A526-44B9-80B8-65A8DD65D001}" srcOrd="0" destOrd="0" presId="urn:microsoft.com/office/officeart/2018/2/layout/IconVerticalSolidList"/>
    <dgm:cxn modelId="{504B6C7E-B8A2-4A5C-9CBB-F22360408802}" type="presOf" srcId="{12D5D795-5EBB-4C5D-8955-CBBF9F525BD3}" destId="{29E5A2F6-3AF3-4260-84C1-E2D741DBACA4}" srcOrd="0" destOrd="0" presId="urn:microsoft.com/office/officeart/2018/2/layout/IconVerticalSolidList"/>
    <dgm:cxn modelId="{0066DECC-568C-4A43-AEF7-6BADF7EE59D3}" srcId="{77677467-FEAC-49F4-884C-F7B5FB123023}" destId="{12D5D795-5EBB-4C5D-8955-CBBF9F525BD3}" srcOrd="0" destOrd="0" parTransId="{D50A7562-CE86-4AE0-ABF6-3472F8BC1BFE}" sibTransId="{3A061CBB-64AA-4586-A3C5-8CA8429EB764}"/>
    <dgm:cxn modelId="{0278B4A8-9EF1-44E4-934E-779CA5B5C256}" type="presParOf" srcId="{67C9E4CC-A526-44B9-80B8-65A8DD65D001}" destId="{9819CB05-68FC-409C-BDF3-72E6830F32FA}" srcOrd="0" destOrd="0" presId="urn:microsoft.com/office/officeart/2018/2/layout/IconVerticalSolidList"/>
    <dgm:cxn modelId="{C0048337-31E9-4851-8F0D-4E5EA29D2043}" type="presParOf" srcId="{9819CB05-68FC-409C-BDF3-72E6830F32FA}" destId="{AB504ABE-1DF3-4024-812D-B179B5685D4D}" srcOrd="0" destOrd="0" presId="urn:microsoft.com/office/officeart/2018/2/layout/IconVerticalSolidList"/>
    <dgm:cxn modelId="{84B0CB4B-14D4-4698-AF5B-70471E2C6617}" type="presParOf" srcId="{9819CB05-68FC-409C-BDF3-72E6830F32FA}" destId="{91F74760-8EFD-495D-885B-AC4B5F7B34A1}" srcOrd="1" destOrd="0" presId="urn:microsoft.com/office/officeart/2018/2/layout/IconVerticalSolidList"/>
    <dgm:cxn modelId="{6B88AFAC-6FA2-4DA8-B209-D2EF53E6FA17}" type="presParOf" srcId="{9819CB05-68FC-409C-BDF3-72E6830F32FA}" destId="{94FD9024-2C93-4700-B9A6-6559E7FD7C53}" srcOrd="2" destOrd="0" presId="urn:microsoft.com/office/officeart/2018/2/layout/IconVerticalSolidList"/>
    <dgm:cxn modelId="{A87BA17F-A74F-49C9-AC54-B6E1A93B360B}" type="presParOf" srcId="{9819CB05-68FC-409C-BDF3-72E6830F32FA}" destId="{29E5A2F6-3AF3-4260-84C1-E2D741DBACA4}" srcOrd="3" destOrd="0" presId="urn:microsoft.com/office/officeart/2018/2/layout/IconVerticalSolidList"/>
    <dgm:cxn modelId="{0490E0E3-C6F7-4DFA-93E2-0278A61D330C}" type="presParOf" srcId="{67C9E4CC-A526-44B9-80B8-65A8DD65D001}" destId="{5409E548-D707-4D77-96EE-8395B9ADFB5A}" srcOrd="1" destOrd="0" presId="urn:microsoft.com/office/officeart/2018/2/layout/IconVerticalSolidList"/>
    <dgm:cxn modelId="{57A80613-C668-4FE5-A398-1576903EF415}" type="presParOf" srcId="{67C9E4CC-A526-44B9-80B8-65A8DD65D001}" destId="{D0992CB9-EA42-4A43-AD9A-FC62223E6678}" srcOrd="2" destOrd="0" presId="urn:microsoft.com/office/officeart/2018/2/layout/IconVerticalSolidList"/>
    <dgm:cxn modelId="{BBFE8C5B-B902-4CE8-8040-26569F49F0D0}" type="presParOf" srcId="{D0992CB9-EA42-4A43-AD9A-FC62223E6678}" destId="{BBB144DB-F864-4785-91F2-340E1818B578}" srcOrd="0" destOrd="0" presId="urn:microsoft.com/office/officeart/2018/2/layout/IconVerticalSolidList"/>
    <dgm:cxn modelId="{0B9D069F-67E5-4EE3-A8D5-6E2706C160A6}" type="presParOf" srcId="{D0992CB9-EA42-4A43-AD9A-FC62223E6678}" destId="{716FFB35-6313-471E-8848-3A09FF2561C6}" srcOrd="1" destOrd="0" presId="urn:microsoft.com/office/officeart/2018/2/layout/IconVerticalSolidList"/>
    <dgm:cxn modelId="{52CF778D-11A5-4A5C-A4B0-8E76E358A1D1}" type="presParOf" srcId="{D0992CB9-EA42-4A43-AD9A-FC62223E6678}" destId="{10A435EF-4D44-4CFD-88EB-ACA16AF34205}" srcOrd="2" destOrd="0" presId="urn:microsoft.com/office/officeart/2018/2/layout/IconVerticalSolidList"/>
    <dgm:cxn modelId="{C2096AA6-29EB-4D1F-AC01-E4B6D3BF5630}" type="presParOf" srcId="{D0992CB9-EA42-4A43-AD9A-FC62223E6678}" destId="{5262F618-EC99-48DF-85ED-E5977B5A60A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331D45-78EA-4ED2-A6A8-FDFDF073DE4F}">
      <dsp:nvSpPr>
        <dsp:cNvPr id="0" name=""/>
        <dsp:cNvSpPr/>
      </dsp:nvSpPr>
      <dsp:spPr>
        <a:xfrm>
          <a:off x="0" y="706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8BE2CD-B158-406D-BDCA-2000EBC8F62F}">
      <dsp:nvSpPr>
        <dsp:cNvPr id="0" name=""/>
        <dsp:cNvSpPr/>
      </dsp:nvSpPr>
      <dsp:spPr>
        <a:xfrm>
          <a:off x="500008" y="372613"/>
          <a:ext cx="909106" cy="909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364229-C7E0-4E02-A7AB-B6877EF187C2}">
      <dsp:nvSpPr>
        <dsp:cNvPr id="0" name=""/>
        <dsp:cNvSpPr/>
      </dsp:nvSpPr>
      <dsp:spPr>
        <a:xfrm>
          <a:off x="1909124" y="706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Welcome to Advanced Application of Employment Law</a:t>
          </a:r>
        </a:p>
      </dsp:txBody>
      <dsp:txXfrm>
        <a:off x="1909124" y="706"/>
        <a:ext cx="5040315" cy="1652921"/>
      </dsp:txXfrm>
    </dsp:sp>
    <dsp:sp modelId="{F856651C-C274-4E46-990C-9B93DD4F24B0}">
      <dsp:nvSpPr>
        <dsp:cNvPr id="0" name=""/>
        <dsp:cNvSpPr/>
      </dsp:nvSpPr>
      <dsp:spPr>
        <a:xfrm>
          <a:off x="0" y="2066858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35B55B-8D2C-4CA2-AC2B-F51D09BBC27F}">
      <dsp:nvSpPr>
        <dsp:cNvPr id="0" name=""/>
        <dsp:cNvSpPr/>
      </dsp:nvSpPr>
      <dsp:spPr>
        <a:xfrm>
          <a:off x="500008" y="2438765"/>
          <a:ext cx="909106" cy="909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718879-70E7-4C33-A24A-CB3BAE7B463B}">
      <dsp:nvSpPr>
        <dsp:cNvPr id="0" name=""/>
        <dsp:cNvSpPr/>
      </dsp:nvSpPr>
      <dsp:spPr>
        <a:xfrm>
          <a:off x="1909124" y="2066858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Get to know each other</a:t>
          </a:r>
        </a:p>
      </dsp:txBody>
      <dsp:txXfrm>
        <a:off x="1909124" y="2066858"/>
        <a:ext cx="5040315" cy="1652921"/>
      </dsp:txXfrm>
    </dsp:sp>
    <dsp:sp modelId="{7A28298D-41CE-4C22-BD3A-890CB39F381B}">
      <dsp:nvSpPr>
        <dsp:cNvPr id="0" name=""/>
        <dsp:cNvSpPr/>
      </dsp:nvSpPr>
      <dsp:spPr>
        <a:xfrm>
          <a:off x="0" y="4133010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B09A42-A41B-4E33-BC8D-2A41D918A1DD}">
      <dsp:nvSpPr>
        <dsp:cNvPr id="0" name=""/>
        <dsp:cNvSpPr/>
      </dsp:nvSpPr>
      <dsp:spPr>
        <a:xfrm>
          <a:off x="500008" y="4504917"/>
          <a:ext cx="909106" cy="9091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19137B-111B-4922-BA5B-72BF72023E2C}">
      <dsp:nvSpPr>
        <dsp:cNvPr id="0" name=""/>
        <dsp:cNvSpPr/>
      </dsp:nvSpPr>
      <dsp:spPr>
        <a:xfrm>
          <a:off x="1909124" y="4133010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Introduce the module and assessment process</a:t>
          </a:r>
        </a:p>
      </dsp:txBody>
      <dsp:txXfrm>
        <a:off x="1909124" y="4133010"/>
        <a:ext cx="5040315" cy="165292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3EE216-24C1-48EB-B7FA-BEFAC4659A5A}">
      <dsp:nvSpPr>
        <dsp:cNvPr id="0" name=""/>
        <dsp:cNvSpPr/>
      </dsp:nvSpPr>
      <dsp:spPr>
        <a:xfrm>
          <a:off x="0" y="940328"/>
          <a:ext cx="6949440" cy="1735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6331B9-1111-431B-AEED-EA4596824CAC}">
      <dsp:nvSpPr>
        <dsp:cNvPr id="0" name=""/>
        <dsp:cNvSpPr/>
      </dsp:nvSpPr>
      <dsp:spPr>
        <a:xfrm>
          <a:off x="525137" y="1330926"/>
          <a:ext cx="954795" cy="9547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234928-DB3B-4D26-ADC9-0678874E3C53}">
      <dsp:nvSpPr>
        <dsp:cNvPr id="0" name=""/>
        <dsp:cNvSpPr/>
      </dsp:nvSpPr>
      <dsp:spPr>
        <a:xfrm>
          <a:off x="2005070" y="940328"/>
          <a:ext cx="4944369" cy="1735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726" tIns="183726" rIns="183726" bIns="183726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Based on what you know about the module, how will it support you in your goals?</a:t>
          </a:r>
        </a:p>
      </dsp:txBody>
      <dsp:txXfrm>
        <a:off x="2005070" y="940328"/>
        <a:ext cx="4944369" cy="1735991"/>
      </dsp:txXfrm>
    </dsp:sp>
    <dsp:sp modelId="{5514E50E-3E2F-45FC-A0C1-6CE386190604}">
      <dsp:nvSpPr>
        <dsp:cNvPr id="0" name=""/>
        <dsp:cNvSpPr/>
      </dsp:nvSpPr>
      <dsp:spPr>
        <a:xfrm>
          <a:off x="0" y="3110317"/>
          <a:ext cx="6949440" cy="1735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163C3B-EB15-427D-A820-0C35CC872E86}">
      <dsp:nvSpPr>
        <dsp:cNvPr id="0" name=""/>
        <dsp:cNvSpPr/>
      </dsp:nvSpPr>
      <dsp:spPr>
        <a:xfrm>
          <a:off x="525137" y="3500915"/>
          <a:ext cx="954795" cy="9547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A1A130-18BF-4C3E-A19D-F89563A398F5}">
      <dsp:nvSpPr>
        <dsp:cNvPr id="0" name=""/>
        <dsp:cNvSpPr/>
      </dsp:nvSpPr>
      <dsp:spPr>
        <a:xfrm>
          <a:off x="2005070" y="3110317"/>
          <a:ext cx="4944369" cy="1735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726" tIns="183726" rIns="183726" bIns="183726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Define two to three concrete actions that you take to support your progress in this module</a:t>
          </a:r>
        </a:p>
      </dsp:txBody>
      <dsp:txXfrm>
        <a:off x="2005070" y="3110317"/>
        <a:ext cx="4944369" cy="173599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AA3C67-25BD-46E8-A165-B3F5A123005E}">
      <dsp:nvSpPr>
        <dsp:cNvPr id="0" name=""/>
        <dsp:cNvSpPr/>
      </dsp:nvSpPr>
      <dsp:spPr>
        <a:xfrm>
          <a:off x="0" y="76273"/>
          <a:ext cx="6949440" cy="181467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Helps me understand your current knowledge and experience of employment law</a:t>
          </a:r>
        </a:p>
      </dsp:txBody>
      <dsp:txXfrm>
        <a:off x="88585" y="164858"/>
        <a:ext cx="6772270" cy="1637500"/>
      </dsp:txXfrm>
    </dsp:sp>
    <dsp:sp modelId="{4BF9CCC1-C7F1-4661-9FE6-4B5FA521A98B}">
      <dsp:nvSpPr>
        <dsp:cNvPr id="0" name=""/>
        <dsp:cNvSpPr/>
      </dsp:nvSpPr>
      <dsp:spPr>
        <a:xfrm>
          <a:off x="0" y="1985983"/>
          <a:ext cx="6949440" cy="1814670"/>
        </a:xfrm>
        <a:prstGeom prst="roundRect">
          <a:avLst/>
        </a:prstGeom>
        <a:solidFill>
          <a:schemeClr val="accent2">
            <a:hueOff val="-520665"/>
            <a:satOff val="-10816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Provides us with a foundation to build on, review and assess at the end of the module</a:t>
          </a:r>
        </a:p>
      </dsp:txBody>
      <dsp:txXfrm>
        <a:off x="88585" y="2074568"/>
        <a:ext cx="6772270" cy="1637500"/>
      </dsp:txXfrm>
    </dsp:sp>
    <dsp:sp modelId="{F06B6947-3716-4AB7-A2E2-5A60E1D6E721}">
      <dsp:nvSpPr>
        <dsp:cNvPr id="0" name=""/>
        <dsp:cNvSpPr/>
      </dsp:nvSpPr>
      <dsp:spPr>
        <a:xfrm>
          <a:off x="0" y="3895693"/>
          <a:ext cx="6949440" cy="1814670"/>
        </a:xfrm>
        <a:prstGeom prst="roundRect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We will check-in on our goals from time to time during the module</a:t>
          </a:r>
        </a:p>
      </dsp:txBody>
      <dsp:txXfrm>
        <a:off x="88585" y="3984278"/>
        <a:ext cx="6772270" cy="16375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2A6CFE-C745-443F-B3F9-FDFD7FC43F54}">
      <dsp:nvSpPr>
        <dsp:cNvPr id="0" name=""/>
        <dsp:cNvSpPr/>
      </dsp:nvSpPr>
      <dsp:spPr>
        <a:xfrm>
          <a:off x="0" y="578968"/>
          <a:ext cx="6949440" cy="14718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The employer-employee relationship</a:t>
          </a:r>
        </a:p>
      </dsp:txBody>
      <dsp:txXfrm>
        <a:off x="71850" y="650818"/>
        <a:ext cx="6805740" cy="1328160"/>
      </dsp:txXfrm>
    </dsp:sp>
    <dsp:sp modelId="{93DF95A2-E33D-43E3-AE5A-7E7CFFABFA08}">
      <dsp:nvSpPr>
        <dsp:cNvPr id="0" name=""/>
        <dsp:cNvSpPr/>
      </dsp:nvSpPr>
      <dsp:spPr>
        <a:xfrm>
          <a:off x="0" y="2157388"/>
          <a:ext cx="6949440" cy="1471860"/>
        </a:xfrm>
        <a:prstGeom prst="roundRect">
          <a:avLst/>
        </a:prstGeom>
        <a:solidFill>
          <a:schemeClr val="accent2">
            <a:hueOff val="-520665"/>
            <a:satOff val="-10816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The employer-trade union relationship</a:t>
          </a:r>
        </a:p>
      </dsp:txBody>
      <dsp:txXfrm>
        <a:off x="71850" y="2229238"/>
        <a:ext cx="6805740" cy="1328160"/>
      </dsp:txXfrm>
    </dsp:sp>
    <dsp:sp modelId="{417ADF18-4CD4-4024-89E0-D5F339F5F51E}">
      <dsp:nvSpPr>
        <dsp:cNvPr id="0" name=""/>
        <dsp:cNvSpPr/>
      </dsp:nvSpPr>
      <dsp:spPr>
        <a:xfrm>
          <a:off x="0" y="3735809"/>
          <a:ext cx="6949440" cy="1471860"/>
        </a:xfrm>
        <a:prstGeom prst="roundRect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The trade union-member/employee relatioship</a:t>
          </a:r>
        </a:p>
      </dsp:txBody>
      <dsp:txXfrm>
        <a:off x="71850" y="3807659"/>
        <a:ext cx="6805740" cy="132816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990912-F650-4BCA-95D1-5870E0282FAB}">
      <dsp:nvSpPr>
        <dsp:cNvPr id="0" name=""/>
        <dsp:cNvSpPr/>
      </dsp:nvSpPr>
      <dsp:spPr>
        <a:xfrm>
          <a:off x="0" y="4520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A81A9D-AF1A-40CD-A462-6497264464B2}">
      <dsp:nvSpPr>
        <dsp:cNvPr id="0" name=""/>
        <dsp:cNvSpPr/>
      </dsp:nvSpPr>
      <dsp:spPr>
        <a:xfrm>
          <a:off x="291287" y="221180"/>
          <a:ext cx="529613" cy="5296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1CE7F7-B1FE-4BB2-B2A4-9D902F8E92E6}">
      <dsp:nvSpPr>
        <dsp:cNvPr id="0" name=""/>
        <dsp:cNvSpPr/>
      </dsp:nvSpPr>
      <dsp:spPr>
        <a:xfrm>
          <a:off x="1112187" y="4520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right of employees to form and join trade unions</a:t>
          </a:r>
        </a:p>
      </dsp:txBody>
      <dsp:txXfrm>
        <a:off x="1112187" y="4520"/>
        <a:ext cx="5837252" cy="962932"/>
      </dsp:txXfrm>
    </dsp:sp>
    <dsp:sp modelId="{C79FA055-6E82-4FB8-B391-1861E6D6347F}">
      <dsp:nvSpPr>
        <dsp:cNvPr id="0" name=""/>
        <dsp:cNvSpPr/>
      </dsp:nvSpPr>
      <dsp:spPr>
        <a:xfrm>
          <a:off x="0" y="1208186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1E6663-9099-4BB0-B5BF-3D85989268DF}">
      <dsp:nvSpPr>
        <dsp:cNvPr id="0" name=""/>
        <dsp:cNvSpPr/>
      </dsp:nvSpPr>
      <dsp:spPr>
        <a:xfrm>
          <a:off x="291287" y="1424846"/>
          <a:ext cx="529613" cy="5296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15D40C-0EAA-4E3B-B542-4770D539CDEF}">
      <dsp:nvSpPr>
        <dsp:cNvPr id="0" name=""/>
        <dsp:cNvSpPr/>
      </dsp:nvSpPr>
      <dsp:spPr>
        <a:xfrm>
          <a:off x="1112187" y="1208186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Collective consultation</a:t>
          </a:r>
        </a:p>
      </dsp:txBody>
      <dsp:txXfrm>
        <a:off x="1112187" y="1208186"/>
        <a:ext cx="5837252" cy="962932"/>
      </dsp:txXfrm>
    </dsp:sp>
    <dsp:sp modelId="{319B5CCA-5A72-437C-BE54-58765CFADAE6}">
      <dsp:nvSpPr>
        <dsp:cNvPr id="0" name=""/>
        <dsp:cNvSpPr/>
      </dsp:nvSpPr>
      <dsp:spPr>
        <a:xfrm>
          <a:off x="0" y="2411852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EF8F40-DCDE-4B61-A1A0-0B7318585AEF}">
      <dsp:nvSpPr>
        <dsp:cNvPr id="0" name=""/>
        <dsp:cNvSpPr/>
      </dsp:nvSpPr>
      <dsp:spPr>
        <a:xfrm>
          <a:off x="291287" y="2628512"/>
          <a:ext cx="529613" cy="5296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B1DE3B-2332-4629-809C-0A97CBA4FABE}">
      <dsp:nvSpPr>
        <dsp:cNvPr id="0" name=""/>
        <dsp:cNvSpPr/>
      </dsp:nvSpPr>
      <dsp:spPr>
        <a:xfrm>
          <a:off x="1112187" y="2411852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Union recognition</a:t>
          </a:r>
        </a:p>
      </dsp:txBody>
      <dsp:txXfrm>
        <a:off x="1112187" y="2411852"/>
        <a:ext cx="5837252" cy="962932"/>
      </dsp:txXfrm>
    </dsp:sp>
    <dsp:sp modelId="{C9076894-CE3E-47F6-83A8-566F893A87BE}">
      <dsp:nvSpPr>
        <dsp:cNvPr id="0" name=""/>
        <dsp:cNvSpPr/>
      </dsp:nvSpPr>
      <dsp:spPr>
        <a:xfrm>
          <a:off x="0" y="3615518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EDF604-79BE-43C4-8E39-A0DE074FFFF0}">
      <dsp:nvSpPr>
        <dsp:cNvPr id="0" name=""/>
        <dsp:cNvSpPr/>
      </dsp:nvSpPr>
      <dsp:spPr>
        <a:xfrm>
          <a:off x="291287" y="3832178"/>
          <a:ext cx="529613" cy="5296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A8C0C1-BD51-4D87-BE95-B633202E633A}">
      <dsp:nvSpPr>
        <dsp:cNvPr id="0" name=""/>
        <dsp:cNvSpPr/>
      </dsp:nvSpPr>
      <dsp:spPr>
        <a:xfrm>
          <a:off x="1112187" y="3615518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Collective bargaining</a:t>
          </a:r>
        </a:p>
      </dsp:txBody>
      <dsp:txXfrm>
        <a:off x="1112187" y="3615518"/>
        <a:ext cx="5837252" cy="962932"/>
      </dsp:txXfrm>
    </dsp:sp>
    <dsp:sp modelId="{437C3931-FC75-4CB7-A3A9-6292A59C12FB}">
      <dsp:nvSpPr>
        <dsp:cNvPr id="0" name=""/>
        <dsp:cNvSpPr/>
      </dsp:nvSpPr>
      <dsp:spPr>
        <a:xfrm>
          <a:off x="0" y="4819184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18E02A-9E92-4AD4-B7CE-70A396D03938}">
      <dsp:nvSpPr>
        <dsp:cNvPr id="0" name=""/>
        <dsp:cNvSpPr/>
      </dsp:nvSpPr>
      <dsp:spPr>
        <a:xfrm>
          <a:off x="291287" y="5035844"/>
          <a:ext cx="529613" cy="52961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728976-8902-4C3F-9C84-6C05483DF20C}">
      <dsp:nvSpPr>
        <dsp:cNvPr id="0" name=""/>
        <dsp:cNvSpPr/>
      </dsp:nvSpPr>
      <dsp:spPr>
        <a:xfrm>
          <a:off x="1112187" y="4819184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Industrial action</a:t>
          </a:r>
        </a:p>
      </dsp:txBody>
      <dsp:txXfrm>
        <a:off x="1112187" y="4819184"/>
        <a:ext cx="5837252" cy="96293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EF24A4-9115-4708-B14C-B568A433ED8A}">
      <dsp:nvSpPr>
        <dsp:cNvPr id="0" name=""/>
        <dsp:cNvSpPr/>
      </dsp:nvSpPr>
      <dsp:spPr>
        <a:xfrm>
          <a:off x="0" y="706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3EFF66-E2A0-4DE3-94AC-5F67813CBD4B}">
      <dsp:nvSpPr>
        <dsp:cNvPr id="0" name=""/>
        <dsp:cNvSpPr/>
      </dsp:nvSpPr>
      <dsp:spPr>
        <a:xfrm>
          <a:off x="500008" y="372613"/>
          <a:ext cx="909106" cy="909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382936-92DA-44BC-B9F6-283203594AE6}">
      <dsp:nvSpPr>
        <dsp:cNvPr id="0" name=""/>
        <dsp:cNvSpPr/>
      </dsp:nvSpPr>
      <dsp:spPr>
        <a:xfrm>
          <a:off x="1909124" y="706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Also subject to regulations</a:t>
          </a:r>
        </a:p>
      </dsp:txBody>
      <dsp:txXfrm>
        <a:off x="1909124" y="706"/>
        <a:ext cx="5040315" cy="1652921"/>
      </dsp:txXfrm>
    </dsp:sp>
    <dsp:sp modelId="{FF964B68-0399-4802-9C37-C4728930646C}">
      <dsp:nvSpPr>
        <dsp:cNvPr id="0" name=""/>
        <dsp:cNvSpPr/>
      </dsp:nvSpPr>
      <dsp:spPr>
        <a:xfrm>
          <a:off x="0" y="2066857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5E9B2B-F7B6-4C8B-AEBE-4992EDA21226}">
      <dsp:nvSpPr>
        <dsp:cNvPr id="0" name=""/>
        <dsp:cNvSpPr/>
      </dsp:nvSpPr>
      <dsp:spPr>
        <a:xfrm>
          <a:off x="500008" y="2438765"/>
          <a:ext cx="909106" cy="909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623E1A-66E2-4B5F-B373-6BCBC61E79DC}">
      <dsp:nvSpPr>
        <dsp:cNvPr id="0" name=""/>
        <dsp:cNvSpPr/>
      </dsp:nvSpPr>
      <dsp:spPr>
        <a:xfrm>
          <a:off x="1909124" y="2066857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Relates to how trade unions are governed </a:t>
          </a:r>
        </a:p>
      </dsp:txBody>
      <dsp:txXfrm>
        <a:off x="1909124" y="2066857"/>
        <a:ext cx="5040315" cy="1652921"/>
      </dsp:txXfrm>
    </dsp:sp>
    <dsp:sp modelId="{8FD1E59D-93F8-4959-870E-7D1CBCB2537A}">
      <dsp:nvSpPr>
        <dsp:cNvPr id="0" name=""/>
        <dsp:cNvSpPr/>
      </dsp:nvSpPr>
      <dsp:spPr>
        <a:xfrm>
          <a:off x="0" y="4133009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7EFC11-CFC5-4774-B369-2CC0FFC0B90C}">
      <dsp:nvSpPr>
        <dsp:cNvPr id="0" name=""/>
        <dsp:cNvSpPr/>
      </dsp:nvSpPr>
      <dsp:spPr>
        <a:xfrm>
          <a:off x="500008" y="4504916"/>
          <a:ext cx="909106" cy="9091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DC6BA9-9138-4281-9D69-955FBEC62B09}">
      <dsp:nvSpPr>
        <dsp:cNvPr id="0" name=""/>
        <dsp:cNvSpPr/>
      </dsp:nvSpPr>
      <dsp:spPr>
        <a:xfrm>
          <a:off x="1909124" y="4133009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Limit their power to deny membership and discipline members</a:t>
          </a:r>
        </a:p>
      </dsp:txBody>
      <dsp:txXfrm>
        <a:off x="1909124" y="4133009"/>
        <a:ext cx="5040315" cy="165292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736C3A-68BB-454D-807C-DACACFA962CE}">
      <dsp:nvSpPr>
        <dsp:cNvPr id="0" name=""/>
        <dsp:cNvSpPr/>
      </dsp:nvSpPr>
      <dsp:spPr>
        <a:xfrm>
          <a:off x="0" y="706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84F7EC-8D3F-40FB-8B01-D9049C33C40C}">
      <dsp:nvSpPr>
        <dsp:cNvPr id="0" name=""/>
        <dsp:cNvSpPr/>
      </dsp:nvSpPr>
      <dsp:spPr>
        <a:xfrm>
          <a:off x="500008" y="372613"/>
          <a:ext cx="909106" cy="909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183FCC-96C3-4F66-923F-A1BA83760A01}">
      <dsp:nvSpPr>
        <dsp:cNvPr id="0" name=""/>
        <dsp:cNvSpPr/>
      </dsp:nvSpPr>
      <dsp:spPr>
        <a:xfrm>
          <a:off x="1909124" y="706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In 1970, over 80% of employees were covered by collective bargaining</a:t>
          </a:r>
        </a:p>
      </dsp:txBody>
      <dsp:txXfrm>
        <a:off x="1909124" y="706"/>
        <a:ext cx="5040315" cy="1652921"/>
      </dsp:txXfrm>
    </dsp:sp>
    <dsp:sp modelId="{8E1DCBAD-813B-410C-9E47-DA3A66F9A5DD}">
      <dsp:nvSpPr>
        <dsp:cNvPr id="0" name=""/>
        <dsp:cNvSpPr/>
      </dsp:nvSpPr>
      <dsp:spPr>
        <a:xfrm>
          <a:off x="0" y="2066858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6118AA-1D8D-4D79-A1CA-E9E241436846}">
      <dsp:nvSpPr>
        <dsp:cNvPr id="0" name=""/>
        <dsp:cNvSpPr/>
      </dsp:nvSpPr>
      <dsp:spPr>
        <a:xfrm>
          <a:off x="500008" y="2438765"/>
          <a:ext cx="909106" cy="909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436E5E-2D03-4818-A94E-D58458687472}">
      <dsp:nvSpPr>
        <dsp:cNvPr id="0" name=""/>
        <dsp:cNvSpPr/>
      </dsp:nvSpPr>
      <dsp:spPr>
        <a:xfrm>
          <a:off x="1909124" y="2066858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Over 60% were agreed at a national level</a:t>
          </a:r>
        </a:p>
      </dsp:txBody>
      <dsp:txXfrm>
        <a:off x="1909124" y="2066858"/>
        <a:ext cx="5040315" cy="1652921"/>
      </dsp:txXfrm>
    </dsp:sp>
    <dsp:sp modelId="{E40A965D-6893-494D-9C2D-DDE6AE57ABD6}">
      <dsp:nvSpPr>
        <dsp:cNvPr id="0" name=""/>
        <dsp:cNvSpPr/>
      </dsp:nvSpPr>
      <dsp:spPr>
        <a:xfrm>
          <a:off x="0" y="4133010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6CA8F8-6685-4D64-A2FD-EB02A736E484}">
      <dsp:nvSpPr>
        <dsp:cNvPr id="0" name=""/>
        <dsp:cNvSpPr/>
      </dsp:nvSpPr>
      <dsp:spPr>
        <a:xfrm>
          <a:off x="500008" y="4504917"/>
          <a:ext cx="909106" cy="9091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B3CE65-620E-4568-98DE-02994543E39E}">
      <dsp:nvSpPr>
        <dsp:cNvPr id="0" name=""/>
        <dsp:cNvSpPr/>
      </dsp:nvSpPr>
      <dsp:spPr>
        <a:xfrm>
          <a:off x="1909124" y="4133010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To an extent this system was encouraged by the state who offered protection to trade union members </a:t>
          </a:r>
        </a:p>
      </dsp:txBody>
      <dsp:txXfrm>
        <a:off x="1909124" y="4133010"/>
        <a:ext cx="5040315" cy="165292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4CA176-9DED-4772-81E0-ADEAF114B412}">
      <dsp:nvSpPr>
        <dsp:cNvPr id="0" name=""/>
        <dsp:cNvSpPr/>
      </dsp:nvSpPr>
      <dsp:spPr>
        <a:xfrm>
          <a:off x="0" y="742138"/>
          <a:ext cx="6949440" cy="6762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first significant piece of modern employment legislation was introduced in 1965 in the form of the Redundancy Payments Act. </a:t>
          </a:r>
        </a:p>
      </dsp:txBody>
      <dsp:txXfrm>
        <a:off x="33012" y="775150"/>
        <a:ext cx="6883416" cy="610236"/>
      </dsp:txXfrm>
    </dsp:sp>
    <dsp:sp modelId="{E111875B-BF17-4284-A815-90DC4ED6D84F}">
      <dsp:nvSpPr>
        <dsp:cNvPr id="0" name=""/>
        <dsp:cNvSpPr/>
      </dsp:nvSpPr>
      <dsp:spPr>
        <a:xfrm>
          <a:off x="0" y="1467358"/>
          <a:ext cx="6949440" cy="676260"/>
        </a:xfrm>
        <a:prstGeom prst="roundRect">
          <a:avLst/>
        </a:prstGeom>
        <a:solidFill>
          <a:schemeClr val="accent5">
            <a:hueOff val="1822866"/>
            <a:satOff val="-821"/>
            <a:lumOff val="-101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Early Industrial Tribunals were established</a:t>
          </a:r>
        </a:p>
      </dsp:txBody>
      <dsp:txXfrm>
        <a:off x="33012" y="1500370"/>
        <a:ext cx="6883416" cy="610236"/>
      </dsp:txXfrm>
    </dsp:sp>
    <dsp:sp modelId="{02E8C122-275E-4847-AFA4-283B5EB902B9}">
      <dsp:nvSpPr>
        <dsp:cNvPr id="0" name=""/>
        <dsp:cNvSpPr/>
      </dsp:nvSpPr>
      <dsp:spPr>
        <a:xfrm>
          <a:off x="0" y="2192578"/>
          <a:ext cx="6949440" cy="676260"/>
        </a:xfrm>
        <a:prstGeom prst="roundRect">
          <a:avLst/>
        </a:prstGeom>
        <a:solidFill>
          <a:schemeClr val="accent5">
            <a:hueOff val="3645731"/>
            <a:satOff val="-1642"/>
            <a:lumOff val="-203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From 1971 it dealt with cases of unfair dismissal – new law</a:t>
          </a:r>
        </a:p>
      </dsp:txBody>
      <dsp:txXfrm>
        <a:off x="33012" y="2225590"/>
        <a:ext cx="6883416" cy="610236"/>
      </dsp:txXfrm>
    </dsp:sp>
    <dsp:sp modelId="{07BE1A28-F06D-4F3D-9136-A3745D86872E}">
      <dsp:nvSpPr>
        <dsp:cNvPr id="0" name=""/>
        <dsp:cNvSpPr/>
      </dsp:nvSpPr>
      <dsp:spPr>
        <a:xfrm>
          <a:off x="0" y="2917798"/>
          <a:ext cx="6949440" cy="676260"/>
        </a:xfrm>
        <a:prstGeom prst="roundRect">
          <a:avLst/>
        </a:prstGeom>
        <a:solidFill>
          <a:schemeClr val="accent5">
            <a:hueOff val="5468597"/>
            <a:satOff val="-2462"/>
            <a:lumOff val="-3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 the 1970s health and safety law was consolidated into HASAWA 1974</a:t>
          </a:r>
        </a:p>
      </dsp:txBody>
      <dsp:txXfrm>
        <a:off x="33012" y="2950810"/>
        <a:ext cx="6883416" cy="610236"/>
      </dsp:txXfrm>
    </dsp:sp>
    <dsp:sp modelId="{7B4EF2D7-D6C9-4B19-8139-DCDB354A67EF}">
      <dsp:nvSpPr>
        <dsp:cNvPr id="0" name=""/>
        <dsp:cNvSpPr/>
      </dsp:nvSpPr>
      <dsp:spPr>
        <a:xfrm>
          <a:off x="0" y="3643018"/>
          <a:ext cx="6949440" cy="676260"/>
        </a:xfrm>
        <a:prstGeom prst="roundRect">
          <a:avLst/>
        </a:prstGeom>
        <a:solidFill>
          <a:schemeClr val="accent5">
            <a:hueOff val="7291462"/>
            <a:satOff val="-3283"/>
            <a:lumOff val="-407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Then – sex discrimination and equal pay in 1975 followed by race discrimination in 1976</a:t>
          </a:r>
        </a:p>
      </dsp:txBody>
      <dsp:txXfrm>
        <a:off x="33012" y="3676030"/>
        <a:ext cx="6883416" cy="610236"/>
      </dsp:txXfrm>
    </dsp:sp>
    <dsp:sp modelId="{3B5981DB-98BB-4E7F-AAF9-50D013E7B781}">
      <dsp:nvSpPr>
        <dsp:cNvPr id="0" name=""/>
        <dsp:cNvSpPr/>
      </dsp:nvSpPr>
      <dsp:spPr>
        <a:xfrm>
          <a:off x="0" y="4368238"/>
          <a:ext cx="6949440" cy="676260"/>
        </a:xfrm>
        <a:prstGeom prst="roundRect">
          <a:avLst/>
        </a:prstGeom>
        <a:solidFill>
          <a:schemeClr val="accent5">
            <a:hueOff val="9114327"/>
            <a:satOff val="-4104"/>
            <a:lumOff val="-509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Maternity protection was established in 1975</a:t>
          </a:r>
        </a:p>
      </dsp:txBody>
      <dsp:txXfrm>
        <a:off x="33012" y="4401250"/>
        <a:ext cx="6883416" cy="61023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905A59-8653-42E1-B697-05ED1C698255}">
      <dsp:nvSpPr>
        <dsp:cNvPr id="0" name=""/>
        <dsp:cNvSpPr/>
      </dsp:nvSpPr>
      <dsp:spPr>
        <a:xfrm>
          <a:off x="0" y="564622"/>
          <a:ext cx="6949440" cy="111230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Collective employment law</a:t>
          </a:r>
        </a:p>
      </dsp:txBody>
      <dsp:txXfrm>
        <a:off x="54298" y="618920"/>
        <a:ext cx="6840844" cy="1003708"/>
      </dsp:txXfrm>
    </dsp:sp>
    <dsp:sp modelId="{577DFB84-C6F6-4789-99D1-7767DC7BEF8C}">
      <dsp:nvSpPr>
        <dsp:cNvPr id="0" name=""/>
        <dsp:cNvSpPr/>
      </dsp:nvSpPr>
      <dsp:spPr>
        <a:xfrm>
          <a:off x="0" y="1757566"/>
          <a:ext cx="6949440" cy="1112304"/>
        </a:xfrm>
        <a:prstGeom prst="roundRect">
          <a:avLst/>
        </a:prstGeom>
        <a:solidFill>
          <a:schemeClr val="accent2">
            <a:hueOff val="-520665"/>
            <a:satOff val="-10816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Trade Unions increasingly regulated</a:t>
          </a:r>
        </a:p>
      </dsp:txBody>
      <dsp:txXfrm>
        <a:off x="54298" y="1811864"/>
        <a:ext cx="6840844" cy="1003708"/>
      </dsp:txXfrm>
    </dsp:sp>
    <dsp:sp modelId="{1345ABB7-5BCA-43E0-84A6-6575B6DDEE30}">
      <dsp:nvSpPr>
        <dsp:cNvPr id="0" name=""/>
        <dsp:cNvSpPr/>
      </dsp:nvSpPr>
      <dsp:spPr>
        <a:xfrm>
          <a:off x="0" y="2950511"/>
          <a:ext cx="6949440" cy="1112304"/>
        </a:xfrm>
        <a:prstGeom prst="roundRect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Due to EU Directives, individual employment rights were strengthened:</a:t>
          </a:r>
        </a:p>
      </dsp:txBody>
      <dsp:txXfrm>
        <a:off x="54298" y="3004809"/>
        <a:ext cx="6840844" cy="1003708"/>
      </dsp:txXfrm>
    </dsp:sp>
    <dsp:sp modelId="{A768AB38-3D63-44E5-AE72-E2324DA94168}">
      <dsp:nvSpPr>
        <dsp:cNvPr id="0" name=""/>
        <dsp:cNvSpPr/>
      </dsp:nvSpPr>
      <dsp:spPr>
        <a:xfrm>
          <a:off x="0" y="4062815"/>
          <a:ext cx="6949440" cy="1159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645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/>
            <a:t>TUPE (1981)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/>
            <a:t>Scope of equal pay expanded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/>
            <a:t>Hazardous substances</a:t>
          </a:r>
        </a:p>
      </dsp:txBody>
      <dsp:txXfrm>
        <a:off x="0" y="4062815"/>
        <a:ext cx="6949440" cy="11592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61A67B-6DE9-475E-ABB5-99497762EB58}">
      <dsp:nvSpPr>
        <dsp:cNvPr id="0" name=""/>
        <dsp:cNvSpPr/>
      </dsp:nvSpPr>
      <dsp:spPr>
        <a:xfrm>
          <a:off x="0" y="3589738"/>
          <a:ext cx="7536203" cy="117823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Most significant development was the Disability Discrimination Act 1996</a:t>
          </a:r>
        </a:p>
      </dsp:txBody>
      <dsp:txXfrm>
        <a:off x="0" y="3589738"/>
        <a:ext cx="7536203" cy="1178232"/>
      </dsp:txXfrm>
    </dsp:sp>
    <dsp:sp modelId="{0C713F04-BF88-4FD1-850A-F37CD0A16819}">
      <dsp:nvSpPr>
        <dsp:cNvPr id="0" name=""/>
        <dsp:cNvSpPr/>
      </dsp:nvSpPr>
      <dsp:spPr>
        <a:xfrm rot="10800000">
          <a:off x="0" y="1795290"/>
          <a:ext cx="7536203" cy="1812121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More EU Directives on health and safety</a:t>
          </a:r>
        </a:p>
      </dsp:txBody>
      <dsp:txXfrm rot="10800000">
        <a:off x="0" y="1795290"/>
        <a:ext cx="7536203" cy="1177462"/>
      </dsp:txXfrm>
    </dsp:sp>
    <dsp:sp modelId="{AC343EB8-1AB5-4DC5-8EF5-9B5236BD8963}">
      <dsp:nvSpPr>
        <dsp:cNvPr id="0" name=""/>
        <dsp:cNvSpPr/>
      </dsp:nvSpPr>
      <dsp:spPr>
        <a:xfrm rot="10800000">
          <a:off x="0" y="842"/>
          <a:ext cx="7536203" cy="1812121"/>
        </a:xfrm>
        <a:prstGeom prst="upArrowCallou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More legislation to restrict TU power</a:t>
          </a:r>
        </a:p>
      </dsp:txBody>
      <dsp:txXfrm rot="10800000">
        <a:off x="0" y="842"/>
        <a:ext cx="7536203" cy="117746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6474F2-389A-424A-9491-FA500F5FEEC3}">
      <dsp:nvSpPr>
        <dsp:cNvPr id="0" name=""/>
        <dsp:cNvSpPr/>
      </dsp:nvSpPr>
      <dsp:spPr>
        <a:xfrm>
          <a:off x="0" y="35008"/>
          <a:ext cx="6949440" cy="18556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The EU (Withdrawal) Act 2018 took a snapshot of EU law as it applied at the end of 2020 and incorporated it into all domestic law as retained EU law.</a:t>
          </a:r>
        </a:p>
      </dsp:txBody>
      <dsp:txXfrm>
        <a:off x="90584" y="125592"/>
        <a:ext cx="6768272" cy="1674452"/>
      </dsp:txXfrm>
    </dsp:sp>
    <dsp:sp modelId="{B21030AC-8EE7-4022-8785-7A4C34C8E66B}">
      <dsp:nvSpPr>
        <dsp:cNvPr id="0" name=""/>
        <dsp:cNvSpPr/>
      </dsp:nvSpPr>
      <dsp:spPr>
        <a:xfrm>
          <a:off x="0" y="1965508"/>
          <a:ext cx="6949440" cy="1855620"/>
        </a:xfrm>
        <a:prstGeom prst="roundRect">
          <a:avLst/>
        </a:prstGeom>
        <a:solidFill>
          <a:schemeClr val="accent2">
            <a:hueOff val="-520665"/>
            <a:satOff val="-10816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The Retained EU law (Revocation and Reform) Act 2023 then removed the special EU features like supremacy from 1 January 2024.</a:t>
          </a:r>
        </a:p>
      </dsp:txBody>
      <dsp:txXfrm>
        <a:off x="90584" y="2056092"/>
        <a:ext cx="6768272" cy="1674452"/>
      </dsp:txXfrm>
    </dsp:sp>
    <dsp:sp modelId="{A8F259B8-4351-4376-B9C5-594B02E070AC}">
      <dsp:nvSpPr>
        <dsp:cNvPr id="0" name=""/>
        <dsp:cNvSpPr/>
      </dsp:nvSpPr>
      <dsp:spPr>
        <a:xfrm>
          <a:off x="0" y="3896008"/>
          <a:ext cx="6949440" cy="1855620"/>
        </a:xfrm>
        <a:prstGeom prst="roundRect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In practice, many EU based standards remain in force as they were copied across and have not yet been replaced</a:t>
          </a:r>
        </a:p>
      </dsp:txBody>
      <dsp:txXfrm>
        <a:off x="90584" y="3986592"/>
        <a:ext cx="6768272" cy="167445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CDB398-3EB7-4FDC-B059-79D8F90E50DD}">
      <dsp:nvSpPr>
        <dsp:cNvPr id="0" name=""/>
        <dsp:cNvSpPr/>
      </dsp:nvSpPr>
      <dsp:spPr>
        <a:xfrm>
          <a:off x="0" y="578698"/>
          <a:ext cx="6949440" cy="8751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 European Union, especially after the UK signed the Social Chapter of the Maastricht Treaty</a:t>
          </a:r>
        </a:p>
      </dsp:txBody>
      <dsp:txXfrm>
        <a:off x="42722" y="621420"/>
        <a:ext cx="6863996" cy="789716"/>
      </dsp:txXfrm>
    </dsp:sp>
    <dsp:sp modelId="{062AFBDB-A5C7-48F9-B82A-1FC4B6722850}">
      <dsp:nvSpPr>
        <dsp:cNvPr id="0" name=""/>
        <dsp:cNvSpPr/>
      </dsp:nvSpPr>
      <dsp:spPr>
        <a:xfrm>
          <a:off x="0" y="1517218"/>
          <a:ext cx="6949440" cy="875160"/>
        </a:xfrm>
        <a:prstGeom prst="roundRect">
          <a:avLst/>
        </a:prstGeom>
        <a:solidFill>
          <a:schemeClr val="accent5">
            <a:hueOff val="2278582"/>
            <a:satOff val="-1026"/>
            <a:lumOff val="-12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Decline of Trade Unions and Collective Bargaining</a:t>
          </a:r>
        </a:p>
      </dsp:txBody>
      <dsp:txXfrm>
        <a:off x="42722" y="1559940"/>
        <a:ext cx="6863996" cy="789716"/>
      </dsp:txXfrm>
    </dsp:sp>
    <dsp:sp modelId="{503E59D0-DBE3-4717-BB59-1E9C601C49F7}">
      <dsp:nvSpPr>
        <dsp:cNvPr id="0" name=""/>
        <dsp:cNvSpPr/>
      </dsp:nvSpPr>
      <dsp:spPr>
        <a:xfrm>
          <a:off x="0" y="2455738"/>
          <a:ext cx="6949440" cy="875160"/>
        </a:xfrm>
        <a:prstGeom prst="roundRect">
          <a:avLst/>
        </a:prstGeom>
        <a:solidFill>
          <a:schemeClr val="accent5">
            <a:hueOff val="4557164"/>
            <a:satOff val="-2052"/>
            <a:lumOff val="-254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Economic Policy </a:t>
          </a:r>
        </a:p>
      </dsp:txBody>
      <dsp:txXfrm>
        <a:off x="42722" y="2498460"/>
        <a:ext cx="6863996" cy="789716"/>
      </dsp:txXfrm>
    </dsp:sp>
    <dsp:sp modelId="{7ACCA620-DE37-472D-9BD2-B64FFD37E3F4}">
      <dsp:nvSpPr>
        <dsp:cNvPr id="0" name=""/>
        <dsp:cNvSpPr/>
      </dsp:nvSpPr>
      <dsp:spPr>
        <a:xfrm>
          <a:off x="0" y="3394258"/>
          <a:ext cx="6949440" cy="875160"/>
        </a:xfrm>
        <a:prstGeom prst="roundRect">
          <a:avLst/>
        </a:prstGeom>
        <a:solidFill>
          <a:schemeClr val="accent5">
            <a:hueOff val="6835746"/>
            <a:satOff val="-3078"/>
            <a:lumOff val="-38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 age of regulation </a:t>
          </a:r>
        </a:p>
      </dsp:txBody>
      <dsp:txXfrm>
        <a:off x="42722" y="3436980"/>
        <a:ext cx="6863996" cy="789716"/>
      </dsp:txXfrm>
    </dsp:sp>
    <dsp:sp modelId="{D36B3F52-BA7B-4B35-B740-98C9F7D50A54}">
      <dsp:nvSpPr>
        <dsp:cNvPr id="0" name=""/>
        <dsp:cNvSpPr/>
      </dsp:nvSpPr>
      <dsp:spPr>
        <a:xfrm>
          <a:off x="0" y="4332778"/>
          <a:ext cx="6949440" cy="875160"/>
        </a:xfrm>
        <a:prstGeom prst="roundRect">
          <a:avLst/>
        </a:prstGeom>
        <a:solidFill>
          <a:schemeClr val="accent5">
            <a:hueOff val="9114327"/>
            <a:satOff val="-4104"/>
            <a:lumOff val="-509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Political expediency </a:t>
          </a:r>
        </a:p>
      </dsp:txBody>
      <dsp:txXfrm>
        <a:off x="42722" y="4375500"/>
        <a:ext cx="6863996" cy="789716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29EB5F-5035-4F0C-873C-991A8763EF0E}">
      <dsp:nvSpPr>
        <dsp:cNvPr id="0" name=""/>
        <dsp:cNvSpPr/>
      </dsp:nvSpPr>
      <dsp:spPr>
        <a:xfrm>
          <a:off x="0" y="4520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05025B-D3DF-4134-BAB5-74D1DD22D1C3}">
      <dsp:nvSpPr>
        <dsp:cNvPr id="0" name=""/>
        <dsp:cNvSpPr/>
      </dsp:nvSpPr>
      <dsp:spPr>
        <a:xfrm>
          <a:off x="291287" y="221180"/>
          <a:ext cx="529613" cy="5296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6F5F5E-C821-44D3-A56D-F9A02DCFAC6B}">
      <dsp:nvSpPr>
        <dsp:cNvPr id="0" name=""/>
        <dsp:cNvSpPr/>
      </dsp:nvSpPr>
      <dsp:spPr>
        <a:xfrm>
          <a:off x="1112187" y="4520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Transparency</a:t>
          </a:r>
        </a:p>
      </dsp:txBody>
      <dsp:txXfrm>
        <a:off x="1112187" y="4520"/>
        <a:ext cx="5837252" cy="962932"/>
      </dsp:txXfrm>
    </dsp:sp>
    <dsp:sp modelId="{F3908071-3AFA-4457-9D3E-1F497975DD6C}">
      <dsp:nvSpPr>
        <dsp:cNvPr id="0" name=""/>
        <dsp:cNvSpPr/>
      </dsp:nvSpPr>
      <dsp:spPr>
        <a:xfrm>
          <a:off x="0" y="1208186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D387F1-CAD0-48A5-AE7B-F75D2D2C3BEE}">
      <dsp:nvSpPr>
        <dsp:cNvPr id="0" name=""/>
        <dsp:cNvSpPr/>
      </dsp:nvSpPr>
      <dsp:spPr>
        <a:xfrm>
          <a:off x="291287" y="1424846"/>
          <a:ext cx="529613" cy="5296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C792B7-8A1E-47FB-B1EE-78B09CB7DD1D}">
      <dsp:nvSpPr>
        <dsp:cNvPr id="0" name=""/>
        <dsp:cNvSpPr/>
      </dsp:nvSpPr>
      <dsp:spPr>
        <a:xfrm>
          <a:off x="1112187" y="1208186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Accountability</a:t>
          </a:r>
        </a:p>
      </dsp:txBody>
      <dsp:txXfrm>
        <a:off x="1112187" y="1208186"/>
        <a:ext cx="5837252" cy="962932"/>
      </dsp:txXfrm>
    </dsp:sp>
    <dsp:sp modelId="{58E807A5-0EE4-4657-AE4D-72C9BE502B0F}">
      <dsp:nvSpPr>
        <dsp:cNvPr id="0" name=""/>
        <dsp:cNvSpPr/>
      </dsp:nvSpPr>
      <dsp:spPr>
        <a:xfrm>
          <a:off x="0" y="2411852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DB34D3-B4A3-4465-9113-D2B6195A3C26}">
      <dsp:nvSpPr>
        <dsp:cNvPr id="0" name=""/>
        <dsp:cNvSpPr/>
      </dsp:nvSpPr>
      <dsp:spPr>
        <a:xfrm>
          <a:off x="291287" y="2628512"/>
          <a:ext cx="529613" cy="5296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930FF3-B832-4D4C-9037-97D3736FBCDD}">
      <dsp:nvSpPr>
        <dsp:cNvPr id="0" name=""/>
        <dsp:cNvSpPr/>
      </dsp:nvSpPr>
      <dsp:spPr>
        <a:xfrm>
          <a:off x="1112187" y="2411852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Proportionality </a:t>
          </a:r>
        </a:p>
      </dsp:txBody>
      <dsp:txXfrm>
        <a:off x="1112187" y="2411852"/>
        <a:ext cx="5837252" cy="962932"/>
      </dsp:txXfrm>
    </dsp:sp>
    <dsp:sp modelId="{F618A14E-FB74-4628-A740-ED39EDDD061B}">
      <dsp:nvSpPr>
        <dsp:cNvPr id="0" name=""/>
        <dsp:cNvSpPr/>
      </dsp:nvSpPr>
      <dsp:spPr>
        <a:xfrm>
          <a:off x="0" y="3615518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EC0ED1-79BC-4244-98B1-07083C89783A}">
      <dsp:nvSpPr>
        <dsp:cNvPr id="0" name=""/>
        <dsp:cNvSpPr/>
      </dsp:nvSpPr>
      <dsp:spPr>
        <a:xfrm>
          <a:off x="291287" y="3832178"/>
          <a:ext cx="529613" cy="5296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3159F6-99AB-4CA9-94E4-5CF57C374CFF}">
      <dsp:nvSpPr>
        <dsp:cNvPr id="0" name=""/>
        <dsp:cNvSpPr/>
      </dsp:nvSpPr>
      <dsp:spPr>
        <a:xfrm>
          <a:off x="1112187" y="3615518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Consistency</a:t>
          </a:r>
        </a:p>
      </dsp:txBody>
      <dsp:txXfrm>
        <a:off x="1112187" y="3615518"/>
        <a:ext cx="5837252" cy="962932"/>
      </dsp:txXfrm>
    </dsp:sp>
    <dsp:sp modelId="{E8233E8F-AC0E-4EDA-846E-9BB0893CC6C6}">
      <dsp:nvSpPr>
        <dsp:cNvPr id="0" name=""/>
        <dsp:cNvSpPr/>
      </dsp:nvSpPr>
      <dsp:spPr>
        <a:xfrm>
          <a:off x="0" y="4819184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150065-EC7A-4A85-AB42-0DC0A2D74A05}">
      <dsp:nvSpPr>
        <dsp:cNvPr id="0" name=""/>
        <dsp:cNvSpPr/>
      </dsp:nvSpPr>
      <dsp:spPr>
        <a:xfrm>
          <a:off x="291287" y="5035844"/>
          <a:ext cx="529613" cy="52961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CFB915-281F-4857-87A2-94C5A3B6B8EB}">
      <dsp:nvSpPr>
        <dsp:cNvPr id="0" name=""/>
        <dsp:cNvSpPr/>
      </dsp:nvSpPr>
      <dsp:spPr>
        <a:xfrm>
          <a:off x="1112187" y="4819184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Targeting</a:t>
          </a:r>
        </a:p>
      </dsp:txBody>
      <dsp:txXfrm>
        <a:off x="1112187" y="4819184"/>
        <a:ext cx="5837252" cy="962932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504ABE-1DF3-4024-812D-B179B5685D4D}">
      <dsp:nvSpPr>
        <dsp:cNvPr id="0" name=""/>
        <dsp:cNvSpPr/>
      </dsp:nvSpPr>
      <dsp:spPr>
        <a:xfrm>
          <a:off x="0" y="940328"/>
          <a:ext cx="6949440" cy="1735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F74760-8EFD-495D-885B-AC4B5F7B34A1}">
      <dsp:nvSpPr>
        <dsp:cNvPr id="0" name=""/>
        <dsp:cNvSpPr/>
      </dsp:nvSpPr>
      <dsp:spPr>
        <a:xfrm>
          <a:off x="525137" y="1330926"/>
          <a:ext cx="954795" cy="9547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E5A2F6-3AF3-4260-84C1-E2D741DBACA4}">
      <dsp:nvSpPr>
        <dsp:cNvPr id="0" name=""/>
        <dsp:cNvSpPr/>
      </dsp:nvSpPr>
      <dsp:spPr>
        <a:xfrm>
          <a:off x="2005070" y="940328"/>
          <a:ext cx="4944369" cy="1735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726" tIns="183726" rIns="183726" bIns="18372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Morgan La Roche solicitors </a:t>
          </a:r>
        </a:p>
      </dsp:txBody>
      <dsp:txXfrm>
        <a:off x="2005070" y="940328"/>
        <a:ext cx="4944369" cy="1735991"/>
      </dsp:txXfrm>
    </dsp:sp>
    <dsp:sp modelId="{BBB144DB-F864-4785-91F2-340E1818B578}">
      <dsp:nvSpPr>
        <dsp:cNvPr id="0" name=""/>
        <dsp:cNvSpPr/>
      </dsp:nvSpPr>
      <dsp:spPr>
        <a:xfrm>
          <a:off x="0" y="3110317"/>
          <a:ext cx="6949440" cy="1735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6FFB35-6313-471E-8848-3A09FF2561C6}">
      <dsp:nvSpPr>
        <dsp:cNvPr id="0" name=""/>
        <dsp:cNvSpPr/>
      </dsp:nvSpPr>
      <dsp:spPr>
        <a:xfrm>
          <a:off x="525137" y="3500915"/>
          <a:ext cx="954795" cy="9547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62F618-EC99-48DF-85ED-E5977B5A60AC}">
      <dsp:nvSpPr>
        <dsp:cNvPr id="0" name=""/>
        <dsp:cNvSpPr/>
      </dsp:nvSpPr>
      <dsp:spPr>
        <a:xfrm>
          <a:off x="2005070" y="3110317"/>
          <a:ext cx="4944369" cy="1735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726" tIns="183726" rIns="183726" bIns="18372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Employment law update </a:t>
          </a:r>
        </a:p>
      </dsp:txBody>
      <dsp:txXfrm>
        <a:off x="2005070" y="3110317"/>
        <a:ext cx="4944369" cy="17359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637326-A6DD-4D48-98F7-DEDD1E5D4F53}" type="datetimeFigureOut">
              <a:t>1/6/2026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3BE84A-B47D-4C88-927F-5F2C796872B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85949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3BE84A-B47D-4C88-927F-5F2C796872BE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5573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Life as an individual</a:t>
            </a:r>
          </a:p>
          <a:p>
            <a:r>
              <a:rPr lang="en-US">
                <a:ea typeface="Calibri"/>
                <a:cs typeface="Calibri"/>
              </a:rPr>
              <a:t>The economy</a:t>
            </a:r>
          </a:p>
          <a:p>
            <a:r>
              <a:rPr lang="en-US" dirty="0">
                <a:ea typeface="Calibri"/>
                <a:cs typeface="Calibri"/>
              </a:rPr>
              <a:t>For </a:t>
            </a:r>
            <a:r>
              <a:rPr lang="en-US" dirty="0" err="1">
                <a:ea typeface="Calibri"/>
                <a:cs typeface="Calibri"/>
              </a:rPr>
              <a:t>marginalised</a:t>
            </a:r>
            <a:r>
              <a:rPr lang="en-US" dirty="0">
                <a:ea typeface="Calibri"/>
                <a:cs typeface="Calibri"/>
              </a:rPr>
              <a:t> groups</a:t>
            </a:r>
          </a:p>
          <a:p>
            <a:r>
              <a:rPr lang="en-US">
                <a:ea typeface="Calibri"/>
                <a:cs typeface="Calibri"/>
              </a:rPr>
              <a:t>For the employer</a:t>
            </a:r>
          </a:p>
          <a:p>
            <a:r>
              <a:rPr lang="en-US" dirty="0">
                <a:ea typeface="Calibri"/>
                <a:cs typeface="Calibri"/>
              </a:rPr>
              <a:t>For </a:t>
            </a:r>
            <a:r>
              <a:rPr lang="en-US">
                <a:ea typeface="Calibri"/>
                <a:cs typeface="Calibri"/>
              </a:rPr>
              <a:t>trade unions</a:t>
            </a:r>
            <a:endParaRPr lang="en-US" dirty="0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For the family</a:t>
            </a:r>
          </a:p>
          <a:p>
            <a:r>
              <a:rPr lang="en-US">
                <a:ea typeface="Calibri"/>
                <a:cs typeface="Calibri"/>
              </a:rPr>
              <a:t>For the HR professional...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3BE84A-B47D-4C88-927F-5F2C796872BE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8258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09512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5267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9263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84385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1/6/2026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75804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1/6/2026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03900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1/6/2026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7684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6922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9084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8156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8038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90835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A875D55-4A80-43E9-38F6-27E36649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F562AE-7A1E-0475-3488-B1D098A57F3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23909" r="-2" b="13583"/>
          <a:stretch>
            <a:fillRect/>
          </a:stretch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01923" y="1482602"/>
            <a:ext cx="7588155" cy="2236264"/>
          </a:xfrm>
        </p:spPr>
        <p:txBody>
          <a:bodyPr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Advanced Application of Employment Law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01923" y="3793937"/>
            <a:ext cx="7588155" cy="141409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>
                <a:solidFill>
                  <a:srgbClr val="FFFFFF"/>
                </a:solidFill>
              </a:rPr>
              <a:t>7th January 2026 – 6th May 2026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CF44CE-F660-8264-0C21-FF4A598DE8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4000"/>
              <a:t>Hello &amp; Welcome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0DCF358-BB4B-99A1-5F16-4EF76A291C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8732537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758722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2B0C21-0C67-4CFE-748A-905571409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4" y="266226"/>
            <a:ext cx="5916169" cy="964917"/>
          </a:xfrm>
        </p:spPr>
        <p:txBody>
          <a:bodyPr anchor="b">
            <a:normAutofit/>
          </a:bodyPr>
          <a:lstStyle/>
          <a:p>
            <a:r>
              <a:rPr lang="en-US" sz="2400"/>
              <a:t>Guided Reflection – Three Lenses for this module</a:t>
            </a:r>
          </a:p>
        </p:txBody>
      </p:sp>
      <p:pic>
        <p:nvPicPr>
          <p:cNvPr id="5" name="Picture 4" descr="Camera lens with reflections on wooden table">
            <a:extLst>
              <a:ext uri="{FF2B5EF4-FFF2-40B4-BE49-F238E27FC236}">
                <a16:creationId xmlns:a16="http://schemas.microsoft.com/office/drawing/2014/main" id="{E9A94DB3-61A0-7544-E32A-BB4D0DF2DB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2277" b="-3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BBB011-D779-ED1E-AAB3-72CC4C9B18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3" y="1389824"/>
            <a:ext cx="5916169" cy="491953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US" sz="1600" b="1"/>
              <a:t>Lens 1: Personal &amp; Professional.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US" sz="1600" dirty="0"/>
              <a:t>What do you hope will be different about your thinking, skills or practice by the end of this module?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US" sz="1600" dirty="0"/>
              <a:t>How does this module connect with your longer-term academic, professional or personal goals?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endParaRPr lang="en-US" sz="1600" dirty="0"/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US" sz="1600" b="1"/>
              <a:t>Lens 2: Learning process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US" sz="1600"/>
              <a:t>What do you already know about this topic and where did that knowledge come from?</a:t>
            </a:r>
            <a:endParaRPr lang="en-US" sz="1600" dirty="0"/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US" sz="1600" dirty="0"/>
              <a:t>What learning activities help you engage most deeply (</a:t>
            </a:r>
            <a:r>
              <a:rPr lang="en-US" sz="1600" dirty="0" err="1"/>
              <a:t>eg</a:t>
            </a:r>
            <a:r>
              <a:rPr lang="en-US" sz="1600" dirty="0"/>
              <a:t> reading, discussion, feedback, listening and so on)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endParaRPr lang="en-US" sz="1600" dirty="0"/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US" sz="1600" b="1"/>
              <a:t>Lens 3: evidence of success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US" sz="1600" dirty="0"/>
              <a:t>If this module went really well, what concrete evidence would you see?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US" sz="1600"/>
              <a:t>What 2 to 3 outcomes do you want to be able to articulate? </a:t>
            </a:r>
          </a:p>
        </p:txBody>
      </p:sp>
    </p:spTree>
    <p:extLst>
      <p:ext uri="{BB962C8B-B14F-4D97-AF65-F5344CB8AC3E}">
        <p14:creationId xmlns:p14="http://schemas.microsoft.com/office/powerpoint/2010/main" val="8996584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A8DA6F-F435-37B6-EEC6-E0928F1DC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4000"/>
              <a:t>Alignment and actions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B10D9CA-F5D6-4285-F677-CD4358F9A9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4127297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24268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4ED435-479C-B6C0-76B8-049BEDB79B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US"/>
              <a:t>Why are we doing this?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6C2980-1CA3-FC87-BC41-2123853664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470732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91863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A1183D-0831-BA97-5ED4-A086BF8BF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07" y="603501"/>
            <a:ext cx="4361693" cy="1527049"/>
          </a:xfrm>
        </p:spPr>
        <p:txBody>
          <a:bodyPr anchor="b">
            <a:normAutofit/>
          </a:bodyPr>
          <a:lstStyle/>
          <a:p>
            <a:r>
              <a:rPr lang="en-US"/>
              <a:t>Important dates</a:t>
            </a:r>
            <a:endParaRPr lang="en-US" dirty="0"/>
          </a:p>
        </p:txBody>
      </p:sp>
      <p:pic>
        <p:nvPicPr>
          <p:cNvPr id="5" name="Picture 4" descr="Calendar">
            <a:extLst>
              <a:ext uri="{FF2B5EF4-FFF2-40B4-BE49-F238E27FC236}">
                <a16:creationId xmlns:a16="http://schemas.microsoft.com/office/drawing/2014/main" id="{4914BBE0-D3C9-D189-2F36-781D894529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923" r="17135" b="-3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435BA8-271F-3A47-6C90-544EEAAAA4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3007" y="2212846"/>
            <a:ext cx="4361693" cy="409651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Submission date: 11th May 2026</a:t>
            </a:r>
          </a:p>
          <a:p>
            <a:r>
              <a:rPr lang="en-US" sz="1800"/>
              <a:t>Deadline for drafts: 1st May 2026</a:t>
            </a:r>
          </a:p>
          <a:p>
            <a:r>
              <a:rPr lang="en-US" sz="1800"/>
              <a:t>Easter break - no classes on: 1 April 2026, 8th April 2026, 15th April 2026</a:t>
            </a:r>
          </a:p>
          <a:p>
            <a:r>
              <a:rPr lang="en-US" sz="1800"/>
              <a:t>Last class: 6th May 2026</a:t>
            </a:r>
          </a:p>
        </p:txBody>
      </p:sp>
    </p:spTree>
    <p:extLst>
      <p:ext uri="{BB962C8B-B14F-4D97-AF65-F5344CB8AC3E}">
        <p14:creationId xmlns:p14="http://schemas.microsoft.com/office/powerpoint/2010/main" val="5098279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0B98925-0550-1AFB-C1DC-02792400F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760D0D5D-44C7-7DBB-4946-F92546F626A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949" r="3136" b="9085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CCA9273-E74E-A306-1F74-BEF9EDA30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12192000" cy="246217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60000">
                <a:schemeClr val="bg1">
                  <a:alpha val="30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1E57FB-B7B4-18C5-0FD4-71DA6FB5E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39" y="255830"/>
            <a:ext cx="8138160" cy="10619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/>
              <a:t>The assessment – Q&amp;A</a:t>
            </a:r>
          </a:p>
        </p:txBody>
      </p:sp>
    </p:spTree>
    <p:extLst>
      <p:ext uri="{BB962C8B-B14F-4D97-AF65-F5344CB8AC3E}">
        <p14:creationId xmlns:p14="http://schemas.microsoft.com/office/powerpoint/2010/main" val="6299880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8B12E9E-0882-B45B-2DE2-471784891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BE4866-E854-F467-E045-8B3702C250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5147" y="569627"/>
            <a:ext cx="7382605" cy="432843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/>
              <a:t>What would life be like without employment law?</a:t>
            </a:r>
          </a:p>
        </p:txBody>
      </p:sp>
    </p:spTree>
    <p:extLst>
      <p:ext uri="{BB962C8B-B14F-4D97-AF65-F5344CB8AC3E}">
        <p14:creationId xmlns:p14="http://schemas.microsoft.com/office/powerpoint/2010/main" val="11670843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1A92A4-78F0-49E9-41B2-8CC901C505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4000"/>
              <a:t>The rise of employment law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A422B3D8-334B-9301-EEED-4B8F0D1C13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724187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958741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C6C697-DE51-4CF2-006D-3652C2A798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3553412" cy="1527048"/>
          </a:xfrm>
        </p:spPr>
        <p:txBody>
          <a:bodyPr anchor="b">
            <a:normAutofit/>
          </a:bodyPr>
          <a:lstStyle/>
          <a:p>
            <a:r>
              <a:rPr lang="en-US" sz="3300"/>
              <a:t>Employer-employee relationship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AAFDCD-433E-F8F5-2266-7AA0BB98D4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3553412" cy="41224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Individual employment law</a:t>
            </a:r>
          </a:p>
          <a:p>
            <a:r>
              <a:rPr lang="en-US" sz="1800"/>
              <a:t>Dismissal</a:t>
            </a:r>
          </a:p>
          <a:p>
            <a:r>
              <a:rPr lang="en-US" sz="1800"/>
              <a:t>Discrimination law</a:t>
            </a:r>
          </a:p>
          <a:p>
            <a:r>
              <a:rPr lang="en-US" sz="1800"/>
              <a:t>Health and safety</a:t>
            </a:r>
          </a:p>
          <a:p>
            <a:r>
              <a:rPr lang="en-US" sz="1800"/>
              <a:t>Things like deductions from wages</a:t>
            </a:r>
          </a:p>
          <a:p>
            <a:r>
              <a:rPr lang="en-US" sz="1800"/>
              <a:t>Family-friendly </a:t>
            </a:r>
          </a:p>
        </p:txBody>
      </p:sp>
      <p:pic>
        <p:nvPicPr>
          <p:cNvPr id="5" name="Picture 4" descr="A close up image of chess pawns">
            <a:extLst>
              <a:ext uri="{FF2B5EF4-FFF2-40B4-BE49-F238E27FC236}">
                <a16:creationId xmlns:a16="http://schemas.microsoft.com/office/drawing/2014/main" id="{E7BDB3E3-C22C-C936-F51A-3D215382E0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563" r="4141" b="-2"/>
          <a:stretch>
            <a:fillRect/>
          </a:stretch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66084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FAFD95-3A5F-E733-9744-CB355250E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4000"/>
              <a:t>Employer-trade union relationship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7EA1E2-04A3-9000-CD71-F677782849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396313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640027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AB29C6-239B-5023-B495-66DCB681B5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US" dirty="0"/>
              <a:t>Relatio</a:t>
            </a:r>
            <a:r>
              <a:rPr lang="en-US"/>
              <a:t>nships between trade unions and their members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59A9E7-B9E7-4597-6DF8-E93FC91E47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1914539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452169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5F7CB3-1D3B-C9B6-DF75-596384391C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Is there a lot of employment </a:t>
            </a:r>
            <a:r>
              <a:rPr lang="en-US"/>
              <a:t>legislation in the UK?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53567C-1F76-D7A8-F3B9-BD8798C55D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Prior to the 1960s and early 70s, very limited</a:t>
            </a:r>
          </a:p>
          <a:p>
            <a:r>
              <a:rPr lang="en-US" dirty="0"/>
              <a:t>"there is, perhaps, no major country in the world in which the law has played a less significant role in the shaping of industrial relations than in Great Britain and in which the law and the legal profession have less to do with em</a:t>
            </a:r>
            <a:r>
              <a:rPr lang="en-US"/>
              <a:t>ployment relations" (Kahn-Freund, 1954)</a:t>
            </a:r>
          </a:p>
          <a:p>
            <a:r>
              <a:rPr lang="en-US" dirty="0"/>
              <a:t>Collective laissez-faire system – the state stayed out of the employment relat</a:t>
            </a:r>
            <a:r>
              <a:rPr lang="en-US"/>
              <a:t>ionship</a:t>
            </a:r>
          </a:p>
          <a:p>
            <a:r>
              <a:rPr lang="en-US" dirty="0"/>
              <a:t>The courts provided a means by which individual contracts of employment could be </a:t>
            </a:r>
            <a:r>
              <a:rPr lang="en-US"/>
              <a:t>enforced</a:t>
            </a:r>
          </a:p>
          <a:p>
            <a:r>
              <a:rPr lang="en-US"/>
              <a:t>This power was balanced by the existence of strong trade unions</a:t>
            </a:r>
          </a:p>
          <a:p>
            <a:r>
              <a:rPr lang="en-US"/>
              <a:t>Membership was simply the norm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04616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96DA0E-51C2-0DD8-0319-24BA8FF9E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4000"/>
              <a:t>Collective bargaining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119CFB-C44C-E683-5E49-A403DE7E12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1932151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509296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484611-3D95-9BCB-2245-799C1EAA96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US"/>
              <a:t>What changed?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0DC5DC-D82C-15BC-5CD1-2FA450C9D7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670520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1025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E1D191-3707-1B51-61E4-A82B3B02ED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4000"/>
              <a:t>1980s – the Thatcher era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6FE5960-55E2-65C5-AA9B-8F8C62F4B9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6454002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168321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A466FCC-26A6-AD0C-513D-472AAABEC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5B3C68-51F0-4570-230B-4842A5C80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50" y="1252728"/>
            <a:ext cx="2905613" cy="4768815"/>
          </a:xfrm>
        </p:spPr>
        <p:txBody>
          <a:bodyPr>
            <a:normAutofit/>
          </a:bodyPr>
          <a:lstStyle/>
          <a:p>
            <a:r>
              <a:rPr lang="en-US" sz="3200"/>
              <a:t>1990s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A539D7-2BCA-ED50-9EC8-A6E1A8466C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6373082"/>
              </p:ext>
            </p:extLst>
          </p:nvPr>
        </p:nvGraphicFramePr>
        <p:xfrm>
          <a:off x="4021483" y="1252728"/>
          <a:ext cx="7536203" cy="47688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881325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211167-B108-F35B-322A-A40632BC77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r>
              <a:rPr lang="en-US" sz="3300"/>
              <a:t>Side bar: influence of the European Community (now European Union)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3765B2-3AC8-3661-19F0-8FD1271FDD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Began to shape UK employment law through EC social policy, aimed at improving European integration</a:t>
            </a:r>
          </a:p>
          <a:p>
            <a:r>
              <a:rPr lang="en-US" sz="1800"/>
              <a:t>These applied to the UK through its membership of the EC, requiring Westminster to legislate to provide minimum standards</a:t>
            </a:r>
          </a:p>
          <a:p>
            <a:r>
              <a:rPr lang="en-US" sz="1800"/>
              <a:t>This accelerated in the late 1980s and early 1990s following the appointment of Jacques Delors </a:t>
            </a:r>
          </a:p>
          <a:p>
            <a:r>
              <a:rPr lang="en-US" sz="1800"/>
              <a:t>This pushed the UK towards more individual rights </a:t>
            </a:r>
          </a:p>
        </p:txBody>
      </p:sp>
      <p:pic>
        <p:nvPicPr>
          <p:cNvPr id="5" name="Picture 4" descr="Diner restaurant">
            <a:extLst>
              <a:ext uri="{FF2B5EF4-FFF2-40B4-BE49-F238E27FC236}">
                <a16:creationId xmlns:a16="http://schemas.microsoft.com/office/drawing/2014/main" id="{9B4D59CC-DA81-4117-95B6-90C3F136C4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497" r="26402" b="-3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89786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E9F9E9-2C79-3AF3-23AE-C19FB77394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4000"/>
              <a:t>Brexit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D291DF-287E-D572-D3F0-10DED51E17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8049886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41714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E273DD-3083-A6AC-BB5D-1240401E8D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r>
              <a:rPr lang="en-US"/>
              <a:t>Total transformation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DB303-A5AF-3B6F-2090-55B1181A21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Collective laissez-faire is no more, and only of historical importance</a:t>
            </a:r>
          </a:p>
          <a:p>
            <a:r>
              <a:rPr lang="en-US" sz="1800"/>
              <a:t>Most contract of employments are now individualised, and owe little to trade union collective bargaining</a:t>
            </a:r>
          </a:p>
          <a:p>
            <a:r>
              <a:rPr lang="en-US" sz="1800"/>
              <a:t>The state is now very firmly governing the relationship</a:t>
            </a:r>
          </a:p>
        </p:txBody>
      </p:sp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7DE88D74-30FB-3968-FA1B-74CFA50968E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232" r="24419" b="-10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2999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10D935-0124-3AD2-442A-8F2CF7427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US"/>
              <a:t>Why is this?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C48F87-E71C-3862-C06A-F0C907B6D3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8541828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082161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1C437D-F93B-0972-2272-926DEB99E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4000"/>
              <a:t>The Principles of Good Regulation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5D0FA6-72FA-2D96-70A0-B257F71CC3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6174002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439721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B65F7F7-2FCE-8F01-53DE-15C39342BE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2FC5A3-2326-E6E9-56AA-54F9BD247B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1821" y="501345"/>
            <a:ext cx="8728364" cy="6892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500"/>
              <a:t>What is the case law and what do we need to know?</a:t>
            </a:r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3DB14B33-006D-8090-C995-BB2E5FC4984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949" r="3136" b="9085"/>
          <a:stretch>
            <a:fillRect/>
          </a:stretch>
        </p:blipFill>
        <p:spPr>
          <a:xfrm>
            <a:off x="2031999" y="1782115"/>
            <a:ext cx="8128001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06636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9B2B66-60E7-0D90-72B5-28C1A8FDC5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4000"/>
              <a:t>Next week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0852A7-BEB9-0FC9-CBA6-6863A35B1C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5100181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612270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24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VanillaVTI</vt:lpstr>
      <vt:lpstr>Advanced Application of Employment Law</vt:lpstr>
      <vt:lpstr>Hello &amp; Welcome</vt:lpstr>
      <vt:lpstr>Guided Reflection – Three Lenses for this module</vt:lpstr>
      <vt:lpstr>Alignment and actions</vt:lpstr>
      <vt:lpstr>Why are we doing this?</vt:lpstr>
      <vt:lpstr>Important dates</vt:lpstr>
      <vt:lpstr>The assessment – Q&amp;A</vt:lpstr>
      <vt:lpstr>What would life be like without employment law?</vt:lpstr>
      <vt:lpstr>The rise of employment law</vt:lpstr>
      <vt:lpstr>Employer-employee relationship</vt:lpstr>
      <vt:lpstr>Employer-trade union relationship</vt:lpstr>
      <vt:lpstr>Relationships between trade unions and their members</vt:lpstr>
      <vt:lpstr>Is there a lot of employment legislation in the UK?</vt:lpstr>
      <vt:lpstr>Collective bargaining</vt:lpstr>
      <vt:lpstr>What changed?</vt:lpstr>
      <vt:lpstr>1980s – the Thatcher era</vt:lpstr>
      <vt:lpstr>1990s</vt:lpstr>
      <vt:lpstr>Side bar: influence of the European Community (now European Union)</vt:lpstr>
      <vt:lpstr>Brexit</vt:lpstr>
      <vt:lpstr>Total transformation</vt:lpstr>
      <vt:lpstr>Why is this?</vt:lpstr>
      <vt:lpstr>The Principles of Good Regulation</vt:lpstr>
      <vt:lpstr>What is the case law and what do we need to know?</vt:lpstr>
      <vt:lpstr>Next week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431</cp:revision>
  <dcterms:created xsi:type="dcterms:W3CDTF">2026-01-06T19:52:45Z</dcterms:created>
  <dcterms:modified xsi:type="dcterms:W3CDTF">2026-01-06T23:08:06Z</dcterms:modified>
</cp:coreProperties>
</file>