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63" r:id="rId6"/>
    <p:sldId id="262" r:id="rId7"/>
    <p:sldId id="259" r:id="rId8"/>
    <p:sldId id="260" r:id="rId9"/>
  </p:sldIdLst>
  <p:sldSz cx="12192000" cy="6858000"/>
  <p:notesSz cx="6888163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F2744-2CAD-48FA-9D14-23C9189915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79257C-8D01-411F-9085-392C00F4CF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768E39-3C0B-4FE8-BFD8-87CABEF1A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658F60-FC7E-47A1-9690-CE5447888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EEB6B-2C13-4A22-A6C0-635E0AE72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397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8916E-377B-483F-905E-372D77C6C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56933-2264-4FA8-872D-4F291A260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E8D1D7-1A7D-4100-8C89-F10D220BB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12F26-3523-4485-9592-C2AB009B96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F8F626-298A-497A-9935-34FDBD9E6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177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E224C-13D9-40B6-B57E-134A62AF3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4C8AF6-8FB0-4CB4-85E0-5CCE7A508F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95DF8-B894-4A70-A903-8B9924660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1227D-9AA3-4FA3-975A-392AED1EE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17FB45-A153-4941-91D2-23C261F11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937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D5C0F-2C91-4679-BAF2-9DA2032A0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7CF0B-8DCA-44E5-91F1-4097CD4610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CA7DD8-39ED-4B0D-903E-AA9E0EC25B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FF7F03-07B4-440E-954D-EBBC9262C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EAF360-71D9-4CB5-8F8C-5A2F48672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0ED257-E386-4420-B014-8026AD257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246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63A8F-D461-4638-B387-FB73C4B73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7EC15E-E8D5-4EE9-968B-A7B15E6B88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224EA4-46B4-45C5-89DE-ECA4D718EF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3E5430-6896-4330-A5F5-5DF2EACDCD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1DE139-AF3E-48E3-A1B9-CD42466643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6B5D0B-7693-45F1-B41D-9E32E0A4D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CC01A6-1853-490F-AA81-9C2FF4832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5CF89A-E2FA-41E4-8D4A-83464416A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92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93A42-1644-4474-8EE7-C46FE0100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4BFC58-781F-47DD-84ED-4DA427C71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727934-4F25-4460-A2E6-8FA359BA2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25781F-883E-4446-BD39-82189A3F5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993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5C9498-CB44-41C3-B9A0-7C5099F5F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63964E-E020-4399-A1B4-5F6914BA9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E6937B-F4B1-4E41-AF5D-909B7C635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300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64698-C5D6-42F6-8185-F22A046BA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7F615-99A9-4679-9AE1-49D17B5DB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F8F1BE-3026-46FB-A061-F9D3DA953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C204B3-DE8C-4925-8EC9-984C0399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83D26D-A6E3-4316-86F1-FD391AE95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87835F-7719-48BD-BFAC-F9496A894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98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D0041-26CB-4E35-89CE-BFAFFF21A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B9C364-BE8F-48BD-88B5-26D3425EE2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B673A6-EE2A-494D-995A-FD377994D9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6FB87-2390-40CA-BE53-60C724DE9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1B44E0-564B-4F76-8FCD-7A882FD78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AD5AC9-F7D8-4B68-BAF0-CA5F5FD43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202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27B76-9D87-44D8-9EE7-6A35CE0C2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4A60A5-E628-40B4-B2FE-0174E67121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02DBFF-2220-4064-910F-7DD6D0ADD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0243F-AC05-4749-A52A-5EF3D0D5D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8C2BC-3463-46B4-84D6-95A66CA54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895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8E198D-8A8D-40E8-BD5E-A1B2B23EA2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A6E341-BC44-483B-B283-411B21CB94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4CCFC-D3A8-4C4C-AFEB-0D8E6B984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BE964E-F607-420F-9BB0-BC7FB8944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09F31-6E37-4EEC-837C-6AEC3AE67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692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81BB3B-1756-4510-B3B6-BFAFE4ED0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7D7486-F337-4BC0-961E-92341C0AEC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03E4E-4699-420B-BE45-3579E0AA26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92A6B1-E38C-486B-9B32-71C9FCC1111A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C9E9B8-44D1-49A9-B9E6-DF7F6B95A6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9519D-D0F7-424E-AFA9-A4FE2C0A02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BB0B9-B24C-4D29-A7A8-D072CA9E8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07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14E31-DC2F-4967-89CB-168DD49DFA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Team working and communication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08A561-15B5-4084-9773-F59C271312C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Effective Team Working by Nick Mayhew Sanders</a:t>
            </a:r>
          </a:p>
          <a:p>
            <a:r>
              <a:rPr lang="en-GB" b="1" dirty="0">
                <a:solidFill>
                  <a:srgbClr val="C00000"/>
                </a:solidFill>
              </a:rPr>
              <a:t>May 2020</a:t>
            </a:r>
          </a:p>
        </p:txBody>
      </p:sp>
    </p:spTree>
    <p:extLst>
      <p:ext uri="{BB962C8B-B14F-4D97-AF65-F5344CB8AC3E}">
        <p14:creationId xmlns:p14="http://schemas.microsoft.com/office/powerpoint/2010/main" val="4135597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4FED6-AF80-41F9-8111-70D292E4A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  <a:latin typeface="+mn-lt"/>
              </a:rPr>
              <a:t>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16486-9223-48F0-9392-35D041B6DF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4000" dirty="0"/>
          </a:p>
          <a:p>
            <a:pPr algn="ctr"/>
            <a:r>
              <a:rPr lang="en-GB" sz="4000" b="1" dirty="0"/>
              <a:t>Tuckman’s Team Development – Groups</a:t>
            </a:r>
          </a:p>
          <a:p>
            <a:pPr algn="ctr"/>
            <a:r>
              <a:rPr lang="en-GB" sz="4000" b="1" dirty="0"/>
              <a:t>High performing teams</a:t>
            </a:r>
          </a:p>
        </p:txBody>
      </p:sp>
    </p:spTree>
    <p:extLst>
      <p:ext uri="{BB962C8B-B14F-4D97-AF65-F5344CB8AC3E}">
        <p14:creationId xmlns:p14="http://schemas.microsoft.com/office/powerpoint/2010/main" val="4156276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6AEE3-373E-4663-B5EC-4B08FA3A8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Key theories of effective team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0C046-2DF7-4E40-85F3-EA513D4E9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Tuckman’s Team Development (groups not individuals)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>
                <a:solidFill>
                  <a:srgbClr val="0070C0"/>
                </a:solidFill>
              </a:rPr>
              <a:t>Forming – </a:t>
            </a:r>
            <a:r>
              <a:rPr lang="en-GB" b="1" dirty="0"/>
              <a:t>Acquaintance of a group of strangers and get to know each other (sussing each other out)</a:t>
            </a:r>
          </a:p>
          <a:p>
            <a:r>
              <a:rPr lang="en-GB" b="1" dirty="0">
                <a:solidFill>
                  <a:srgbClr val="0070C0"/>
                </a:solidFill>
              </a:rPr>
              <a:t>Storming-</a:t>
            </a:r>
            <a:r>
              <a:rPr lang="en-GB" b="1" dirty="0"/>
              <a:t> communication and behave as individuals not as a team (Argumentative)</a:t>
            </a:r>
          </a:p>
          <a:p>
            <a:r>
              <a:rPr lang="en-GB" b="1" dirty="0">
                <a:solidFill>
                  <a:srgbClr val="0070C0"/>
                </a:solidFill>
              </a:rPr>
              <a:t>Norming- </a:t>
            </a:r>
            <a:r>
              <a:rPr lang="en-GB" b="1" dirty="0"/>
              <a:t>forming as a team and learning to adjust to accepting  each other and being respective of each other’s view points (gel as a team)</a:t>
            </a:r>
          </a:p>
          <a:p>
            <a:r>
              <a:rPr lang="en-GB" b="1" dirty="0">
                <a:solidFill>
                  <a:srgbClr val="0070C0"/>
                </a:solidFill>
              </a:rPr>
              <a:t>Performing- </a:t>
            </a:r>
            <a:r>
              <a:rPr lang="en-GB" b="1" dirty="0"/>
              <a:t>Trust and flexibility is established amongst the group and no importance of hierarchy (High performing)</a:t>
            </a:r>
          </a:p>
          <a:p>
            <a:r>
              <a:rPr lang="en-GB" b="1" dirty="0">
                <a:solidFill>
                  <a:srgbClr val="0070C0"/>
                </a:solidFill>
              </a:rPr>
              <a:t>Adjourning- </a:t>
            </a:r>
            <a:r>
              <a:rPr lang="en-GB" b="1" dirty="0"/>
              <a:t>assessment and implement a plan for transitioning (back to new job/ project after celebrate success!)</a:t>
            </a:r>
          </a:p>
          <a:p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718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0DEA5-BC2A-4430-BEED-22945F020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+mn-lt"/>
              </a:rPr>
              <a:t>High performing teams and what are they?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A01D2-8577-4951-B51D-E328A69D3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en-GB" sz="26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11200" b="1" dirty="0">
                <a:solidFill>
                  <a:srgbClr val="0070C0"/>
                </a:solidFill>
              </a:rPr>
              <a:t>“Teams are defined as a group of people working together towards a common goal” </a:t>
            </a:r>
          </a:p>
          <a:p>
            <a:pPr marL="0" indent="0">
              <a:buNone/>
            </a:pPr>
            <a:endParaRPr lang="en-GB" sz="11200" b="1" dirty="0">
              <a:solidFill>
                <a:srgbClr val="0070C0"/>
              </a:solidFill>
            </a:endParaRPr>
          </a:p>
          <a:p>
            <a:r>
              <a:rPr lang="en-GB" sz="8000" b="1" dirty="0">
                <a:solidFill>
                  <a:srgbClr val="C00000"/>
                </a:solidFill>
              </a:rPr>
              <a:t>Trust</a:t>
            </a:r>
          </a:p>
          <a:p>
            <a:r>
              <a:rPr lang="en-GB" sz="8000" b="1" dirty="0">
                <a:solidFill>
                  <a:srgbClr val="C00000"/>
                </a:solidFill>
              </a:rPr>
              <a:t>Rapport</a:t>
            </a:r>
          </a:p>
          <a:p>
            <a:r>
              <a:rPr lang="en-GB" sz="8000" b="1" dirty="0">
                <a:solidFill>
                  <a:srgbClr val="C00000"/>
                </a:solidFill>
              </a:rPr>
              <a:t>Empower</a:t>
            </a:r>
          </a:p>
          <a:p>
            <a:r>
              <a:rPr lang="en-GB" sz="8000" b="1" dirty="0">
                <a:solidFill>
                  <a:srgbClr val="C00000"/>
                </a:solidFill>
              </a:rPr>
              <a:t>Share same values</a:t>
            </a:r>
          </a:p>
          <a:p>
            <a:r>
              <a:rPr lang="en-GB" sz="8000" b="1" dirty="0">
                <a:solidFill>
                  <a:srgbClr val="C00000"/>
                </a:solidFill>
              </a:rPr>
              <a:t>Mix of different skills and personalities</a:t>
            </a:r>
          </a:p>
          <a:p>
            <a:r>
              <a:rPr lang="en-GB" sz="8000" b="1" dirty="0">
                <a:solidFill>
                  <a:srgbClr val="C00000"/>
                </a:solidFill>
              </a:rPr>
              <a:t>Highly motivated individuals who want to grow and thrive</a:t>
            </a:r>
          </a:p>
          <a:p>
            <a:r>
              <a:rPr lang="en-GB" sz="8000" b="1" dirty="0">
                <a:solidFill>
                  <a:srgbClr val="C00000"/>
                </a:solidFill>
              </a:rPr>
              <a:t>Love a challenge</a:t>
            </a:r>
          </a:p>
          <a:p>
            <a:r>
              <a:rPr lang="en-GB" sz="8000" b="1" dirty="0">
                <a:solidFill>
                  <a:srgbClr val="C00000"/>
                </a:solidFill>
              </a:rPr>
              <a:t>Risk taking</a:t>
            </a:r>
          </a:p>
          <a:p>
            <a:r>
              <a:rPr lang="en-GB" sz="8000" b="1" dirty="0">
                <a:solidFill>
                  <a:srgbClr val="C00000"/>
                </a:solidFill>
              </a:rPr>
              <a:t>Creative </a:t>
            </a:r>
          </a:p>
          <a:p>
            <a:endParaRPr lang="en-GB" sz="2600" b="1" dirty="0">
              <a:solidFill>
                <a:srgbClr val="0070C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7332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636CB-7C38-481D-BCBB-74EF9D1AE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>
                <a:solidFill>
                  <a:srgbClr val="FF0000"/>
                </a:solidFill>
              </a:rPr>
              <a:t>Examples the good and bad!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E999E-EDCB-4498-979C-169FE0A19F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	</a:t>
            </a:r>
          </a:p>
          <a:p>
            <a:r>
              <a:rPr lang="en-GB" dirty="0">
                <a:solidFill>
                  <a:srgbClr val="0070C0"/>
                </a:solidFill>
              </a:rPr>
              <a:t>Competent</a:t>
            </a:r>
          </a:p>
          <a:p>
            <a:r>
              <a:rPr lang="en-GB" dirty="0">
                <a:solidFill>
                  <a:srgbClr val="0070C0"/>
                </a:solidFill>
              </a:rPr>
              <a:t>Accountability</a:t>
            </a:r>
          </a:p>
          <a:p>
            <a:r>
              <a:rPr lang="en-GB" dirty="0">
                <a:solidFill>
                  <a:srgbClr val="0070C0"/>
                </a:solidFill>
              </a:rPr>
              <a:t>Trust</a:t>
            </a:r>
          </a:p>
          <a:p>
            <a:r>
              <a:rPr lang="en-GB" dirty="0">
                <a:solidFill>
                  <a:srgbClr val="0070C0"/>
                </a:solidFill>
              </a:rPr>
              <a:t>Direction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In sync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Communication</a:t>
            </a:r>
          </a:p>
          <a:p>
            <a:r>
              <a:rPr lang="en-GB" dirty="0">
                <a:solidFill>
                  <a:srgbClr val="0070C0"/>
                </a:solidFill>
              </a:rPr>
              <a:t>Measurable Goals</a:t>
            </a:r>
          </a:p>
          <a:p>
            <a:r>
              <a:rPr lang="en-GB" dirty="0">
                <a:solidFill>
                  <a:srgbClr val="0070C0"/>
                </a:solidFill>
              </a:rPr>
              <a:t>Mutual accountability</a:t>
            </a:r>
          </a:p>
          <a:p>
            <a:r>
              <a:rPr lang="en-GB" dirty="0">
                <a:solidFill>
                  <a:srgbClr val="0070C0"/>
                </a:solidFill>
              </a:rPr>
              <a:t>Interdependency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526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382BB-F417-4BCA-ADFF-770ECF39F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541" y="317417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The importance of understanding the management of team performance!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6C0C0-DC97-4CB4-93EF-10DCA6CB6B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Maintenance (Grow &amp; Thrive)</a:t>
            </a:r>
          </a:p>
          <a:p>
            <a:r>
              <a:rPr lang="en-GB" b="1" dirty="0"/>
              <a:t>Challenge  (By organisation and stakeholder)</a:t>
            </a:r>
          </a:p>
          <a:p>
            <a:r>
              <a:rPr lang="en-GB" b="1" dirty="0"/>
              <a:t>Success (Driven to succeed)</a:t>
            </a:r>
          </a:p>
          <a:p>
            <a:r>
              <a:rPr lang="en-GB" b="1" dirty="0"/>
              <a:t>Motivated – Understand how to manage their expectations</a:t>
            </a:r>
          </a:p>
          <a:p>
            <a:r>
              <a:rPr lang="en-GB" b="1" dirty="0"/>
              <a:t>High performance and challenge</a:t>
            </a:r>
          </a:p>
          <a:p>
            <a:r>
              <a:rPr lang="en-GB" b="1" dirty="0"/>
              <a:t>Risk </a:t>
            </a:r>
          </a:p>
          <a:p>
            <a:r>
              <a:rPr lang="en-GB" b="1" dirty="0"/>
              <a:t>New ways of working/Creative</a:t>
            </a:r>
          </a:p>
          <a:p>
            <a:r>
              <a:rPr lang="en-GB" b="1" dirty="0"/>
              <a:t>Driven and focussed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360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37E90-FCCE-4E7C-BEA4-74D89DCD7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C190F-A278-4923-8BC9-3A681D6C7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C00000"/>
                </a:solidFill>
              </a:rPr>
              <a:t>Thanks for your attention!</a:t>
            </a:r>
          </a:p>
        </p:txBody>
      </p:sp>
    </p:spTree>
    <p:extLst>
      <p:ext uri="{BB962C8B-B14F-4D97-AF65-F5344CB8AC3E}">
        <p14:creationId xmlns:p14="http://schemas.microsoft.com/office/powerpoint/2010/main" val="1766747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44692-E643-431D-8445-6F55B1781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F9E9B-0C2D-4BEF-8207-293C8F4575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 </a:t>
            </a:r>
            <a:r>
              <a:rPr lang="en-GB" sz="2400" dirty="0" err="1"/>
              <a:t>Scholtes</a:t>
            </a:r>
            <a:r>
              <a:rPr lang="en-GB" sz="2400" dirty="0"/>
              <a:t>, Joiner, </a:t>
            </a:r>
            <a:r>
              <a:rPr lang="en-GB" sz="2400" dirty="0" err="1"/>
              <a:t>Streibel</a:t>
            </a:r>
            <a:r>
              <a:rPr lang="en-GB" sz="2400" dirty="0"/>
              <a:t>, (2018) The five stages of project team development, The Team Handbook, Publisher Oriel</a:t>
            </a:r>
          </a:p>
          <a:p>
            <a:endParaRPr lang="en-GB" sz="2400" dirty="0"/>
          </a:p>
          <a:p>
            <a:r>
              <a:rPr lang="en-GB" sz="2400" dirty="0"/>
              <a:t>Forming, Storming, Norming and performing Understanding th4e stages of team formation www. Mindtools.com</a:t>
            </a:r>
          </a:p>
          <a:p>
            <a:endParaRPr lang="en-GB" sz="2400" dirty="0"/>
          </a:p>
          <a:p>
            <a:r>
              <a:rPr lang="en-GB" sz="2400" dirty="0"/>
              <a:t>B. Tuckman, M A C. Jensen  (1977) Stages of small – Group Development revisited 2(4), 419-427 international authors B. V</a:t>
            </a:r>
          </a:p>
          <a:p>
            <a:endParaRPr lang="en-GB" sz="2400" dirty="0"/>
          </a:p>
          <a:p>
            <a:r>
              <a:rPr lang="en-GB" sz="2400" dirty="0"/>
              <a:t>  J Stein Using the stages of team development, Human Resources accessed 12/05/20 wwww.Hr.mit.edu.com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860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358</Words>
  <Application>Microsoft Office PowerPoint</Application>
  <PresentationFormat>Widescreen</PresentationFormat>
  <Paragraphs>62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Team working and communication skills</vt:lpstr>
      <vt:lpstr>Aims &amp; Objectives</vt:lpstr>
      <vt:lpstr>Key theories of effective team working</vt:lpstr>
      <vt:lpstr>High performing teams and what are they?</vt:lpstr>
      <vt:lpstr> Examples the good and bad!</vt:lpstr>
      <vt:lpstr>The importance of understanding the management of team performance!</vt:lpstr>
      <vt:lpstr>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working and communication skills</dc:title>
  <dc:creator>Eryl Daniels</dc:creator>
  <cp:lastModifiedBy>nicholas mayhew-sanders</cp:lastModifiedBy>
  <cp:revision>8</cp:revision>
  <cp:lastPrinted>2020-05-12T20:32:23Z</cp:lastPrinted>
  <dcterms:created xsi:type="dcterms:W3CDTF">2020-05-10T18:23:45Z</dcterms:created>
  <dcterms:modified xsi:type="dcterms:W3CDTF">2020-05-16T22:29:49Z</dcterms:modified>
</cp:coreProperties>
</file>