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1" d="100"/>
          <a:sy n="51" d="100"/>
        </p:scale>
        <p:origin x="123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18">
            <a:extLst>
              <a:ext uri="{FF2B5EF4-FFF2-40B4-BE49-F238E27FC236}">
                <a16:creationId xmlns:a16="http://schemas.microsoft.com/office/drawing/2014/main" id="{0158BB7D-33BD-01BB-121E-FEA723E5A6EE}"/>
              </a:ext>
            </a:extLst>
          </p:cNvPr>
          <p:cNvGrpSpPr/>
          <p:nvPr/>
        </p:nvGrpSpPr>
        <p:grpSpPr>
          <a:xfrm>
            <a:off x="546097" y="-4764"/>
            <a:ext cx="5014918" cy="6862763"/>
            <a:chOff x="546097" y="-4764"/>
            <a:chExt cx="5014918" cy="6862763"/>
          </a:xfrm>
        </p:grpSpPr>
        <p:sp>
          <p:nvSpPr>
            <p:cNvPr id="3" name="Freeform 6">
              <a:extLst>
                <a:ext uri="{FF2B5EF4-FFF2-40B4-BE49-F238E27FC236}">
                  <a16:creationId xmlns:a16="http://schemas.microsoft.com/office/drawing/2014/main" id="{87C7E418-B1A5-6DE8-5207-CD4DDF3A8453}"/>
                </a:ext>
              </a:extLst>
            </p:cNvPr>
            <p:cNvSpPr/>
            <p:nvPr/>
          </p:nvSpPr>
          <p:spPr>
            <a:xfrm>
              <a:off x="984251" y="-4764"/>
              <a:ext cx="1063620" cy="2782884"/>
            </a:xfrm>
            <a:custGeom>
              <a:avLst/>
              <a:gdLst>
                <a:gd name="f0" fmla="val w"/>
                <a:gd name="f1" fmla="val h"/>
                <a:gd name="f2" fmla="val 0"/>
                <a:gd name="f3" fmla="val 670"/>
                <a:gd name="f4" fmla="val 1753"/>
                <a:gd name="f5" fmla="val 1696"/>
                <a:gd name="f6" fmla="val 225"/>
                <a:gd name="f7" fmla="val 430"/>
                <a:gd name="f8" fmla="*/ f0 1 670"/>
                <a:gd name="f9" fmla="*/ f1 1 1753"/>
                <a:gd name="f10" fmla="+- f4 0 f2"/>
                <a:gd name="f11" fmla="+- f3 0 f2"/>
                <a:gd name="f12" fmla="*/ f11 1 670"/>
                <a:gd name="f13" fmla="*/ f10 1 1753"/>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670" h="1753">
                  <a:moveTo>
                    <a:pt x="f2" y="f5"/>
                  </a:moveTo>
                  <a:lnTo>
                    <a:pt x="f6" y="f4"/>
                  </a:lnTo>
                  <a:lnTo>
                    <a:pt x="f3" y="f2"/>
                  </a:lnTo>
                  <a:lnTo>
                    <a:pt x="f7" y="f2"/>
                  </a:lnTo>
                  <a:lnTo>
                    <a:pt x="f2" y="f5"/>
                  </a:lnTo>
                  <a:close/>
                </a:path>
              </a:pathLst>
            </a:custGeom>
            <a:solidFill>
              <a:srgbClr val="BC1C1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7">
              <a:extLst>
                <a:ext uri="{FF2B5EF4-FFF2-40B4-BE49-F238E27FC236}">
                  <a16:creationId xmlns:a16="http://schemas.microsoft.com/office/drawing/2014/main" id="{1F35DB48-1067-BC5D-DF67-3368A4777AA4}"/>
                </a:ext>
              </a:extLst>
            </p:cNvPr>
            <p:cNvSpPr/>
            <p:nvPr/>
          </p:nvSpPr>
          <p:spPr>
            <a:xfrm>
              <a:off x="546097" y="-4764"/>
              <a:ext cx="1035045" cy="2673348"/>
            </a:xfrm>
            <a:custGeom>
              <a:avLst/>
              <a:gdLst>
                <a:gd name="f0" fmla="val w"/>
                <a:gd name="f1" fmla="val h"/>
                <a:gd name="f2" fmla="val 0"/>
                <a:gd name="f3" fmla="val 652"/>
                <a:gd name="f4" fmla="val 1684"/>
                <a:gd name="f5" fmla="val 225"/>
                <a:gd name="f6" fmla="val 411"/>
                <a:gd name="f7" fmla="val 1627"/>
                <a:gd name="f8" fmla="val 219"/>
                <a:gd name="f9" fmla="val 1681"/>
                <a:gd name="f10" fmla="*/ f0 1 652"/>
                <a:gd name="f11" fmla="*/ f1 1 1684"/>
                <a:gd name="f12" fmla="+- f4 0 f2"/>
                <a:gd name="f13" fmla="+- f3 0 f2"/>
                <a:gd name="f14" fmla="*/ f13 1 652"/>
                <a:gd name="f15" fmla="*/ f12 1 1684"/>
                <a:gd name="f16" fmla="*/ 0 1 f14"/>
                <a:gd name="f17" fmla="*/ f3 1 f14"/>
                <a:gd name="f18" fmla="*/ 0 1 f15"/>
                <a:gd name="f19" fmla="*/ f4 1 f15"/>
                <a:gd name="f20" fmla="*/ f16 f10 1"/>
                <a:gd name="f21" fmla="*/ f17 f10 1"/>
                <a:gd name="f22" fmla="*/ f19 f11 1"/>
                <a:gd name="f23" fmla="*/ f18 f11 1"/>
              </a:gdLst>
              <a:ahLst/>
              <a:cxnLst>
                <a:cxn ang="3cd4">
                  <a:pos x="hc" y="t"/>
                </a:cxn>
                <a:cxn ang="0">
                  <a:pos x="r" y="vc"/>
                </a:cxn>
                <a:cxn ang="cd4">
                  <a:pos x="hc" y="b"/>
                </a:cxn>
                <a:cxn ang="cd2">
                  <a:pos x="l" y="vc"/>
                </a:cxn>
              </a:cxnLst>
              <a:rect l="f20" t="f23" r="f21" b="f22"/>
              <a:pathLst>
                <a:path w="652" h="1684">
                  <a:moveTo>
                    <a:pt x="f5" y="f4"/>
                  </a:moveTo>
                  <a:lnTo>
                    <a:pt x="f3" y="f2"/>
                  </a:lnTo>
                  <a:lnTo>
                    <a:pt x="f6" y="f2"/>
                  </a:lnTo>
                  <a:lnTo>
                    <a:pt x="f2" y="f7"/>
                  </a:lnTo>
                  <a:lnTo>
                    <a:pt x="f8" y="f9"/>
                  </a:lnTo>
                  <a:lnTo>
                    <a:pt x="f5" y="f4"/>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9">
              <a:extLst>
                <a:ext uri="{FF2B5EF4-FFF2-40B4-BE49-F238E27FC236}">
                  <a16:creationId xmlns:a16="http://schemas.microsoft.com/office/drawing/2014/main" id="{3F77EB72-D6F6-4380-A935-D95BAB45F5DC}"/>
                </a:ext>
              </a:extLst>
            </p:cNvPr>
            <p:cNvSpPr/>
            <p:nvPr/>
          </p:nvSpPr>
          <p:spPr>
            <a:xfrm>
              <a:off x="546097" y="2582859"/>
              <a:ext cx="2693986" cy="4275140"/>
            </a:xfrm>
            <a:custGeom>
              <a:avLst/>
              <a:gdLst>
                <a:gd name="f0" fmla="val w"/>
                <a:gd name="f1" fmla="val h"/>
                <a:gd name="f2" fmla="val 0"/>
                <a:gd name="f3" fmla="val 1697"/>
                <a:gd name="f4" fmla="val 2693"/>
                <a:gd name="f5" fmla="val 1622"/>
                <a:gd name="f6" fmla="*/ f0 1 1697"/>
                <a:gd name="f7" fmla="*/ f1 1 2693"/>
                <a:gd name="f8" fmla="+- f4 0 f2"/>
                <a:gd name="f9" fmla="+- f3 0 f2"/>
                <a:gd name="f10" fmla="*/ f9 1 1697"/>
                <a:gd name="f11" fmla="*/ f8 1 2693"/>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697" h="2693">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10">
              <a:extLst>
                <a:ext uri="{FF2B5EF4-FFF2-40B4-BE49-F238E27FC236}">
                  <a16:creationId xmlns:a16="http://schemas.microsoft.com/office/drawing/2014/main" id="{45A9F2D3-CE89-4316-AADD-8D72EA86E137}"/>
                </a:ext>
              </a:extLst>
            </p:cNvPr>
            <p:cNvSpPr/>
            <p:nvPr/>
          </p:nvSpPr>
          <p:spPr>
            <a:xfrm>
              <a:off x="989015" y="2692395"/>
              <a:ext cx="3332165" cy="4165604"/>
            </a:xfrm>
            <a:custGeom>
              <a:avLst/>
              <a:gdLst>
                <a:gd name="f0" fmla="val w"/>
                <a:gd name="f1" fmla="val h"/>
                <a:gd name="f2" fmla="val 0"/>
                <a:gd name="f3" fmla="val 2099"/>
                <a:gd name="f4" fmla="val 2624"/>
                <a:gd name="f5" fmla="val 2021"/>
                <a:gd name="f6" fmla="*/ f0 1 2099"/>
                <a:gd name="f7" fmla="*/ f1 1 2624"/>
                <a:gd name="f8" fmla="+- f4 0 f2"/>
                <a:gd name="f9" fmla="+- f3 0 f2"/>
                <a:gd name="f10" fmla="*/ f9 1 2099"/>
                <a:gd name="f11" fmla="*/ f8 1 2624"/>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099" h="2624">
                  <a:moveTo>
                    <a:pt x="f3" y="f4"/>
                  </a:moveTo>
                  <a:lnTo>
                    <a:pt x="f2" y="f2"/>
                  </a:lnTo>
                  <a:lnTo>
                    <a:pt x="f5" y="f4"/>
                  </a:lnTo>
                  <a:lnTo>
                    <a:pt x="f3" y="f4"/>
                  </a:lnTo>
                  <a:close/>
                </a:path>
              </a:pathLst>
            </a:custGeom>
            <a:solidFill>
              <a:srgbClr val="5E0E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1">
              <a:extLst>
                <a:ext uri="{FF2B5EF4-FFF2-40B4-BE49-F238E27FC236}">
                  <a16:creationId xmlns:a16="http://schemas.microsoft.com/office/drawing/2014/main" id="{53F649B5-B885-9359-D3E0-FFF2F1145CDD}"/>
                </a:ext>
              </a:extLst>
            </p:cNvPr>
            <p:cNvSpPr/>
            <p:nvPr/>
          </p:nvSpPr>
          <p:spPr>
            <a:xfrm>
              <a:off x="984251" y="2687641"/>
              <a:ext cx="4576764" cy="4170358"/>
            </a:xfrm>
            <a:custGeom>
              <a:avLst/>
              <a:gdLst>
                <a:gd name="f0" fmla="val w"/>
                <a:gd name="f1" fmla="val h"/>
                <a:gd name="f2" fmla="val 0"/>
                <a:gd name="f3" fmla="val 2883"/>
                <a:gd name="f4" fmla="val 2627"/>
                <a:gd name="f5" fmla="val 3"/>
                <a:gd name="f6" fmla="val 2102"/>
                <a:gd name="f7" fmla="val 225"/>
                <a:gd name="f8" fmla="val 57"/>
                <a:gd name="f9" fmla="*/ f0 1 2883"/>
                <a:gd name="f10" fmla="*/ f1 1 2627"/>
                <a:gd name="f11" fmla="+- f4 0 f2"/>
                <a:gd name="f12" fmla="+- f3 0 f2"/>
                <a:gd name="f13" fmla="*/ f12 1 2883"/>
                <a:gd name="f14" fmla="*/ f11 1 2627"/>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2883" h="2627">
                  <a:moveTo>
                    <a:pt x="f2" y="f2"/>
                  </a:moveTo>
                  <a:lnTo>
                    <a:pt x="f5" y="f5"/>
                  </a:lnTo>
                  <a:lnTo>
                    <a:pt x="f6" y="f4"/>
                  </a:lnTo>
                  <a:lnTo>
                    <a:pt x="f3" y="f4"/>
                  </a:lnTo>
                  <a:lnTo>
                    <a:pt x="f7" y="f8"/>
                  </a:lnTo>
                  <a:lnTo>
                    <a:pt x="f2" y="f2"/>
                  </a:lnTo>
                  <a:close/>
                </a:path>
              </a:pathLst>
            </a:custGeom>
            <a:solidFill>
              <a:srgbClr val="8D1515"/>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2">
              <a:extLst>
                <a:ext uri="{FF2B5EF4-FFF2-40B4-BE49-F238E27FC236}">
                  <a16:creationId xmlns:a16="http://schemas.microsoft.com/office/drawing/2014/main" id="{72B7AFCB-B5E9-37D1-74C0-BE923C0F867F}"/>
                </a:ext>
              </a:extLst>
            </p:cNvPr>
            <p:cNvSpPr/>
            <p:nvPr/>
          </p:nvSpPr>
          <p:spPr>
            <a:xfrm>
              <a:off x="546097" y="2578095"/>
              <a:ext cx="3584576" cy="4279904"/>
            </a:xfrm>
            <a:custGeom>
              <a:avLst/>
              <a:gdLst>
                <a:gd name="f0" fmla="val w"/>
                <a:gd name="f1" fmla="val h"/>
                <a:gd name="f2" fmla="val 0"/>
                <a:gd name="f3" fmla="val 2258"/>
                <a:gd name="f4" fmla="val 2696"/>
                <a:gd name="f5" fmla="val 264"/>
                <a:gd name="f6" fmla="val 111"/>
                <a:gd name="f7" fmla="val 228"/>
                <a:gd name="f8" fmla="val 60"/>
                <a:gd name="f9" fmla="val 225"/>
                <a:gd name="f10" fmla="val 57"/>
                <a:gd name="f11" fmla="val 3"/>
                <a:gd name="f12" fmla="val 1697"/>
                <a:gd name="f13" fmla="*/ f0 1 2258"/>
                <a:gd name="f14" fmla="*/ f1 1 2696"/>
                <a:gd name="f15" fmla="+- f4 0 f2"/>
                <a:gd name="f16" fmla="+- f3 0 f2"/>
                <a:gd name="f17" fmla="*/ f16 1 2258"/>
                <a:gd name="f18" fmla="*/ f15 1 2696"/>
                <a:gd name="f19" fmla="*/ 0 1 f17"/>
                <a:gd name="f20" fmla="*/ f3 1 f17"/>
                <a:gd name="f21" fmla="*/ 0 1 f18"/>
                <a:gd name="f22" fmla="*/ f4 1 f18"/>
                <a:gd name="f23" fmla="*/ f19 f13 1"/>
                <a:gd name="f24" fmla="*/ f20 f13 1"/>
                <a:gd name="f25" fmla="*/ f22 f14 1"/>
                <a:gd name="f26" fmla="*/ f21 f14 1"/>
              </a:gdLst>
              <a:ahLst/>
              <a:cxnLst>
                <a:cxn ang="3cd4">
                  <a:pos x="hc" y="t"/>
                </a:cxn>
                <a:cxn ang="0">
                  <a:pos x="r" y="vc"/>
                </a:cxn>
                <a:cxn ang="cd4">
                  <a:pos x="hc" y="b"/>
                </a:cxn>
                <a:cxn ang="cd2">
                  <a:pos x="l" y="vc"/>
                </a:cxn>
              </a:cxnLst>
              <a:rect l="f23" t="f26" r="f24" b="f25"/>
              <a:pathLst>
                <a:path w="2258" h="2696">
                  <a:moveTo>
                    <a:pt x="f3" y="f4"/>
                  </a:moveTo>
                  <a:lnTo>
                    <a:pt x="f5" y="f6"/>
                  </a:lnTo>
                  <a:lnTo>
                    <a:pt x="f7" y="f8"/>
                  </a:lnTo>
                  <a:lnTo>
                    <a:pt x="f9" y="f10"/>
                  </a:lnTo>
                  <a:lnTo>
                    <a:pt x="f2" y="f2"/>
                  </a:lnTo>
                  <a:lnTo>
                    <a:pt x="f2" y="f11"/>
                  </a:lnTo>
                  <a:lnTo>
                    <a:pt x="f12"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9" name="Title 1">
            <a:extLst>
              <a:ext uri="{FF2B5EF4-FFF2-40B4-BE49-F238E27FC236}">
                <a16:creationId xmlns:a16="http://schemas.microsoft.com/office/drawing/2014/main" id="{4F23A063-2A85-5EDD-F119-3A115E1C5FD5}"/>
              </a:ext>
            </a:extLst>
          </p:cNvPr>
          <p:cNvSpPr txBox="1">
            <a:spLocks noGrp="1"/>
          </p:cNvSpPr>
          <p:nvPr>
            <p:ph type="ctrTitle"/>
          </p:nvPr>
        </p:nvSpPr>
        <p:spPr>
          <a:xfrm>
            <a:off x="2928402" y="1380067"/>
            <a:ext cx="8574621" cy="2616198"/>
          </a:xfrm>
        </p:spPr>
        <p:txBody>
          <a:bodyPr anchor="b" anchorCtr="0"/>
          <a:lstStyle>
            <a:lvl1pPr algn="r">
              <a:defRPr sz="6000"/>
            </a:lvl1pPr>
          </a:lstStyle>
          <a:p>
            <a:pPr lvl="0"/>
            <a:r>
              <a:rPr lang="en-US"/>
              <a:t>Click to edit Master title style</a:t>
            </a:r>
          </a:p>
        </p:txBody>
      </p:sp>
      <p:sp>
        <p:nvSpPr>
          <p:cNvPr id="10" name="Subtitle 2">
            <a:extLst>
              <a:ext uri="{FF2B5EF4-FFF2-40B4-BE49-F238E27FC236}">
                <a16:creationId xmlns:a16="http://schemas.microsoft.com/office/drawing/2014/main" id="{49CDF57C-0467-87BE-82C8-8D959DEDCD31}"/>
              </a:ext>
            </a:extLst>
          </p:cNvPr>
          <p:cNvSpPr txBox="1">
            <a:spLocks noGrp="1"/>
          </p:cNvSpPr>
          <p:nvPr>
            <p:ph type="subTitle" idx="1"/>
          </p:nvPr>
        </p:nvSpPr>
        <p:spPr>
          <a:xfrm>
            <a:off x="4515380" y="3996266"/>
            <a:ext cx="6987643" cy="1388534"/>
          </a:xfrm>
        </p:spPr>
        <p:txBody>
          <a:bodyPr anchor="t"/>
          <a:lstStyle>
            <a:lvl1pPr marL="0" indent="0" algn="r">
              <a:spcBef>
                <a:spcPts val="500"/>
              </a:spcBef>
              <a:buNone/>
              <a:defRPr sz="2100"/>
            </a:lvl1pPr>
          </a:lstStyle>
          <a:p>
            <a:pPr lvl="0"/>
            <a:r>
              <a:rPr lang="en-US"/>
              <a:t>Click to edit Master subtitle style</a:t>
            </a:r>
          </a:p>
        </p:txBody>
      </p:sp>
      <p:sp>
        <p:nvSpPr>
          <p:cNvPr id="11" name="Date Placeholder 3">
            <a:extLst>
              <a:ext uri="{FF2B5EF4-FFF2-40B4-BE49-F238E27FC236}">
                <a16:creationId xmlns:a16="http://schemas.microsoft.com/office/drawing/2014/main" id="{1737C5AE-4224-825A-CE1D-B76095AF9D60}"/>
              </a:ext>
            </a:extLst>
          </p:cNvPr>
          <p:cNvSpPr txBox="1">
            <a:spLocks noGrp="1"/>
          </p:cNvSpPr>
          <p:nvPr>
            <p:ph type="dt" sz="half" idx="7"/>
          </p:nvPr>
        </p:nvSpPr>
        <p:spPr/>
        <p:txBody>
          <a:bodyPr/>
          <a:lstStyle>
            <a:lvl1pPr>
              <a:defRPr/>
            </a:lvl1pPr>
          </a:lstStyle>
          <a:p>
            <a:pPr lvl="0"/>
            <a:fld id="{AF43E428-E5BC-41AC-B5E2-FDA1C03D0A54}" type="datetime1">
              <a:rPr lang="en-GB"/>
              <a:pPr lvl="0"/>
              <a:t>17/03/2025</a:t>
            </a:fld>
            <a:endParaRPr lang="en-GB"/>
          </a:p>
        </p:txBody>
      </p:sp>
      <p:sp>
        <p:nvSpPr>
          <p:cNvPr id="12" name="Footer Placeholder 4">
            <a:extLst>
              <a:ext uri="{FF2B5EF4-FFF2-40B4-BE49-F238E27FC236}">
                <a16:creationId xmlns:a16="http://schemas.microsoft.com/office/drawing/2014/main" id="{2CD66002-313B-CA8F-E451-4C60FA05A442}"/>
              </a:ext>
            </a:extLst>
          </p:cNvPr>
          <p:cNvSpPr txBox="1">
            <a:spLocks noGrp="1"/>
          </p:cNvSpPr>
          <p:nvPr>
            <p:ph type="ftr" sz="quarter" idx="9"/>
          </p:nvPr>
        </p:nvSpPr>
        <p:spPr>
          <a:xfrm>
            <a:off x="5332415" y="5883277"/>
            <a:ext cx="4324042" cy="365129"/>
          </a:xfrm>
        </p:spPr>
        <p:txBody>
          <a:bodyPr/>
          <a:lstStyle>
            <a:lvl1pPr>
              <a:defRPr/>
            </a:lvl1pPr>
          </a:lstStyle>
          <a:p>
            <a:pPr lvl="0"/>
            <a:endParaRPr lang="en-GB"/>
          </a:p>
        </p:txBody>
      </p:sp>
      <p:sp>
        <p:nvSpPr>
          <p:cNvPr id="13" name="Slide Number Placeholder 5">
            <a:extLst>
              <a:ext uri="{FF2B5EF4-FFF2-40B4-BE49-F238E27FC236}">
                <a16:creationId xmlns:a16="http://schemas.microsoft.com/office/drawing/2014/main" id="{ADF86AC5-95D5-CE5F-262E-2E893F4470C3}"/>
              </a:ext>
            </a:extLst>
          </p:cNvPr>
          <p:cNvSpPr txBox="1">
            <a:spLocks noGrp="1"/>
          </p:cNvSpPr>
          <p:nvPr>
            <p:ph type="sldNum" sz="quarter" idx="8"/>
          </p:nvPr>
        </p:nvSpPr>
        <p:spPr/>
        <p:txBody>
          <a:bodyPr/>
          <a:lstStyle>
            <a:lvl1pPr>
              <a:defRPr/>
            </a:lvl1pPr>
          </a:lstStyle>
          <a:p>
            <a:pPr lvl="0"/>
            <a:fld id="{C938B5C2-83DD-475B-8CDC-2C167F7FF9F7}" type="slidenum">
              <a:t>‹#›</a:t>
            </a:fld>
            <a:endParaRPr lang="en-GB"/>
          </a:p>
        </p:txBody>
      </p:sp>
    </p:spTree>
    <p:extLst>
      <p:ext uri="{BB962C8B-B14F-4D97-AF65-F5344CB8AC3E}">
        <p14:creationId xmlns:p14="http://schemas.microsoft.com/office/powerpoint/2010/main" val="13547824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11844-B19D-6496-3C0A-FC531F12E3F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4594FAF-93AB-0DB8-3816-CD313448A99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DFD8D0-B19C-4ADF-6A9A-80A75308062B}"/>
              </a:ext>
            </a:extLst>
          </p:cNvPr>
          <p:cNvSpPr txBox="1">
            <a:spLocks noGrp="1"/>
          </p:cNvSpPr>
          <p:nvPr>
            <p:ph type="dt" sz="half" idx="7"/>
          </p:nvPr>
        </p:nvSpPr>
        <p:spPr/>
        <p:txBody>
          <a:bodyPr/>
          <a:lstStyle>
            <a:lvl1pPr>
              <a:defRPr/>
            </a:lvl1pPr>
          </a:lstStyle>
          <a:p>
            <a:pPr lvl="0"/>
            <a:fld id="{E87065F1-BCE8-470A-A10C-1A7EBE363C96}" type="datetime1">
              <a:rPr lang="en-GB"/>
              <a:pPr lvl="0"/>
              <a:t>17/03/2025</a:t>
            </a:fld>
            <a:endParaRPr lang="en-GB"/>
          </a:p>
        </p:txBody>
      </p:sp>
      <p:sp>
        <p:nvSpPr>
          <p:cNvPr id="5" name="Footer Placeholder 4">
            <a:extLst>
              <a:ext uri="{FF2B5EF4-FFF2-40B4-BE49-F238E27FC236}">
                <a16:creationId xmlns:a16="http://schemas.microsoft.com/office/drawing/2014/main" id="{1DEC58F5-D435-4A55-ABAF-6810F45B941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0089DF1-6537-EC52-EE51-D470327BA8BF}"/>
              </a:ext>
            </a:extLst>
          </p:cNvPr>
          <p:cNvSpPr txBox="1">
            <a:spLocks noGrp="1"/>
          </p:cNvSpPr>
          <p:nvPr>
            <p:ph type="sldNum" sz="quarter" idx="8"/>
          </p:nvPr>
        </p:nvSpPr>
        <p:spPr>
          <a:xfrm>
            <a:off x="10951860" y="5867128"/>
            <a:ext cx="551163" cy="365129"/>
          </a:xfrm>
        </p:spPr>
        <p:txBody>
          <a:bodyPr/>
          <a:lstStyle>
            <a:lvl1pPr>
              <a:defRPr/>
            </a:lvl1pPr>
          </a:lstStyle>
          <a:p>
            <a:pPr lvl="0"/>
            <a:fld id="{0C60A3A9-0E2E-404F-8802-1B08F6036910}" type="slidenum">
              <a:t>‹#›</a:t>
            </a:fld>
            <a:endParaRPr lang="en-GB"/>
          </a:p>
        </p:txBody>
      </p:sp>
    </p:spTree>
    <p:extLst>
      <p:ext uri="{BB962C8B-B14F-4D97-AF65-F5344CB8AC3E}">
        <p14:creationId xmlns:p14="http://schemas.microsoft.com/office/powerpoint/2010/main" val="67955291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9EFB5-5A5B-E292-216E-BFE09784D006}"/>
              </a:ext>
            </a:extLst>
          </p:cNvPr>
          <p:cNvSpPr txBox="1">
            <a:spLocks noGrp="1"/>
          </p:cNvSpPr>
          <p:nvPr>
            <p:ph type="title"/>
          </p:nvPr>
        </p:nvSpPr>
        <p:spPr>
          <a:xfrm>
            <a:off x="2572280" y="2667003"/>
            <a:ext cx="8930743" cy="2110380"/>
          </a:xfrm>
        </p:spPr>
        <p:txBody>
          <a:bodyPr anchor="b" anchorCtr="0"/>
          <a:lstStyle>
            <a:lvl1pPr algn="r">
              <a:defRPr/>
            </a:lvl1pPr>
          </a:lstStyle>
          <a:p>
            <a:pPr lvl="0"/>
            <a:r>
              <a:rPr lang="en-US"/>
              <a:t>Click to edit Master title style</a:t>
            </a:r>
          </a:p>
        </p:txBody>
      </p:sp>
      <p:sp>
        <p:nvSpPr>
          <p:cNvPr id="3" name="Text Placeholder 2">
            <a:extLst>
              <a:ext uri="{FF2B5EF4-FFF2-40B4-BE49-F238E27FC236}">
                <a16:creationId xmlns:a16="http://schemas.microsoft.com/office/drawing/2014/main" id="{6B2BE0E0-6DD7-FAAB-5F0E-D09A7362FA1D}"/>
              </a:ext>
            </a:extLst>
          </p:cNvPr>
          <p:cNvSpPr txBox="1">
            <a:spLocks noGrp="1"/>
          </p:cNvSpPr>
          <p:nvPr>
            <p:ph type="body" idx="1"/>
          </p:nvPr>
        </p:nvSpPr>
        <p:spPr>
          <a:xfrm>
            <a:off x="2572280" y="4777383"/>
            <a:ext cx="8930743"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F01F4D0E-1E50-5929-F974-D90883E0092C}"/>
              </a:ext>
            </a:extLst>
          </p:cNvPr>
          <p:cNvSpPr txBox="1">
            <a:spLocks noGrp="1"/>
          </p:cNvSpPr>
          <p:nvPr>
            <p:ph type="dt" sz="half" idx="7"/>
          </p:nvPr>
        </p:nvSpPr>
        <p:spPr/>
        <p:txBody>
          <a:bodyPr/>
          <a:lstStyle>
            <a:lvl1pPr>
              <a:defRPr/>
            </a:lvl1pPr>
          </a:lstStyle>
          <a:p>
            <a:pPr lvl="0"/>
            <a:fld id="{FC7C06E0-8449-4BBC-9296-4248D51A79C2}" type="datetime1">
              <a:rPr lang="en-GB"/>
              <a:pPr lvl="0"/>
              <a:t>17/03/2025</a:t>
            </a:fld>
            <a:endParaRPr lang="en-GB"/>
          </a:p>
        </p:txBody>
      </p:sp>
      <p:sp>
        <p:nvSpPr>
          <p:cNvPr id="5" name="Footer Placeholder 4">
            <a:extLst>
              <a:ext uri="{FF2B5EF4-FFF2-40B4-BE49-F238E27FC236}">
                <a16:creationId xmlns:a16="http://schemas.microsoft.com/office/drawing/2014/main" id="{F5208AEC-533F-F286-692D-3EDDCC52BC0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32CB1F9-821D-BFD7-C997-A5725034A9EE}"/>
              </a:ext>
            </a:extLst>
          </p:cNvPr>
          <p:cNvSpPr txBox="1">
            <a:spLocks noGrp="1"/>
          </p:cNvSpPr>
          <p:nvPr>
            <p:ph type="sldNum" sz="quarter" idx="8"/>
          </p:nvPr>
        </p:nvSpPr>
        <p:spPr/>
        <p:txBody>
          <a:bodyPr/>
          <a:lstStyle>
            <a:lvl1pPr>
              <a:defRPr/>
            </a:lvl1pPr>
          </a:lstStyle>
          <a:p>
            <a:pPr lvl="0"/>
            <a:fld id="{262C40C0-0162-42A6-BCEA-E6BE575CBC61}" type="slidenum">
              <a:t>‹#›</a:t>
            </a:fld>
            <a:endParaRPr lang="en-GB"/>
          </a:p>
        </p:txBody>
      </p:sp>
    </p:spTree>
    <p:extLst>
      <p:ext uri="{BB962C8B-B14F-4D97-AF65-F5344CB8AC3E}">
        <p14:creationId xmlns:p14="http://schemas.microsoft.com/office/powerpoint/2010/main" val="1844474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72976-DA8E-C553-699D-4AA9C0954D1A}"/>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E5FFDE9-EE85-61C1-BB71-CCE983E46FB5}"/>
              </a:ext>
            </a:extLst>
          </p:cNvPr>
          <p:cNvSpPr txBox="1">
            <a:spLocks noGrp="1"/>
          </p:cNvSpPr>
          <p:nvPr>
            <p:ph idx="1"/>
          </p:nvPr>
        </p:nvSpPr>
        <p:spPr>
          <a:xfrm>
            <a:off x="1484308"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A9C7203-4F3C-C330-C765-B59EDAB0DAFF}"/>
              </a:ext>
            </a:extLst>
          </p:cNvPr>
          <p:cNvSpPr txBox="1">
            <a:spLocks noGrp="1"/>
          </p:cNvSpPr>
          <p:nvPr>
            <p:ph idx="2"/>
          </p:nvPr>
        </p:nvSpPr>
        <p:spPr>
          <a:xfrm>
            <a:off x="6607966" y="2667003"/>
            <a:ext cx="4895057" cy="3124203"/>
          </a:xfrm>
        </p:spPr>
        <p:txBody>
          <a:bodyPr/>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3059CE0-7669-5226-6D7E-B6FEC7AD2554}"/>
              </a:ext>
            </a:extLst>
          </p:cNvPr>
          <p:cNvSpPr txBox="1">
            <a:spLocks noGrp="1"/>
          </p:cNvSpPr>
          <p:nvPr>
            <p:ph type="dt" sz="half" idx="7"/>
          </p:nvPr>
        </p:nvSpPr>
        <p:spPr/>
        <p:txBody>
          <a:bodyPr/>
          <a:lstStyle>
            <a:lvl1pPr>
              <a:defRPr/>
            </a:lvl1pPr>
          </a:lstStyle>
          <a:p>
            <a:pPr lvl="0"/>
            <a:fld id="{D216ABB8-E9FF-4EDB-B512-37D75088C47B}" type="datetime1">
              <a:rPr lang="en-GB"/>
              <a:pPr lvl="0"/>
              <a:t>17/03/2025</a:t>
            </a:fld>
            <a:endParaRPr lang="en-GB"/>
          </a:p>
        </p:txBody>
      </p:sp>
      <p:sp>
        <p:nvSpPr>
          <p:cNvPr id="6" name="Footer Placeholder 5">
            <a:extLst>
              <a:ext uri="{FF2B5EF4-FFF2-40B4-BE49-F238E27FC236}">
                <a16:creationId xmlns:a16="http://schemas.microsoft.com/office/drawing/2014/main" id="{8E74618C-6F91-D4C0-E173-DEE57AA3E7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0BFD349-3CE6-C20D-C01B-26C18581AEC5}"/>
              </a:ext>
            </a:extLst>
          </p:cNvPr>
          <p:cNvSpPr txBox="1">
            <a:spLocks noGrp="1"/>
          </p:cNvSpPr>
          <p:nvPr>
            <p:ph type="sldNum" sz="quarter" idx="8"/>
          </p:nvPr>
        </p:nvSpPr>
        <p:spPr/>
        <p:txBody>
          <a:bodyPr/>
          <a:lstStyle>
            <a:lvl1pPr>
              <a:defRPr/>
            </a:lvl1pPr>
          </a:lstStyle>
          <a:p>
            <a:pPr lvl="0"/>
            <a:fld id="{CD5BD531-5A93-4CE5-8764-A31C416D72CF}" type="slidenum">
              <a:t>‹#›</a:t>
            </a:fld>
            <a:endParaRPr lang="en-GB"/>
          </a:p>
        </p:txBody>
      </p:sp>
    </p:spTree>
    <p:extLst>
      <p:ext uri="{BB962C8B-B14F-4D97-AF65-F5344CB8AC3E}">
        <p14:creationId xmlns:p14="http://schemas.microsoft.com/office/powerpoint/2010/main" val="1069053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7C958-BB5A-75F2-6C58-FC49FE7AB6E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7CC8FB81-74A4-2F4B-0762-224895EA6401}"/>
              </a:ext>
            </a:extLst>
          </p:cNvPr>
          <p:cNvSpPr txBox="1">
            <a:spLocks noGrp="1"/>
          </p:cNvSpPr>
          <p:nvPr>
            <p:ph type="body" idx="1"/>
          </p:nvPr>
        </p:nvSpPr>
        <p:spPr>
          <a:xfrm>
            <a:off x="1772180" y="2658535"/>
            <a:ext cx="4607186" cy="576264"/>
          </a:xfrm>
        </p:spPr>
        <p:txBody>
          <a:bodyPr anchor="b">
            <a:noAutofit/>
          </a:bodyPr>
          <a:lstStyle>
            <a:lvl1pPr marL="0" indent="0">
              <a:spcBef>
                <a:spcPts val="700"/>
              </a:spcBef>
              <a:buNone/>
              <a:defRPr sz="2800">
                <a:solidFill>
                  <a:srgbClr val="8D1515"/>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0A361D1C-38DD-A023-4FD5-EA23B360D129}"/>
              </a:ext>
            </a:extLst>
          </p:cNvPr>
          <p:cNvSpPr txBox="1">
            <a:spLocks noGrp="1"/>
          </p:cNvSpPr>
          <p:nvPr>
            <p:ph idx="2"/>
          </p:nvPr>
        </p:nvSpPr>
        <p:spPr>
          <a:xfrm>
            <a:off x="1484308"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51C6A7D-3B6D-24DE-334B-885B31F1BC78}"/>
              </a:ext>
            </a:extLst>
          </p:cNvPr>
          <p:cNvSpPr txBox="1">
            <a:spLocks noGrp="1"/>
          </p:cNvSpPr>
          <p:nvPr>
            <p:ph type="body" idx="3"/>
          </p:nvPr>
        </p:nvSpPr>
        <p:spPr>
          <a:xfrm>
            <a:off x="6880485" y="2667003"/>
            <a:ext cx="4622538" cy="576264"/>
          </a:xfrm>
        </p:spPr>
        <p:txBody>
          <a:bodyPr anchor="b">
            <a:noAutofit/>
          </a:bodyPr>
          <a:lstStyle>
            <a:lvl1pPr marL="0" indent="0">
              <a:spcBef>
                <a:spcPts val="700"/>
              </a:spcBef>
              <a:buNone/>
              <a:defRPr sz="2800">
                <a:solidFill>
                  <a:srgbClr val="8D1515"/>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358FAD32-0449-07CD-9E57-46257B359DEB}"/>
              </a:ext>
            </a:extLst>
          </p:cNvPr>
          <p:cNvSpPr txBox="1">
            <a:spLocks noGrp="1"/>
          </p:cNvSpPr>
          <p:nvPr>
            <p:ph idx="4"/>
          </p:nvPr>
        </p:nvSpPr>
        <p:spPr>
          <a:xfrm>
            <a:off x="6607966" y="3335338"/>
            <a:ext cx="4895057" cy="2455858"/>
          </a:xfrm>
        </p:spPr>
        <p:txBody>
          <a:bodyPr anchor="t"/>
          <a:lstStyle>
            <a:lvl1pPr>
              <a:spcBef>
                <a:spcPts val="400"/>
              </a:spcBef>
              <a:defRPr sz="1800"/>
            </a:lvl1pPr>
            <a:lvl2pPr>
              <a:spcBef>
                <a:spcPts val="400"/>
              </a:spcBef>
              <a:defRPr sz="1600"/>
            </a:lvl2pPr>
            <a:lvl3pPr>
              <a:spcBef>
                <a:spcPts val="300"/>
              </a:spcBef>
              <a:defRPr sz="1400"/>
            </a:lvl3pPr>
            <a:lvl4pPr>
              <a:spcBef>
                <a:spcPts val="300"/>
              </a:spcBef>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AC1AADB-4E11-32FF-00D0-C9887FC279C2}"/>
              </a:ext>
            </a:extLst>
          </p:cNvPr>
          <p:cNvSpPr txBox="1">
            <a:spLocks noGrp="1"/>
          </p:cNvSpPr>
          <p:nvPr>
            <p:ph type="dt" sz="half" idx="7"/>
          </p:nvPr>
        </p:nvSpPr>
        <p:spPr/>
        <p:txBody>
          <a:bodyPr/>
          <a:lstStyle>
            <a:lvl1pPr>
              <a:defRPr/>
            </a:lvl1pPr>
          </a:lstStyle>
          <a:p>
            <a:pPr lvl="0"/>
            <a:fld id="{B5369764-5456-431D-835F-4DD23A8C59B0}" type="datetime1">
              <a:rPr lang="en-GB"/>
              <a:pPr lvl="0"/>
              <a:t>17/03/2025</a:t>
            </a:fld>
            <a:endParaRPr lang="en-GB"/>
          </a:p>
        </p:txBody>
      </p:sp>
      <p:sp>
        <p:nvSpPr>
          <p:cNvPr id="8" name="Footer Placeholder 7">
            <a:extLst>
              <a:ext uri="{FF2B5EF4-FFF2-40B4-BE49-F238E27FC236}">
                <a16:creationId xmlns:a16="http://schemas.microsoft.com/office/drawing/2014/main" id="{653C19B7-F63C-85B3-3F00-EEECEE7E1BB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0B2E8476-6B86-B4F4-0B74-5118BFD46357}"/>
              </a:ext>
            </a:extLst>
          </p:cNvPr>
          <p:cNvSpPr txBox="1">
            <a:spLocks noGrp="1"/>
          </p:cNvSpPr>
          <p:nvPr>
            <p:ph type="sldNum" sz="quarter" idx="8"/>
          </p:nvPr>
        </p:nvSpPr>
        <p:spPr/>
        <p:txBody>
          <a:bodyPr/>
          <a:lstStyle>
            <a:lvl1pPr>
              <a:defRPr/>
            </a:lvl1pPr>
          </a:lstStyle>
          <a:p>
            <a:pPr lvl="0"/>
            <a:fld id="{9C7F224F-AA26-4856-A058-FFFDBDDF08E4}" type="slidenum">
              <a:t>‹#›</a:t>
            </a:fld>
            <a:endParaRPr lang="en-GB"/>
          </a:p>
        </p:txBody>
      </p:sp>
    </p:spTree>
    <p:extLst>
      <p:ext uri="{BB962C8B-B14F-4D97-AF65-F5344CB8AC3E}">
        <p14:creationId xmlns:p14="http://schemas.microsoft.com/office/powerpoint/2010/main" val="693386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2905A-4B64-741C-9F1F-E5E5ADB3DD3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2A17D590-4AF1-CA3B-BC48-F19668820942}"/>
              </a:ext>
            </a:extLst>
          </p:cNvPr>
          <p:cNvSpPr txBox="1">
            <a:spLocks noGrp="1"/>
          </p:cNvSpPr>
          <p:nvPr>
            <p:ph type="dt" sz="half" idx="7"/>
          </p:nvPr>
        </p:nvSpPr>
        <p:spPr/>
        <p:txBody>
          <a:bodyPr/>
          <a:lstStyle>
            <a:lvl1pPr>
              <a:defRPr/>
            </a:lvl1pPr>
          </a:lstStyle>
          <a:p>
            <a:pPr lvl="0"/>
            <a:fld id="{9247B934-506F-4E20-AB2C-E66121E9E4F4}" type="datetime1">
              <a:rPr lang="en-GB"/>
              <a:pPr lvl="0"/>
              <a:t>17/03/2025</a:t>
            </a:fld>
            <a:endParaRPr lang="en-GB"/>
          </a:p>
        </p:txBody>
      </p:sp>
      <p:sp>
        <p:nvSpPr>
          <p:cNvPr id="4" name="Footer Placeholder 3">
            <a:extLst>
              <a:ext uri="{FF2B5EF4-FFF2-40B4-BE49-F238E27FC236}">
                <a16:creationId xmlns:a16="http://schemas.microsoft.com/office/drawing/2014/main" id="{6130F52D-877D-B940-0345-76B233A9A3E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5F7BACD2-1664-F43A-F299-80A219908C1E}"/>
              </a:ext>
            </a:extLst>
          </p:cNvPr>
          <p:cNvSpPr txBox="1">
            <a:spLocks noGrp="1"/>
          </p:cNvSpPr>
          <p:nvPr>
            <p:ph type="sldNum" sz="quarter" idx="8"/>
          </p:nvPr>
        </p:nvSpPr>
        <p:spPr/>
        <p:txBody>
          <a:bodyPr/>
          <a:lstStyle>
            <a:lvl1pPr>
              <a:defRPr/>
            </a:lvl1pPr>
          </a:lstStyle>
          <a:p>
            <a:pPr lvl="0"/>
            <a:fld id="{B8FE794E-BB0B-4F42-B0AE-86C20BBBBDB9}" type="slidenum">
              <a:t>‹#›</a:t>
            </a:fld>
            <a:endParaRPr lang="en-GB"/>
          </a:p>
        </p:txBody>
      </p:sp>
    </p:spTree>
    <p:extLst>
      <p:ext uri="{BB962C8B-B14F-4D97-AF65-F5344CB8AC3E}">
        <p14:creationId xmlns:p14="http://schemas.microsoft.com/office/powerpoint/2010/main" val="2995330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529278-4D1B-2989-AAC4-0A1059F44756}"/>
              </a:ext>
            </a:extLst>
          </p:cNvPr>
          <p:cNvSpPr txBox="1">
            <a:spLocks noGrp="1"/>
          </p:cNvSpPr>
          <p:nvPr>
            <p:ph type="dt" sz="half" idx="7"/>
          </p:nvPr>
        </p:nvSpPr>
        <p:spPr/>
        <p:txBody>
          <a:bodyPr/>
          <a:lstStyle>
            <a:lvl1pPr>
              <a:defRPr/>
            </a:lvl1pPr>
          </a:lstStyle>
          <a:p>
            <a:pPr lvl="0"/>
            <a:fld id="{117EE8B3-2A00-4F4E-9B75-74C25A508474}" type="datetime1">
              <a:rPr lang="en-GB"/>
              <a:pPr lvl="0"/>
              <a:t>17/03/2025</a:t>
            </a:fld>
            <a:endParaRPr lang="en-GB"/>
          </a:p>
        </p:txBody>
      </p:sp>
      <p:sp>
        <p:nvSpPr>
          <p:cNvPr id="3" name="Footer Placeholder 2">
            <a:extLst>
              <a:ext uri="{FF2B5EF4-FFF2-40B4-BE49-F238E27FC236}">
                <a16:creationId xmlns:a16="http://schemas.microsoft.com/office/drawing/2014/main" id="{1D0D78E9-A544-9F12-1128-9EC625972E2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0F1BF7A-C676-1FE1-70BA-504808EDCA01}"/>
              </a:ext>
            </a:extLst>
          </p:cNvPr>
          <p:cNvSpPr txBox="1">
            <a:spLocks noGrp="1"/>
          </p:cNvSpPr>
          <p:nvPr>
            <p:ph type="sldNum" sz="quarter" idx="8"/>
          </p:nvPr>
        </p:nvSpPr>
        <p:spPr/>
        <p:txBody>
          <a:bodyPr/>
          <a:lstStyle>
            <a:lvl1pPr>
              <a:defRPr/>
            </a:lvl1pPr>
          </a:lstStyle>
          <a:p>
            <a:pPr lvl="0"/>
            <a:fld id="{A5ED8084-E3FE-4D4C-B3DA-F67C7EE7982A}" type="slidenum">
              <a:t>‹#›</a:t>
            </a:fld>
            <a:endParaRPr lang="en-GB"/>
          </a:p>
        </p:txBody>
      </p:sp>
    </p:spTree>
    <p:extLst>
      <p:ext uri="{BB962C8B-B14F-4D97-AF65-F5344CB8AC3E}">
        <p14:creationId xmlns:p14="http://schemas.microsoft.com/office/powerpoint/2010/main" val="3704860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A1903-CFA9-70B2-C4EA-97110FEC1BC2}"/>
              </a:ext>
            </a:extLst>
          </p:cNvPr>
          <p:cNvSpPr txBox="1">
            <a:spLocks noGrp="1"/>
          </p:cNvSpPr>
          <p:nvPr>
            <p:ph type="title"/>
          </p:nvPr>
        </p:nvSpPr>
        <p:spPr>
          <a:xfrm>
            <a:off x="1484308" y="1600200"/>
            <a:ext cx="3549124"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C76911E5-25AE-BAEF-A876-054DF1C1E2D5}"/>
              </a:ext>
            </a:extLst>
          </p:cNvPr>
          <p:cNvSpPr txBox="1">
            <a:spLocks noGrp="1"/>
          </p:cNvSpPr>
          <p:nvPr>
            <p:ph idx="1"/>
          </p:nvPr>
        </p:nvSpPr>
        <p:spPr>
          <a:xfrm>
            <a:off x="5262033" y="685800"/>
            <a:ext cx="6240990" cy="5105396"/>
          </a:xfrm>
        </p:spPr>
        <p:txBody>
          <a:bodyPr/>
          <a:lstStyle>
            <a:lvl1pPr>
              <a:spcBef>
                <a:spcPts val="500"/>
              </a:spcBef>
              <a:defRPr sz="2000"/>
            </a:lvl1pPr>
            <a:lvl2pPr>
              <a:spcBef>
                <a:spcPts val="400"/>
              </a:spcBef>
              <a:defRPr sz="1800"/>
            </a:lvl2pPr>
            <a:lvl3pPr>
              <a:defRPr sz="1600"/>
            </a:lvl3pPr>
            <a:lvl4pPr>
              <a:spcBef>
                <a:spcPts val="300"/>
              </a:spcBef>
              <a:defRPr sz="14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282168-70B7-5B5F-72C9-31007DE0F988}"/>
              </a:ext>
            </a:extLst>
          </p:cNvPr>
          <p:cNvSpPr txBox="1">
            <a:spLocks noGrp="1"/>
          </p:cNvSpPr>
          <p:nvPr>
            <p:ph type="body" idx="2"/>
          </p:nvPr>
        </p:nvSpPr>
        <p:spPr>
          <a:xfrm>
            <a:off x="1484308" y="2971800"/>
            <a:ext cx="3549124" cy="1828800"/>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6738458-3934-BB14-D4ED-889A8AAFD6BC}"/>
              </a:ext>
            </a:extLst>
          </p:cNvPr>
          <p:cNvSpPr txBox="1">
            <a:spLocks noGrp="1"/>
          </p:cNvSpPr>
          <p:nvPr>
            <p:ph type="dt" sz="half" idx="7"/>
          </p:nvPr>
        </p:nvSpPr>
        <p:spPr/>
        <p:txBody>
          <a:bodyPr/>
          <a:lstStyle>
            <a:lvl1pPr>
              <a:defRPr/>
            </a:lvl1pPr>
          </a:lstStyle>
          <a:p>
            <a:pPr lvl="0"/>
            <a:fld id="{29BC8635-5A82-4E90-BFEE-C7E80C846CCC}" type="datetime1">
              <a:rPr lang="en-GB"/>
              <a:pPr lvl="0"/>
              <a:t>17/03/2025</a:t>
            </a:fld>
            <a:endParaRPr lang="en-GB"/>
          </a:p>
        </p:txBody>
      </p:sp>
      <p:sp>
        <p:nvSpPr>
          <p:cNvPr id="6" name="Footer Placeholder 5">
            <a:extLst>
              <a:ext uri="{FF2B5EF4-FFF2-40B4-BE49-F238E27FC236}">
                <a16:creationId xmlns:a16="http://schemas.microsoft.com/office/drawing/2014/main" id="{9B99DD65-80D1-8F27-7578-6DB92CE21E6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3975C3E-64A2-797A-1AB2-49EF3DF0829B}"/>
              </a:ext>
            </a:extLst>
          </p:cNvPr>
          <p:cNvSpPr txBox="1">
            <a:spLocks noGrp="1"/>
          </p:cNvSpPr>
          <p:nvPr>
            <p:ph type="sldNum" sz="quarter" idx="8"/>
          </p:nvPr>
        </p:nvSpPr>
        <p:spPr/>
        <p:txBody>
          <a:bodyPr/>
          <a:lstStyle>
            <a:lvl1pPr>
              <a:defRPr/>
            </a:lvl1pPr>
          </a:lstStyle>
          <a:p>
            <a:pPr lvl="0"/>
            <a:fld id="{C832183E-5B08-49D6-A41C-D8F06ADFB6A1}" type="slidenum">
              <a:t>‹#›</a:t>
            </a:fld>
            <a:endParaRPr lang="en-GB"/>
          </a:p>
        </p:txBody>
      </p:sp>
    </p:spTree>
    <p:extLst>
      <p:ext uri="{BB962C8B-B14F-4D97-AF65-F5344CB8AC3E}">
        <p14:creationId xmlns:p14="http://schemas.microsoft.com/office/powerpoint/2010/main" val="1699385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949F0-B240-93CA-0549-D8C7D25C2B24}"/>
              </a:ext>
            </a:extLst>
          </p:cNvPr>
          <p:cNvSpPr txBox="1">
            <a:spLocks noGrp="1"/>
          </p:cNvSpPr>
          <p:nvPr>
            <p:ph type="title"/>
          </p:nvPr>
        </p:nvSpPr>
        <p:spPr>
          <a:xfrm>
            <a:off x="1482727" y="1752603"/>
            <a:ext cx="5426159"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E9917A12-3AD9-A021-FEF8-480AE5FC6B5C}"/>
              </a:ext>
            </a:extLst>
          </p:cNvPr>
          <p:cNvSpPr txBox="1">
            <a:spLocks noGrp="1"/>
          </p:cNvSpPr>
          <p:nvPr>
            <p:ph type="pic" idx="1"/>
          </p:nvPr>
        </p:nvSpPr>
        <p:spPr>
          <a:xfrm>
            <a:off x="7594686" y="914400"/>
            <a:ext cx="3280976" cy="4572000"/>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850F8AEF-3030-4D3F-69EE-0CB1D981FA1E}"/>
              </a:ext>
            </a:extLst>
          </p:cNvPr>
          <p:cNvSpPr txBox="1">
            <a:spLocks noGrp="1"/>
          </p:cNvSpPr>
          <p:nvPr>
            <p:ph type="body" idx="2"/>
          </p:nvPr>
        </p:nvSpPr>
        <p:spPr>
          <a:xfrm>
            <a:off x="1482727" y="3124203"/>
            <a:ext cx="5426159"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4920C2F5-4220-96FA-E210-B8627E4387EF}"/>
              </a:ext>
            </a:extLst>
          </p:cNvPr>
          <p:cNvSpPr txBox="1">
            <a:spLocks noGrp="1"/>
          </p:cNvSpPr>
          <p:nvPr>
            <p:ph type="dt" sz="half" idx="7"/>
          </p:nvPr>
        </p:nvSpPr>
        <p:spPr/>
        <p:txBody>
          <a:bodyPr/>
          <a:lstStyle>
            <a:lvl1pPr>
              <a:defRPr/>
            </a:lvl1pPr>
          </a:lstStyle>
          <a:p>
            <a:pPr lvl="0"/>
            <a:fld id="{CCEED0AF-0E08-41FE-88DF-04008D366219}" type="datetime1">
              <a:rPr lang="en-GB"/>
              <a:pPr lvl="0"/>
              <a:t>17/03/2025</a:t>
            </a:fld>
            <a:endParaRPr lang="en-GB"/>
          </a:p>
        </p:txBody>
      </p:sp>
      <p:sp>
        <p:nvSpPr>
          <p:cNvPr id="6" name="Footer Placeholder 5">
            <a:extLst>
              <a:ext uri="{FF2B5EF4-FFF2-40B4-BE49-F238E27FC236}">
                <a16:creationId xmlns:a16="http://schemas.microsoft.com/office/drawing/2014/main" id="{A94772CC-AD6E-165B-8805-1E2C5614BD0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916DD8C-70E7-2CB6-8EF7-FBDDBC1E9199}"/>
              </a:ext>
            </a:extLst>
          </p:cNvPr>
          <p:cNvSpPr txBox="1">
            <a:spLocks noGrp="1"/>
          </p:cNvSpPr>
          <p:nvPr>
            <p:ph type="sldNum" sz="quarter" idx="8"/>
          </p:nvPr>
        </p:nvSpPr>
        <p:spPr/>
        <p:txBody>
          <a:bodyPr/>
          <a:lstStyle>
            <a:lvl1pPr>
              <a:defRPr/>
            </a:lvl1pPr>
          </a:lstStyle>
          <a:p>
            <a:pPr lvl="0"/>
            <a:fld id="{C13713D1-8033-4654-935E-807B92E84336}" type="slidenum">
              <a:t>‹#›</a:t>
            </a:fld>
            <a:endParaRPr lang="en-GB"/>
          </a:p>
        </p:txBody>
      </p:sp>
    </p:spTree>
    <p:extLst>
      <p:ext uri="{BB962C8B-B14F-4D97-AF65-F5344CB8AC3E}">
        <p14:creationId xmlns:p14="http://schemas.microsoft.com/office/powerpoint/2010/main" val="3505819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5085A-B63C-2DF1-D68B-F0A48DA5FDCF}"/>
              </a:ext>
            </a:extLst>
          </p:cNvPr>
          <p:cNvSpPr txBox="1">
            <a:spLocks noGrp="1"/>
          </p:cNvSpPr>
          <p:nvPr>
            <p:ph type="title"/>
          </p:nvPr>
        </p:nvSpPr>
        <p:spPr>
          <a:xfrm>
            <a:off x="1484308" y="4732861"/>
            <a:ext cx="10018715"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8A919F6C-7F35-8F4D-4BDF-09AA0B730B6B}"/>
              </a:ext>
            </a:extLst>
          </p:cNvPr>
          <p:cNvSpPr txBox="1">
            <a:spLocks noGrp="1"/>
          </p:cNvSpPr>
          <p:nvPr>
            <p:ph type="pic" idx="4294967295"/>
          </p:nvPr>
        </p:nvSpPr>
        <p:spPr>
          <a:xfrm>
            <a:off x="2386007" y="932111"/>
            <a:ext cx="8225942" cy="3164976"/>
          </a:xfrm>
          <a:ln w="38103">
            <a:solidFill>
              <a:srgbClr val="CDD0D1"/>
            </a:solidFill>
            <a:prstDash val="solid"/>
          </a:ln>
        </p:spPr>
        <p:txBody>
          <a:bodyPr anchor="t" anchorCtr="1"/>
          <a:lstStyle>
            <a:lvl1pPr marL="0" indent="0" algn="ctr">
              <a:spcBef>
                <a:spcPts val="400"/>
              </a:spcBef>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FBCC8015-A7D0-3D0D-BEFE-6BB26BD60363}"/>
              </a:ext>
            </a:extLst>
          </p:cNvPr>
          <p:cNvSpPr txBox="1">
            <a:spLocks noGrp="1"/>
          </p:cNvSpPr>
          <p:nvPr>
            <p:ph type="body" idx="4294967295"/>
          </p:nvPr>
        </p:nvSpPr>
        <p:spPr>
          <a:xfrm>
            <a:off x="1484308" y="5299606"/>
            <a:ext cx="10018715"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FC97EB8B-09D5-F620-B4E7-1173F04B97A4}"/>
              </a:ext>
            </a:extLst>
          </p:cNvPr>
          <p:cNvSpPr txBox="1">
            <a:spLocks noGrp="1"/>
          </p:cNvSpPr>
          <p:nvPr>
            <p:ph type="dt" sz="half" idx="7"/>
          </p:nvPr>
        </p:nvSpPr>
        <p:spPr/>
        <p:txBody>
          <a:bodyPr/>
          <a:lstStyle>
            <a:lvl1pPr>
              <a:defRPr/>
            </a:lvl1pPr>
          </a:lstStyle>
          <a:p>
            <a:pPr lvl="0"/>
            <a:fld id="{2C5C1740-5638-4B97-84D0-A3E008AC6C49}" type="datetime1">
              <a:rPr lang="en-GB"/>
              <a:pPr lvl="0"/>
              <a:t>17/03/2025</a:t>
            </a:fld>
            <a:endParaRPr lang="en-GB"/>
          </a:p>
        </p:txBody>
      </p:sp>
      <p:sp>
        <p:nvSpPr>
          <p:cNvPr id="6" name="Footer Placeholder 5">
            <a:extLst>
              <a:ext uri="{FF2B5EF4-FFF2-40B4-BE49-F238E27FC236}">
                <a16:creationId xmlns:a16="http://schemas.microsoft.com/office/drawing/2014/main" id="{95FDDD81-E740-C764-5C73-4CC427A977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53ED1D0-A8F7-EAC7-6C20-6E147CF0B51B}"/>
              </a:ext>
            </a:extLst>
          </p:cNvPr>
          <p:cNvSpPr txBox="1">
            <a:spLocks noGrp="1"/>
          </p:cNvSpPr>
          <p:nvPr>
            <p:ph type="sldNum" sz="quarter" idx="8"/>
          </p:nvPr>
        </p:nvSpPr>
        <p:spPr/>
        <p:txBody>
          <a:bodyPr/>
          <a:lstStyle>
            <a:lvl1pPr>
              <a:defRPr/>
            </a:lvl1pPr>
          </a:lstStyle>
          <a:p>
            <a:pPr lvl="0"/>
            <a:fld id="{19381656-A239-487C-9D74-886C0963CF84}" type="slidenum">
              <a:t>‹#›</a:t>
            </a:fld>
            <a:endParaRPr lang="en-GB"/>
          </a:p>
        </p:txBody>
      </p:sp>
    </p:spTree>
    <p:extLst>
      <p:ext uri="{BB962C8B-B14F-4D97-AF65-F5344CB8AC3E}">
        <p14:creationId xmlns:p14="http://schemas.microsoft.com/office/powerpoint/2010/main" val="2886086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94B5A-EFAD-67E1-ACF2-6047952DE11C}"/>
              </a:ext>
            </a:extLst>
          </p:cNvPr>
          <p:cNvSpPr txBox="1">
            <a:spLocks noGrp="1"/>
          </p:cNvSpPr>
          <p:nvPr>
            <p:ph type="title"/>
          </p:nvPr>
        </p:nvSpPr>
        <p:spPr>
          <a:xfrm>
            <a:off x="1484308" y="685800"/>
            <a:ext cx="10018715" cy="3047996"/>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45EFD33E-1E78-751E-CFCE-9C3D579CA973}"/>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64019E2A-5BE6-0524-228D-B37B30B9ABA6}"/>
              </a:ext>
            </a:extLst>
          </p:cNvPr>
          <p:cNvSpPr txBox="1">
            <a:spLocks noGrp="1"/>
          </p:cNvSpPr>
          <p:nvPr>
            <p:ph type="dt" sz="half" idx="7"/>
          </p:nvPr>
        </p:nvSpPr>
        <p:spPr/>
        <p:txBody>
          <a:bodyPr/>
          <a:lstStyle>
            <a:lvl1pPr>
              <a:defRPr/>
            </a:lvl1pPr>
          </a:lstStyle>
          <a:p>
            <a:pPr lvl="0"/>
            <a:fld id="{646D2ADA-51D7-4351-A38D-25929CA8BAED}" type="datetime1">
              <a:rPr lang="en-GB"/>
              <a:pPr lvl="0"/>
              <a:t>17/03/2025</a:t>
            </a:fld>
            <a:endParaRPr lang="en-GB"/>
          </a:p>
        </p:txBody>
      </p:sp>
      <p:sp>
        <p:nvSpPr>
          <p:cNvPr id="5" name="Footer Placeholder 4">
            <a:extLst>
              <a:ext uri="{FF2B5EF4-FFF2-40B4-BE49-F238E27FC236}">
                <a16:creationId xmlns:a16="http://schemas.microsoft.com/office/drawing/2014/main" id="{7DCA334D-ABBB-095E-55E6-90A2C687CF9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C14F148-B650-79C8-FA5C-F30FAFB18407}"/>
              </a:ext>
            </a:extLst>
          </p:cNvPr>
          <p:cNvSpPr txBox="1">
            <a:spLocks noGrp="1"/>
          </p:cNvSpPr>
          <p:nvPr>
            <p:ph type="sldNum" sz="quarter" idx="8"/>
          </p:nvPr>
        </p:nvSpPr>
        <p:spPr/>
        <p:txBody>
          <a:bodyPr/>
          <a:lstStyle>
            <a:lvl1pPr>
              <a:defRPr/>
            </a:lvl1pPr>
          </a:lstStyle>
          <a:p>
            <a:pPr lvl="0"/>
            <a:fld id="{E7C38D25-90AE-49CD-9545-226689E97E43}" type="slidenum">
              <a:t>‹#›</a:t>
            </a:fld>
            <a:endParaRPr lang="en-GB"/>
          </a:p>
        </p:txBody>
      </p:sp>
    </p:spTree>
    <p:extLst>
      <p:ext uri="{BB962C8B-B14F-4D97-AF65-F5344CB8AC3E}">
        <p14:creationId xmlns:p14="http://schemas.microsoft.com/office/powerpoint/2010/main" val="8994639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AA9C703E-DDBD-CAD9-A7D9-24E9C7BB94FA}"/>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7B4DD71E-35FE-9E44-7C62-AC5D9998DF21}"/>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105A4441-91E7-523D-2CB6-636AC79A2BEC}"/>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8B715637-89D4-B6CD-350F-361034A1A1E3}"/>
              </a:ext>
            </a:extLst>
          </p:cNvPr>
          <p:cNvSpPr txBox="1">
            <a:spLocks noGrp="1"/>
          </p:cNvSpPr>
          <p:nvPr>
            <p:ph type="body" idx="4294967295"/>
          </p:nvPr>
        </p:nvSpPr>
        <p:spPr>
          <a:xfrm>
            <a:off x="2436811" y="3429000"/>
            <a:ext cx="8532815" cy="381003"/>
          </a:xfrm>
        </p:spPr>
        <p:txBody>
          <a:bodyPr/>
          <a:lstStyle>
            <a:lvl1pPr marL="0" indent="0">
              <a:spcBef>
                <a:spcPts val="400"/>
              </a:spcBef>
              <a:buNone/>
              <a:defRPr sz="1800"/>
            </a:lvl1pPr>
          </a:lstStyle>
          <a:p>
            <a:pPr lvl="0"/>
            <a:r>
              <a:rPr lang="en-US"/>
              <a:t>Click to edit Master text styles</a:t>
            </a:r>
          </a:p>
        </p:txBody>
      </p:sp>
      <p:sp>
        <p:nvSpPr>
          <p:cNvPr id="6" name="Text Placeholder 2">
            <a:extLst>
              <a:ext uri="{FF2B5EF4-FFF2-40B4-BE49-F238E27FC236}">
                <a16:creationId xmlns:a16="http://schemas.microsoft.com/office/drawing/2014/main" id="{004916E5-F8D0-4423-B00D-54D74DEF581C}"/>
              </a:ext>
            </a:extLst>
          </p:cNvPr>
          <p:cNvSpPr txBox="1">
            <a:spLocks noGrp="1"/>
          </p:cNvSpPr>
          <p:nvPr>
            <p:ph type="body" idx="4294967295"/>
          </p:nvPr>
        </p:nvSpPr>
        <p:spPr>
          <a:xfrm>
            <a:off x="1484308" y="4343400"/>
            <a:ext cx="10018715" cy="1447796"/>
          </a:xfrm>
        </p:spPr>
        <p:txBody>
          <a:bodyPr anchorCtr="1"/>
          <a:lstStyle>
            <a:lvl1pPr marL="0" indent="0" algn="ctr">
              <a:spcBef>
                <a:spcPts val="500"/>
              </a:spcBef>
              <a:buNone/>
              <a:defRPr sz="2000"/>
            </a:lvl1pPr>
          </a:lstStyle>
          <a:p>
            <a:pPr lvl="0"/>
            <a:r>
              <a:rPr lang="en-US"/>
              <a:t>Click to edit Master text styles</a:t>
            </a:r>
          </a:p>
        </p:txBody>
      </p:sp>
      <p:sp>
        <p:nvSpPr>
          <p:cNvPr id="7" name="Date Placeholder 3">
            <a:extLst>
              <a:ext uri="{FF2B5EF4-FFF2-40B4-BE49-F238E27FC236}">
                <a16:creationId xmlns:a16="http://schemas.microsoft.com/office/drawing/2014/main" id="{A9F212C8-1D6F-68ED-92ED-7EBE48F8D6B9}"/>
              </a:ext>
            </a:extLst>
          </p:cNvPr>
          <p:cNvSpPr txBox="1">
            <a:spLocks noGrp="1"/>
          </p:cNvSpPr>
          <p:nvPr>
            <p:ph type="dt" sz="half" idx="7"/>
          </p:nvPr>
        </p:nvSpPr>
        <p:spPr/>
        <p:txBody>
          <a:bodyPr/>
          <a:lstStyle>
            <a:lvl1pPr>
              <a:defRPr/>
            </a:lvl1pPr>
          </a:lstStyle>
          <a:p>
            <a:pPr lvl="0"/>
            <a:fld id="{A59AA8B5-9ECA-43DF-B29E-59E8096AA96E}" type="datetime1">
              <a:rPr lang="en-GB"/>
              <a:pPr lvl="0"/>
              <a:t>17/03/2025</a:t>
            </a:fld>
            <a:endParaRPr lang="en-GB"/>
          </a:p>
        </p:txBody>
      </p:sp>
      <p:sp>
        <p:nvSpPr>
          <p:cNvPr id="8" name="Footer Placeholder 4">
            <a:extLst>
              <a:ext uri="{FF2B5EF4-FFF2-40B4-BE49-F238E27FC236}">
                <a16:creationId xmlns:a16="http://schemas.microsoft.com/office/drawing/2014/main" id="{A58FDDF1-B04E-E6A1-3C33-2894D1DA480C}"/>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FDD4CB16-25D8-AAF8-A3C5-6AB61A621C88}"/>
              </a:ext>
            </a:extLst>
          </p:cNvPr>
          <p:cNvSpPr txBox="1">
            <a:spLocks noGrp="1"/>
          </p:cNvSpPr>
          <p:nvPr>
            <p:ph type="sldNum" sz="quarter" idx="8"/>
          </p:nvPr>
        </p:nvSpPr>
        <p:spPr/>
        <p:txBody>
          <a:bodyPr/>
          <a:lstStyle>
            <a:lvl1pPr>
              <a:defRPr/>
            </a:lvl1pPr>
          </a:lstStyle>
          <a:p>
            <a:pPr lvl="0"/>
            <a:fld id="{897EBF55-7F89-40AE-A400-11EA6B70BA2A}" type="slidenum">
              <a:t>‹#›</a:t>
            </a:fld>
            <a:endParaRPr lang="en-GB"/>
          </a:p>
        </p:txBody>
      </p:sp>
    </p:spTree>
    <p:extLst>
      <p:ext uri="{BB962C8B-B14F-4D97-AF65-F5344CB8AC3E}">
        <p14:creationId xmlns:p14="http://schemas.microsoft.com/office/powerpoint/2010/main" val="377684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2F8E0-B10E-4EC6-2565-224397A62A98}"/>
              </a:ext>
            </a:extLst>
          </p:cNvPr>
          <p:cNvSpPr txBox="1">
            <a:spLocks noGrp="1"/>
          </p:cNvSpPr>
          <p:nvPr>
            <p:ph type="title"/>
          </p:nvPr>
        </p:nvSpPr>
        <p:spPr>
          <a:xfrm>
            <a:off x="1484308" y="3308582"/>
            <a:ext cx="10018705" cy="1468800"/>
          </a:xfrm>
        </p:spPr>
        <p:txBody>
          <a:bodyPr anchor="b" anchorCtr="0"/>
          <a:lstStyle>
            <a:lvl1pPr algn="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A4C519E4-8D23-2ECA-B2F3-01A8BCBD3820}"/>
              </a:ext>
            </a:extLst>
          </p:cNvPr>
          <p:cNvSpPr txBox="1">
            <a:spLocks noGrp="1"/>
          </p:cNvSpPr>
          <p:nvPr>
            <p:ph type="body" idx="4294967295"/>
          </p:nvPr>
        </p:nvSpPr>
        <p:spPr>
          <a:xfrm>
            <a:off x="1484308" y="4777383"/>
            <a:ext cx="10018705" cy="860395"/>
          </a:xfrm>
        </p:spPr>
        <p:txBody>
          <a:bodyPr anchor="t"/>
          <a:lstStyle>
            <a:lvl1pPr marL="0" indent="0" algn="r">
              <a:spcBef>
                <a:spcPts val="500"/>
              </a:spcBef>
              <a:buNone/>
              <a:defRPr sz="2000"/>
            </a:lvl1pPr>
          </a:lstStyle>
          <a:p>
            <a:pPr lvl="0"/>
            <a:r>
              <a:rPr lang="en-US"/>
              <a:t>Click to edit Master text styles</a:t>
            </a:r>
          </a:p>
        </p:txBody>
      </p:sp>
      <p:sp>
        <p:nvSpPr>
          <p:cNvPr id="4" name="Date Placeholder 3">
            <a:extLst>
              <a:ext uri="{FF2B5EF4-FFF2-40B4-BE49-F238E27FC236}">
                <a16:creationId xmlns:a16="http://schemas.microsoft.com/office/drawing/2014/main" id="{5E07C292-384D-B9BE-FE47-9C80F6EB1351}"/>
              </a:ext>
            </a:extLst>
          </p:cNvPr>
          <p:cNvSpPr txBox="1">
            <a:spLocks noGrp="1"/>
          </p:cNvSpPr>
          <p:nvPr>
            <p:ph type="dt" sz="half" idx="7"/>
          </p:nvPr>
        </p:nvSpPr>
        <p:spPr/>
        <p:txBody>
          <a:bodyPr/>
          <a:lstStyle>
            <a:lvl1pPr>
              <a:defRPr/>
            </a:lvl1pPr>
          </a:lstStyle>
          <a:p>
            <a:pPr lvl="0"/>
            <a:fld id="{CE3AEE1A-A9F9-4B69-8F2A-3B49384DA748}" type="datetime1">
              <a:rPr lang="en-GB"/>
              <a:pPr lvl="0"/>
              <a:t>17/03/2025</a:t>
            </a:fld>
            <a:endParaRPr lang="en-GB"/>
          </a:p>
        </p:txBody>
      </p:sp>
      <p:sp>
        <p:nvSpPr>
          <p:cNvPr id="5" name="Footer Placeholder 4">
            <a:extLst>
              <a:ext uri="{FF2B5EF4-FFF2-40B4-BE49-F238E27FC236}">
                <a16:creationId xmlns:a16="http://schemas.microsoft.com/office/drawing/2014/main" id="{E6B905CE-2DC7-1B63-371F-8D7D267BBC0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95B9C39-F60A-06FE-1D1F-559C578C5687}"/>
              </a:ext>
            </a:extLst>
          </p:cNvPr>
          <p:cNvSpPr txBox="1">
            <a:spLocks noGrp="1"/>
          </p:cNvSpPr>
          <p:nvPr>
            <p:ph type="sldNum" sz="quarter" idx="8"/>
          </p:nvPr>
        </p:nvSpPr>
        <p:spPr/>
        <p:txBody>
          <a:bodyPr/>
          <a:lstStyle>
            <a:lvl1pPr>
              <a:defRPr/>
            </a:lvl1pPr>
          </a:lstStyle>
          <a:p>
            <a:pPr lvl="0"/>
            <a:fld id="{569924A7-4B0B-4BAC-A5DC-E9FC7DEB97E1}" type="slidenum">
              <a:t>‹#›</a:t>
            </a:fld>
            <a:endParaRPr lang="en-GB"/>
          </a:p>
        </p:txBody>
      </p:sp>
    </p:spTree>
    <p:extLst>
      <p:ext uri="{BB962C8B-B14F-4D97-AF65-F5344CB8AC3E}">
        <p14:creationId xmlns:p14="http://schemas.microsoft.com/office/powerpoint/2010/main" val="1209963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CC51EF02-726C-04EB-B2BA-EE9CC8978487}"/>
              </a:ext>
            </a:extLst>
          </p:cNvPr>
          <p:cNvSpPr txBox="1"/>
          <p:nvPr/>
        </p:nvSpPr>
        <p:spPr>
          <a:xfrm>
            <a:off x="1598608" y="86301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3" name="TextBox 14">
            <a:extLst>
              <a:ext uri="{FF2B5EF4-FFF2-40B4-BE49-F238E27FC236}">
                <a16:creationId xmlns:a16="http://schemas.microsoft.com/office/drawing/2014/main" id="{2BBB180D-9728-9D13-4083-91B4F9894B77}"/>
              </a:ext>
            </a:extLst>
          </p:cNvPr>
          <p:cNvSpPr txBox="1"/>
          <p:nvPr/>
        </p:nvSpPr>
        <p:spPr>
          <a:xfrm>
            <a:off x="10893420" y="281939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Corbel"/>
              </a:rPr>
              <a:t>”</a:t>
            </a:r>
          </a:p>
        </p:txBody>
      </p:sp>
      <p:sp>
        <p:nvSpPr>
          <p:cNvPr id="4" name="Title 1">
            <a:extLst>
              <a:ext uri="{FF2B5EF4-FFF2-40B4-BE49-F238E27FC236}">
                <a16:creationId xmlns:a16="http://schemas.microsoft.com/office/drawing/2014/main" id="{22DA866F-B747-641C-B2A1-6356B3221AF0}"/>
              </a:ext>
            </a:extLst>
          </p:cNvPr>
          <p:cNvSpPr txBox="1">
            <a:spLocks noGrp="1"/>
          </p:cNvSpPr>
          <p:nvPr>
            <p:ph type="title"/>
          </p:nvPr>
        </p:nvSpPr>
        <p:spPr>
          <a:xfrm>
            <a:off x="2208211" y="685800"/>
            <a:ext cx="8990015" cy="2743200"/>
          </a:xfrm>
        </p:spPr>
        <p:txBody>
          <a:bodyPr/>
          <a:lstStyle>
            <a:lvl1pPr>
              <a:defRPr sz="3200"/>
            </a:lvl1pPr>
          </a:lstStyle>
          <a:p>
            <a:pPr lvl="0"/>
            <a:r>
              <a:rPr lang="en-US"/>
              <a:t>Click to edit Master title style</a:t>
            </a:r>
          </a:p>
        </p:txBody>
      </p:sp>
      <p:sp>
        <p:nvSpPr>
          <p:cNvPr id="5" name="Text Placeholder 9">
            <a:extLst>
              <a:ext uri="{FF2B5EF4-FFF2-40B4-BE49-F238E27FC236}">
                <a16:creationId xmlns:a16="http://schemas.microsoft.com/office/drawing/2014/main" id="{861B26F3-9168-46AC-B43E-57A0A517BAA8}"/>
              </a:ext>
            </a:extLst>
          </p:cNvPr>
          <p:cNvSpPr txBox="1">
            <a:spLocks noGrp="1"/>
          </p:cNvSpPr>
          <p:nvPr>
            <p:ph type="body" idx="4294967295"/>
          </p:nvPr>
        </p:nvSpPr>
        <p:spPr>
          <a:xfrm>
            <a:off x="1484308" y="3886200"/>
            <a:ext cx="10018705" cy="888997"/>
          </a:xfrm>
        </p:spPr>
        <p:txBody>
          <a:bodyPr anchor="b"/>
          <a:lstStyle>
            <a:lvl1pPr marL="0" algn="r">
              <a:spcBef>
                <a:spcPts val="0"/>
              </a:spcBef>
              <a:buNone/>
              <a:defRPr/>
            </a:lvl1pPr>
          </a:lstStyle>
          <a:p>
            <a:pPr lvl="0"/>
            <a:r>
              <a:rPr lang="en-US"/>
              <a:t>Click to edit Master text styles</a:t>
            </a:r>
          </a:p>
        </p:txBody>
      </p:sp>
      <p:sp>
        <p:nvSpPr>
          <p:cNvPr id="6" name="Text Placeholder 2">
            <a:extLst>
              <a:ext uri="{FF2B5EF4-FFF2-40B4-BE49-F238E27FC236}">
                <a16:creationId xmlns:a16="http://schemas.microsoft.com/office/drawing/2014/main" id="{84B07817-B5F8-6D2C-DF47-F7C095ECAEE0}"/>
              </a:ext>
            </a:extLst>
          </p:cNvPr>
          <p:cNvSpPr txBox="1">
            <a:spLocks noGrp="1"/>
          </p:cNvSpPr>
          <p:nvPr>
            <p:ph type="body" idx="4294967295"/>
          </p:nvPr>
        </p:nvSpPr>
        <p:spPr>
          <a:xfrm>
            <a:off x="1484308" y="4775197"/>
            <a:ext cx="10018705" cy="1015998"/>
          </a:xfrm>
        </p:spPr>
        <p:txBody>
          <a:bodyPr anchor="t"/>
          <a:lstStyle>
            <a:lvl1pPr marL="0" indent="0" algn="r">
              <a:spcBef>
                <a:spcPts val="400"/>
              </a:spcBef>
              <a:buNone/>
              <a:defRPr sz="1800"/>
            </a:lvl1pPr>
          </a:lstStyle>
          <a:p>
            <a:pPr lvl="0"/>
            <a:r>
              <a:rPr lang="en-US"/>
              <a:t>Click to edit Master text styles</a:t>
            </a:r>
          </a:p>
        </p:txBody>
      </p:sp>
      <p:sp>
        <p:nvSpPr>
          <p:cNvPr id="7" name="Date Placeholder 3">
            <a:extLst>
              <a:ext uri="{FF2B5EF4-FFF2-40B4-BE49-F238E27FC236}">
                <a16:creationId xmlns:a16="http://schemas.microsoft.com/office/drawing/2014/main" id="{66210DA8-5B28-B6C5-0F6E-8D7EC97E1CA7}"/>
              </a:ext>
            </a:extLst>
          </p:cNvPr>
          <p:cNvSpPr txBox="1">
            <a:spLocks noGrp="1"/>
          </p:cNvSpPr>
          <p:nvPr>
            <p:ph type="dt" sz="half" idx="7"/>
          </p:nvPr>
        </p:nvSpPr>
        <p:spPr/>
        <p:txBody>
          <a:bodyPr/>
          <a:lstStyle>
            <a:lvl1pPr>
              <a:defRPr/>
            </a:lvl1pPr>
          </a:lstStyle>
          <a:p>
            <a:pPr lvl="0"/>
            <a:fld id="{7D80633E-5C17-4780-80B7-442DA60D5C73}" type="datetime1">
              <a:rPr lang="en-GB"/>
              <a:pPr lvl="0"/>
              <a:t>17/03/2025</a:t>
            </a:fld>
            <a:endParaRPr lang="en-GB"/>
          </a:p>
        </p:txBody>
      </p:sp>
      <p:sp>
        <p:nvSpPr>
          <p:cNvPr id="8" name="Footer Placeholder 4">
            <a:extLst>
              <a:ext uri="{FF2B5EF4-FFF2-40B4-BE49-F238E27FC236}">
                <a16:creationId xmlns:a16="http://schemas.microsoft.com/office/drawing/2014/main" id="{C1879811-2B29-B27E-67DE-8F3CF16B8FC6}"/>
              </a:ext>
            </a:extLst>
          </p:cNvPr>
          <p:cNvSpPr txBox="1">
            <a:spLocks noGrp="1"/>
          </p:cNvSpPr>
          <p:nvPr>
            <p:ph type="ftr" sz="quarter" idx="9"/>
          </p:nvPr>
        </p:nvSpPr>
        <p:spPr/>
        <p:txBody>
          <a:bodyPr/>
          <a:lstStyle>
            <a:lvl1pPr>
              <a:defRPr/>
            </a:lvl1pPr>
          </a:lstStyle>
          <a:p>
            <a:pPr lvl="0"/>
            <a:endParaRPr lang="en-GB"/>
          </a:p>
        </p:txBody>
      </p:sp>
      <p:sp>
        <p:nvSpPr>
          <p:cNvPr id="9" name="Slide Number Placeholder 5">
            <a:extLst>
              <a:ext uri="{FF2B5EF4-FFF2-40B4-BE49-F238E27FC236}">
                <a16:creationId xmlns:a16="http://schemas.microsoft.com/office/drawing/2014/main" id="{32FDC4B4-0A83-39FD-AE85-AED04AD1A2CE}"/>
              </a:ext>
            </a:extLst>
          </p:cNvPr>
          <p:cNvSpPr txBox="1">
            <a:spLocks noGrp="1"/>
          </p:cNvSpPr>
          <p:nvPr>
            <p:ph type="sldNum" sz="quarter" idx="8"/>
          </p:nvPr>
        </p:nvSpPr>
        <p:spPr/>
        <p:txBody>
          <a:bodyPr/>
          <a:lstStyle>
            <a:lvl1pPr>
              <a:defRPr/>
            </a:lvl1pPr>
          </a:lstStyle>
          <a:p>
            <a:pPr lvl="0"/>
            <a:fld id="{E8A8D656-8B92-431E-BBFA-B3C45E1ED69A}" type="slidenum">
              <a:t>‹#›</a:t>
            </a:fld>
            <a:endParaRPr lang="en-GB"/>
          </a:p>
        </p:txBody>
      </p:sp>
    </p:spTree>
    <p:extLst>
      <p:ext uri="{BB962C8B-B14F-4D97-AF65-F5344CB8AC3E}">
        <p14:creationId xmlns:p14="http://schemas.microsoft.com/office/powerpoint/2010/main" val="10579237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F7D16-47EC-50D7-4250-A02BCDB49507}"/>
              </a:ext>
            </a:extLst>
          </p:cNvPr>
          <p:cNvSpPr txBox="1">
            <a:spLocks noGrp="1"/>
          </p:cNvSpPr>
          <p:nvPr>
            <p:ph type="title"/>
          </p:nvPr>
        </p:nvSpPr>
        <p:spPr>
          <a:xfrm>
            <a:off x="1484308" y="685800"/>
            <a:ext cx="10018715" cy="2727326"/>
          </a:xfrm>
        </p:spPr>
        <p:txBody>
          <a:bodyPr/>
          <a:lstStyle>
            <a:lvl1pPr>
              <a:defRPr/>
            </a:lvl1pPr>
          </a:lstStyle>
          <a:p>
            <a:pPr lvl="0"/>
            <a:r>
              <a:rPr lang="en-US"/>
              <a:t>Click to edit Master title style</a:t>
            </a:r>
          </a:p>
        </p:txBody>
      </p:sp>
      <p:sp>
        <p:nvSpPr>
          <p:cNvPr id="3" name="Text Placeholder 9">
            <a:extLst>
              <a:ext uri="{FF2B5EF4-FFF2-40B4-BE49-F238E27FC236}">
                <a16:creationId xmlns:a16="http://schemas.microsoft.com/office/drawing/2014/main" id="{E34A00A6-ACC2-E266-C946-40325F40A794}"/>
              </a:ext>
            </a:extLst>
          </p:cNvPr>
          <p:cNvSpPr txBox="1">
            <a:spLocks noGrp="1"/>
          </p:cNvSpPr>
          <p:nvPr>
            <p:ph type="body" idx="4294967295"/>
          </p:nvPr>
        </p:nvSpPr>
        <p:spPr>
          <a:xfrm>
            <a:off x="1484308" y="3505196"/>
            <a:ext cx="10018715" cy="838203"/>
          </a:xfrm>
        </p:spPr>
        <p:txBody>
          <a:bodyPr anchor="b"/>
          <a:lstStyle>
            <a:lvl1pPr marL="0">
              <a:spcBef>
                <a:spcPts val="0"/>
              </a:spcBef>
              <a:buNone/>
              <a:defRPr sz="2800"/>
            </a:lvl1pPr>
          </a:lstStyle>
          <a:p>
            <a:pPr lvl="0"/>
            <a:r>
              <a:rPr lang="en-US"/>
              <a:t>Click to edit Master text styles</a:t>
            </a:r>
          </a:p>
        </p:txBody>
      </p:sp>
      <p:sp>
        <p:nvSpPr>
          <p:cNvPr id="4" name="Text Placeholder 2">
            <a:extLst>
              <a:ext uri="{FF2B5EF4-FFF2-40B4-BE49-F238E27FC236}">
                <a16:creationId xmlns:a16="http://schemas.microsoft.com/office/drawing/2014/main" id="{55B054F2-C274-32D0-63EF-43C189D46C97}"/>
              </a:ext>
            </a:extLst>
          </p:cNvPr>
          <p:cNvSpPr txBox="1">
            <a:spLocks noGrp="1"/>
          </p:cNvSpPr>
          <p:nvPr>
            <p:ph type="body" idx="4294967295"/>
          </p:nvPr>
        </p:nvSpPr>
        <p:spPr>
          <a:xfrm>
            <a:off x="1484308" y="4343400"/>
            <a:ext cx="10018715" cy="1447796"/>
          </a:xfrm>
        </p:spPr>
        <p:txBody>
          <a:bodyPr anchor="t"/>
          <a:lstStyle>
            <a:lvl1pPr marL="0" indent="0">
              <a:spcBef>
                <a:spcPts val="400"/>
              </a:spcBef>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35B82F14-2AE1-714B-4367-03BFAD02B618}"/>
              </a:ext>
            </a:extLst>
          </p:cNvPr>
          <p:cNvSpPr txBox="1">
            <a:spLocks noGrp="1"/>
          </p:cNvSpPr>
          <p:nvPr>
            <p:ph type="dt" sz="half" idx="7"/>
          </p:nvPr>
        </p:nvSpPr>
        <p:spPr/>
        <p:txBody>
          <a:bodyPr/>
          <a:lstStyle>
            <a:lvl1pPr>
              <a:defRPr/>
            </a:lvl1pPr>
          </a:lstStyle>
          <a:p>
            <a:pPr lvl="0"/>
            <a:fld id="{FD79CA9B-8B86-4BEF-95ED-7D32AEEE5DF0}" type="datetime1">
              <a:rPr lang="en-GB"/>
              <a:pPr lvl="0"/>
              <a:t>17/03/2025</a:t>
            </a:fld>
            <a:endParaRPr lang="en-GB"/>
          </a:p>
        </p:txBody>
      </p:sp>
      <p:sp>
        <p:nvSpPr>
          <p:cNvPr id="6" name="Footer Placeholder 4">
            <a:extLst>
              <a:ext uri="{FF2B5EF4-FFF2-40B4-BE49-F238E27FC236}">
                <a16:creationId xmlns:a16="http://schemas.microsoft.com/office/drawing/2014/main" id="{B6207C6F-BE78-F68C-5469-8C42F1209175}"/>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CF61080-E515-C621-D378-58D7AACA7424}"/>
              </a:ext>
            </a:extLst>
          </p:cNvPr>
          <p:cNvSpPr txBox="1">
            <a:spLocks noGrp="1"/>
          </p:cNvSpPr>
          <p:nvPr>
            <p:ph type="sldNum" sz="quarter" idx="8"/>
          </p:nvPr>
        </p:nvSpPr>
        <p:spPr/>
        <p:txBody>
          <a:bodyPr/>
          <a:lstStyle>
            <a:lvl1pPr>
              <a:defRPr/>
            </a:lvl1pPr>
          </a:lstStyle>
          <a:p>
            <a:pPr lvl="0"/>
            <a:fld id="{5F5FD551-0B02-4FC8-833B-26C3F24ED9C1}" type="slidenum">
              <a:t>‹#›</a:t>
            </a:fld>
            <a:endParaRPr lang="en-GB"/>
          </a:p>
        </p:txBody>
      </p:sp>
    </p:spTree>
    <p:extLst>
      <p:ext uri="{BB962C8B-B14F-4D97-AF65-F5344CB8AC3E}">
        <p14:creationId xmlns:p14="http://schemas.microsoft.com/office/powerpoint/2010/main" val="10359478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C38B7-D90B-40A7-2FF5-826992159402}"/>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918B68A-933A-8DB3-11E0-91464F17DE82}"/>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6BE1E6-3500-569A-48ED-C1A839D229CA}"/>
              </a:ext>
            </a:extLst>
          </p:cNvPr>
          <p:cNvSpPr txBox="1">
            <a:spLocks noGrp="1"/>
          </p:cNvSpPr>
          <p:nvPr>
            <p:ph type="dt" sz="half" idx="7"/>
          </p:nvPr>
        </p:nvSpPr>
        <p:spPr/>
        <p:txBody>
          <a:bodyPr/>
          <a:lstStyle>
            <a:lvl1pPr>
              <a:defRPr/>
            </a:lvl1pPr>
          </a:lstStyle>
          <a:p>
            <a:pPr lvl="0"/>
            <a:fld id="{903F85C9-9D81-4F63-8003-60C37A527D04}" type="datetime1">
              <a:rPr lang="en-GB"/>
              <a:pPr lvl="0"/>
              <a:t>17/03/2025</a:t>
            </a:fld>
            <a:endParaRPr lang="en-GB"/>
          </a:p>
        </p:txBody>
      </p:sp>
      <p:sp>
        <p:nvSpPr>
          <p:cNvPr id="5" name="Footer Placeholder 4">
            <a:extLst>
              <a:ext uri="{FF2B5EF4-FFF2-40B4-BE49-F238E27FC236}">
                <a16:creationId xmlns:a16="http://schemas.microsoft.com/office/drawing/2014/main" id="{75C98EED-491C-3373-F41E-F5C577F56F7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299C5E7-A5BB-226E-51A6-EDA4A2E2A333}"/>
              </a:ext>
            </a:extLst>
          </p:cNvPr>
          <p:cNvSpPr txBox="1">
            <a:spLocks noGrp="1"/>
          </p:cNvSpPr>
          <p:nvPr>
            <p:ph type="sldNum" sz="quarter" idx="8"/>
          </p:nvPr>
        </p:nvSpPr>
        <p:spPr/>
        <p:txBody>
          <a:bodyPr/>
          <a:lstStyle>
            <a:lvl1pPr>
              <a:defRPr/>
            </a:lvl1pPr>
          </a:lstStyle>
          <a:p>
            <a:pPr lvl="0"/>
            <a:fld id="{89F96451-8946-49AE-85E4-C4342DA41F40}" type="slidenum">
              <a:t>‹#›</a:t>
            </a:fld>
            <a:endParaRPr lang="en-GB"/>
          </a:p>
        </p:txBody>
      </p:sp>
    </p:spTree>
    <p:extLst>
      <p:ext uri="{BB962C8B-B14F-4D97-AF65-F5344CB8AC3E}">
        <p14:creationId xmlns:p14="http://schemas.microsoft.com/office/powerpoint/2010/main" val="482897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4FCA46-2502-7047-7B6B-01EC166475FF}"/>
              </a:ext>
            </a:extLst>
          </p:cNvPr>
          <p:cNvSpPr txBox="1">
            <a:spLocks noGrp="1"/>
          </p:cNvSpPr>
          <p:nvPr>
            <p:ph type="title" orient="vert"/>
          </p:nvPr>
        </p:nvSpPr>
        <p:spPr>
          <a:xfrm>
            <a:off x="9732654" y="685800"/>
            <a:ext cx="1770369" cy="5105396"/>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255FCC5-2214-4AE2-94DA-4ED4BCED0F3F}"/>
              </a:ext>
            </a:extLst>
          </p:cNvPr>
          <p:cNvSpPr txBox="1">
            <a:spLocks noGrp="1"/>
          </p:cNvSpPr>
          <p:nvPr>
            <p:ph type="body" orient="vert" idx="1"/>
          </p:nvPr>
        </p:nvSpPr>
        <p:spPr>
          <a:xfrm>
            <a:off x="1484308" y="685800"/>
            <a:ext cx="8019745" cy="5105396"/>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FCD743-0E38-C8AA-1533-A02FC5E96169}"/>
              </a:ext>
            </a:extLst>
          </p:cNvPr>
          <p:cNvSpPr txBox="1">
            <a:spLocks noGrp="1"/>
          </p:cNvSpPr>
          <p:nvPr>
            <p:ph type="dt" sz="half" idx="7"/>
          </p:nvPr>
        </p:nvSpPr>
        <p:spPr/>
        <p:txBody>
          <a:bodyPr/>
          <a:lstStyle>
            <a:lvl1pPr>
              <a:defRPr/>
            </a:lvl1pPr>
          </a:lstStyle>
          <a:p>
            <a:pPr lvl="0"/>
            <a:fld id="{3A6F887B-6B76-4BFE-AC03-A562B74A07E7}" type="datetime1">
              <a:rPr lang="en-GB"/>
              <a:pPr lvl="0"/>
              <a:t>17/03/2025</a:t>
            </a:fld>
            <a:endParaRPr lang="en-GB"/>
          </a:p>
        </p:txBody>
      </p:sp>
      <p:sp>
        <p:nvSpPr>
          <p:cNvPr id="5" name="Footer Placeholder 4">
            <a:extLst>
              <a:ext uri="{FF2B5EF4-FFF2-40B4-BE49-F238E27FC236}">
                <a16:creationId xmlns:a16="http://schemas.microsoft.com/office/drawing/2014/main" id="{7BEFD661-3992-62CA-CA6E-1FDE06AD58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1CCC562-350D-D89C-67A7-D55E66284264}"/>
              </a:ext>
            </a:extLst>
          </p:cNvPr>
          <p:cNvSpPr txBox="1">
            <a:spLocks noGrp="1"/>
          </p:cNvSpPr>
          <p:nvPr>
            <p:ph type="sldNum" sz="quarter" idx="8"/>
          </p:nvPr>
        </p:nvSpPr>
        <p:spPr/>
        <p:txBody>
          <a:bodyPr/>
          <a:lstStyle>
            <a:lvl1pPr>
              <a:defRPr/>
            </a:lvl1pPr>
          </a:lstStyle>
          <a:p>
            <a:pPr lvl="0"/>
            <a:fld id="{2FA13367-1C7F-426F-BD4A-7F7007714370}" type="slidenum">
              <a:t>‹#›</a:t>
            </a:fld>
            <a:endParaRPr lang="en-GB"/>
          </a:p>
        </p:txBody>
      </p:sp>
    </p:spTree>
    <p:extLst>
      <p:ext uri="{BB962C8B-B14F-4D97-AF65-F5344CB8AC3E}">
        <p14:creationId xmlns:p14="http://schemas.microsoft.com/office/powerpoint/2010/main" val="3378626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E4254E68-EC5E-474F-0B31-79DCDD563DF7}"/>
              </a:ext>
            </a:extLst>
          </p:cNvPr>
          <p:cNvGrpSpPr/>
          <p:nvPr/>
        </p:nvGrpSpPr>
        <p:grpSpPr>
          <a:xfrm>
            <a:off x="150811" y="0"/>
            <a:ext cx="2436812" cy="6858000"/>
            <a:chOff x="150811" y="0"/>
            <a:chExt cx="2436812" cy="6858000"/>
          </a:xfrm>
        </p:grpSpPr>
        <p:sp>
          <p:nvSpPr>
            <p:cNvPr id="3" name="Freeform 6">
              <a:extLst>
                <a:ext uri="{FF2B5EF4-FFF2-40B4-BE49-F238E27FC236}">
                  <a16:creationId xmlns:a16="http://schemas.microsoft.com/office/drawing/2014/main" id="{38382463-8340-305D-6C0B-BE3411FF2AD3}"/>
                </a:ext>
              </a:extLst>
            </p:cNvPr>
            <p:cNvSpPr/>
            <p:nvPr/>
          </p:nvSpPr>
          <p:spPr>
            <a:xfrm>
              <a:off x="457200" y="0"/>
              <a:ext cx="1122361" cy="5329242"/>
            </a:xfrm>
            <a:custGeom>
              <a:avLst/>
              <a:gdLst>
                <a:gd name="f0" fmla="val w"/>
                <a:gd name="f1" fmla="val h"/>
                <a:gd name="f2" fmla="val 0"/>
                <a:gd name="f3" fmla="val 707"/>
                <a:gd name="f4" fmla="val 3357"/>
                <a:gd name="f5" fmla="val 3330"/>
                <a:gd name="f6" fmla="val 156"/>
                <a:gd name="f7" fmla="val 547"/>
                <a:gd name="f8" fmla="*/ f0 1 707"/>
                <a:gd name="f9" fmla="*/ f1 1 3357"/>
                <a:gd name="f10" fmla="+- f4 0 f2"/>
                <a:gd name="f11" fmla="+- f3 0 f2"/>
                <a:gd name="f12" fmla="*/ f11 1 707"/>
                <a:gd name="f13" fmla="*/ f10 1 3357"/>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7" h="3357">
                  <a:moveTo>
                    <a:pt x="f2" y="f5"/>
                  </a:moveTo>
                  <a:lnTo>
                    <a:pt x="f6" y="f4"/>
                  </a:lnTo>
                  <a:lnTo>
                    <a:pt x="f3" y="f2"/>
                  </a:lnTo>
                  <a:lnTo>
                    <a:pt x="f7" y="f2"/>
                  </a:lnTo>
                  <a:lnTo>
                    <a:pt x="f2" y="f5"/>
                  </a:lnTo>
                  <a:close/>
                </a:path>
              </a:pathLst>
            </a:custGeom>
            <a:solidFill>
              <a:srgbClr val="BC1C1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7">
              <a:extLst>
                <a:ext uri="{FF2B5EF4-FFF2-40B4-BE49-F238E27FC236}">
                  <a16:creationId xmlns:a16="http://schemas.microsoft.com/office/drawing/2014/main" id="{ACD45F14-FC36-D489-7CB5-A6CF6A67F470}"/>
                </a:ext>
              </a:extLst>
            </p:cNvPr>
            <p:cNvSpPr/>
            <p:nvPr/>
          </p:nvSpPr>
          <p:spPr>
            <a:xfrm>
              <a:off x="150811" y="0"/>
              <a:ext cx="1117597" cy="5276846"/>
            </a:xfrm>
            <a:custGeom>
              <a:avLst/>
              <a:gdLst>
                <a:gd name="f0" fmla="val w"/>
                <a:gd name="f1" fmla="val h"/>
                <a:gd name="f2" fmla="val 0"/>
                <a:gd name="f3" fmla="val 704"/>
                <a:gd name="f4" fmla="val 3324"/>
                <a:gd name="f5" fmla="val 545"/>
                <a:gd name="f6" fmla="val 3300"/>
                <a:gd name="f7" fmla="val 157"/>
                <a:gd name="f8" fmla="*/ f0 1 704"/>
                <a:gd name="f9" fmla="*/ f1 1 3324"/>
                <a:gd name="f10" fmla="+- f4 0 f2"/>
                <a:gd name="f11" fmla="+- f3 0 f2"/>
                <a:gd name="f12" fmla="*/ f11 1 704"/>
                <a:gd name="f13" fmla="*/ f10 1 3324"/>
                <a:gd name="f14" fmla="*/ 0 1 f12"/>
                <a:gd name="f15" fmla="*/ f3 1 f12"/>
                <a:gd name="f16" fmla="*/ 0 1 f13"/>
                <a:gd name="f17" fmla="*/ f4 1 f13"/>
                <a:gd name="f18" fmla="*/ f14 f8 1"/>
                <a:gd name="f19" fmla="*/ f15 f8 1"/>
                <a:gd name="f20" fmla="*/ f17 f9 1"/>
                <a:gd name="f21" fmla="*/ f16 f9 1"/>
              </a:gdLst>
              <a:ahLst/>
              <a:cxnLst>
                <a:cxn ang="3cd4">
                  <a:pos x="hc" y="t"/>
                </a:cxn>
                <a:cxn ang="0">
                  <a:pos x="r" y="vc"/>
                </a:cxn>
                <a:cxn ang="cd4">
                  <a:pos x="hc" y="b"/>
                </a:cxn>
                <a:cxn ang="cd2">
                  <a:pos x="l" y="vc"/>
                </a:cxn>
              </a:cxnLst>
              <a:rect l="f18" t="f21" r="f19" b="f20"/>
              <a:pathLst>
                <a:path w="704" h="3324">
                  <a:moveTo>
                    <a:pt x="f3" y="f2"/>
                  </a:moveTo>
                  <a:lnTo>
                    <a:pt x="f5" y="f2"/>
                  </a:lnTo>
                  <a:lnTo>
                    <a:pt x="f2" y="f6"/>
                  </a:lnTo>
                  <a:lnTo>
                    <a:pt x="f7" y="f4"/>
                  </a:lnTo>
                  <a:lnTo>
                    <a:pt x="f3" y="f2"/>
                  </a:lnTo>
                  <a:close/>
                </a:path>
              </a:pathLst>
            </a:custGeom>
            <a:solidFill>
              <a:srgbClr val="595959"/>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8">
              <a:extLst>
                <a:ext uri="{FF2B5EF4-FFF2-40B4-BE49-F238E27FC236}">
                  <a16:creationId xmlns:a16="http://schemas.microsoft.com/office/drawing/2014/main" id="{199AF146-7A38-578A-071B-5495B9DD7D51}"/>
                </a:ext>
              </a:extLst>
            </p:cNvPr>
            <p:cNvSpPr/>
            <p:nvPr/>
          </p:nvSpPr>
          <p:spPr>
            <a:xfrm>
              <a:off x="150811" y="5238753"/>
              <a:ext cx="1228725" cy="1619246"/>
            </a:xfrm>
            <a:custGeom>
              <a:avLst/>
              <a:gdLst>
                <a:gd name="f0" fmla="val w"/>
                <a:gd name="f1" fmla="val h"/>
                <a:gd name="f2" fmla="val 0"/>
                <a:gd name="f3" fmla="val 774"/>
                <a:gd name="f4" fmla="val 1020"/>
                <a:gd name="f5" fmla="val 740"/>
                <a:gd name="f6" fmla="*/ f0 1 774"/>
                <a:gd name="f7" fmla="*/ f1 1 1020"/>
                <a:gd name="f8" fmla="+- f4 0 f2"/>
                <a:gd name="f9" fmla="+- f3 0 f2"/>
                <a:gd name="f10" fmla="*/ f9 1 774"/>
                <a:gd name="f11" fmla="*/ f8 1 1020"/>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774" h="1020">
                  <a:moveTo>
                    <a:pt x="f2" y="f2"/>
                  </a:moveTo>
                  <a:lnTo>
                    <a:pt x="f5" y="f4"/>
                  </a:lnTo>
                  <a:lnTo>
                    <a:pt x="f3" y="f4"/>
                  </a:lnTo>
                  <a:lnTo>
                    <a:pt x="f2" y="f2"/>
                  </a:lnTo>
                  <a:close/>
                </a:path>
              </a:pathLst>
            </a:cu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9">
              <a:extLst>
                <a:ext uri="{FF2B5EF4-FFF2-40B4-BE49-F238E27FC236}">
                  <a16:creationId xmlns:a16="http://schemas.microsoft.com/office/drawing/2014/main" id="{32945AF9-7288-8398-C006-326FC42FA57A}"/>
                </a:ext>
              </a:extLst>
            </p:cNvPr>
            <p:cNvSpPr/>
            <p:nvPr/>
          </p:nvSpPr>
          <p:spPr>
            <a:xfrm>
              <a:off x="457200" y="5291139"/>
              <a:ext cx="1495428" cy="1566860"/>
            </a:xfrm>
            <a:custGeom>
              <a:avLst/>
              <a:gdLst>
                <a:gd name="f0" fmla="val w"/>
                <a:gd name="f1" fmla="val h"/>
                <a:gd name="f2" fmla="val 0"/>
                <a:gd name="f3" fmla="val 942"/>
                <a:gd name="f4" fmla="val 987"/>
                <a:gd name="f5" fmla="val 909"/>
                <a:gd name="f6" fmla="*/ f0 1 942"/>
                <a:gd name="f7" fmla="*/ f1 1 987"/>
                <a:gd name="f8" fmla="+- f4 0 f2"/>
                <a:gd name="f9" fmla="+- f3 0 f2"/>
                <a:gd name="f10" fmla="*/ f9 1 942"/>
                <a:gd name="f11" fmla="*/ f8 1 987"/>
                <a:gd name="f12" fmla="*/ 0 1 f10"/>
                <a:gd name="f13" fmla="*/ f3 1 f10"/>
                <a:gd name="f14" fmla="*/ 0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42" h="987">
                  <a:moveTo>
                    <a:pt x="f2" y="f2"/>
                  </a:moveTo>
                  <a:lnTo>
                    <a:pt x="f5" y="f4"/>
                  </a:lnTo>
                  <a:lnTo>
                    <a:pt x="f3" y="f4"/>
                  </a:lnTo>
                  <a:lnTo>
                    <a:pt x="f2" y="f2"/>
                  </a:lnTo>
                  <a:close/>
                </a:path>
              </a:pathLst>
            </a:custGeom>
            <a:solidFill>
              <a:srgbClr val="5E0E0E"/>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0">
              <a:extLst>
                <a:ext uri="{FF2B5EF4-FFF2-40B4-BE49-F238E27FC236}">
                  <a16:creationId xmlns:a16="http://schemas.microsoft.com/office/drawing/2014/main" id="{FB91B998-805B-C6BA-82BD-E7C5E7D76EFE}"/>
                </a:ext>
              </a:extLst>
            </p:cNvPr>
            <p:cNvSpPr/>
            <p:nvPr/>
          </p:nvSpPr>
          <p:spPr>
            <a:xfrm>
              <a:off x="457200" y="5286375"/>
              <a:ext cx="2130423" cy="1571625"/>
            </a:xfrm>
            <a:custGeom>
              <a:avLst/>
              <a:gdLst>
                <a:gd name="f0" fmla="val w"/>
                <a:gd name="f1" fmla="val h"/>
                <a:gd name="f2" fmla="val 0"/>
                <a:gd name="f3" fmla="val 1342"/>
                <a:gd name="f4" fmla="val 990"/>
                <a:gd name="f5" fmla="val 3"/>
                <a:gd name="f6" fmla="val 942"/>
                <a:gd name="f7" fmla="val 156"/>
                <a:gd name="f8" fmla="val 27"/>
                <a:gd name="f9" fmla="*/ f0 1 1342"/>
                <a:gd name="f10" fmla="*/ f1 1 990"/>
                <a:gd name="f11" fmla="+- f4 0 f2"/>
                <a:gd name="f12" fmla="+- f3 0 f2"/>
                <a:gd name="f13" fmla="*/ f12 1 1342"/>
                <a:gd name="f14" fmla="*/ f11 1 990"/>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342" h="990">
                  <a:moveTo>
                    <a:pt x="f2" y="f5"/>
                  </a:moveTo>
                  <a:lnTo>
                    <a:pt x="f6" y="f4"/>
                  </a:lnTo>
                  <a:lnTo>
                    <a:pt x="f3" y="f4"/>
                  </a:lnTo>
                  <a:lnTo>
                    <a:pt x="f7" y="f8"/>
                  </a:lnTo>
                  <a:lnTo>
                    <a:pt x="f2" y="f2"/>
                  </a:lnTo>
                  <a:lnTo>
                    <a:pt x="f2" y="f5"/>
                  </a:lnTo>
                  <a:close/>
                </a:path>
              </a:pathLst>
            </a:custGeom>
            <a:solidFill>
              <a:srgbClr val="8D1515"/>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1">
              <a:extLst>
                <a:ext uri="{FF2B5EF4-FFF2-40B4-BE49-F238E27FC236}">
                  <a16:creationId xmlns:a16="http://schemas.microsoft.com/office/drawing/2014/main" id="{A296880F-0B27-2D36-13C6-6B671293431E}"/>
                </a:ext>
              </a:extLst>
            </p:cNvPr>
            <p:cNvSpPr/>
            <p:nvPr/>
          </p:nvSpPr>
          <p:spPr>
            <a:xfrm>
              <a:off x="150811" y="5238753"/>
              <a:ext cx="1695453" cy="1619246"/>
            </a:xfrm>
            <a:custGeom>
              <a:avLst/>
              <a:gdLst>
                <a:gd name="f0" fmla="val w"/>
                <a:gd name="f1" fmla="val h"/>
                <a:gd name="f2" fmla="val 0"/>
                <a:gd name="f3" fmla="val 1068"/>
                <a:gd name="f4" fmla="val 1020"/>
                <a:gd name="f5" fmla="val 184"/>
                <a:gd name="f6" fmla="val 60"/>
                <a:gd name="f7" fmla="val 154"/>
                <a:gd name="f8" fmla="val 27"/>
                <a:gd name="f9" fmla="val 157"/>
                <a:gd name="f10" fmla="val 24"/>
                <a:gd name="f11" fmla="val 774"/>
                <a:gd name="f12" fmla="*/ f0 1 1068"/>
                <a:gd name="f13" fmla="*/ f1 1 1020"/>
                <a:gd name="f14" fmla="+- f4 0 f2"/>
                <a:gd name="f15" fmla="+- f3 0 f2"/>
                <a:gd name="f16" fmla="*/ f15 1 1068"/>
                <a:gd name="f17" fmla="*/ f14 1 1020"/>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1068" h="1020">
                  <a:moveTo>
                    <a:pt x="f3" y="f4"/>
                  </a:moveTo>
                  <a:lnTo>
                    <a:pt x="f5" y="f6"/>
                  </a:lnTo>
                  <a:lnTo>
                    <a:pt x="f7" y="f8"/>
                  </a:lnTo>
                  <a:lnTo>
                    <a:pt x="f9" y="f8"/>
                  </a:lnTo>
                  <a:lnTo>
                    <a:pt x="f9" y="f10"/>
                  </a:lnTo>
                  <a:lnTo>
                    <a:pt x="f7" y="f10"/>
                  </a:lnTo>
                  <a:lnTo>
                    <a:pt x="f2" y="f2"/>
                  </a:lnTo>
                  <a:lnTo>
                    <a:pt x="f2" y="f2"/>
                  </a:lnTo>
                  <a:lnTo>
                    <a:pt x="f11" y="f4"/>
                  </a:lnTo>
                  <a:lnTo>
                    <a:pt x="f3" y="f4"/>
                  </a:lnTo>
                  <a:close/>
                </a:path>
              </a:pathLst>
            </a:custGeom>
            <a:solidFill>
              <a:srgbClr val="40404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9" name="Title Placeholder 1">
            <a:extLst>
              <a:ext uri="{FF2B5EF4-FFF2-40B4-BE49-F238E27FC236}">
                <a16:creationId xmlns:a16="http://schemas.microsoft.com/office/drawing/2014/main" id="{713992BA-CDD2-82DD-52C9-E085EDA1B7F0}"/>
              </a:ext>
            </a:extLst>
          </p:cNvPr>
          <p:cNvSpPr txBox="1">
            <a:spLocks noGrp="1"/>
          </p:cNvSpPr>
          <p:nvPr>
            <p:ph type="title"/>
          </p:nvPr>
        </p:nvSpPr>
        <p:spPr>
          <a:xfrm>
            <a:off x="1484308" y="685800"/>
            <a:ext cx="10018715" cy="1752603"/>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10" name="Text Placeholder 2">
            <a:extLst>
              <a:ext uri="{FF2B5EF4-FFF2-40B4-BE49-F238E27FC236}">
                <a16:creationId xmlns:a16="http://schemas.microsoft.com/office/drawing/2014/main" id="{1F1E0A0D-AB2C-A759-BF2C-C1FCC67B30C4}"/>
              </a:ext>
            </a:extLst>
          </p:cNvPr>
          <p:cNvSpPr txBox="1">
            <a:spLocks noGrp="1"/>
          </p:cNvSpPr>
          <p:nvPr>
            <p:ph type="body" idx="1"/>
          </p:nvPr>
        </p:nvSpPr>
        <p:spPr>
          <a:xfrm>
            <a:off x="1484308" y="2667003"/>
            <a:ext cx="10018715" cy="312420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C3B781E3-0CD4-9768-D85C-6D92EFA38A81}"/>
              </a:ext>
            </a:extLst>
          </p:cNvPr>
          <p:cNvSpPr txBox="1">
            <a:spLocks noGrp="1"/>
          </p:cNvSpPr>
          <p:nvPr>
            <p:ph type="dt" sz="half" idx="2"/>
          </p:nvPr>
        </p:nvSpPr>
        <p:spPr>
          <a:xfrm>
            <a:off x="9732654" y="5883277"/>
            <a:ext cx="11430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9B5FF290-E967-4C55-8551-7CAD57D1803D}" type="datetime1">
              <a:rPr lang="en-GB"/>
              <a:pPr lvl="0"/>
              <a:t>17/03/2025</a:t>
            </a:fld>
            <a:endParaRPr lang="en-GB"/>
          </a:p>
        </p:txBody>
      </p:sp>
      <p:sp>
        <p:nvSpPr>
          <p:cNvPr id="12" name="Footer Placeholder 4">
            <a:extLst>
              <a:ext uri="{FF2B5EF4-FFF2-40B4-BE49-F238E27FC236}">
                <a16:creationId xmlns:a16="http://schemas.microsoft.com/office/drawing/2014/main" id="{CA050BBD-D6E8-2DAD-D1CB-C7D4ECE4ABED}"/>
              </a:ext>
            </a:extLst>
          </p:cNvPr>
          <p:cNvSpPr txBox="1">
            <a:spLocks noGrp="1"/>
          </p:cNvSpPr>
          <p:nvPr>
            <p:ph type="ftr" sz="quarter" idx="3"/>
          </p:nvPr>
        </p:nvSpPr>
        <p:spPr>
          <a:xfrm>
            <a:off x="2572280" y="5883277"/>
            <a:ext cx="708417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endParaRPr lang="en-GB"/>
          </a:p>
        </p:txBody>
      </p:sp>
      <p:sp>
        <p:nvSpPr>
          <p:cNvPr id="13" name="Slide Number Placeholder 5">
            <a:extLst>
              <a:ext uri="{FF2B5EF4-FFF2-40B4-BE49-F238E27FC236}">
                <a16:creationId xmlns:a16="http://schemas.microsoft.com/office/drawing/2014/main" id="{B6C25AD9-0A73-0BD8-A1D2-FE140F72A5C9}"/>
              </a:ext>
            </a:extLst>
          </p:cNvPr>
          <p:cNvSpPr txBox="1">
            <a:spLocks noGrp="1"/>
          </p:cNvSpPr>
          <p:nvPr>
            <p:ph type="sldNum" sz="quarter" idx="4"/>
          </p:nvPr>
        </p:nvSpPr>
        <p:spPr>
          <a:xfrm>
            <a:off x="10951860" y="5883277"/>
            <a:ext cx="5511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Corbel"/>
              </a:defRPr>
            </a:lvl1pPr>
          </a:lstStyle>
          <a:p>
            <a:pPr lvl="0"/>
            <a:fld id="{AF2DD20E-945E-4D9B-B9B0-CE2F4895E1D6}"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000" b="0" i="0" u="none" strike="noStrike" kern="1200" cap="none" spc="0" baseline="0">
          <a:solidFill>
            <a:srgbClr val="000000"/>
          </a:solidFill>
          <a:uFillTx/>
          <a:latin typeface="Corbel"/>
        </a:defRPr>
      </a:lvl1pPr>
    </p:titleStyle>
    <p:bodyStyle>
      <a:lvl1pPr marL="285750" marR="0" lvl="0" indent="-285750" algn="l" defTabSz="457200" rtl="0" fontAlgn="auto" hangingPunct="1">
        <a:lnSpc>
          <a:spcPct val="100000"/>
        </a:lnSpc>
        <a:spcBef>
          <a:spcPts val="600"/>
        </a:spcBef>
        <a:spcAft>
          <a:spcPts val="600"/>
        </a:spcAft>
        <a:buClr>
          <a:srgbClr val="8D1515"/>
        </a:buClr>
        <a:buSzPct val="145000"/>
        <a:buFont typeface="Arial"/>
        <a:buChar char="•"/>
        <a:tabLst/>
        <a:defRPr lang="en-US" sz="2400" b="0" i="0" u="none" strike="noStrike" kern="1200" cap="none" spc="0" baseline="0">
          <a:solidFill>
            <a:srgbClr val="000000"/>
          </a:solidFill>
          <a:uFillTx/>
          <a:latin typeface="Corbel"/>
        </a:defRPr>
      </a:lvl1pPr>
      <a:lvl2pPr marL="742950" marR="0" lvl="1" indent="-285750" algn="l" defTabSz="457200" rtl="0" fontAlgn="auto" hangingPunct="1">
        <a:lnSpc>
          <a:spcPct val="100000"/>
        </a:lnSpc>
        <a:spcBef>
          <a:spcPts val="500"/>
        </a:spcBef>
        <a:spcAft>
          <a:spcPts val="600"/>
        </a:spcAft>
        <a:buClr>
          <a:srgbClr val="8D1515"/>
        </a:buClr>
        <a:buSzPct val="145000"/>
        <a:buFont typeface="Arial"/>
        <a:buChar char="•"/>
        <a:tabLst/>
        <a:defRPr lang="en-US" sz="2000" b="0" i="0" u="none" strike="noStrike" kern="1200" cap="none" spc="0" baseline="0">
          <a:solidFill>
            <a:srgbClr val="000000"/>
          </a:solidFill>
          <a:uFillTx/>
          <a:latin typeface="Corbel"/>
        </a:defRPr>
      </a:lvl2pPr>
      <a:lvl3pPr marL="1200150" marR="0" lvl="2" indent="-285750" algn="l" defTabSz="457200" rtl="0" fontAlgn="auto" hangingPunct="1">
        <a:lnSpc>
          <a:spcPct val="100000"/>
        </a:lnSpc>
        <a:spcBef>
          <a:spcPts val="400"/>
        </a:spcBef>
        <a:spcAft>
          <a:spcPts val="600"/>
        </a:spcAft>
        <a:buClr>
          <a:srgbClr val="8D1515"/>
        </a:buClr>
        <a:buSzPct val="145000"/>
        <a:buFont typeface="Arial"/>
        <a:buChar char="•"/>
        <a:tabLst/>
        <a:defRPr lang="en-US" sz="1800" b="0" i="0" u="none" strike="noStrike" kern="1200" cap="none" spc="0" baseline="0">
          <a:solidFill>
            <a:srgbClr val="000000"/>
          </a:solidFill>
          <a:uFillTx/>
          <a:latin typeface="Corbel"/>
        </a:defRPr>
      </a:lvl3pPr>
      <a:lvl4pPr marL="1543050" marR="0" lvl="3" indent="-171450" algn="l" defTabSz="457200" rtl="0" fontAlgn="auto" hangingPunct="1">
        <a:lnSpc>
          <a:spcPct val="100000"/>
        </a:lnSpc>
        <a:spcBef>
          <a:spcPts val="400"/>
        </a:spcBef>
        <a:spcAft>
          <a:spcPts val="600"/>
        </a:spcAft>
        <a:buClr>
          <a:srgbClr val="8D1515"/>
        </a:buClr>
        <a:buSzPct val="145000"/>
        <a:buFont typeface="Arial"/>
        <a:buChar char="•"/>
        <a:tabLst/>
        <a:defRPr lang="en-US" sz="1600" b="0" i="0" u="none" strike="noStrike" kern="1200" cap="none" spc="0" baseline="0">
          <a:solidFill>
            <a:srgbClr val="000000"/>
          </a:solidFill>
          <a:uFillTx/>
          <a:latin typeface="Corbel"/>
        </a:defRPr>
      </a:lvl4pPr>
      <a:lvl5pPr marL="2000250" marR="0" lvl="4" indent="-171450" algn="l" defTabSz="457200" rtl="0" fontAlgn="auto" hangingPunct="1">
        <a:lnSpc>
          <a:spcPct val="100000"/>
        </a:lnSpc>
        <a:spcBef>
          <a:spcPts val="300"/>
        </a:spcBef>
        <a:spcAft>
          <a:spcPts val="600"/>
        </a:spcAft>
        <a:buClr>
          <a:srgbClr val="8D1515"/>
        </a:buClr>
        <a:buSzPct val="145000"/>
        <a:buFont typeface="Arial"/>
        <a:buChar char="•"/>
        <a:tabLst/>
        <a:defRPr lang="en-US" sz="14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45046-5A79-4787-5E49-302261648D45}"/>
              </a:ext>
            </a:extLst>
          </p:cNvPr>
          <p:cNvSpPr txBox="1">
            <a:spLocks noGrp="1"/>
          </p:cNvSpPr>
          <p:nvPr>
            <p:ph type="ctrTitle"/>
          </p:nvPr>
        </p:nvSpPr>
        <p:spPr>
          <a:xfrm>
            <a:off x="3191448" y="245534"/>
            <a:ext cx="8574621" cy="2616198"/>
          </a:xfrm>
        </p:spPr>
        <p:txBody>
          <a:bodyPr>
            <a:noAutofit/>
          </a:bodyPr>
          <a:lstStyle/>
          <a:p>
            <a:pPr lvl="0"/>
            <a:r>
              <a:rPr lang="en-GB" sz="4000" b="1"/>
              <a:t>Explore how recent Welsh and international policy developments can support Education for Sustainable Development and Global Citizenship</a:t>
            </a:r>
            <a:r>
              <a:rPr lang="en-GB" sz="4000"/>
              <a:t>. </a:t>
            </a:r>
          </a:p>
        </p:txBody>
      </p:sp>
      <p:sp>
        <p:nvSpPr>
          <p:cNvPr id="3" name="Subtitle 2">
            <a:extLst>
              <a:ext uri="{FF2B5EF4-FFF2-40B4-BE49-F238E27FC236}">
                <a16:creationId xmlns:a16="http://schemas.microsoft.com/office/drawing/2014/main" id="{998593FB-4A1D-BFB7-5374-7C21E698EF3F}"/>
              </a:ext>
            </a:extLst>
          </p:cNvPr>
          <p:cNvSpPr txBox="1">
            <a:spLocks noGrp="1"/>
          </p:cNvSpPr>
          <p:nvPr>
            <p:ph type="subTitle" idx="1"/>
          </p:nvPr>
        </p:nvSpPr>
        <p:spPr>
          <a:xfrm>
            <a:off x="4804202" y="6021077"/>
            <a:ext cx="6987643" cy="1388534"/>
          </a:xfrm>
        </p:spPr>
        <p:txBody>
          <a:bodyPr/>
          <a:lstStyle/>
          <a:p>
            <a:pPr lvl="0"/>
            <a:r>
              <a:rPr lang="en-GB"/>
              <a:t>Chloe, Elisa and Ellie</a:t>
            </a:r>
          </a:p>
        </p:txBody>
      </p:sp>
      <p:pic>
        <p:nvPicPr>
          <p:cNvPr id="4" name="Picture 3">
            <a:extLst>
              <a:ext uri="{FF2B5EF4-FFF2-40B4-BE49-F238E27FC236}">
                <a16:creationId xmlns:a16="http://schemas.microsoft.com/office/drawing/2014/main" id="{62580CBC-5029-85E9-B518-A9E01C64E2AA}"/>
              </a:ext>
            </a:extLst>
          </p:cNvPr>
          <p:cNvPicPr>
            <a:picLocks noChangeAspect="1"/>
          </p:cNvPicPr>
          <p:nvPr/>
        </p:nvPicPr>
        <p:blipFill>
          <a:blip r:embed="rId2"/>
          <a:stretch>
            <a:fillRect/>
          </a:stretch>
        </p:blipFill>
        <p:spPr>
          <a:xfrm>
            <a:off x="4070433" y="2979380"/>
            <a:ext cx="4051139" cy="2360377"/>
          </a:xfrm>
          <a:prstGeom prst="rect">
            <a:avLst/>
          </a:prstGeom>
          <a:noFill/>
          <a:ln cap="flat">
            <a:noFill/>
          </a:ln>
        </p:spPr>
      </p:pic>
      <p:sp>
        <p:nvSpPr>
          <p:cNvPr id="5" name="TextBox 4">
            <a:extLst>
              <a:ext uri="{FF2B5EF4-FFF2-40B4-BE49-F238E27FC236}">
                <a16:creationId xmlns:a16="http://schemas.microsoft.com/office/drawing/2014/main" id="{F4630D25-740F-9856-B8C6-0F5CB731244D}"/>
              </a:ext>
            </a:extLst>
          </p:cNvPr>
          <p:cNvSpPr txBox="1"/>
          <p:nvPr/>
        </p:nvSpPr>
        <p:spPr>
          <a:xfrm>
            <a:off x="4397358" y="5272741"/>
            <a:ext cx="308139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(Welsh Government, 2020).</a:t>
            </a:r>
          </a:p>
        </p:txBody>
      </p:sp>
      <p:pic>
        <p:nvPicPr>
          <p:cNvPr id="6" name="Picture 5">
            <a:extLst>
              <a:ext uri="{FF2B5EF4-FFF2-40B4-BE49-F238E27FC236}">
                <a16:creationId xmlns:a16="http://schemas.microsoft.com/office/drawing/2014/main" id="{BE74733A-014A-1174-2661-871E005AD636}"/>
              </a:ext>
            </a:extLst>
          </p:cNvPr>
          <p:cNvPicPr>
            <a:picLocks noChangeAspect="1"/>
          </p:cNvPicPr>
          <p:nvPr/>
        </p:nvPicPr>
        <p:blipFill>
          <a:blip r:embed="rId3"/>
          <a:stretch>
            <a:fillRect/>
          </a:stretch>
        </p:blipFill>
        <p:spPr>
          <a:xfrm>
            <a:off x="8180295" y="2954993"/>
            <a:ext cx="3611550" cy="2409151"/>
          </a:xfrm>
          <a:prstGeom prst="rect">
            <a:avLst/>
          </a:prstGeom>
          <a:noFill/>
          <a:ln cap="flat">
            <a:noFill/>
          </a:ln>
        </p:spPr>
      </p:pic>
      <p:sp>
        <p:nvSpPr>
          <p:cNvPr id="7" name="TextBox 6">
            <a:extLst>
              <a:ext uri="{FF2B5EF4-FFF2-40B4-BE49-F238E27FC236}">
                <a16:creationId xmlns:a16="http://schemas.microsoft.com/office/drawing/2014/main" id="{0CF311C9-E58A-3004-CD42-C057FA19CE60}"/>
              </a:ext>
            </a:extLst>
          </p:cNvPr>
          <p:cNvSpPr txBox="1"/>
          <p:nvPr/>
        </p:nvSpPr>
        <p:spPr>
          <a:xfrm>
            <a:off x="9873334" y="5272741"/>
            <a:ext cx="174206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(WISERD, 2015).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2AEE8-1F1E-6F03-A44D-CA4B7E6DF0A1}"/>
              </a:ext>
            </a:extLst>
          </p:cNvPr>
          <p:cNvSpPr txBox="1">
            <a:spLocks noGrp="1"/>
          </p:cNvSpPr>
          <p:nvPr>
            <p:ph type="title"/>
          </p:nvPr>
        </p:nvSpPr>
        <p:spPr>
          <a:xfrm>
            <a:off x="1371572" y="-278699"/>
            <a:ext cx="10018715" cy="1752603"/>
          </a:xfrm>
        </p:spPr>
        <p:txBody>
          <a:bodyPr/>
          <a:lstStyle/>
          <a:p>
            <a:pPr lvl="0"/>
            <a:r>
              <a:rPr lang="en-GB" b="1" u="sng"/>
              <a:t>What is ESDGC?</a:t>
            </a:r>
          </a:p>
        </p:txBody>
      </p:sp>
      <p:sp>
        <p:nvSpPr>
          <p:cNvPr id="3" name="Content Placeholder 2">
            <a:extLst>
              <a:ext uri="{FF2B5EF4-FFF2-40B4-BE49-F238E27FC236}">
                <a16:creationId xmlns:a16="http://schemas.microsoft.com/office/drawing/2014/main" id="{157EB648-BBFF-475A-1C3C-89B7BC80B806}"/>
              </a:ext>
            </a:extLst>
          </p:cNvPr>
          <p:cNvSpPr txBox="1">
            <a:spLocks noGrp="1"/>
          </p:cNvSpPr>
          <p:nvPr>
            <p:ph idx="1"/>
          </p:nvPr>
        </p:nvSpPr>
        <p:spPr>
          <a:xfrm>
            <a:off x="1371572" y="1101248"/>
            <a:ext cx="10018715" cy="3124203"/>
          </a:xfrm>
        </p:spPr>
        <p:txBody>
          <a:bodyPr/>
          <a:lstStyle/>
          <a:p>
            <a:pPr lvl="0">
              <a:spcBef>
                <a:spcPts val="500"/>
              </a:spcBef>
            </a:pPr>
            <a:r>
              <a:rPr lang="en-GB" sz="2000" b="1"/>
              <a:t>ESDGC in Wales stands for Education for Sustainable Development and Global Citizenship.</a:t>
            </a:r>
          </a:p>
          <a:p>
            <a:pPr lvl="0">
              <a:spcBef>
                <a:spcPts val="500"/>
              </a:spcBef>
            </a:pPr>
            <a:r>
              <a:rPr lang="en-GB" sz="2000" b="1"/>
              <a:t>“The fundamental aim of ESDGC is to equip people with the knowledge and skills to deal with the major challenges that face the world and its inhabitants, such as climate change, fuel and food shortages, biodiversity and species extinction, international wars, terrorism and poverty. “ (Welsh Government, 2012).</a:t>
            </a:r>
          </a:p>
          <a:p>
            <a:pPr lvl="0"/>
            <a:endParaRPr lang="en-GB"/>
          </a:p>
        </p:txBody>
      </p:sp>
      <p:pic>
        <p:nvPicPr>
          <p:cNvPr id="4" name="Picture 4">
            <a:extLst>
              <a:ext uri="{FF2B5EF4-FFF2-40B4-BE49-F238E27FC236}">
                <a16:creationId xmlns:a16="http://schemas.microsoft.com/office/drawing/2014/main" id="{181A093E-B43E-C9CE-E243-1486A9925C23}"/>
              </a:ext>
            </a:extLst>
          </p:cNvPr>
          <p:cNvPicPr>
            <a:picLocks noChangeAspect="1"/>
          </p:cNvPicPr>
          <p:nvPr/>
        </p:nvPicPr>
        <p:blipFill>
          <a:blip r:embed="rId2"/>
          <a:srcRect r="2627"/>
          <a:stretch>
            <a:fillRect/>
          </a:stretch>
        </p:blipFill>
        <p:spPr>
          <a:xfrm>
            <a:off x="4980709" y="3908118"/>
            <a:ext cx="7119436" cy="2681148"/>
          </a:xfrm>
          <a:prstGeom prst="rect">
            <a:avLst/>
          </a:prstGeom>
          <a:noFill/>
          <a:ln cap="flat">
            <a:noFill/>
          </a:ln>
        </p:spPr>
      </p:pic>
      <p:pic>
        <p:nvPicPr>
          <p:cNvPr id="5" name="Picture 6">
            <a:extLst>
              <a:ext uri="{FF2B5EF4-FFF2-40B4-BE49-F238E27FC236}">
                <a16:creationId xmlns:a16="http://schemas.microsoft.com/office/drawing/2014/main" id="{F0E5AE3B-A10E-C88D-33C9-7ACD9D544D07}"/>
              </a:ext>
            </a:extLst>
          </p:cNvPr>
          <p:cNvPicPr>
            <a:picLocks noChangeAspect="1"/>
          </p:cNvPicPr>
          <p:nvPr/>
        </p:nvPicPr>
        <p:blipFill>
          <a:blip r:embed="rId3"/>
          <a:srcRect l="7363"/>
          <a:stretch>
            <a:fillRect/>
          </a:stretch>
        </p:blipFill>
        <p:spPr>
          <a:xfrm>
            <a:off x="1371572" y="3908118"/>
            <a:ext cx="3709336" cy="2681148"/>
          </a:xfrm>
          <a:prstGeom prst="rect">
            <a:avLst/>
          </a:prstGeom>
          <a:noFill/>
          <a:ln cap="flat">
            <a:noFill/>
          </a:ln>
        </p:spPr>
      </p:pic>
      <p:sp>
        <p:nvSpPr>
          <p:cNvPr id="6" name="TextBox 7">
            <a:extLst>
              <a:ext uri="{FF2B5EF4-FFF2-40B4-BE49-F238E27FC236}">
                <a16:creationId xmlns:a16="http://schemas.microsoft.com/office/drawing/2014/main" id="{D122D216-5F2F-8334-7226-87547197443A}"/>
              </a:ext>
            </a:extLst>
          </p:cNvPr>
          <p:cNvSpPr txBox="1"/>
          <p:nvPr/>
        </p:nvSpPr>
        <p:spPr>
          <a:xfrm>
            <a:off x="3582445" y="5942932"/>
            <a:ext cx="2237509"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(Welsh Government,2012).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07724-C7B9-9D22-32A8-3EEFB41BA992}"/>
              </a:ext>
            </a:extLst>
          </p:cNvPr>
          <p:cNvSpPr txBox="1">
            <a:spLocks noGrp="1"/>
          </p:cNvSpPr>
          <p:nvPr>
            <p:ph type="title"/>
          </p:nvPr>
        </p:nvSpPr>
        <p:spPr>
          <a:xfrm>
            <a:off x="-1108581" y="-318458"/>
            <a:ext cx="10018715" cy="1752603"/>
          </a:xfrm>
        </p:spPr>
        <p:txBody>
          <a:bodyPr/>
          <a:lstStyle/>
          <a:p>
            <a:pPr lvl="0"/>
            <a:r>
              <a:rPr lang="en-GB" b="1" u="sng"/>
              <a:t>Why is it important?</a:t>
            </a:r>
          </a:p>
        </p:txBody>
      </p:sp>
      <p:sp>
        <p:nvSpPr>
          <p:cNvPr id="3" name="Content Placeholder 2">
            <a:extLst>
              <a:ext uri="{FF2B5EF4-FFF2-40B4-BE49-F238E27FC236}">
                <a16:creationId xmlns:a16="http://schemas.microsoft.com/office/drawing/2014/main" id="{3D9E1039-8309-1A39-F0AD-1195D0FBFA65}"/>
              </a:ext>
            </a:extLst>
          </p:cNvPr>
          <p:cNvSpPr txBox="1">
            <a:spLocks noGrp="1"/>
          </p:cNvSpPr>
          <p:nvPr>
            <p:ph idx="1"/>
          </p:nvPr>
        </p:nvSpPr>
        <p:spPr>
          <a:xfrm>
            <a:off x="1497842" y="679755"/>
            <a:ext cx="6281827" cy="4196218"/>
          </a:xfrm>
        </p:spPr>
        <p:txBody>
          <a:bodyPr/>
          <a:lstStyle/>
          <a:p>
            <a:pPr lvl="0">
              <a:spcBef>
                <a:spcPts val="500"/>
              </a:spcBef>
            </a:pPr>
            <a:r>
              <a:rPr lang="en-GB" sz="2000"/>
              <a:t>“This global economy is made possible by the technology that has conquered distance and made travel easier and communication faster. Developments in information technology have truly “brought the world into your living room” and influenced the way we perceive other parts of the globe. This globalised media has also, through advertising in all its subtlest forms, fuelled patterns of consumption and expectation that have had a marked effect on people’s sense of their own culture and identity. “ (Welsh Government, 2012).</a:t>
            </a:r>
          </a:p>
        </p:txBody>
      </p:sp>
      <p:sp>
        <p:nvSpPr>
          <p:cNvPr id="4" name="TextBox 3">
            <a:extLst>
              <a:ext uri="{FF2B5EF4-FFF2-40B4-BE49-F238E27FC236}">
                <a16:creationId xmlns:a16="http://schemas.microsoft.com/office/drawing/2014/main" id="{A9E43E83-4730-CCA0-7139-E36FE76C0847}"/>
              </a:ext>
            </a:extLst>
          </p:cNvPr>
          <p:cNvSpPr txBox="1"/>
          <p:nvPr/>
        </p:nvSpPr>
        <p:spPr>
          <a:xfrm>
            <a:off x="7920624" y="639540"/>
            <a:ext cx="4271372" cy="535531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Encourages Sustainability: To preserve the environment for coming generations, it is important to use resources responsibly.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Fosters Critical Thinking: Assists people in examining global concerns such as poverty, inequality, and climate change.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Promotes Active Citizenship: Motivates individuals to get involved in their communities and fight for constructive change.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Encourages Cultural Awareness: Encourages respect and understanding of various viewpoints and the links between people around the world.</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orbel"/>
              </a:rPr>
              <a:t>Prepares for the Future — Equips individuals with abilities to adapt to a constantly changing world, both socially and economically.</a:t>
            </a:r>
          </a:p>
        </p:txBody>
      </p:sp>
      <p:pic>
        <p:nvPicPr>
          <p:cNvPr id="5" name="Picture 4">
            <a:extLst>
              <a:ext uri="{FF2B5EF4-FFF2-40B4-BE49-F238E27FC236}">
                <a16:creationId xmlns:a16="http://schemas.microsoft.com/office/drawing/2014/main" id="{0A19BEDC-9EC6-0296-C5EE-A71631A0051E}"/>
              </a:ext>
            </a:extLst>
          </p:cNvPr>
          <p:cNvPicPr>
            <a:picLocks noChangeAspect="1"/>
          </p:cNvPicPr>
          <p:nvPr/>
        </p:nvPicPr>
        <p:blipFill>
          <a:blip r:embed="rId2"/>
          <a:stretch>
            <a:fillRect/>
          </a:stretch>
        </p:blipFill>
        <p:spPr>
          <a:xfrm>
            <a:off x="2605418" y="4426144"/>
            <a:ext cx="5174260" cy="2431855"/>
          </a:xfrm>
          <a:prstGeom prst="rect">
            <a:avLst/>
          </a:prstGeom>
          <a:noFill/>
          <a:ln cap="flat">
            <a:noFill/>
          </a:ln>
        </p:spPr>
      </p:pic>
      <p:sp>
        <p:nvSpPr>
          <p:cNvPr id="6" name="TextBox 5">
            <a:extLst>
              <a:ext uri="{FF2B5EF4-FFF2-40B4-BE49-F238E27FC236}">
                <a16:creationId xmlns:a16="http://schemas.microsoft.com/office/drawing/2014/main" id="{14F152CE-9241-6B3D-4871-99008744B160}"/>
              </a:ext>
            </a:extLst>
          </p:cNvPr>
          <p:cNvSpPr txBox="1"/>
          <p:nvPr/>
        </p:nvSpPr>
        <p:spPr>
          <a:xfrm>
            <a:off x="5192539" y="6453725"/>
            <a:ext cx="303542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Business Reporter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738DD-FD4F-0EFF-8ECE-D6FA4A265244}"/>
              </a:ext>
            </a:extLst>
          </p:cNvPr>
          <p:cNvSpPr txBox="1">
            <a:spLocks noGrp="1"/>
          </p:cNvSpPr>
          <p:nvPr>
            <p:ph type="title"/>
          </p:nvPr>
        </p:nvSpPr>
        <p:spPr>
          <a:xfrm>
            <a:off x="1484308" y="-316281"/>
            <a:ext cx="10018715" cy="1752603"/>
          </a:xfrm>
        </p:spPr>
        <p:txBody>
          <a:bodyPr/>
          <a:lstStyle/>
          <a:p>
            <a:pPr lvl="0"/>
            <a:r>
              <a:rPr lang="en-GB" b="1" u="sng"/>
              <a:t>Why it is important in Education?</a:t>
            </a:r>
          </a:p>
        </p:txBody>
      </p:sp>
      <p:sp>
        <p:nvSpPr>
          <p:cNvPr id="3" name="Content Placeholder 2">
            <a:extLst>
              <a:ext uri="{FF2B5EF4-FFF2-40B4-BE49-F238E27FC236}">
                <a16:creationId xmlns:a16="http://schemas.microsoft.com/office/drawing/2014/main" id="{E12D3BD9-5132-413F-9E6F-0537C7F86A00}"/>
              </a:ext>
            </a:extLst>
          </p:cNvPr>
          <p:cNvSpPr txBox="1">
            <a:spLocks noGrp="1"/>
          </p:cNvSpPr>
          <p:nvPr>
            <p:ph idx="1"/>
          </p:nvPr>
        </p:nvSpPr>
        <p:spPr>
          <a:xfrm>
            <a:off x="1484308" y="804278"/>
            <a:ext cx="5016700" cy="5872093"/>
          </a:xfrm>
        </p:spPr>
        <p:txBody>
          <a:bodyPr/>
          <a:lstStyle/>
          <a:p>
            <a:pPr lvl="0">
              <a:lnSpc>
                <a:spcPct val="80000"/>
              </a:lnSpc>
              <a:spcBef>
                <a:spcPts val="500"/>
              </a:spcBef>
            </a:pPr>
            <a:r>
              <a:rPr lang="en-GB" sz="2000"/>
              <a:t>ESDGC is important because it supports students in learning the principles, expertise, and skills necessary to make a positive impact on a more equal and sustainable world.</a:t>
            </a:r>
          </a:p>
          <a:p>
            <a:pPr lvl="0">
              <a:lnSpc>
                <a:spcPct val="80000"/>
              </a:lnSpc>
              <a:spcBef>
                <a:spcPts val="500"/>
              </a:spcBef>
            </a:pPr>
            <a:r>
              <a:rPr lang="en-GB" sz="2000"/>
              <a:t>These values are slowly getting integrated into different subjects in schools developing children’s understanding in the diverse world we live in to make better choices. ESDGC imbedded in curriculum as value not as a subject however in school learning about renewable energy in science, human rights in history and using recycled materials in art. </a:t>
            </a:r>
          </a:p>
          <a:p>
            <a:pPr lvl="0">
              <a:lnSpc>
                <a:spcPct val="80000"/>
              </a:lnSpc>
              <a:spcBef>
                <a:spcPts val="500"/>
              </a:spcBef>
            </a:pPr>
            <a:r>
              <a:rPr lang="en-GB" sz="2000" b="1"/>
              <a:t>“In Wales, 90 per cent of schools across every local authority take part in Eco-Schools.” (Welsh Government, 2024). </a:t>
            </a:r>
            <a:r>
              <a:rPr lang="en-GB" sz="2000"/>
              <a:t>Majority of schools in Wales have an Eco committee that supports in teaching pupils about the environment and how to protect it. Additionally, the committee assists kids in establishing resilience and responsibility. </a:t>
            </a:r>
          </a:p>
        </p:txBody>
      </p:sp>
      <p:pic>
        <p:nvPicPr>
          <p:cNvPr id="4" name="Picture 3">
            <a:extLst>
              <a:ext uri="{FF2B5EF4-FFF2-40B4-BE49-F238E27FC236}">
                <a16:creationId xmlns:a16="http://schemas.microsoft.com/office/drawing/2014/main" id="{161E79FC-3F7A-6C40-8024-522165E2AA37}"/>
              </a:ext>
            </a:extLst>
          </p:cNvPr>
          <p:cNvPicPr>
            <a:picLocks noChangeAspect="1"/>
          </p:cNvPicPr>
          <p:nvPr/>
        </p:nvPicPr>
        <p:blipFill>
          <a:blip r:embed="rId2"/>
          <a:stretch>
            <a:fillRect/>
          </a:stretch>
        </p:blipFill>
        <p:spPr>
          <a:xfrm>
            <a:off x="7102254" y="999996"/>
            <a:ext cx="4584737" cy="2579321"/>
          </a:xfrm>
          <a:prstGeom prst="rect">
            <a:avLst/>
          </a:prstGeom>
          <a:noFill/>
          <a:ln cap="flat">
            <a:noFill/>
          </a:ln>
        </p:spPr>
      </p:pic>
      <p:sp>
        <p:nvSpPr>
          <p:cNvPr id="5" name="TextBox 4">
            <a:extLst>
              <a:ext uri="{FF2B5EF4-FFF2-40B4-BE49-F238E27FC236}">
                <a16:creationId xmlns:a16="http://schemas.microsoft.com/office/drawing/2014/main" id="{86424120-0553-8C63-8413-EC9D0632CE67}"/>
              </a:ext>
            </a:extLst>
          </p:cNvPr>
          <p:cNvSpPr txBox="1"/>
          <p:nvPr/>
        </p:nvSpPr>
        <p:spPr>
          <a:xfrm>
            <a:off x="7102254" y="1127345"/>
            <a:ext cx="1189972" cy="92333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Inter Cardiff (2020).</a:t>
            </a:r>
          </a:p>
        </p:txBody>
      </p:sp>
      <p:pic>
        <p:nvPicPr>
          <p:cNvPr id="6" name="Picture 5">
            <a:extLst>
              <a:ext uri="{FF2B5EF4-FFF2-40B4-BE49-F238E27FC236}">
                <a16:creationId xmlns:a16="http://schemas.microsoft.com/office/drawing/2014/main" id="{BA1FDA97-053C-FCB4-D9F7-E69698C321CE}"/>
              </a:ext>
            </a:extLst>
          </p:cNvPr>
          <p:cNvPicPr>
            <a:picLocks noChangeAspect="1"/>
          </p:cNvPicPr>
          <p:nvPr/>
        </p:nvPicPr>
        <p:blipFill>
          <a:blip r:embed="rId3"/>
          <a:stretch>
            <a:fillRect/>
          </a:stretch>
        </p:blipFill>
        <p:spPr>
          <a:xfrm>
            <a:off x="7102254" y="3579309"/>
            <a:ext cx="4584737" cy="3278690"/>
          </a:xfrm>
          <a:prstGeom prst="rect">
            <a:avLst/>
          </a:prstGeom>
          <a:noFill/>
          <a:ln cap="flat">
            <a:noFill/>
          </a:ln>
        </p:spPr>
      </p:pic>
      <p:sp>
        <p:nvSpPr>
          <p:cNvPr id="7" name="TextBox 6">
            <a:extLst>
              <a:ext uri="{FF2B5EF4-FFF2-40B4-BE49-F238E27FC236}">
                <a16:creationId xmlns:a16="http://schemas.microsoft.com/office/drawing/2014/main" id="{A0191424-B3EF-9FDB-67D9-AD216E85DE88}"/>
              </a:ext>
            </a:extLst>
          </p:cNvPr>
          <p:cNvSpPr txBox="1"/>
          <p:nvPr/>
        </p:nvSpPr>
        <p:spPr>
          <a:xfrm>
            <a:off x="7102254" y="6225436"/>
            <a:ext cx="1152390"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orbel"/>
              </a:rPr>
              <a:t>Linked In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FE6F-59F9-DC7A-C013-13CCF2B966F5}"/>
              </a:ext>
            </a:extLst>
          </p:cNvPr>
          <p:cNvSpPr txBox="1">
            <a:spLocks noGrp="1"/>
          </p:cNvSpPr>
          <p:nvPr>
            <p:ph type="title"/>
          </p:nvPr>
        </p:nvSpPr>
        <p:spPr/>
        <p:txBody>
          <a:bodyPr/>
          <a:lstStyle/>
          <a:p>
            <a:pPr lvl="0"/>
            <a:r>
              <a:rPr lang="en-GB" u="sng"/>
              <a:t>Reference List</a:t>
            </a:r>
          </a:p>
        </p:txBody>
      </p:sp>
      <p:sp>
        <p:nvSpPr>
          <p:cNvPr id="3" name="Content Placeholder 2">
            <a:extLst>
              <a:ext uri="{FF2B5EF4-FFF2-40B4-BE49-F238E27FC236}">
                <a16:creationId xmlns:a16="http://schemas.microsoft.com/office/drawing/2014/main" id="{2B320EBC-FE77-1566-CB1F-9C11AA4B4722}"/>
              </a:ext>
            </a:extLst>
          </p:cNvPr>
          <p:cNvSpPr txBox="1">
            <a:spLocks noGrp="1"/>
          </p:cNvSpPr>
          <p:nvPr>
            <p:ph idx="1"/>
          </p:nvPr>
        </p:nvSpPr>
        <p:spPr>
          <a:xfrm>
            <a:off x="1484308" y="2204581"/>
            <a:ext cx="10018715" cy="3586615"/>
          </a:xfrm>
        </p:spPr>
        <p:txBody>
          <a:bodyPr/>
          <a:lstStyle/>
          <a:p>
            <a:pPr lvl="0">
              <a:lnSpc>
                <a:spcPct val="80000"/>
              </a:lnSpc>
              <a:spcBef>
                <a:spcPts val="500"/>
              </a:spcBef>
            </a:pPr>
            <a:endParaRPr lang="en-GB" sz="2200"/>
          </a:p>
          <a:p>
            <a:pPr lvl="0">
              <a:lnSpc>
                <a:spcPct val="80000"/>
              </a:lnSpc>
              <a:spcBef>
                <a:spcPts val="500"/>
              </a:spcBef>
            </a:pPr>
            <a:r>
              <a:rPr lang="en-GB" sz="2200"/>
              <a:t>Welsh Government (2012)- “Education for Sustainable Development and Global Citizenship”.</a:t>
            </a:r>
          </a:p>
          <a:p>
            <a:pPr lvl="0">
              <a:lnSpc>
                <a:spcPct val="80000"/>
              </a:lnSpc>
              <a:spcBef>
                <a:spcPts val="500"/>
              </a:spcBef>
            </a:pPr>
            <a:r>
              <a:rPr lang="en-GB" sz="2200"/>
              <a:t>WISRED (2015)- “Democracy &amp; Dragons”.</a:t>
            </a:r>
          </a:p>
          <a:p>
            <a:pPr lvl="0">
              <a:lnSpc>
                <a:spcPct val="80000"/>
              </a:lnSpc>
              <a:spcBef>
                <a:spcPts val="500"/>
              </a:spcBef>
            </a:pPr>
            <a:r>
              <a:rPr lang="en-GB" sz="2200"/>
              <a:t>Linked In (2020)- “Well-being Future Generations Act”.</a:t>
            </a:r>
          </a:p>
          <a:p>
            <a:pPr lvl="0">
              <a:lnSpc>
                <a:spcPct val="80000"/>
              </a:lnSpc>
              <a:spcBef>
                <a:spcPts val="500"/>
              </a:spcBef>
            </a:pPr>
            <a:r>
              <a:rPr lang="en-GB" sz="2200"/>
              <a:t>Welsh Government (2020)- “Welsh Flag”.</a:t>
            </a:r>
          </a:p>
          <a:p>
            <a:pPr lvl="0">
              <a:lnSpc>
                <a:spcPct val="80000"/>
              </a:lnSpc>
              <a:spcBef>
                <a:spcPts val="500"/>
              </a:spcBef>
            </a:pPr>
            <a:r>
              <a:rPr lang="en-GB" sz="2200"/>
              <a:t>Inter Cardiff (2020)- “Wales Eco Schools”.</a:t>
            </a:r>
          </a:p>
          <a:p>
            <a:pPr lvl="0">
              <a:lnSpc>
                <a:spcPct val="80000"/>
              </a:lnSpc>
              <a:spcBef>
                <a:spcPts val="500"/>
              </a:spcBef>
            </a:pPr>
            <a:r>
              <a:rPr lang="en-GB" sz="2200"/>
              <a:t>Welsh Government (2024)- “Welsh Eco Schools”.</a:t>
            </a:r>
          </a:p>
          <a:p>
            <a:pPr lvl="0">
              <a:lnSpc>
                <a:spcPct val="80000"/>
              </a:lnSpc>
              <a:spcBef>
                <a:spcPts val="500"/>
              </a:spcBef>
            </a:pPr>
            <a:r>
              <a:rPr lang="en-GB" sz="2200"/>
              <a:t>Business Reporter (2025)- “Wales Technology”.</a:t>
            </a:r>
          </a:p>
          <a:p>
            <a:pPr lvl="0">
              <a:lnSpc>
                <a:spcPct val="80000"/>
              </a:lnSpc>
              <a:spcBef>
                <a:spcPts val="500"/>
              </a:spcBef>
            </a:pPr>
            <a:endParaRPr lang="en-GB" sz="2200"/>
          </a:p>
        </p:txBody>
      </p:sp>
    </p:spTree>
  </p:cSld>
  <p:clrMapOvr>
    <a:masterClrMapping/>
  </p:clrMapOvr>
</p:sld>
</file>

<file path=ppt/theme/theme1.xml><?xml version="1.0" encoding="utf-8"?>
<a:theme xmlns:a="http://schemas.openxmlformats.org/drawingml/2006/main" name="Parallax">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31185</TotalTime>
  <Words>553</Words>
  <Application>Microsoft Office PowerPoint</Application>
  <PresentationFormat>Widescreen</PresentationFormat>
  <Paragraphs>31</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Corbel</vt:lpstr>
      <vt:lpstr>Parallax</vt:lpstr>
      <vt:lpstr>Explore how recent Welsh and international policy developments can support Education for Sustainable Development and Global Citizenship. </vt:lpstr>
      <vt:lpstr>What is ESDGC?</vt:lpstr>
      <vt:lpstr>Why is it important?</vt:lpstr>
      <vt:lpstr>Why it is important in Education?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pickin</dc:creator>
  <cp:lastModifiedBy>chloe pickin</cp:lastModifiedBy>
  <cp:revision>12</cp:revision>
  <dcterms:created xsi:type="dcterms:W3CDTF">2025-02-02T17:12:08Z</dcterms:created>
  <dcterms:modified xsi:type="dcterms:W3CDTF">2025-03-17T12:19:12Z</dcterms:modified>
</cp:coreProperties>
</file>