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6" r:id="rId2"/>
    <p:sldId id="263" r:id="rId3"/>
    <p:sldId id="264" r:id="rId4"/>
    <p:sldId id="265" r:id="rId5"/>
    <p:sldId id="260" r:id="rId6"/>
    <p:sldId id="267" r:id="rId7"/>
    <p:sldId id="269" r:id="rId8"/>
    <p:sldId id="266" r:id="rId9"/>
    <p:sldId id="268" r:id="rId10"/>
    <p:sldId id="270" r:id="rId11"/>
    <p:sldId id="271" r:id="rId12"/>
    <p:sldId id="272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432" userDrawn="1">
          <p15:clr>
            <a:srgbClr val="A4A3A4"/>
          </p15:clr>
        </p15:guide>
        <p15:guide id="2" pos="3817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A3FA8D2-002A-4020-A727-FA80674D7C70}" v="547" dt="2023-11-10T01:00:52.18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005" autoAdjust="0"/>
    <p:restoredTop sz="94660"/>
  </p:normalViewPr>
  <p:slideViewPr>
    <p:cSldViewPr snapToGrid="0" showGuides="1">
      <p:cViewPr>
        <p:scale>
          <a:sx n="90" d="100"/>
          <a:sy n="90" d="100"/>
        </p:scale>
        <p:origin x="84" y="324"/>
      </p:cViewPr>
      <p:guideLst>
        <p:guide orient="horz" pos="2432"/>
        <p:guide pos="3817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wa Kazimierska" userId="8edb7084-dccb-4d8f-9cfb-38098ea1d667" providerId="ADAL" clId="{1A3FA8D2-002A-4020-A727-FA80674D7C70}"/>
    <pc:docChg chg="undo custSel addSld delSld modSld sldOrd">
      <pc:chgData name="Ewa Kazimierska" userId="8edb7084-dccb-4d8f-9cfb-38098ea1d667" providerId="ADAL" clId="{1A3FA8D2-002A-4020-A727-FA80674D7C70}" dt="2023-11-10T08:44:17.726" v="2744" actId="478"/>
      <pc:docMkLst>
        <pc:docMk/>
      </pc:docMkLst>
      <pc:sldChg chg="del ord">
        <pc:chgData name="Ewa Kazimierska" userId="8edb7084-dccb-4d8f-9cfb-38098ea1d667" providerId="ADAL" clId="{1A3FA8D2-002A-4020-A727-FA80674D7C70}" dt="2023-11-10T00:21:09.209" v="2635" actId="47"/>
        <pc:sldMkLst>
          <pc:docMk/>
          <pc:sldMk cId="3236177866" sldId="257"/>
        </pc:sldMkLst>
      </pc:sldChg>
      <pc:sldChg chg="del">
        <pc:chgData name="Ewa Kazimierska" userId="8edb7084-dccb-4d8f-9cfb-38098ea1d667" providerId="ADAL" clId="{1A3FA8D2-002A-4020-A727-FA80674D7C70}" dt="2023-11-10T00:21:09.209" v="2635" actId="47"/>
        <pc:sldMkLst>
          <pc:docMk/>
          <pc:sldMk cId="1748598040" sldId="258"/>
        </pc:sldMkLst>
      </pc:sldChg>
      <pc:sldChg chg="addSp modSp new del mod ord">
        <pc:chgData name="Ewa Kazimierska" userId="8edb7084-dccb-4d8f-9cfb-38098ea1d667" providerId="ADAL" clId="{1A3FA8D2-002A-4020-A727-FA80674D7C70}" dt="2023-11-10T00:21:09.209" v="2635" actId="47"/>
        <pc:sldMkLst>
          <pc:docMk/>
          <pc:sldMk cId="28257217" sldId="259"/>
        </pc:sldMkLst>
        <pc:picChg chg="add mod">
          <ac:chgData name="Ewa Kazimierska" userId="8edb7084-dccb-4d8f-9cfb-38098ea1d667" providerId="ADAL" clId="{1A3FA8D2-002A-4020-A727-FA80674D7C70}" dt="2023-11-09T21:44:58.676" v="11" actId="1076"/>
          <ac:picMkLst>
            <pc:docMk/>
            <pc:sldMk cId="28257217" sldId="259"/>
            <ac:picMk id="5" creationId="{A203889A-E830-45ED-A4B0-DAB9B1D37FF9}"/>
          </ac:picMkLst>
        </pc:picChg>
        <pc:picChg chg="add mod">
          <ac:chgData name="Ewa Kazimierska" userId="8edb7084-dccb-4d8f-9cfb-38098ea1d667" providerId="ADAL" clId="{1A3FA8D2-002A-4020-A727-FA80674D7C70}" dt="2023-11-09T22:14:46.624" v="424" actId="1076"/>
          <ac:picMkLst>
            <pc:docMk/>
            <pc:sldMk cId="28257217" sldId="259"/>
            <ac:picMk id="7" creationId="{A7781B62-773B-4E5C-94F6-F5048B5C6E68}"/>
          </ac:picMkLst>
        </pc:picChg>
      </pc:sldChg>
      <pc:sldChg chg="modSp new mod">
        <pc:chgData name="Ewa Kazimierska" userId="8edb7084-dccb-4d8f-9cfb-38098ea1d667" providerId="ADAL" clId="{1A3FA8D2-002A-4020-A727-FA80674D7C70}" dt="2023-11-10T00:58:33.977" v="2680" actId="20577"/>
        <pc:sldMkLst>
          <pc:docMk/>
          <pc:sldMk cId="3070062851" sldId="260"/>
        </pc:sldMkLst>
        <pc:spChg chg="mod">
          <ac:chgData name="Ewa Kazimierska" userId="8edb7084-dccb-4d8f-9cfb-38098ea1d667" providerId="ADAL" clId="{1A3FA8D2-002A-4020-A727-FA80674D7C70}" dt="2023-11-09T22:28:17.778" v="871" actId="1076"/>
          <ac:spMkLst>
            <pc:docMk/>
            <pc:sldMk cId="3070062851" sldId="260"/>
            <ac:spMk id="2" creationId="{D286369B-63F0-411E-967B-1D0A786AD08D}"/>
          </ac:spMkLst>
        </pc:spChg>
        <pc:spChg chg="mod">
          <ac:chgData name="Ewa Kazimierska" userId="8edb7084-dccb-4d8f-9cfb-38098ea1d667" providerId="ADAL" clId="{1A3FA8D2-002A-4020-A727-FA80674D7C70}" dt="2023-11-10T00:58:33.977" v="2680" actId="20577"/>
          <ac:spMkLst>
            <pc:docMk/>
            <pc:sldMk cId="3070062851" sldId="260"/>
            <ac:spMk id="3" creationId="{686FD694-B076-4711-9800-37A1EB603E65}"/>
          </ac:spMkLst>
        </pc:spChg>
      </pc:sldChg>
      <pc:sldChg chg="modSp new del mod">
        <pc:chgData name="Ewa Kazimierska" userId="8edb7084-dccb-4d8f-9cfb-38098ea1d667" providerId="ADAL" clId="{1A3FA8D2-002A-4020-A727-FA80674D7C70}" dt="2023-11-09T22:29:15.128" v="875" actId="47"/>
        <pc:sldMkLst>
          <pc:docMk/>
          <pc:sldMk cId="631864884" sldId="261"/>
        </pc:sldMkLst>
        <pc:spChg chg="mod">
          <ac:chgData name="Ewa Kazimierska" userId="8edb7084-dccb-4d8f-9cfb-38098ea1d667" providerId="ADAL" clId="{1A3FA8D2-002A-4020-A727-FA80674D7C70}" dt="2023-11-09T21:34:40.791" v="8" actId="20577"/>
          <ac:spMkLst>
            <pc:docMk/>
            <pc:sldMk cId="631864884" sldId="261"/>
            <ac:spMk id="3" creationId="{B4E1A746-B45A-4592-8A15-E554AE223B09}"/>
          </ac:spMkLst>
        </pc:spChg>
      </pc:sldChg>
      <pc:sldChg chg="addSp new del mod">
        <pc:chgData name="Ewa Kazimierska" userId="8edb7084-dccb-4d8f-9cfb-38098ea1d667" providerId="ADAL" clId="{1A3FA8D2-002A-4020-A727-FA80674D7C70}" dt="2023-11-10T00:21:09.209" v="2635" actId="47"/>
        <pc:sldMkLst>
          <pc:docMk/>
          <pc:sldMk cId="1986107610" sldId="262"/>
        </pc:sldMkLst>
        <pc:picChg chg="add">
          <ac:chgData name="Ewa Kazimierska" userId="8edb7084-dccb-4d8f-9cfb-38098ea1d667" providerId="ADAL" clId="{1A3FA8D2-002A-4020-A727-FA80674D7C70}" dt="2023-11-09T21:39:43.609" v="10" actId="22"/>
          <ac:picMkLst>
            <pc:docMk/>
            <pc:sldMk cId="1986107610" sldId="262"/>
            <ac:picMk id="5" creationId="{EDB9BC29-D49C-4A11-839A-169D90C3D854}"/>
          </ac:picMkLst>
        </pc:picChg>
      </pc:sldChg>
      <pc:sldChg chg="addSp delSp modSp new mod">
        <pc:chgData name="Ewa Kazimierska" userId="8edb7084-dccb-4d8f-9cfb-38098ea1d667" providerId="ADAL" clId="{1A3FA8D2-002A-4020-A727-FA80674D7C70}" dt="2023-11-09T22:32:33.230" v="894" actId="20577"/>
        <pc:sldMkLst>
          <pc:docMk/>
          <pc:sldMk cId="505408690" sldId="263"/>
        </pc:sldMkLst>
        <pc:spChg chg="mod">
          <ac:chgData name="Ewa Kazimierska" userId="8edb7084-dccb-4d8f-9cfb-38098ea1d667" providerId="ADAL" clId="{1A3FA8D2-002A-4020-A727-FA80674D7C70}" dt="2023-11-09T22:27:47.216" v="840" actId="1076"/>
          <ac:spMkLst>
            <pc:docMk/>
            <pc:sldMk cId="505408690" sldId="263"/>
            <ac:spMk id="2" creationId="{18B5546F-8123-4668-9F08-32CF8D9B1ABC}"/>
          </ac:spMkLst>
        </pc:spChg>
        <pc:spChg chg="mod">
          <ac:chgData name="Ewa Kazimierska" userId="8edb7084-dccb-4d8f-9cfb-38098ea1d667" providerId="ADAL" clId="{1A3FA8D2-002A-4020-A727-FA80674D7C70}" dt="2023-11-09T22:32:33.230" v="894" actId="20577"/>
          <ac:spMkLst>
            <pc:docMk/>
            <pc:sldMk cId="505408690" sldId="263"/>
            <ac:spMk id="3" creationId="{160E471A-83AF-4836-98F4-F768A652D260}"/>
          </ac:spMkLst>
        </pc:spChg>
        <pc:spChg chg="add del mod">
          <ac:chgData name="Ewa Kazimierska" userId="8edb7084-dccb-4d8f-9cfb-38098ea1d667" providerId="ADAL" clId="{1A3FA8D2-002A-4020-A727-FA80674D7C70}" dt="2023-11-09T22:23:10.795" v="624" actId="478"/>
          <ac:spMkLst>
            <pc:docMk/>
            <pc:sldMk cId="505408690" sldId="263"/>
            <ac:spMk id="6" creationId="{D0A0467E-CE6A-47E1-88C1-25EDE7973B9E}"/>
          </ac:spMkLst>
        </pc:spChg>
        <pc:picChg chg="add del mod modCrop">
          <ac:chgData name="Ewa Kazimierska" userId="8edb7084-dccb-4d8f-9cfb-38098ea1d667" providerId="ADAL" clId="{1A3FA8D2-002A-4020-A727-FA80674D7C70}" dt="2023-11-09T22:27:39.841" v="839" actId="478"/>
          <ac:picMkLst>
            <pc:docMk/>
            <pc:sldMk cId="505408690" sldId="263"/>
            <ac:picMk id="5" creationId="{7DD26711-3906-41DF-AB8D-77E6DEA48460}"/>
          </ac:picMkLst>
        </pc:picChg>
      </pc:sldChg>
      <pc:sldChg chg="addSp delSp modSp new mod modClrScheme modAnim chgLayout">
        <pc:chgData name="Ewa Kazimierska" userId="8edb7084-dccb-4d8f-9cfb-38098ea1d667" providerId="ADAL" clId="{1A3FA8D2-002A-4020-A727-FA80674D7C70}" dt="2023-11-10T00:09:39.721" v="2304" actId="20577"/>
        <pc:sldMkLst>
          <pc:docMk/>
          <pc:sldMk cId="2726171316" sldId="264"/>
        </pc:sldMkLst>
        <pc:spChg chg="del mod ord">
          <ac:chgData name="Ewa Kazimierska" userId="8edb7084-dccb-4d8f-9cfb-38098ea1d667" providerId="ADAL" clId="{1A3FA8D2-002A-4020-A727-FA80674D7C70}" dt="2023-11-09T22:03:46.013" v="104" actId="700"/>
          <ac:spMkLst>
            <pc:docMk/>
            <pc:sldMk cId="2726171316" sldId="264"/>
            <ac:spMk id="2" creationId="{DBE1723E-2C2B-420F-AB50-FCC4733118FA}"/>
          </ac:spMkLst>
        </pc:spChg>
        <pc:spChg chg="del">
          <ac:chgData name="Ewa Kazimierska" userId="8edb7084-dccb-4d8f-9cfb-38098ea1d667" providerId="ADAL" clId="{1A3FA8D2-002A-4020-A727-FA80674D7C70}" dt="2023-11-09T21:52:50.233" v="26"/>
          <ac:spMkLst>
            <pc:docMk/>
            <pc:sldMk cId="2726171316" sldId="264"/>
            <ac:spMk id="3" creationId="{4E150C63-4467-4C86-80F2-D44E8D4258F0}"/>
          </ac:spMkLst>
        </pc:spChg>
        <pc:spChg chg="add del mod">
          <ac:chgData name="Ewa Kazimierska" userId="8edb7084-dccb-4d8f-9cfb-38098ea1d667" providerId="ADAL" clId="{1A3FA8D2-002A-4020-A727-FA80674D7C70}" dt="2023-11-09T22:01:24.436" v="82" actId="478"/>
          <ac:spMkLst>
            <pc:docMk/>
            <pc:sldMk cId="2726171316" sldId="264"/>
            <ac:spMk id="5" creationId="{CB10158D-E606-45FC-ABEB-1C7FDF84811F}"/>
          </ac:spMkLst>
        </pc:spChg>
        <pc:spChg chg="add del mod">
          <ac:chgData name="Ewa Kazimierska" userId="8edb7084-dccb-4d8f-9cfb-38098ea1d667" providerId="ADAL" clId="{1A3FA8D2-002A-4020-A727-FA80674D7C70}" dt="2023-11-09T22:01:24.436" v="82" actId="478"/>
          <ac:spMkLst>
            <pc:docMk/>
            <pc:sldMk cId="2726171316" sldId="264"/>
            <ac:spMk id="6" creationId="{60D2382B-B095-4E64-ABF7-F0832E9207C4}"/>
          </ac:spMkLst>
        </pc:spChg>
        <pc:spChg chg="add del mod">
          <ac:chgData name="Ewa Kazimierska" userId="8edb7084-dccb-4d8f-9cfb-38098ea1d667" providerId="ADAL" clId="{1A3FA8D2-002A-4020-A727-FA80674D7C70}" dt="2023-11-09T22:03:46.013" v="104" actId="700"/>
          <ac:spMkLst>
            <pc:docMk/>
            <pc:sldMk cId="2726171316" sldId="264"/>
            <ac:spMk id="8" creationId="{538E73DD-5998-4C0E-B6DC-7F48C55F61DD}"/>
          </ac:spMkLst>
        </pc:spChg>
        <pc:spChg chg="add mod">
          <ac:chgData name="Ewa Kazimierska" userId="8edb7084-dccb-4d8f-9cfb-38098ea1d667" providerId="ADAL" clId="{1A3FA8D2-002A-4020-A727-FA80674D7C70}" dt="2023-11-10T00:09:39.721" v="2304" actId="20577"/>
          <ac:spMkLst>
            <pc:docMk/>
            <pc:sldMk cId="2726171316" sldId="264"/>
            <ac:spMk id="9" creationId="{CCAD13D4-6DA1-4CE2-AB43-A86687922AF3}"/>
          </ac:spMkLst>
        </pc:spChg>
        <pc:spChg chg="add mod ord">
          <ac:chgData name="Ewa Kazimierska" userId="8edb7084-dccb-4d8f-9cfb-38098ea1d667" providerId="ADAL" clId="{1A3FA8D2-002A-4020-A727-FA80674D7C70}" dt="2023-11-09T22:20:20.916" v="587" actId="313"/>
          <ac:spMkLst>
            <pc:docMk/>
            <pc:sldMk cId="2726171316" sldId="264"/>
            <ac:spMk id="11" creationId="{AFB721BC-E6AE-43C6-96D9-5DA4D987ACB9}"/>
          </ac:spMkLst>
        </pc:spChg>
        <pc:spChg chg="add mod">
          <ac:chgData name="Ewa Kazimierska" userId="8edb7084-dccb-4d8f-9cfb-38098ea1d667" providerId="ADAL" clId="{1A3FA8D2-002A-4020-A727-FA80674D7C70}" dt="2023-11-10T00:09:10.045" v="2266" actId="20578"/>
          <ac:spMkLst>
            <pc:docMk/>
            <pc:sldMk cId="2726171316" sldId="264"/>
            <ac:spMk id="12" creationId="{BC455DA5-3F67-40F8-B6BA-73479B2DD2A2}"/>
          </ac:spMkLst>
        </pc:spChg>
        <pc:picChg chg="add del mod ord modCrop">
          <ac:chgData name="Ewa Kazimierska" userId="8edb7084-dccb-4d8f-9cfb-38098ea1d667" providerId="ADAL" clId="{1A3FA8D2-002A-4020-A727-FA80674D7C70}" dt="2023-11-09T22:01:24.436" v="82" actId="478"/>
          <ac:picMkLst>
            <pc:docMk/>
            <pc:sldMk cId="2726171316" sldId="264"/>
            <ac:picMk id="4" creationId="{DE59B29E-2DD3-428C-B3E4-E73012414BDF}"/>
          </ac:picMkLst>
        </pc:picChg>
        <pc:picChg chg="add mod">
          <ac:chgData name="Ewa Kazimierska" userId="8edb7084-dccb-4d8f-9cfb-38098ea1d667" providerId="ADAL" clId="{1A3FA8D2-002A-4020-A727-FA80674D7C70}" dt="2023-11-09T22:20:05.145" v="555" actId="14100"/>
          <ac:picMkLst>
            <pc:docMk/>
            <pc:sldMk cId="2726171316" sldId="264"/>
            <ac:picMk id="10" creationId="{7A454A1F-455A-4683-9089-43AEFD4100DA}"/>
          </ac:picMkLst>
        </pc:picChg>
        <pc:picChg chg="add del mod">
          <ac:chgData name="Ewa Kazimierska" userId="8edb7084-dccb-4d8f-9cfb-38098ea1d667" providerId="ADAL" clId="{1A3FA8D2-002A-4020-A727-FA80674D7C70}" dt="2023-11-09T22:19:39.612" v="551" actId="478"/>
          <ac:picMkLst>
            <pc:docMk/>
            <pc:sldMk cId="2726171316" sldId="264"/>
            <ac:picMk id="14" creationId="{1452CE1E-9CC9-44EF-AD78-71ADD26C93B2}"/>
          </ac:picMkLst>
        </pc:picChg>
        <pc:picChg chg="add del mod">
          <ac:chgData name="Ewa Kazimierska" userId="8edb7084-dccb-4d8f-9cfb-38098ea1d667" providerId="ADAL" clId="{1A3FA8D2-002A-4020-A727-FA80674D7C70}" dt="2023-11-09T22:01:24.436" v="82" actId="478"/>
          <ac:picMkLst>
            <pc:docMk/>
            <pc:sldMk cId="2726171316" sldId="264"/>
            <ac:picMk id="2050" creationId="{42FE34F4-A5FC-450B-BDB1-A929C5D92A46}"/>
          </ac:picMkLst>
        </pc:picChg>
        <pc:picChg chg="add del mod">
          <ac:chgData name="Ewa Kazimierska" userId="8edb7084-dccb-4d8f-9cfb-38098ea1d667" providerId="ADAL" clId="{1A3FA8D2-002A-4020-A727-FA80674D7C70}" dt="2023-11-09T23:09:03.285" v="1422" actId="478"/>
          <ac:picMkLst>
            <pc:docMk/>
            <pc:sldMk cId="2726171316" sldId="264"/>
            <ac:picMk id="2052" creationId="{7C9ABEEF-2CCA-4E3E-B24C-78954892C36B}"/>
          </ac:picMkLst>
        </pc:picChg>
      </pc:sldChg>
      <pc:sldChg chg="addSp modSp new mod">
        <pc:chgData name="Ewa Kazimierska" userId="8edb7084-dccb-4d8f-9cfb-38098ea1d667" providerId="ADAL" clId="{1A3FA8D2-002A-4020-A727-FA80674D7C70}" dt="2023-11-09T22:45:55.771" v="943" actId="1076"/>
        <pc:sldMkLst>
          <pc:docMk/>
          <pc:sldMk cId="1362474256" sldId="265"/>
        </pc:sldMkLst>
        <pc:spChg chg="mod">
          <ac:chgData name="Ewa Kazimierska" userId="8edb7084-dccb-4d8f-9cfb-38098ea1d667" providerId="ADAL" clId="{1A3FA8D2-002A-4020-A727-FA80674D7C70}" dt="2023-11-09T22:45:55.771" v="943" actId="1076"/>
          <ac:spMkLst>
            <pc:docMk/>
            <pc:sldMk cId="1362474256" sldId="265"/>
            <ac:spMk id="2" creationId="{6871D5A5-BBC7-4408-8607-DD2943972181}"/>
          </ac:spMkLst>
        </pc:spChg>
        <pc:picChg chg="add mod">
          <ac:chgData name="Ewa Kazimierska" userId="8edb7084-dccb-4d8f-9cfb-38098ea1d667" providerId="ADAL" clId="{1A3FA8D2-002A-4020-A727-FA80674D7C70}" dt="2023-11-09T22:44:50.317" v="911" actId="1076"/>
          <ac:picMkLst>
            <pc:docMk/>
            <pc:sldMk cId="1362474256" sldId="265"/>
            <ac:picMk id="3074" creationId="{6C1ABD60-5753-459D-802A-210B8D443804}"/>
          </ac:picMkLst>
        </pc:picChg>
      </pc:sldChg>
      <pc:sldChg chg="addSp modSp new del mod">
        <pc:chgData name="Ewa Kazimierska" userId="8edb7084-dccb-4d8f-9cfb-38098ea1d667" providerId="ADAL" clId="{1A3FA8D2-002A-4020-A727-FA80674D7C70}" dt="2023-11-09T22:14:20.391" v="423" actId="47"/>
        <pc:sldMkLst>
          <pc:docMk/>
          <pc:sldMk cId="3156374194" sldId="265"/>
        </pc:sldMkLst>
        <pc:spChg chg="add mod">
          <ac:chgData name="Ewa Kazimierska" userId="8edb7084-dccb-4d8f-9cfb-38098ea1d667" providerId="ADAL" clId="{1A3FA8D2-002A-4020-A727-FA80674D7C70}" dt="2023-11-09T22:00:47.169" v="75" actId="1076"/>
          <ac:spMkLst>
            <pc:docMk/>
            <pc:sldMk cId="3156374194" sldId="265"/>
            <ac:spMk id="4" creationId="{FCBA0073-2896-473E-ADE2-867F02EC3603}"/>
          </ac:spMkLst>
        </pc:spChg>
        <pc:spChg chg="add mod">
          <ac:chgData name="Ewa Kazimierska" userId="8edb7084-dccb-4d8f-9cfb-38098ea1d667" providerId="ADAL" clId="{1A3FA8D2-002A-4020-A727-FA80674D7C70}" dt="2023-11-09T21:58:10.802" v="69" actId="1076"/>
          <ac:spMkLst>
            <pc:docMk/>
            <pc:sldMk cId="3156374194" sldId="265"/>
            <ac:spMk id="6" creationId="{56295653-92E8-4A64-9BAD-1731F33380CC}"/>
          </ac:spMkLst>
        </pc:spChg>
        <pc:spChg chg="add">
          <ac:chgData name="Ewa Kazimierska" userId="8edb7084-dccb-4d8f-9cfb-38098ea1d667" providerId="ADAL" clId="{1A3FA8D2-002A-4020-A727-FA80674D7C70}" dt="2023-11-09T21:59:06.991" v="70" actId="22"/>
          <ac:spMkLst>
            <pc:docMk/>
            <pc:sldMk cId="3156374194" sldId="265"/>
            <ac:spMk id="9" creationId="{E11EB2D2-71AD-4CCD-AE1B-B7C2303C3D25}"/>
          </ac:spMkLst>
        </pc:spChg>
        <pc:picChg chg="add mod">
          <ac:chgData name="Ewa Kazimierska" userId="8edb7084-dccb-4d8f-9cfb-38098ea1d667" providerId="ADAL" clId="{1A3FA8D2-002A-4020-A727-FA80674D7C70}" dt="2023-11-09T21:58:10.802" v="69" actId="1076"/>
          <ac:picMkLst>
            <pc:docMk/>
            <pc:sldMk cId="3156374194" sldId="265"/>
            <ac:picMk id="5" creationId="{03DB8D0D-4261-47D4-B384-96975FEFCE58}"/>
          </ac:picMkLst>
        </pc:picChg>
        <pc:picChg chg="add mod">
          <ac:chgData name="Ewa Kazimierska" userId="8edb7084-dccb-4d8f-9cfb-38098ea1d667" providerId="ADAL" clId="{1A3FA8D2-002A-4020-A727-FA80674D7C70}" dt="2023-11-09T21:58:10.802" v="69" actId="1076"/>
          <ac:picMkLst>
            <pc:docMk/>
            <pc:sldMk cId="3156374194" sldId="265"/>
            <ac:picMk id="7" creationId="{0EEC85D7-FBBB-4D65-A07F-E6CA78B15603}"/>
          </ac:picMkLst>
        </pc:picChg>
      </pc:sldChg>
      <pc:sldChg chg="addSp delSp modSp new del mod">
        <pc:chgData name="Ewa Kazimierska" userId="8edb7084-dccb-4d8f-9cfb-38098ea1d667" providerId="ADAL" clId="{1A3FA8D2-002A-4020-A727-FA80674D7C70}" dt="2023-11-09T22:14:17.685" v="422" actId="47"/>
        <pc:sldMkLst>
          <pc:docMk/>
          <pc:sldMk cId="2650873180" sldId="266"/>
        </pc:sldMkLst>
        <pc:spChg chg="mod">
          <ac:chgData name="Ewa Kazimierska" userId="8edb7084-dccb-4d8f-9cfb-38098ea1d667" providerId="ADAL" clId="{1A3FA8D2-002A-4020-A727-FA80674D7C70}" dt="2023-11-09T21:59:36.665" v="74"/>
          <ac:spMkLst>
            <pc:docMk/>
            <pc:sldMk cId="2650873180" sldId="266"/>
            <ac:spMk id="3" creationId="{C6D96E32-6BA4-42E4-929B-F325498D4A66}"/>
          </ac:spMkLst>
        </pc:spChg>
        <pc:spChg chg="add del">
          <ac:chgData name="Ewa Kazimierska" userId="8edb7084-dccb-4d8f-9cfb-38098ea1d667" providerId="ADAL" clId="{1A3FA8D2-002A-4020-A727-FA80674D7C70}" dt="2023-11-09T21:59:34.492" v="73" actId="22"/>
          <ac:spMkLst>
            <pc:docMk/>
            <pc:sldMk cId="2650873180" sldId="266"/>
            <ac:spMk id="5" creationId="{901832D9-45D7-4F2A-BC05-108F9C3D5A69}"/>
          </ac:spMkLst>
        </pc:spChg>
      </pc:sldChg>
      <pc:sldChg chg="modSp new mod">
        <pc:chgData name="Ewa Kazimierska" userId="8edb7084-dccb-4d8f-9cfb-38098ea1d667" providerId="ADAL" clId="{1A3FA8D2-002A-4020-A727-FA80674D7C70}" dt="2023-11-10T01:02:53.844" v="2738" actId="20577"/>
        <pc:sldMkLst>
          <pc:docMk/>
          <pc:sldMk cId="3948156627" sldId="266"/>
        </pc:sldMkLst>
        <pc:spChg chg="mod">
          <ac:chgData name="Ewa Kazimierska" userId="8edb7084-dccb-4d8f-9cfb-38098ea1d667" providerId="ADAL" clId="{1A3FA8D2-002A-4020-A727-FA80674D7C70}" dt="2023-11-09T23:55:59.821" v="1924" actId="5793"/>
          <ac:spMkLst>
            <pc:docMk/>
            <pc:sldMk cId="3948156627" sldId="266"/>
            <ac:spMk id="2" creationId="{FCFE7B88-F91C-498D-8726-10E6C2C5DC2A}"/>
          </ac:spMkLst>
        </pc:spChg>
        <pc:spChg chg="mod">
          <ac:chgData name="Ewa Kazimierska" userId="8edb7084-dccb-4d8f-9cfb-38098ea1d667" providerId="ADAL" clId="{1A3FA8D2-002A-4020-A727-FA80674D7C70}" dt="2023-11-10T01:02:53.844" v="2738" actId="20577"/>
          <ac:spMkLst>
            <pc:docMk/>
            <pc:sldMk cId="3948156627" sldId="266"/>
            <ac:spMk id="3" creationId="{E1361B62-B2A2-4DE2-BE39-55FC4373E9CC}"/>
          </ac:spMkLst>
        </pc:spChg>
      </pc:sldChg>
      <pc:sldChg chg="addSp delSp modSp new mod setBg">
        <pc:chgData name="Ewa Kazimierska" userId="8edb7084-dccb-4d8f-9cfb-38098ea1d667" providerId="ADAL" clId="{1A3FA8D2-002A-4020-A727-FA80674D7C70}" dt="2023-11-10T01:02:08.745" v="2705" actId="688"/>
        <pc:sldMkLst>
          <pc:docMk/>
          <pc:sldMk cId="1853748666" sldId="267"/>
        </pc:sldMkLst>
        <pc:spChg chg="mod ord">
          <ac:chgData name="Ewa Kazimierska" userId="8edb7084-dccb-4d8f-9cfb-38098ea1d667" providerId="ADAL" clId="{1A3FA8D2-002A-4020-A727-FA80674D7C70}" dt="2023-11-09T23:33:32.424" v="1507" actId="14100"/>
          <ac:spMkLst>
            <pc:docMk/>
            <pc:sldMk cId="1853748666" sldId="267"/>
            <ac:spMk id="2" creationId="{38F8FFB6-8E61-4DA2-BEAF-26727268575D}"/>
          </ac:spMkLst>
        </pc:spChg>
        <pc:spChg chg="mod ord">
          <ac:chgData name="Ewa Kazimierska" userId="8edb7084-dccb-4d8f-9cfb-38098ea1d667" providerId="ADAL" clId="{1A3FA8D2-002A-4020-A727-FA80674D7C70}" dt="2023-11-09T23:35:22.226" v="1567" actId="255"/>
          <ac:spMkLst>
            <pc:docMk/>
            <pc:sldMk cId="1853748666" sldId="267"/>
            <ac:spMk id="3" creationId="{0AEF0009-1DAE-4226-9577-11405371C405}"/>
          </ac:spMkLst>
        </pc:spChg>
        <pc:spChg chg="add mod">
          <ac:chgData name="Ewa Kazimierska" userId="8edb7084-dccb-4d8f-9cfb-38098ea1d667" providerId="ADAL" clId="{1A3FA8D2-002A-4020-A727-FA80674D7C70}" dt="2023-11-10T00:59:45.959" v="2684" actId="1582"/>
          <ac:spMkLst>
            <pc:docMk/>
            <pc:sldMk cId="1853748666" sldId="267"/>
            <ac:spMk id="5" creationId="{C640601A-79CA-41DA-B71B-01941CB84779}"/>
          </ac:spMkLst>
        </pc:spChg>
        <pc:spChg chg="add">
          <ac:chgData name="Ewa Kazimierska" userId="8edb7084-dccb-4d8f-9cfb-38098ea1d667" providerId="ADAL" clId="{1A3FA8D2-002A-4020-A727-FA80674D7C70}" dt="2023-11-09T23:32:59.795" v="1500" actId="26606"/>
          <ac:spMkLst>
            <pc:docMk/>
            <pc:sldMk cId="1853748666" sldId="267"/>
            <ac:spMk id="11" creationId="{446F2B05-D14A-46C1-B94D-81BAFA34CA8C}"/>
          </ac:spMkLst>
        </pc:spChg>
        <pc:spChg chg="add mod">
          <ac:chgData name="Ewa Kazimierska" userId="8edb7084-dccb-4d8f-9cfb-38098ea1d667" providerId="ADAL" clId="{1A3FA8D2-002A-4020-A727-FA80674D7C70}" dt="2023-11-10T01:00:47.233" v="2693" actId="208"/>
          <ac:spMkLst>
            <pc:docMk/>
            <pc:sldMk cId="1853748666" sldId="267"/>
            <ac:spMk id="14" creationId="{5B9EE357-B887-4B17-BCB0-03A052C7A787}"/>
          </ac:spMkLst>
        </pc:spChg>
        <pc:spChg chg="add mod">
          <ac:chgData name="Ewa Kazimierska" userId="8edb7084-dccb-4d8f-9cfb-38098ea1d667" providerId="ADAL" clId="{1A3FA8D2-002A-4020-A727-FA80674D7C70}" dt="2023-11-10T01:02:08.745" v="2705" actId="688"/>
          <ac:spMkLst>
            <pc:docMk/>
            <pc:sldMk cId="1853748666" sldId="267"/>
            <ac:spMk id="15" creationId="{03147568-B978-4C20-B7E9-343942742ECC}"/>
          </ac:spMkLst>
        </pc:spChg>
        <pc:picChg chg="add del mod">
          <ac:chgData name="Ewa Kazimierska" userId="8edb7084-dccb-4d8f-9cfb-38098ea1d667" providerId="ADAL" clId="{1A3FA8D2-002A-4020-A727-FA80674D7C70}" dt="2023-11-09T22:56:21.399" v="1160" actId="478"/>
          <ac:picMkLst>
            <pc:docMk/>
            <pc:sldMk cId="1853748666" sldId="267"/>
            <ac:picMk id="4" creationId="{5994C374-0BC2-452B-B114-643AA8C95CAD}"/>
          </ac:picMkLst>
        </pc:picChg>
        <pc:picChg chg="add mod">
          <ac:chgData name="Ewa Kazimierska" userId="8edb7084-dccb-4d8f-9cfb-38098ea1d667" providerId="ADAL" clId="{1A3FA8D2-002A-4020-A727-FA80674D7C70}" dt="2023-11-10T01:01:25.349" v="2701" actId="1076"/>
          <ac:picMkLst>
            <pc:docMk/>
            <pc:sldMk cId="1853748666" sldId="267"/>
            <ac:picMk id="6" creationId="{45A2C8CA-CAEA-42C5-A62C-41EAB21C4B84}"/>
          </ac:picMkLst>
        </pc:picChg>
        <pc:picChg chg="add del mod">
          <ac:chgData name="Ewa Kazimierska" userId="8edb7084-dccb-4d8f-9cfb-38098ea1d667" providerId="ADAL" clId="{1A3FA8D2-002A-4020-A727-FA80674D7C70}" dt="2023-11-09T23:32:48.147" v="1499" actId="478"/>
          <ac:picMkLst>
            <pc:docMk/>
            <pc:sldMk cId="1853748666" sldId="267"/>
            <ac:picMk id="7" creationId="{7775D4A8-3F84-47F9-BA07-240150A8EF4F}"/>
          </ac:picMkLst>
        </pc:picChg>
        <pc:picChg chg="add del mod">
          <ac:chgData name="Ewa Kazimierska" userId="8edb7084-dccb-4d8f-9cfb-38098ea1d667" providerId="ADAL" clId="{1A3FA8D2-002A-4020-A727-FA80674D7C70}" dt="2023-11-10T00:59:55.634" v="2686"/>
          <ac:picMkLst>
            <pc:docMk/>
            <pc:sldMk cId="1853748666" sldId="267"/>
            <ac:picMk id="12" creationId="{2A76DBC5-3BF0-4C08-8221-CF73197C3600}"/>
          </ac:picMkLst>
        </pc:picChg>
        <pc:picChg chg="add">
          <ac:chgData name="Ewa Kazimierska" userId="8edb7084-dccb-4d8f-9cfb-38098ea1d667" providerId="ADAL" clId="{1A3FA8D2-002A-4020-A727-FA80674D7C70}" dt="2023-11-09T23:32:59.795" v="1500" actId="26606"/>
          <ac:picMkLst>
            <pc:docMk/>
            <pc:sldMk cId="1853748666" sldId="267"/>
            <ac:picMk id="13" creationId="{DC21F734-A85A-4FEA-8CB8-6C72B8195C37}"/>
          </ac:picMkLst>
        </pc:picChg>
        <pc:picChg chg="add del mod">
          <ac:chgData name="Ewa Kazimierska" userId="8edb7084-dccb-4d8f-9cfb-38098ea1d667" providerId="ADAL" clId="{1A3FA8D2-002A-4020-A727-FA80674D7C70}" dt="2023-11-09T22:52:16.867" v="1086" actId="478"/>
          <ac:picMkLst>
            <pc:docMk/>
            <pc:sldMk cId="1853748666" sldId="267"/>
            <ac:picMk id="4098" creationId="{F899D663-77CB-4F40-A722-B2539B670191}"/>
          </ac:picMkLst>
        </pc:picChg>
      </pc:sldChg>
      <pc:sldChg chg="modSp new mod">
        <pc:chgData name="Ewa Kazimierska" userId="8edb7084-dccb-4d8f-9cfb-38098ea1d667" providerId="ADAL" clId="{1A3FA8D2-002A-4020-A727-FA80674D7C70}" dt="2023-11-10T00:01:20.008" v="2087" actId="5793"/>
        <pc:sldMkLst>
          <pc:docMk/>
          <pc:sldMk cId="1617276793" sldId="268"/>
        </pc:sldMkLst>
        <pc:spChg chg="mod">
          <ac:chgData name="Ewa Kazimierska" userId="8edb7084-dccb-4d8f-9cfb-38098ea1d667" providerId="ADAL" clId="{1A3FA8D2-002A-4020-A727-FA80674D7C70}" dt="2023-11-09T23:00:01.864" v="1196" actId="1076"/>
          <ac:spMkLst>
            <pc:docMk/>
            <pc:sldMk cId="1617276793" sldId="268"/>
            <ac:spMk id="2" creationId="{FCD099F8-59FE-4271-8F95-ABBB093B57E7}"/>
          </ac:spMkLst>
        </pc:spChg>
        <pc:spChg chg="mod">
          <ac:chgData name="Ewa Kazimierska" userId="8edb7084-dccb-4d8f-9cfb-38098ea1d667" providerId="ADAL" clId="{1A3FA8D2-002A-4020-A727-FA80674D7C70}" dt="2023-11-10T00:01:20.008" v="2087" actId="5793"/>
          <ac:spMkLst>
            <pc:docMk/>
            <pc:sldMk cId="1617276793" sldId="268"/>
            <ac:spMk id="3" creationId="{A000E341-F874-4CB8-86B0-B5CA1AB6D3E9}"/>
          </ac:spMkLst>
        </pc:spChg>
      </pc:sldChg>
      <pc:sldChg chg="delSp modSp add mod">
        <pc:chgData name="Ewa Kazimierska" userId="8edb7084-dccb-4d8f-9cfb-38098ea1d667" providerId="ADAL" clId="{1A3FA8D2-002A-4020-A727-FA80674D7C70}" dt="2023-11-09T23:59:48.717" v="2085" actId="255"/>
        <pc:sldMkLst>
          <pc:docMk/>
          <pc:sldMk cId="2778683645" sldId="269"/>
        </pc:sldMkLst>
        <pc:spChg chg="mod">
          <ac:chgData name="Ewa Kazimierska" userId="8edb7084-dccb-4d8f-9cfb-38098ea1d667" providerId="ADAL" clId="{1A3FA8D2-002A-4020-A727-FA80674D7C70}" dt="2023-11-09T23:38:21.690" v="1576" actId="20577"/>
          <ac:spMkLst>
            <pc:docMk/>
            <pc:sldMk cId="2778683645" sldId="269"/>
            <ac:spMk id="2" creationId="{D4394328-6C33-4246-BAF9-DF8F6FBB0FBB}"/>
          </ac:spMkLst>
        </pc:spChg>
        <pc:spChg chg="mod">
          <ac:chgData name="Ewa Kazimierska" userId="8edb7084-dccb-4d8f-9cfb-38098ea1d667" providerId="ADAL" clId="{1A3FA8D2-002A-4020-A727-FA80674D7C70}" dt="2023-11-09T23:59:48.717" v="2085" actId="255"/>
          <ac:spMkLst>
            <pc:docMk/>
            <pc:sldMk cId="2778683645" sldId="269"/>
            <ac:spMk id="3" creationId="{9915FBA7-6A83-470D-914B-5858E4D7D8BA}"/>
          </ac:spMkLst>
        </pc:spChg>
        <pc:spChg chg="del mod">
          <ac:chgData name="Ewa Kazimierska" userId="8edb7084-dccb-4d8f-9cfb-38098ea1d667" providerId="ADAL" clId="{1A3FA8D2-002A-4020-A727-FA80674D7C70}" dt="2023-11-09T23:54:25.457" v="1893" actId="478"/>
          <ac:spMkLst>
            <pc:docMk/>
            <pc:sldMk cId="2778683645" sldId="269"/>
            <ac:spMk id="5" creationId="{F2C0FE46-4E18-4683-BB1F-2138B06EAC05}"/>
          </ac:spMkLst>
        </pc:spChg>
        <pc:spChg chg="del mod">
          <ac:chgData name="Ewa Kazimierska" userId="8edb7084-dccb-4d8f-9cfb-38098ea1d667" providerId="ADAL" clId="{1A3FA8D2-002A-4020-A727-FA80674D7C70}" dt="2023-11-09T23:59:04.080" v="2082" actId="478"/>
          <ac:spMkLst>
            <pc:docMk/>
            <pc:sldMk cId="2778683645" sldId="269"/>
            <ac:spMk id="8" creationId="{FDA2CC4A-01C4-4D47-B95D-7CD93C8173C5}"/>
          </ac:spMkLst>
        </pc:spChg>
        <pc:graphicFrameChg chg="del mod">
          <ac:chgData name="Ewa Kazimierska" userId="8edb7084-dccb-4d8f-9cfb-38098ea1d667" providerId="ADAL" clId="{1A3FA8D2-002A-4020-A727-FA80674D7C70}" dt="2023-11-09T23:54:20.292" v="1892" actId="478"/>
          <ac:graphicFrameMkLst>
            <pc:docMk/>
            <pc:sldMk cId="2778683645" sldId="269"/>
            <ac:graphicFrameMk id="7" creationId="{1560D6AE-D0BF-44C4-9F07-953E3AA7C902}"/>
          </ac:graphicFrameMkLst>
        </pc:graphicFrameChg>
        <pc:picChg chg="mod">
          <ac:chgData name="Ewa Kazimierska" userId="8edb7084-dccb-4d8f-9cfb-38098ea1d667" providerId="ADAL" clId="{1A3FA8D2-002A-4020-A727-FA80674D7C70}" dt="2023-11-09T23:49:27.474" v="1742" actId="1076"/>
          <ac:picMkLst>
            <pc:docMk/>
            <pc:sldMk cId="2778683645" sldId="269"/>
            <ac:picMk id="10" creationId="{FDBB32C4-B2AC-41AA-810C-EDCC4E1695B8}"/>
          </ac:picMkLst>
        </pc:picChg>
        <pc:picChg chg="mod">
          <ac:chgData name="Ewa Kazimierska" userId="8edb7084-dccb-4d8f-9cfb-38098ea1d667" providerId="ADAL" clId="{1A3FA8D2-002A-4020-A727-FA80674D7C70}" dt="2023-11-09T23:49:25.099" v="1741" actId="1076"/>
          <ac:picMkLst>
            <pc:docMk/>
            <pc:sldMk cId="2778683645" sldId="269"/>
            <ac:picMk id="2051" creationId="{301FC68E-8897-41A0-B60E-F516D6D0364A}"/>
          </ac:picMkLst>
        </pc:picChg>
      </pc:sldChg>
      <pc:sldChg chg="modSp new mod">
        <pc:chgData name="Ewa Kazimierska" userId="8edb7084-dccb-4d8f-9cfb-38098ea1d667" providerId="ADAL" clId="{1A3FA8D2-002A-4020-A727-FA80674D7C70}" dt="2023-11-10T01:04:33.668" v="2741" actId="6549"/>
        <pc:sldMkLst>
          <pc:docMk/>
          <pc:sldMk cId="2266569663" sldId="270"/>
        </pc:sldMkLst>
        <pc:spChg chg="mod">
          <ac:chgData name="Ewa Kazimierska" userId="8edb7084-dccb-4d8f-9cfb-38098ea1d667" providerId="ADAL" clId="{1A3FA8D2-002A-4020-A727-FA80674D7C70}" dt="2023-11-10T00:02:04.374" v="2095" actId="14100"/>
          <ac:spMkLst>
            <pc:docMk/>
            <pc:sldMk cId="2266569663" sldId="270"/>
            <ac:spMk id="2" creationId="{1487CA89-54AD-4B9A-93CD-6C61811B8114}"/>
          </ac:spMkLst>
        </pc:spChg>
        <pc:spChg chg="mod">
          <ac:chgData name="Ewa Kazimierska" userId="8edb7084-dccb-4d8f-9cfb-38098ea1d667" providerId="ADAL" clId="{1A3FA8D2-002A-4020-A727-FA80674D7C70}" dt="2023-11-10T01:04:33.668" v="2741" actId="6549"/>
          <ac:spMkLst>
            <pc:docMk/>
            <pc:sldMk cId="2266569663" sldId="270"/>
            <ac:spMk id="3" creationId="{3F655BAA-AF62-429B-B10C-952B93E17D4E}"/>
          </ac:spMkLst>
        </pc:spChg>
      </pc:sldChg>
      <pc:sldChg chg="addSp delSp modSp new mod">
        <pc:chgData name="Ewa Kazimierska" userId="8edb7084-dccb-4d8f-9cfb-38098ea1d667" providerId="ADAL" clId="{1A3FA8D2-002A-4020-A727-FA80674D7C70}" dt="2023-11-10T00:19:12.928" v="2628" actId="478"/>
        <pc:sldMkLst>
          <pc:docMk/>
          <pc:sldMk cId="421336266" sldId="271"/>
        </pc:sldMkLst>
        <pc:spChg chg="mod">
          <ac:chgData name="Ewa Kazimierska" userId="8edb7084-dccb-4d8f-9cfb-38098ea1d667" providerId="ADAL" clId="{1A3FA8D2-002A-4020-A727-FA80674D7C70}" dt="2023-11-10T00:17:55.214" v="2549" actId="20577"/>
          <ac:spMkLst>
            <pc:docMk/>
            <pc:sldMk cId="421336266" sldId="271"/>
            <ac:spMk id="2" creationId="{D99AE003-B58F-4675-8F06-F4676BEFAF92}"/>
          </ac:spMkLst>
        </pc:spChg>
        <pc:spChg chg="mod">
          <ac:chgData name="Ewa Kazimierska" userId="8edb7084-dccb-4d8f-9cfb-38098ea1d667" providerId="ADAL" clId="{1A3FA8D2-002A-4020-A727-FA80674D7C70}" dt="2023-11-10T00:19:10.582" v="2627" actId="58"/>
          <ac:spMkLst>
            <pc:docMk/>
            <pc:sldMk cId="421336266" sldId="271"/>
            <ac:spMk id="3" creationId="{F94EA4B7-2427-47BD-8AE8-989FC9D15B54}"/>
          </ac:spMkLst>
        </pc:spChg>
        <pc:picChg chg="add del mod">
          <ac:chgData name="Ewa Kazimierska" userId="8edb7084-dccb-4d8f-9cfb-38098ea1d667" providerId="ADAL" clId="{1A3FA8D2-002A-4020-A727-FA80674D7C70}" dt="2023-11-10T00:19:12.928" v="2628" actId="478"/>
          <ac:picMkLst>
            <pc:docMk/>
            <pc:sldMk cId="421336266" sldId="271"/>
            <ac:picMk id="5122" creationId="{3A909FD9-A81E-48E4-9208-687C96A7B93A}"/>
          </ac:picMkLst>
        </pc:picChg>
      </pc:sldChg>
      <pc:sldChg chg="addSp delSp modSp new mod">
        <pc:chgData name="Ewa Kazimierska" userId="8edb7084-dccb-4d8f-9cfb-38098ea1d667" providerId="ADAL" clId="{1A3FA8D2-002A-4020-A727-FA80674D7C70}" dt="2023-11-10T08:44:17.726" v="2744" actId="478"/>
        <pc:sldMkLst>
          <pc:docMk/>
          <pc:sldMk cId="2709908154" sldId="272"/>
        </pc:sldMkLst>
        <pc:spChg chg="del">
          <ac:chgData name="Ewa Kazimierska" userId="8edb7084-dccb-4d8f-9cfb-38098ea1d667" providerId="ADAL" clId="{1A3FA8D2-002A-4020-A727-FA80674D7C70}" dt="2023-11-10T00:42:19.562" v="2637" actId="22"/>
          <ac:spMkLst>
            <pc:docMk/>
            <pc:sldMk cId="2709908154" sldId="272"/>
            <ac:spMk id="3" creationId="{FB4C8CE9-01EB-4ED6-94CC-C1F6DEAEF7A6}"/>
          </ac:spMkLst>
        </pc:spChg>
        <pc:spChg chg="add mod">
          <ac:chgData name="Ewa Kazimierska" userId="8edb7084-dccb-4d8f-9cfb-38098ea1d667" providerId="ADAL" clId="{1A3FA8D2-002A-4020-A727-FA80674D7C70}" dt="2023-11-10T08:44:06.527" v="2742" actId="478"/>
          <ac:spMkLst>
            <pc:docMk/>
            <pc:sldMk cId="2709908154" sldId="272"/>
            <ac:spMk id="13" creationId="{8E86E9D8-9855-46BF-9947-E6DF1CABA7CF}"/>
          </ac:spMkLst>
        </pc:spChg>
        <pc:picChg chg="add del mod ord">
          <ac:chgData name="Ewa Kazimierska" userId="8edb7084-dccb-4d8f-9cfb-38098ea1d667" providerId="ADAL" clId="{1A3FA8D2-002A-4020-A727-FA80674D7C70}" dt="2023-11-10T08:44:06.527" v="2742" actId="478"/>
          <ac:picMkLst>
            <pc:docMk/>
            <pc:sldMk cId="2709908154" sldId="272"/>
            <ac:picMk id="5" creationId="{0EDD1638-24FD-4D92-90F7-302D89AD0BBC}"/>
          </ac:picMkLst>
        </pc:picChg>
        <pc:picChg chg="add del mod">
          <ac:chgData name="Ewa Kazimierska" userId="8edb7084-dccb-4d8f-9cfb-38098ea1d667" providerId="ADAL" clId="{1A3FA8D2-002A-4020-A727-FA80674D7C70}" dt="2023-11-10T08:44:17.726" v="2744" actId="478"/>
          <ac:picMkLst>
            <pc:docMk/>
            <pc:sldMk cId="2709908154" sldId="272"/>
            <ac:picMk id="7" creationId="{20275E0D-3340-4A5D-8D57-EE27A9247F21}"/>
          </ac:picMkLst>
        </pc:picChg>
        <pc:picChg chg="add mod">
          <ac:chgData name="Ewa Kazimierska" userId="8edb7084-dccb-4d8f-9cfb-38098ea1d667" providerId="ADAL" clId="{1A3FA8D2-002A-4020-A727-FA80674D7C70}" dt="2023-11-10T08:44:12.066" v="2743" actId="1076"/>
          <ac:picMkLst>
            <pc:docMk/>
            <pc:sldMk cId="2709908154" sldId="272"/>
            <ac:picMk id="9" creationId="{A0C97BFB-7BB2-4F9A-90B5-FA768956BF1D}"/>
          </ac:picMkLst>
        </pc:picChg>
        <pc:picChg chg="add mod">
          <ac:chgData name="Ewa Kazimierska" userId="8edb7084-dccb-4d8f-9cfb-38098ea1d667" providerId="ADAL" clId="{1A3FA8D2-002A-4020-A727-FA80674D7C70}" dt="2023-11-10T00:47:33.053" v="2678" actId="1038"/>
          <ac:picMkLst>
            <pc:docMk/>
            <pc:sldMk cId="2709908154" sldId="272"/>
            <ac:picMk id="11" creationId="{464877E2-B8D0-4502-BC96-D499824A1DBB}"/>
          </ac:picMkLst>
        </pc:picChg>
      </pc:sldChg>
      <pc:sldChg chg="addSp delSp add del mod">
        <pc:chgData name="Ewa Kazimierska" userId="8edb7084-dccb-4d8f-9cfb-38098ea1d667" providerId="ADAL" clId="{1A3FA8D2-002A-4020-A727-FA80674D7C70}" dt="2023-11-10T00:21:02.555" v="2634"/>
        <pc:sldMkLst>
          <pc:docMk/>
          <pc:sldMk cId="3321578270" sldId="967"/>
        </pc:sldMkLst>
        <pc:grpChg chg="add del">
          <ac:chgData name="Ewa Kazimierska" userId="8edb7084-dccb-4d8f-9cfb-38098ea1d667" providerId="ADAL" clId="{1A3FA8D2-002A-4020-A727-FA80674D7C70}" dt="2023-11-10T00:21:02.054" v="2633" actId="478"/>
          <ac:grpSpMkLst>
            <pc:docMk/>
            <pc:sldMk cId="3321578270" sldId="967"/>
            <ac:grpSpMk id="7" creationId="{4121D5C7-F9D5-4BE5-9FA8-AB5FDA51040A}"/>
          </ac:grpSpMkLst>
        </pc:grpChg>
      </pc:sldChg>
      <pc:sldChg chg="addSp delSp add del mod">
        <pc:chgData name="Ewa Kazimierska" userId="8edb7084-dccb-4d8f-9cfb-38098ea1d667" providerId="ADAL" clId="{1A3FA8D2-002A-4020-A727-FA80674D7C70}" dt="2023-11-10T00:21:02.555" v="2634"/>
        <pc:sldMkLst>
          <pc:docMk/>
          <pc:sldMk cId="1460081593" sldId="984"/>
        </pc:sldMkLst>
        <pc:grpChg chg="add del">
          <ac:chgData name="Ewa Kazimierska" userId="8edb7084-dccb-4d8f-9cfb-38098ea1d667" providerId="ADAL" clId="{1A3FA8D2-002A-4020-A727-FA80674D7C70}" dt="2023-11-10T00:20:58.499" v="2632" actId="478"/>
          <ac:grpSpMkLst>
            <pc:docMk/>
            <pc:sldMk cId="1460081593" sldId="984"/>
            <ac:grpSpMk id="7" creationId="{4121D5C7-F9D5-4BE5-9FA8-AB5FDA51040A}"/>
          </ac:grpSpMkLst>
        </pc:gr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6B71CC6-0926-4DD2-8467-7D6443CF2FC3}" type="datetimeFigureOut">
              <a:rPr lang="en-GB" smtClean="0"/>
              <a:t>10/11/2023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A1E63D2-C969-42CA-A77C-C19F1E9D31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13586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D7168-EAF7-427C-A7F8-9CC69145761E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6F737-9061-49A9-AE90-6BEB217F3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42453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D7168-EAF7-427C-A7F8-9CC69145761E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6F737-9061-49A9-AE90-6BEB217F3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73822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D7168-EAF7-427C-A7F8-9CC69145761E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6F737-9061-49A9-AE90-6BEB217F3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75695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D7168-EAF7-427C-A7F8-9CC69145761E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6F737-9061-49A9-AE90-6BEB217F3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36192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D7168-EAF7-427C-A7F8-9CC69145761E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6F737-9061-49A9-AE90-6BEB217F3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14085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D7168-EAF7-427C-A7F8-9CC69145761E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6F737-9061-49A9-AE90-6BEB217F3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36543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D7168-EAF7-427C-A7F8-9CC69145761E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6F737-9061-49A9-AE90-6BEB217F3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01651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D7168-EAF7-427C-A7F8-9CC69145761E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6F737-9061-49A9-AE90-6BEB217F3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91481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D7168-EAF7-427C-A7F8-9CC69145761E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6F737-9061-49A9-AE90-6BEB217F3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1335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D7168-EAF7-427C-A7F8-9CC69145761E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6F737-9061-49A9-AE90-6BEB217F3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50044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D7168-EAF7-427C-A7F8-9CC69145761E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6F737-9061-49A9-AE90-6BEB217F3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729937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D7168-EAF7-427C-A7F8-9CC69145761E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6F737-9061-49A9-AE90-6BEB217F3879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425352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D7168-EAF7-427C-A7F8-9CC69145761E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6F737-9061-49A9-AE90-6BEB217F3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96690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D7168-EAF7-427C-A7F8-9CC69145761E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6F737-9061-49A9-AE90-6BEB217F3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98398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D7168-EAF7-427C-A7F8-9CC69145761E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6F737-9061-49A9-AE90-6BEB217F3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195281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D7168-EAF7-427C-A7F8-9CC69145761E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6F737-9061-49A9-AE90-6BEB217F3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063670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D7168-EAF7-427C-A7F8-9CC69145761E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6F737-9061-49A9-AE90-6BEB217F3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18031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1ACD7168-EAF7-427C-A7F8-9CC69145761E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3A06F737-9061-49A9-AE90-6BEB217F3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9437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s://www.youtube.com/shorts/hhVnBPa2W10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E23A93-D387-4989-9267-1E1C2FA8AE1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Explosive materials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D8DFCE6-45C7-42E4-9233-50FCD02FFDA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51012" y="4736205"/>
            <a:ext cx="8689976" cy="1371599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Acda6020</a:t>
            </a:r>
          </a:p>
          <a:p>
            <a:endParaRPr lang="en-GB" dirty="0"/>
          </a:p>
          <a:p>
            <a:r>
              <a:rPr lang="en-GB" dirty="0"/>
              <a:t>e.kazimierska@uwtsd.ac.uk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57806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B5546F-8123-4668-9F08-32CF8D9B1A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68101"/>
            <a:ext cx="10364451" cy="1596177"/>
          </a:xfrm>
        </p:spPr>
        <p:txBody>
          <a:bodyPr/>
          <a:lstStyle/>
          <a:p>
            <a:r>
              <a:rPr lang="en-GB" dirty="0"/>
              <a:t>What is an explosive?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0E471A-83AF-4836-98F4-F768A652D26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63830" y="1594178"/>
            <a:ext cx="10363826" cy="3424107"/>
          </a:xfrm>
        </p:spPr>
        <p:txBody>
          <a:bodyPr>
            <a:noAutofit/>
          </a:bodyPr>
          <a:lstStyle/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ts val="1800"/>
              </a:spcAft>
              <a:buClrTx/>
              <a:buNone/>
            </a:pPr>
            <a:r>
              <a:rPr lang="en-US" altLang="en-US" sz="2400" cap="none" dirty="0"/>
              <a:t>An explosive is a chemical substance or a mixture of substances that, when stimulated, decompose in a  very short time to form other more stable substances mainly in gas phase.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ts val="1800"/>
              </a:spcAft>
              <a:buClrTx/>
              <a:buNone/>
            </a:pPr>
            <a:r>
              <a:rPr lang="en-US" altLang="en-US" sz="2400" cap="none" dirty="0"/>
              <a:t>As a result, a great amount of potential energy is released that can produce an explosion.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ts val="1800"/>
              </a:spcAft>
              <a:buClrTx/>
              <a:buNone/>
            </a:pPr>
            <a:r>
              <a:rPr lang="en-US" altLang="en-US" sz="2400" cap="none" dirty="0"/>
              <a:t>It is accompanied by the production of light, heat, sound, and pressure.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ts val="1800"/>
              </a:spcAft>
              <a:buClrTx/>
              <a:buNone/>
            </a:pPr>
            <a:r>
              <a:rPr lang="en-US" altLang="en-US" sz="2400" cap="none" dirty="0"/>
              <a:t>The explosives can be classified based on their chemical composition, velocity of detonation, sensitivity towards heat and light, and physical forms. But broadly explosives are of two main types: </a:t>
            </a:r>
            <a:r>
              <a:rPr lang="en-US" altLang="en-US" sz="2400" b="1" cap="none" dirty="0"/>
              <a:t>low explosives </a:t>
            </a:r>
            <a:r>
              <a:rPr lang="en-US" altLang="en-US" sz="2400" cap="none" dirty="0"/>
              <a:t>and </a:t>
            </a:r>
            <a:r>
              <a:rPr lang="en-US" altLang="en-US" sz="2400" b="1" cap="none" dirty="0"/>
              <a:t>high explosives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5054086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AFB721BC-E6AE-43C6-96D9-5DA4D987AC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5820" y="-244368"/>
            <a:ext cx="10364451" cy="1596177"/>
          </a:xfrm>
        </p:spPr>
        <p:txBody>
          <a:bodyPr/>
          <a:lstStyle/>
          <a:p>
            <a:r>
              <a:rPr lang="en-GB" dirty="0"/>
              <a:t>classification of explosives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CAD13D4-6DA1-4CE2-AB43-A86687922AF3}"/>
              </a:ext>
            </a:extLst>
          </p:cNvPr>
          <p:cNvSpPr txBox="1"/>
          <p:nvPr/>
        </p:nvSpPr>
        <p:spPr>
          <a:xfrm>
            <a:off x="8912180" y="1354946"/>
            <a:ext cx="3216652" cy="57554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1600" b="1" i="0" dirty="0">
                <a:effectLst/>
              </a:rPr>
              <a:t>High explosives – </a:t>
            </a:r>
            <a:r>
              <a:rPr lang="en-GB" sz="1600" i="0" dirty="0">
                <a:effectLst/>
              </a:rPr>
              <a:t>detonate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600" dirty="0"/>
              <a:t>Detonation – </a:t>
            </a:r>
            <a:r>
              <a:rPr lang="en-GB" sz="1600" dirty="0" err="1"/>
              <a:t>exteremaly</a:t>
            </a:r>
            <a:r>
              <a:rPr lang="en-GB" sz="1600" dirty="0"/>
              <a:t> fast oxidation reaction accompanied by shock wave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600" i="0" dirty="0">
                <a:effectLst/>
              </a:rPr>
              <a:t>Propagates at </a:t>
            </a:r>
            <a:r>
              <a:rPr lang="en-GB" sz="1600" b="0" i="0" dirty="0">
                <a:effectLst/>
              </a:rPr>
              <a:t>supersonic speed: </a:t>
            </a:r>
            <a:r>
              <a:rPr lang="en-GB" sz="1600" b="1" i="0" dirty="0">
                <a:effectLst/>
              </a:rPr>
              <a:t>3-9 Km/sec </a:t>
            </a:r>
            <a:endParaRPr lang="en-GB" sz="1600" b="0" i="0" dirty="0"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600" b="0" i="0" dirty="0">
                <a:effectLst/>
              </a:rPr>
              <a:t> used for mining, destruction, and military purposes.</a:t>
            </a:r>
          </a:p>
          <a:p>
            <a:pPr algn="l"/>
            <a:endParaRPr lang="en-GB" sz="1600" b="1" i="0" dirty="0">
              <a:effectLst/>
            </a:endParaRPr>
          </a:p>
          <a:p>
            <a:pPr algn="l"/>
            <a:r>
              <a:rPr lang="en-GB" sz="1600" b="1" i="0" dirty="0">
                <a:effectLst/>
              </a:rPr>
              <a:t>Primary high explosives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b="0" i="0" dirty="0">
                <a:effectLst/>
              </a:rPr>
              <a:t>extremely sensitive to mechanical shock, friction, and heat to which they respond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/>
              <a:t>Minimal activation energy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600" b="0" i="0" dirty="0">
                <a:effectLst/>
              </a:rPr>
              <a:t>Examples: mercury fulminate, lead </a:t>
            </a:r>
            <a:r>
              <a:rPr lang="en-GB" sz="1600" b="0" i="0" dirty="0" err="1">
                <a:effectLst/>
              </a:rPr>
              <a:t>azide</a:t>
            </a:r>
            <a:r>
              <a:rPr lang="en-GB" sz="1600" b="0" i="0" dirty="0">
                <a:effectLst/>
              </a:rPr>
              <a:t>, and lead styphnate.</a:t>
            </a:r>
          </a:p>
          <a:p>
            <a:pPr algn="l"/>
            <a:r>
              <a:rPr lang="en-GB" sz="1600" b="1" i="0" dirty="0">
                <a:effectLst/>
              </a:rPr>
              <a:t>Secondary explosives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600" b="0" i="0" dirty="0">
                <a:effectLst/>
              </a:rPr>
              <a:t>Less sensitive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600" dirty="0"/>
              <a:t>High activation energy</a:t>
            </a:r>
            <a:endParaRPr lang="en-GB" sz="1600" b="0" i="0" dirty="0"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600" dirty="0"/>
              <a:t>Require booster to detonate</a:t>
            </a:r>
            <a:endParaRPr lang="en-GB" sz="1600" b="0" i="0" dirty="0"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600" b="0" i="0" dirty="0">
                <a:effectLst/>
              </a:rPr>
              <a:t>Examples </a:t>
            </a:r>
            <a:r>
              <a:rPr lang="en-GB" sz="1600" b="1" i="0" dirty="0">
                <a:effectLst/>
              </a:rPr>
              <a:t>RDX, PETN, dynamite, TNT, ANFO.</a:t>
            </a:r>
            <a:endParaRPr lang="en-GB" sz="1600" b="0" i="0" dirty="0"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endParaRPr lang="en-GB" sz="1600" b="0" i="0" dirty="0">
              <a:effectLst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A454A1F-455A-4683-9089-43AEFD4100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0815" y="1305006"/>
            <a:ext cx="5541998" cy="3660676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BC455DA5-3F67-40F8-B6BA-73479B2DD2A2}"/>
              </a:ext>
            </a:extLst>
          </p:cNvPr>
          <p:cNvSpPr txBox="1"/>
          <p:nvPr/>
        </p:nvSpPr>
        <p:spPr>
          <a:xfrm>
            <a:off x="63168" y="1351809"/>
            <a:ext cx="3266021" cy="32932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1600" b="1" i="0" dirty="0">
                <a:effectLst/>
              </a:rPr>
              <a:t>Low explosives – </a:t>
            </a:r>
            <a:r>
              <a:rPr lang="en-GB" sz="1600" i="0" dirty="0">
                <a:effectLst/>
              </a:rPr>
              <a:t>deflagrate rather than detonate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600" b="0" i="0" dirty="0">
                <a:effectLst/>
              </a:rPr>
              <a:t>the rate of decomposition is less than the speed of sound (deflagration rate less than </a:t>
            </a:r>
            <a:r>
              <a:rPr lang="en-GB" sz="1600" b="1" i="0" dirty="0">
                <a:effectLst/>
              </a:rPr>
              <a:t>4000 m/sec).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600" i="0" dirty="0">
                <a:effectLst/>
              </a:rPr>
              <a:t>Low reaction velocity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600" dirty="0"/>
              <a:t>Burn on the surface</a:t>
            </a:r>
            <a:endParaRPr lang="en-GB" sz="1600" i="0" dirty="0"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600" dirty="0"/>
              <a:t>No water resistant, highly flammable, very sensitive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600" i="0" dirty="0">
                <a:effectLst/>
              </a:rPr>
              <a:t>Produce propelling or throwing action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600" b="0" i="0" dirty="0">
                <a:effectLst/>
              </a:rPr>
              <a:t>Examples: gunpowder, flash powder, pyrotechnics, smokeless powder, etc.</a:t>
            </a:r>
          </a:p>
        </p:txBody>
      </p:sp>
    </p:spTree>
    <p:extLst>
      <p:ext uri="{BB962C8B-B14F-4D97-AF65-F5344CB8AC3E}">
        <p14:creationId xmlns:p14="http://schemas.microsoft.com/office/powerpoint/2010/main" val="2726171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71D5A5-BBC7-4408-8607-DD29439721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0"/>
            <a:ext cx="10364451" cy="1596177"/>
          </a:xfrm>
        </p:spPr>
        <p:txBody>
          <a:bodyPr/>
          <a:lstStyle/>
          <a:p>
            <a:r>
              <a:rPr lang="en-GB" dirty="0"/>
              <a:t>Deflagration vs detonation</a:t>
            </a: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6C1ABD60-5753-459D-802A-210B8D4438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6728" y="1701210"/>
            <a:ext cx="6238543" cy="4829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24742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86369B-63F0-411E-967B-1D0A786AD0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0"/>
            <a:ext cx="10364451" cy="1596177"/>
          </a:xfrm>
        </p:spPr>
        <p:txBody>
          <a:bodyPr/>
          <a:lstStyle/>
          <a:p>
            <a:r>
              <a:rPr lang="en-GB" dirty="0"/>
              <a:t>Characteristics of explosives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6FD694-B076-4711-9800-37A1EB603E6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82886" y="1181562"/>
            <a:ext cx="10363826" cy="3424107"/>
          </a:xfrm>
        </p:spPr>
        <p:txBody>
          <a:bodyPr>
            <a:no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1800" b="1" i="1" dirty="0">
                <a:solidFill>
                  <a:srgbClr val="434343"/>
                </a:solidFill>
                <a:effectLst/>
              </a:rPr>
              <a:t>Decomposes fast to produce a large volume of gaseous products exothermically</a:t>
            </a:r>
            <a:r>
              <a:rPr lang="en-GB" sz="1800" b="0" i="0" dirty="0">
                <a:solidFill>
                  <a:srgbClr val="434343"/>
                </a:solidFill>
                <a:effectLst/>
              </a:rPr>
              <a:t>, so that effective increase in volume , due to heating effect, is very large.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800" b="1" i="1" dirty="0">
                <a:solidFill>
                  <a:srgbClr val="434343"/>
                </a:solidFill>
                <a:effectLst/>
              </a:rPr>
              <a:t>It should be cheap and stable under normal condition :</a:t>
            </a:r>
            <a:r>
              <a:rPr lang="en-GB" sz="1800" b="0" i="0" dirty="0">
                <a:solidFill>
                  <a:srgbClr val="434343"/>
                </a:solidFill>
                <a:effectLst/>
              </a:rPr>
              <a:t> Stability of an explosive is determined by it decomposition point by DTA.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800" b="1" i="1" dirty="0">
                <a:solidFill>
                  <a:srgbClr val="434343"/>
                </a:solidFill>
                <a:effectLst/>
              </a:rPr>
              <a:t>In general explosive must not be volatile , and hygroscopic and should be chemically </a:t>
            </a:r>
            <a:r>
              <a:rPr lang="en-GB" sz="1800" b="1" i="1" dirty="0">
                <a:solidFill>
                  <a:srgbClr val="434343"/>
                </a:solidFill>
              </a:rPr>
              <a:t>s</a:t>
            </a:r>
            <a:r>
              <a:rPr lang="en-GB" sz="1800" b="1" i="1" dirty="0">
                <a:solidFill>
                  <a:srgbClr val="434343"/>
                </a:solidFill>
                <a:effectLst/>
              </a:rPr>
              <a:t>table,</a:t>
            </a:r>
            <a:r>
              <a:rPr lang="en-GB" sz="1800" b="0" i="0" dirty="0">
                <a:solidFill>
                  <a:srgbClr val="434343"/>
                </a:solidFill>
                <a:effectLst/>
              </a:rPr>
              <a:t> i.e. should not react with the container material to form shock sensitive salt.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800" b="1" i="1" dirty="0">
                <a:solidFill>
                  <a:srgbClr val="434343"/>
                </a:solidFill>
                <a:effectLst/>
              </a:rPr>
              <a:t>It must have at least one chemical bond that can be easily broken</a:t>
            </a:r>
            <a:r>
              <a:rPr lang="en-GB" sz="1800" b="0" i="0" dirty="0">
                <a:solidFill>
                  <a:srgbClr val="434343"/>
                </a:solidFill>
                <a:effectLst/>
              </a:rPr>
              <a:t>: In other words ,it’s molecule should have low energy of dissociation. Usually , explosive molecules contain N–N , N–O , N–Cl , and O–Cl bonds.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800" b="1" i="1" dirty="0">
                <a:solidFill>
                  <a:srgbClr val="434343"/>
                </a:solidFill>
                <a:effectLst/>
              </a:rPr>
              <a:t>It’s should have a positive ” Oxygen – balance “</a:t>
            </a:r>
            <a:r>
              <a:rPr lang="en-GB" sz="1800" b="0" i="0" dirty="0">
                <a:solidFill>
                  <a:srgbClr val="434343"/>
                </a:solidFill>
                <a:effectLst/>
              </a:rPr>
              <a:t> : The oxygen balance indicates the oxygen contained in the molecules ,which can be utilized to oxidize the C and H to CO and H2O respectively. Usually , Oxygen -balance is expressed as a percentage surplus or deficiency of oxygen by weight. Consider the oxidation a molecule </a:t>
            </a:r>
            <a:r>
              <a:rPr lang="en-GB" sz="1800" b="0" i="0" dirty="0" err="1">
                <a:solidFill>
                  <a:srgbClr val="434343"/>
                </a:solidFill>
                <a:effectLst/>
              </a:rPr>
              <a:t>CxHyOz</a:t>
            </a:r>
            <a:endParaRPr lang="en-GB" sz="1800" b="0" i="0" dirty="0">
              <a:solidFill>
                <a:srgbClr val="434343"/>
              </a:solidFill>
              <a:effectLst/>
            </a:endParaRPr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0700628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46F2B05-D14A-46C1-B94D-81BAFA34CA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5A2C8CA-CAEA-42C5-A62C-41EAB21C4B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7468" y="1680057"/>
            <a:ext cx="3840815" cy="349788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DC21F734-A85A-4FEA-8CB8-6C72B8195C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EF0009-1DAE-4226-9577-11405371C40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23717" y="1596177"/>
            <a:ext cx="7877283" cy="3847444"/>
          </a:xfrm>
        </p:spPr>
        <p:txBody>
          <a:bodyPr>
            <a:noAutofit/>
          </a:bodyPr>
          <a:lstStyle/>
          <a:p>
            <a:pPr>
              <a:lnSpc>
                <a:spcPct val="110000"/>
              </a:lnSpc>
            </a:pPr>
            <a:r>
              <a:rPr lang="en-GB" b="0" i="0" dirty="0">
                <a:effectLst/>
              </a:rPr>
              <a:t>Detonation is a process of </a:t>
            </a:r>
            <a:r>
              <a:rPr lang="en-GB" b="1" i="0" dirty="0">
                <a:effectLst/>
              </a:rPr>
              <a:t>supersonic combustion </a:t>
            </a:r>
            <a:r>
              <a:rPr lang="en-GB" b="0" i="0" dirty="0">
                <a:effectLst/>
              </a:rPr>
              <a:t>in which a shock wave is propagated forward owing to energy release in a reaction zone behind it. </a:t>
            </a:r>
          </a:p>
          <a:p>
            <a:pPr>
              <a:lnSpc>
                <a:spcPct val="110000"/>
              </a:lnSpc>
            </a:pPr>
            <a:r>
              <a:rPr lang="en-US" altLang="en-US" cap="none" dirty="0">
                <a:cs typeface="Arial" panose="020B0604020202020204" pitchFamily="34" charset="0"/>
              </a:rPr>
              <a:t>THERE ARE THREE BASIC CONDITIONS THAT MUST BE SATISFIED FOR A FIRE OR EXPLOSION TO OCCUR:</a:t>
            </a:r>
            <a:endParaRPr lang="en-US" altLang="en-US" cap="none" dirty="0"/>
          </a:p>
          <a:p>
            <a:pPr marL="457200" lvl="1" indent="0" eaLnBrk="0" fontAlgn="base" hangingPunct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Char char="•"/>
            </a:pPr>
            <a:r>
              <a:rPr lang="en-US" altLang="en-US" sz="2000" cap="none" dirty="0">
                <a:cs typeface="Arial" panose="020B0604020202020204" pitchFamily="34" charset="0"/>
              </a:rPr>
              <a:t>FIRST, A FLAMMABLE LIQUID, VAPOR OR COMBUSTIBLE DUST MUST BE PRESENT IN SUFFICIENT QUANTITY. </a:t>
            </a:r>
            <a:r>
              <a:rPr lang="en-US" altLang="en-US" sz="2800" b="1" cap="none" dirty="0">
                <a:solidFill>
                  <a:srgbClr val="FF0000"/>
                </a:solidFill>
                <a:cs typeface="Arial" panose="020B0604020202020204" pitchFamily="34" charset="0"/>
              </a:rPr>
              <a:t>fuel</a:t>
            </a:r>
          </a:p>
          <a:p>
            <a:pPr marL="457200" lvl="1" indent="0" eaLnBrk="0" fontAlgn="base" hangingPunct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Char char="•"/>
            </a:pPr>
            <a:r>
              <a:rPr lang="en-US" altLang="en-US" sz="2000" cap="none" dirty="0">
                <a:cs typeface="Arial" panose="020B0604020202020204" pitchFamily="34" charset="0"/>
              </a:rPr>
              <a:t>SECOND, THE FLAMMABLE LIQUID, VAPOR OR COMBUSTIBLE DUST MUST BE MIXED WITH AIR OR OXYGEN IN THE PROPORTIONS REQUIRED TO PRODUCE AN EXPLOSIVE MIXTURE. </a:t>
            </a:r>
            <a:r>
              <a:rPr lang="en-US" altLang="en-US" sz="2800" b="1" cap="none" dirty="0" err="1">
                <a:solidFill>
                  <a:srgbClr val="0070C0"/>
                </a:solidFill>
                <a:cs typeface="Arial" panose="020B0604020202020204" pitchFamily="34" charset="0"/>
              </a:rPr>
              <a:t>oxidiser</a:t>
            </a:r>
            <a:endParaRPr lang="en-US" altLang="en-US" sz="2800" b="1" cap="none" dirty="0">
              <a:solidFill>
                <a:srgbClr val="0070C0"/>
              </a:solidFill>
              <a:cs typeface="Arial" panose="020B0604020202020204" pitchFamily="34" charset="0"/>
            </a:endParaRPr>
          </a:p>
          <a:p>
            <a:pPr marL="457200" lvl="1" indent="0" eaLnBrk="0" fontAlgn="base" hangingPunct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Char char="•"/>
            </a:pPr>
            <a:r>
              <a:rPr lang="en-US" altLang="en-US" sz="2000" cap="none" dirty="0">
                <a:cs typeface="Arial" panose="020B0604020202020204" pitchFamily="34" charset="0"/>
              </a:rPr>
              <a:t>FINALLY, A SOURCE OF ENERGY (ARCS OR SPARKS, HIGH SURFACE TEMPERATURES OR ELECTRICAL EQUIPMENT FAILURE) MUST BE APPLIED TO THE EXPLOSIVE MIXTURE. </a:t>
            </a:r>
            <a:r>
              <a:rPr lang="en-US" altLang="en-US" sz="2800" b="1" cap="none" dirty="0">
                <a:solidFill>
                  <a:srgbClr val="00B050"/>
                </a:solidFill>
                <a:cs typeface="Arial" panose="020B0604020202020204" pitchFamily="34" charset="0"/>
              </a:rPr>
              <a:t>igniter</a:t>
            </a:r>
          </a:p>
          <a:p>
            <a:pPr>
              <a:lnSpc>
                <a:spcPct val="110000"/>
              </a:lnSpc>
            </a:pPr>
            <a:endParaRPr lang="en-GB" b="0" i="0" dirty="0">
              <a:effectLst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F8FFB6-8E61-4DA2-BEAF-267272685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803" y="0"/>
            <a:ext cx="9030917" cy="1596177"/>
          </a:xfrm>
        </p:spPr>
        <p:txBody>
          <a:bodyPr>
            <a:normAutofit/>
          </a:bodyPr>
          <a:lstStyle/>
          <a:p>
            <a:r>
              <a:rPr lang="en-GB" dirty="0"/>
              <a:t>Main ingredients in Explosives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640601A-79CA-41DA-B71B-01941CB84779}"/>
              </a:ext>
            </a:extLst>
          </p:cNvPr>
          <p:cNvSpPr/>
          <p:nvPr/>
        </p:nvSpPr>
        <p:spPr>
          <a:xfrm>
            <a:off x="9579935" y="4704907"/>
            <a:ext cx="1291856" cy="430619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B9EE357-B887-4B17-BCB0-03A052C7A787}"/>
              </a:ext>
            </a:extLst>
          </p:cNvPr>
          <p:cNvSpPr/>
          <p:nvPr/>
        </p:nvSpPr>
        <p:spPr>
          <a:xfrm rot="18005293">
            <a:off x="8186776" y="3148212"/>
            <a:ext cx="2104033" cy="430619"/>
          </a:xfrm>
          <a:prstGeom prst="rect">
            <a:avLst/>
          </a:pr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3147568-B978-4C20-B7E9-343942742ECC}"/>
              </a:ext>
            </a:extLst>
          </p:cNvPr>
          <p:cNvSpPr/>
          <p:nvPr/>
        </p:nvSpPr>
        <p:spPr>
          <a:xfrm rot="3638219">
            <a:off x="10392842" y="3200305"/>
            <a:ext cx="1411124" cy="430619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37486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394328-6C33-4246-BAF9-DF8F6FBB0F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5190" y="-3067"/>
            <a:ext cx="10364451" cy="1047121"/>
          </a:xfrm>
        </p:spPr>
        <p:txBody>
          <a:bodyPr/>
          <a:lstStyle/>
          <a:p>
            <a:r>
              <a:rPr lang="en-GB" dirty="0"/>
              <a:t>oxidisers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15FBA7-6A83-470D-914B-5858E4D7D8B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6269" y="807481"/>
            <a:ext cx="9285069" cy="4510724"/>
          </a:xfrm>
        </p:spPr>
        <p:txBody>
          <a:bodyPr>
            <a:noAutofit/>
          </a:bodyPr>
          <a:lstStyle/>
          <a:p>
            <a:pPr eaLnBrk="0" fontAlgn="base" hangingPunct="0">
              <a:spcBef>
                <a:spcPts val="600"/>
              </a:spcBef>
              <a:spcAft>
                <a:spcPts val="600"/>
              </a:spcAft>
              <a:buClrTx/>
            </a:pPr>
            <a:r>
              <a:rPr lang="en-US" altLang="en-US" cap="none" dirty="0">
                <a:solidFill>
                  <a:srgbClr val="333333"/>
                </a:solidFill>
              </a:rPr>
              <a:t>Oxidizers can be solids, liquids, or gases that react readily with organic material (fuel) with no energy input to produce an energetic material. </a:t>
            </a:r>
          </a:p>
          <a:p>
            <a:pPr eaLnBrk="0" fontAlgn="base" hangingPunct="0">
              <a:spcBef>
                <a:spcPts val="600"/>
              </a:spcBef>
              <a:spcAft>
                <a:spcPts val="600"/>
              </a:spcAft>
              <a:buClrTx/>
            </a:pPr>
            <a:r>
              <a:rPr lang="en-US" altLang="en-US" cap="none" dirty="0">
                <a:solidFill>
                  <a:srgbClr val="333333"/>
                </a:solidFill>
              </a:rPr>
              <a:t>They are not necessarily combustible, but can intensify combustion and increase the flammable range for chemicals, so they ignite more readily.</a:t>
            </a:r>
          </a:p>
          <a:p>
            <a:pPr eaLnBrk="0" fontAlgn="base" hangingPunct="0">
              <a:spcBef>
                <a:spcPts val="600"/>
              </a:spcBef>
              <a:spcAft>
                <a:spcPts val="600"/>
              </a:spcAft>
              <a:buClrTx/>
            </a:pPr>
            <a:r>
              <a:rPr lang="en-GB" cap="none" dirty="0">
                <a:ea typeface="DengXian" panose="02010600030101010101" pitchFamily="2" charset="-122"/>
                <a:cs typeface="Arial" panose="020B0604020202020204" pitchFamily="34" charset="0"/>
              </a:rPr>
              <a:t>They provide the source of oxygen needed for an explosion, making the detonation independent from atmospheric oxygen. 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cap="none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The more oxygen bound in the explosive structure, the better the energetic effect.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US" altLang="en-US" cap="none" dirty="0">
                <a:solidFill>
                  <a:srgbClr val="333333"/>
                </a:solidFill>
              </a:rPr>
              <a:t>Oxidizers are often recognized by a pictogram (ring on fire) or by a yellow band  on the container’s label. 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US" altLang="en-US" cap="none" dirty="0">
                <a:solidFill>
                  <a:srgbClr val="333333"/>
                </a:solidFill>
              </a:rPr>
              <a:t>It is important to be able to identify oxidizers based on their chemical name or by reading the safety data sheet as oxidizers are a severe fire hazard.</a:t>
            </a:r>
          </a:p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US" altLang="en-US" cap="none" dirty="0">
                <a:solidFill>
                  <a:srgbClr val="333333"/>
                </a:solidFill>
              </a:rPr>
              <a:t>The KClO</a:t>
            </a:r>
            <a:r>
              <a:rPr lang="en-US" altLang="en-US" cap="none" baseline="-25000" dirty="0">
                <a:solidFill>
                  <a:srgbClr val="333333"/>
                </a:solidFill>
              </a:rPr>
              <a:t>3</a:t>
            </a:r>
            <a:r>
              <a:rPr lang="en-US" altLang="en-US" cap="none" dirty="0">
                <a:solidFill>
                  <a:srgbClr val="333333"/>
                </a:solidFill>
              </a:rPr>
              <a:t> and sugar shows the energetic reaction between an oxidizer and organic compound. </a:t>
            </a:r>
            <a:r>
              <a:rPr lang="en-GB" sz="1200" dirty="0">
                <a:hlinkClick r:id="rId2"/>
              </a:rPr>
              <a:t>(89) Candy Corn vs. Potassium Chlorate - YouTube</a:t>
            </a:r>
            <a:endParaRPr lang="en-US" altLang="en-US" sz="1200" cap="none" dirty="0"/>
          </a:p>
          <a:p>
            <a:endParaRPr lang="en-GB" dirty="0"/>
          </a:p>
        </p:txBody>
      </p:sp>
      <p:pic>
        <p:nvPicPr>
          <p:cNvPr id="2051" name="Picture 3">
            <a:extLst>
              <a:ext uri="{FF2B5EF4-FFF2-40B4-BE49-F238E27FC236}">
                <a16:creationId xmlns:a16="http://schemas.microsoft.com/office/drawing/2014/main" id="{301FC68E-8897-41A0-B60E-F516D6D036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30989" y="3345732"/>
            <a:ext cx="1762125" cy="3248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>
            <a:extLst>
              <a:ext uri="{FF2B5EF4-FFF2-40B4-BE49-F238E27FC236}">
                <a16:creationId xmlns:a16="http://schemas.microsoft.com/office/drawing/2014/main" id="{FDBB32C4-B2AC-41AA-810C-EDCC4E1695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90891" y="643089"/>
            <a:ext cx="2438400" cy="2438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786836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FE7B88-F91C-498D-8726-10E6C2C5DC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149" y="0"/>
            <a:ext cx="10364451" cy="866553"/>
          </a:xfrm>
        </p:spPr>
        <p:txBody>
          <a:bodyPr/>
          <a:lstStyle/>
          <a:p>
            <a:r>
              <a:rPr lang="en-GB" dirty="0"/>
              <a:t>Good oxidisers should…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361B62-B2A2-4DE2-BE39-55FC4373E9C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40104" y="1461978"/>
            <a:ext cx="10713449" cy="3659371"/>
          </a:xfrm>
        </p:spPr>
        <p:txBody>
          <a:bodyPr>
            <a:noAutofit/>
          </a:bodyPr>
          <a:lstStyle/>
          <a:p>
            <a:pPr lvl="1"/>
            <a:r>
              <a:rPr lang="en-GB" sz="22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Not be flammable by its own requiring a fuel to initiate the process. </a:t>
            </a:r>
          </a:p>
          <a:p>
            <a:pPr lvl="1"/>
            <a:r>
              <a:rPr lang="en-GB" sz="22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Be oxygen-rich, preferably ionic solids that decompose at moderate to high temperatures, releasing oxygen gas in the process. </a:t>
            </a:r>
          </a:p>
          <a:p>
            <a:pPr lvl="1"/>
            <a:r>
              <a:rPr lang="en-GB" sz="22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Be readily available, in reasonably pure form, in an appropriate particle size and at reasonable cost. </a:t>
            </a:r>
          </a:p>
          <a:p>
            <a:pPr lvl="1"/>
            <a:r>
              <a:rPr lang="en-GB" sz="2200" dirty="0">
                <a:ea typeface="DengXian" panose="02010600030101010101" pitchFamily="2" charset="-122"/>
                <a:cs typeface="Arial" panose="020B0604020202020204" pitchFamily="34" charset="0"/>
              </a:rPr>
              <a:t>Have good oxygen balance.</a:t>
            </a:r>
            <a:endParaRPr lang="en-GB" sz="2200" dirty="0"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39481566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D099F8-59FE-4271-8F95-ABBB093B57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0"/>
            <a:ext cx="10364451" cy="1596177"/>
          </a:xfrm>
        </p:spPr>
        <p:txBody>
          <a:bodyPr/>
          <a:lstStyle/>
          <a:p>
            <a:r>
              <a:rPr lang="en-GB" dirty="0"/>
              <a:t>oxidisers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00E341-F874-4CB8-86B0-B5CA1AB6D3E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025416" y="1596177"/>
            <a:ext cx="10363826" cy="3424107"/>
          </a:xfrm>
        </p:spPr>
        <p:txBody>
          <a:bodyPr/>
          <a:lstStyle/>
          <a:p>
            <a:r>
              <a:rPr lang="en-GB" sz="20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Group of nitrates (salts and esters of nitric acid); </a:t>
            </a:r>
          </a:p>
          <a:p>
            <a:r>
              <a:rPr lang="en-GB" sz="20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Group of chlorates (salts of chloric acid); </a:t>
            </a:r>
          </a:p>
          <a:p>
            <a:r>
              <a:rPr lang="en-GB" sz="20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Group of perchlorates (salts of perchloric acid);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72767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87CA89-54AD-4B9A-93CD-6C61811B81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262" y="0"/>
            <a:ext cx="10364451" cy="824023"/>
          </a:xfrm>
        </p:spPr>
        <p:txBody>
          <a:bodyPr/>
          <a:lstStyle/>
          <a:p>
            <a:r>
              <a:rPr lang="en-GB" dirty="0"/>
              <a:t>fuels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655BAA-AF62-429B-B10C-952B93E17D4E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275821" y="867902"/>
            <a:ext cx="10363826" cy="3424107"/>
          </a:xfrm>
        </p:spPr>
        <p:txBody>
          <a:bodyPr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Fuels can be solid, liquid or gaseous and contain carbon, hydrogen, nitrogen or chemical compounds including one or more of these chemicals.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inorganic substances and metals can be used as fuels. 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CHEMICAL BEHAVIOUR OF FUELS: </a:t>
            </a:r>
          </a:p>
          <a:p>
            <a:pPr lvl="1"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Can be flammable; </a:t>
            </a:r>
          </a:p>
          <a:p>
            <a:pPr lvl="1"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Can significantly increase / promote an existing fire; </a:t>
            </a:r>
          </a:p>
          <a:p>
            <a:pPr lvl="1"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Can increase the risk of fire when in contact with oxidisers, strong acids and metals; and / or </a:t>
            </a:r>
          </a:p>
          <a:p>
            <a:pPr lvl="1"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Can react so violently with oxidisers, strong acids and metals, that they ignite, sometimes without the need for an additional ignition source.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65696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9AE003-B58F-4675-8F06-F4676BEFAF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Mixing explosives to achieve optimum </a:t>
            </a:r>
            <a:r>
              <a:rPr lang="en-GB" dirty="0" err="1"/>
              <a:t>ob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4EA4B7-2427-47BD-8AE8-989FC9D15B54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err="1"/>
              <a:t>Amatols</a:t>
            </a:r>
            <a:r>
              <a:rPr lang="en-GB" dirty="0"/>
              <a:t> = mixture of NH</a:t>
            </a:r>
            <a:r>
              <a:rPr lang="en-GB" baseline="-25000" dirty="0"/>
              <a:t>4</a:t>
            </a:r>
            <a:r>
              <a:rPr lang="en-GB" dirty="0"/>
              <a:t>NO</a:t>
            </a:r>
            <a:r>
              <a:rPr lang="en-GB" baseline="-25000" dirty="0"/>
              <a:t>3</a:t>
            </a:r>
            <a:r>
              <a:rPr lang="en-GB" dirty="0"/>
              <a:t> and TNT</a:t>
            </a:r>
          </a:p>
          <a:p>
            <a:r>
              <a:rPr lang="en-GB" dirty="0" err="1"/>
              <a:t>Anfo</a:t>
            </a:r>
            <a:r>
              <a:rPr lang="en-GB" dirty="0"/>
              <a:t> = mixture of NH</a:t>
            </a:r>
            <a:r>
              <a:rPr lang="en-GB" baseline="-25000" dirty="0"/>
              <a:t>4</a:t>
            </a:r>
            <a:r>
              <a:rPr lang="en-GB" dirty="0"/>
              <a:t>NO</a:t>
            </a:r>
            <a:r>
              <a:rPr lang="en-GB" baseline="-25000" dirty="0"/>
              <a:t>3</a:t>
            </a:r>
            <a:r>
              <a:rPr lang="en-GB" dirty="0"/>
              <a:t> and fuel oil</a:t>
            </a:r>
          </a:p>
        </p:txBody>
      </p:sp>
    </p:spTree>
    <p:extLst>
      <p:ext uri="{BB962C8B-B14F-4D97-AF65-F5344CB8AC3E}">
        <p14:creationId xmlns:p14="http://schemas.microsoft.com/office/powerpoint/2010/main" val="4213362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C4460E-D78E-4134-84A4-CC500DE10B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0C97BFB-7BB2-4F9A-90B5-FA768956BF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1222237"/>
            <a:ext cx="5136355" cy="342423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464877E2-B8D0-4502-BC96-D499824A1D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1533" y="3506934"/>
            <a:ext cx="5135526" cy="3423684"/>
          </a:xfrm>
          <a:prstGeom prst="rect">
            <a:avLst/>
          </a:prstGeom>
        </p:spPr>
      </p:pic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8E86E9D8-9855-46BF-9947-E6DF1CABA7CF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9908154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0</TotalTime>
  <Words>979</Words>
  <Application>Microsoft Office PowerPoint</Application>
  <PresentationFormat>Widescreen</PresentationFormat>
  <Paragraphs>72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Tw Cen MT</vt:lpstr>
      <vt:lpstr>Droplet</vt:lpstr>
      <vt:lpstr>Explosive materials</vt:lpstr>
      <vt:lpstr>What is an explosive?</vt:lpstr>
      <vt:lpstr>classification of explosives</vt:lpstr>
      <vt:lpstr>Deflagration vs detonation</vt:lpstr>
      <vt:lpstr>Characteristics of explosives</vt:lpstr>
      <vt:lpstr>Main ingredients in Explosives</vt:lpstr>
      <vt:lpstr>oxidisers</vt:lpstr>
      <vt:lpstr>Good oxidisers should…</vt:lpstr>
      <vt:lpstr>oxidisers</vt:lpstr>
      <vt:lpstr>fuels</vt:lpstr>
      <vt:lpstr>Mixing explosives to achieve optimum ob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Explosive materials</dc:title>
  <dc:creator>Ewa Kazimierska</dc:creator>
  <cp:lastModifiedBy>Ewa Kazimierska</cp:lastModifiedBy>
  <cp:revision>2</cp:revision>
  <dcterms:created xsi:type="dcterms:W3CDTF">2023-10-20T09:04:31Z</dcterms:created>
  <dcterms:modified xsi:type="dcterms:W3CDTF">2023-11-10T08:44:26Z</dcterms:modified>
</cp:coreProperties>
</file>