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wdp" ContentType="image/vnd.ms-photo"/>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63" r:id="rId4"/>
    <p:sldId id="262" r:id="rId5"/>
    <p:sldId id="258" r:id="rId6"/>
    <p:sldId id="264" r:id="rId7"/>
    <p:sldId id="261" r:id="rId8"/>
    <p:sldId id="259" r:id="rId9"/>
    <p:sldId id="260" r:id="rId10"/>
    <p:sldId id="277" r:id="rId11"/>
    <p:sldId id="275" r:id="rId12"/>
    <p:sldId id="276" r:id="rId13"/>
    <p:sldId id="274" r:id="rId14"/>
    <p:sldId id="269" r:id="rId15"/>
    <p:sldId id="265" r:id="rId16"/>
    <p:sldId id="273" r:id="rId17"/>
    <p:sldId id="268" r:id="rId18"/>
    <p:sldId id="270" r:id="rId19"/>
    <p:sldId id="267" r:id="rId20"/>
    <p:sldId id="266" r:id="rId21"/>
    <p:sldId id="272" r:id="rId22"/>
    <p:sldId id="278" r:id="rId23"/>
    <p:sldId id="279" r:id="rId24"/>
    <p:sldId id="27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2" d="100"/>
          <a:sy n="92" d="100"/>
        </p:scale>
        <p:origin x="-408" y="-96"/>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8" d="100"/>
          <a:sy n="78" d="100"/>
        </p:scale>
        <p:origin x="-2880" y="-11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CB01C6E-A900-664F-A7B2-11F7044D77C0}" type="datetimeFigureOut">
              <a:rPr lang="en-US" smtClean="0"/>
              <a:t>29/06/24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125D68-64F0-5646-9055-2E349C3E01F8}" type="slidenum">
              <a:rPr lang="en-US" smtClean="0"/>
              <a:t>‹#›</a:t>
            </a:fld>
            <a:endParaRPr lang="en-US"/>
          </a:p>
        </p:txBody>
      </p:sp>
    </p:spTree>
    <p:extLst>
      <p:ext uri="{BB962C8B-B14F-4D97-AF65-F5344CB8AC3E}">
        <p14:creationId xmlns:p14="http://schemas.microsoft.com/office/powerpoint/2010/main" val="412094124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B125D68-64F0-5646-9055-2E349C3E01F8}" type="slidenum">
              <a:rPr lang="en-US" smtClean="0"/>
              <a:t>1</a:t>
            </a:fld>
            <a:endParaRPr lang="en-US"/>
          </a:p>
        </p:txBody>
      </p:sp>
    </p:spTree>
    <p:extLst>
      <p:ext uri="{BB962C8B-B14F-4D97-AF65-F5344CB8AC3E}">
        <p14:creationId xmlns:p14="http://schemas.microsoft.com/office/powerpoint/2010/main" val="1911949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B125D68-64F0-5646-9055-2E349C3E01F8}" type="slidenum">
              <a:rPr lang="en-US" smtClean="0"/>
              <a:t>13</a:t>
            </a:fld>
            <a:endParaRPr lang="en-US"/>
          </a:p>
        </p:txBody>
      </p:sp>
    </p:spTree>
    <p:extLst>
      <p:ext uri="{BB962C8B-B14F-4D97-AF65-F5344CB8AC3E}">
        <p14:creationId xmlns:p14="http://schemas.microsoft.com/office/powerpoint/2010/main" val="3335709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B125D68-64F0-5646-9055-2E349C3E01F8}" type="slidenum">
              <a:rPr lang="en-US" smtClean="0"/>
              <a:t>16</a:t>
            </a:fld>
            <a:endParaRPr lang="en-US"/>
          </a:p>
        </p:txBody>
      </p:sp>
    </p:spTree>
    <p:extLst>
      <p:ext uri="{BB962C8B-B14F-4D97-AF65-F5344CB8AC3E}">
        <p14:creationId xmlns:p14="http://schemas.microsoft.com/office/powerpoint/2010/main" val="1975993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B125D68-64F0-5646-9055-2E349C3E01F8}" type="slidenum">
              <a:rPr lang="en-US" smtClean="0"/>
              <a:t>21</a:t>
            </a:fld>
            <a:endParaRPr lang="en-US"/>
          </a:p>
        </p:txBody>
      </p:sp>
    </p:spTree>
    <p:extLst>
      <p:ext uri="{BB962C8B-B14F-4D97-AF65-F5344CB8AC3E}">
        <p14:creationId xmlns:p14="http://schemas.microsoft.com/office/powerpoint/2010/main" val="1320466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p:cNvGrpSpPr/>
          <p:nvPr/>
        </p:nvGrpSpPr>
        <p:grpSpPr>
          <a:xfrm>
            <a:off x="486873" y="411480"/>
            <a:ext cx="8170254" cy="6035040"/>
            <a:chOff x="486873" y="411480"/>
            <a:chExt cx="8170254" cy="6035040"/>
          </a:xfrm>
        </p:grpSpPr>
        <p:sp>
          <p:nvSpPr>
            <p:cNvPr id="8" name="Rectangle 7"/>
            <p:cNvSpPr/>
            <p:nvPr/>
          </p:nvSpPr>
          <p:spPr>
            <a:xfrm>
              <a:off x="486873" y="411480"/>
              <a:ext cx="8170254" cy="6035040"/>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Rectangle 13"/>
            <p:cNvSpPr>
              <a:spLocks/>
            </p:cNvSpPr>
            <p:nvPr/>
          </p:nvSpPr>
          <p:spPr>
            <a:xfrm>
              <a:off x="562843" y="475488"/>
              <a:ext cx="7982712" cy="5888736"/>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5" name="Straight Connector 14"/>
            <p:cNvCxnSpPr/>
            <p:nvPr/>
          </p:nvCxnSpPr>
          <p:spPr>
            <a:xfrm>
              <a:off x="562842" y="6133646"/>
              <a:ext cx="7982712" cy="1472"/>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7" name="Rectangle 16"/>
            <p:cNvSpPr/>
            <p:nvPr/>
          </p:nvSpPr>
          <p:spPr>
            <a:xfrm>
              <a:off x="562843" y="457200"/>
              <a:ext cx="7982712" cy="25786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914400" y="1123950"/>
            <a:ext cx="7342188" cy="1924050"/>
          </a:xfrm>
        </p:spPr>
        <p:txBody>
          <a:bodyPr anchor="b" anchorCtr="0">
            <a:noAutofit/>
          </a:bodyPr>
          <a:lstStyle>
            <a:lvl1pPr>
              <a:defRPr sz="5400" kern="1200">
                <a:solidFill>
                  <a:schemeClr val="tx1">
                    <a:lumMod val="75000"/>
                    <a:lumOff val="25000"/>
                  </a:schemeClr>
                </a:solidFill>
                <a:latin typeface="+mj-lt"/>
                <a:ea typeface="+mj-ea"/>
                <a:cs typeface="+mj-cs"/>
              </a:defRPr>
            </a:lvl1pPr>
          </a:lstStyle>
          <a:p>
            <a:r>
              <a:rPr lang="en-US" dirty="0" smtClean="0"/>
              <a:t>Click to edit Master title style</a:t>
            </a:r>
            <a:endParaRPr dirty="0"/>
          </a:p>
        </p:txBody>
      </p:sp>
      <p:sp>
        <p:nvSpPr>
          <p:cNvPr id="3" name="Subtitle 2"/>
          <p:cNvSpPr>
            <a:spLocks noGrp="1"/>
          </p:cNvSpPr>
          <p:nvPr>
            <p:ph type="subTitle" idx="1"/>
          </p:nvPr>
        </p:nvSpPr>
        <p:spPr>
          <a:xfrm>
            <a:off x="914400" y="3429000"/>
            <a:ext cx="7342188" cy="1752600"/>
          </a:xfrm>
        </p:spPr>
        <p:txBody>
          <a:bodyPr vert="horz" lIns="91440" tIns="45720" rIns="91440" bIns="45720" rtlCol="0">
            <a:normAutofit/>
          </a:bodyPr>
          <a:lstStyle>
            <a:lvl1pPr marL="0" indent="0" algn="ctr" defTabSz="914400" rtl="0" eaLnBrk="1" latinLnBrk="0" hangingPunct="1">
              <a:spcBef>
                <a:spcPts val="300"/>
              </a:spcBef>
              <a:buClr>
                <a:schemeClr val="tx1">
                  <a:lumMod val="75000"/>
                  <a:lumOff val="25000"/>
                </a:schemeClr>
              </a:buClr>
              <a:buFont typeface="Arial" pitchFamily="34" charset="0"/>
              <a:buNone/>
              <a:defRPr sz="2000" kern="1200">
                <a:solidFill>
                  <a:schemeClr val="tx1">
                    <a:lumMod val="75000"/>
                    <a:lumOff val="2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a:xfrm>
            <a:off x="573741" y="6122894"/>
            <a:ext cx="2133600" cy="259317"/>
          </a:xfrm>
        </p:spPr>
        <p:txBody>
          <a:bodyPr/>
          <a:lstStyle/>
          <a:p>
            <a:fld id="{7D290233-0DD1-4A80-BB1E-9ADC3556DBB6}" type="datetimeFigureOut">
              <a:rPr lang="en-US" smtClean="0"/>
              <a:t>29/06/24</a:t>
            </a:fld>
            <a:endParaRPr lang="en-US" dirty="0"/>
          </a:p>
        </p:txBody>
      </p:sp>
      <p:sp>
        <p:nvSpPr>
          <p:cNvPr id="5" name="Footer Placeholder 4"/>
          <p:cNvSpPr>
            <a:spLocks noGrp="1"/>
          </p:cNvSpPr>
          <p:nvPr>
            <p:ph type="ftr" sz="quarter" idx="11"/>
          </p:nvPr>
        </p:nvSpPr>
        <p:spPr>
          <a:xfrm>
            <a:off x="5638800" y="6122894"/>
            <a:ext cx="2895600" cy="257810"/>
          </a:xfrm>
        </p:spPr>
        <p:txBody>
          <a:bodyPr/>
          <a:lstStyle/>
          <a:p>
            <a:endParaRPr lang="en-US" dirty="0"/>
          </a:p>
        </p:txBody>
      </p:sp>
      <p:sp>
        <p:nvSpPr>
          <p:cNvPr id="6" name="Slide Number Placeholder 5"/>
          <p:cNvSpPr>
            <a:spLocks noGrp="1"/>
          </p:cNvSpPr>
          <p:nvPr>
            <p:ph type="sldNum" sz="quarter" idx="12"/>
          </p:nvPr>
        </p:nvSpPr>
        <p:spPr>
          <a:xfrm>
            <a:off x="4191000" y="6122894"/>
            <a:ext cx="762000" cy="271463"/>
          </a:xfrm>
        </p:spPr>
        <p:txBody>
          <a:bodyPr/>
          <a:lstStyle/>
          <a:p>
            <a:fld id="{CFE4BAC9-6D41-4691-9299-18EF07EF0177}"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9" name="Group 8"/>
          <p:cNvGrpSpPr/>
          <p:nvPr/>
        </p:nvGrpSpPr>
        <p:grpSpPr>
          <a:xfrm>
            <a:off x="182880" y="173699"/>
            <a:ext cx="8778240" cy="6510602"/>
            <a:chOff x="182880" y="173699"/>
            <a:chExt cx="8778240" cy="6510602"/>
          </a:xfrm>
        </p:grpSpPr>
        <p:sp>
          <p:nvSpPr>
            <p:cNvPr id="13" name="Rectangle 12"/>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8" name="Group 10"/>
            <p:cNvGrpSpPr/>
            <p:nvPr/>
          </p:nvGrpSpPr>
          <p:grpSpPr>
            <a:xfrm>
              <a:off x="256032" y="237744"/>
              <a:ext cx="8622792" cy="6364224"/>
              <a:chOff x="247157" y="247430"/>
              <a:chExt cx="8622792" cy="6364224"/>
            </a:xfrm>
          </p:grpSpPr>
          <p:sp>
            <p:nvSpPr>
              <p:cNvPr id="19" name="Rectangle 18"/>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0" name="Straight Connector 19"/>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1" name="Rectangle 20"/>
              <p:cNvSpPr/>
              <p:nvPr/>
            </p:nvSpPr>
            <p:spPr>
              <a:xfrm>
                <a:off x="247157" y="1612392"/>
                <a:ext cx="8622792"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grpSp>
        <p:nvGrpSpPr>
          <p:cNvPr id="10" name="Group 9"/>
          <p:cNvGrpSpPr/>
          <p:nvPr/>
        </p:nvGrpSpPr>
        <p:grpSpPr>
          <a:xfrm>
            <a:off x="486873" y="411480"/>
            <a:ext cx="8170254" cy="6035040"/>
            <a:chOff x="486873" y="411480"/>
            <a:chExt cx="8170254" cy="6035040"/>
          </a:xfrm>
        </p:grpSpPr>
        <p:sp>
          <p:nvSpPr>
            <p:cNvPr id="12" name="Rectangle 11"/>
            <p:cNvSpPr/>
            <p:nvPr/>
          </p:nvSpPr>
          <p:spPr>
            <a:xfrm>
              <a:off x="486873" y="411480"/>
              <a:ext cx="8170254" cy="6035040"/>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6" name="Group 11"/>
            <p:cNvGrpSpPr/>
            <p:nvPr/>
          </p:nvGrpSpPr>
          <p:grpSpPr>
            <a:xfrm>
              <a:off x="562842" y="475488"/>
              <a:ext cx="7982713" cy="5888736"/>
              <a:chOff x="562842" y="475488"/>
              <a:chExt cx="7982713" cy="5888736"/>
            </a:xfrm>
          </p:grpSpPr>
          <p:sp>
            <p:nvSpPr>
              <p:cNvPr id="8" name="Rectangle 7"/>
              <p:cNvSpPr>
                <a:spLocks/>
              </p:cNvSpPr>
              <p:nvPr/>
            </p:nvSpPr>
            <p:spPr>
              <a:xfrm>
                <a:off x="562843" y="475488"/>
                <a:ext cx="7982712" cy="5888736"/>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9" name="Straight Connector 8"/>
              <p:cNvCxnSpPr/>
              <p:nvPr/>
            </p:nvCxnSpPr>
            <p:spPr>
              <a:xfrm>
                <a:off x="562842" y="6133646"/>
                <a:ext cx="7982712" cy="1472"/>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11" name="Straight Connector 10"/>
              <p:cNvCxnSpPr/>
              <p:nvPr/>
            </p:nvCxnSpPr>
            <p:spPr>
              <a:xfrm>
                <a:off x="562842" y="3427528"/>
                <a:ext cx="7982712" cy="1472"/>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Title 1"/>
          <p:cNvSpPr>
            <a:spLocks noGrp="1"/>
          </p:cNvSpPr>
          <p:nvPr>
            <p:ph type="ctrTitle"/>
          </p:nvPr>
        </p:nvSpPr>
        <p:spPr>
          <a:xfrm>
            <a:off x="900113" y="3442447"/>
            <a:ext cx="7345362" cy="1532965"/>
          </a:xfrm>
        </p:spPr>
        <p:txBody>
          <a:bodyPr anchor="b" anchorCtr="0">
            <a:normAutofit/>
          </a:bodyPr>
          <a:lstStyle>
            <a:lvl1pPr>
              <a:defRPr sz="5400"/>
            </a:lvl1pPr>
          </a:lstStyle>
          <a:p>
            <a:r>
              <a:rPr lang="en-US" smtClean="0"/>
              <a:t>Click to edit Master title style</a:t>
            </a:r>
            <a:endParaRPr/>
          </a:p>
        </p:txBody>
      </p:sp>
      <p:sp>
        <p:nvSpPr>
          <p:cNvPr id="3" name="Subtitle 2"/>
          <p:cNvSpPr>
            <a:spLocks noGrp="1"/>
          </p:cNvSpPr>
          <p:nvPr>
            <p:ph type="subTitle" idx="1"/>
          </p:nvPr>
        </p:nvSpPr>
        <p:spPr>
          <a:xfrm>
            <a:off x="900113" y="5029200"/>
            <a:ext cx="7345362" cy="990600"/>
          </a:xfrm>
        </p:spPr>
        <p:txBody>
          <a:bodyPr>
            <a:normAutofit/>
          </a:bodyPr>
          <a:lstStyle>
            <a:lvl1pPr marL="0" indent="0" algn="ctr">
              <a:spcBef>
                <a:spcPts val="300"/>
              </a:spcBef>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a:xfrm>
            <a:off x="569259" y="6122894"/>
            <a:ext cx="2133600" cy="259317"/>
          </a:xfrm>
        </p:spPr>
        <p:txBody>
          <a:bodyPr/>
          <a:lstStyle/>
          <a:p>
            <a:fld id="{7D290233-0DD1-4A80-BB1E-9ADC3556DBB6}" type="datetimeFigureOut">
              <a:rPr lang="en-US" smtClean="0"/>
              <a:t>29/06/24</a:t>
            </a:fld>
            <a:endParaRPr lang="en-US" dirty="0"/>
          </a:p>
        </p:txBody>
      </p:sp>
      <p:sp>
        <p:nvSpPr>
          <p:cNvPr id="5" name="Footer Placeholder 4"/>
          <p:cNvSpPr>
            <a:spLocks noGrp="1"/>
          </p:cNvSpPr>
          <p:nvPr>
            <p:ph type="ftr" sz="quarter" idx="11"/>
          </p:nvPr>
        </p:nvSpPr>
        <p:spPr>
          <a:xfrm>
            <a:off x="5638800" y="6124401"/>
            <a:ext cx="2895600" cy="257810"/>
          </a:xfrm>
        </p:spPr>
        <p:txBody>
          <a:bodyPr/>
          <a:lstStyle/>
          <a:p>
            <a:endParaRPr lang="en-US" dirty="0"/>
          </a:p>
        </p:txBody>
      </p:sp>
      <p:sp>
        <p:nvSpPr>
          <p:cNvPr id="14" name="Picture Placeholder 13"/>
          <p:cNvSpPr>
            <a:spLocks noGrp="1"/>
          </p:cNvSpPr>
          <p:nvPr>
            <p:ph type="pic" sz="quarter" idx="12"/>
          </p:nvPr>
        </p:nvSpPr>
        <p:spPr>
          <a:xfrm>
            <a:off x="636493" y="533400"/>
            <a:ext cx="7836408" cy="2828925"/>
          </a:xfrm>
        </p:spPr>
        <p:txBody>
          <a:bodyPr>
            <a:normAutofit/>
          </a:bodyPr>
          <a:lstStyle>
            <a:lvl1pPr>
              <a:buNone/>
              <a:defRPr sz="2000"/>
            </a:lvl1pPr>
          </a:lstStyle>
          <a:p>
            <a:r>
              <a:rPr lang="en-US" dirty="0" smtClean="0"/>
              <a:t>Click icon to add picture</a:t>
            </a:r>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9" name="Group 8"/>
          <p:cNvGrpSpPr/>
          <p:nvPr/>
        </p:nvGrpSpPr>
        <p:grpSpPr>
          <a:xfrm>
            <a:off x="182880" y="173699"/>
            <a:ext cx="8778240" cy="6510602"/>
            <a:chOff x="182880" y="173699"/>
            <a:chExt cx="8778240" cy="6510602"/>
          </a:xfrm>
        </p:grpSpPr>
        <p:sp>
          <p:nvSpPr>
            <p:cNvPr id="12" name="Rectangle 11"/>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8" name="Group 10"/>
            <p:cNvGrpSpPr/>
            <p:nvPr/>
          </p:nvGrpSpPr>
          <p:grpSpPr>
            <a:xfrm>
              <a:off x="256032" y="237744"/>
              <a:ext cx="8622792" cy="6364224"/>
              <a:chOff x="247157" y="247430"/>
              <a:chExt cx="8622792" cy="6364224"/>
            </a:xfrm>
          </p:grpSpPr>
          <p:sp>
            <p:nvSpPr>
              <p:cNvPr id="27" name="Rectangle 26"/>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8" name="Straight Connector 27"/>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Title 1"/>
          <p:cNvSpPr>
            <a:spLocks noGrp="1"/>
          </p:cNvSpPr>
          <p:nvPr>
            <p:ph type="title"/>
          </p:nvPr>
        </p:nvSpPr>
        <p:spPr>
          <a:xfrm>
            <a:off x="900113" y="1371600"/>
            <a:ext cx="7345362" cy="1676400"/>
          </a:xfrm>
        </p:spPr>
        <p:txBody>
          <a:bodyPr anchor="b" anchorCtr="0">
            <a:noAutofit/>
          </a:bodyPr>
          <a:lstStyle>
            <a:lvl1pPr algn="ctr">
              <a:defRPr sz="5400" b="0" i="0" cap="none" baseline="0">
                <a:solidFill>
                  <a:schemeClr val="tx1">
                    <a:lumMod val="75000"/>
                    <a:lumOff val="25000"/>
                  </a:schemeClr>
                </a:solidFill>
              </a:defRPr>
            </a:lvl1pPr>
          </a:lstStyle>
          <a:p>
            <a:r>
              <a:rPr lang="en-US" dirty="0" smtClean="0"/>
              <a:t>Click to edit Master title style</a:t>
            </a:r>
            <a:endParaRPr dirty="0"/>
          </a:p>
        </p:txBody>
      </p:sp>
      <p:sp>
        <p:nvSpPr>
          <p:cNvPr id="3" name="Text Placeholder 2"/>
          <p:cNvSpPr>
            <a:spLocks noGrp="1"/>
          </p:cNvSpPr>
          <p:nvPr>
            <p:ph type="body" idx="1"/>
          </p:nvPr>
        </p:nvSpPr>
        <p:spPr>
          <a:xfrm>
            <a:off x="900113" y="3134566"/>
            <a:ext cx="7345362" cy="1500187"/>
          </a:xfrm>
        </p:spPr>
        <p:txBody>
          <a:bodyPr anchor="t" anchorCtr="0"/>
          <a:lstStyle>
            <a:lvl1pPr marL="0" indent="0" algn="ctr">
              <a:spcBef>
                <a:spcPts val="300"/>
              </a:spcBef>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20" name="Group 19"/>
          <p:cNvGrpSpPr/>
          <p:nvPr/>
        </p:nvGrpSpPr>
        <p:grpSpPr>
          <a:xfrm>
            <a:off x="182880" y="173699"/>
            <a:ext cx="8778240" cy="6510602"/>
            <a:chOff x="182880" y="173699"/>
            <a:chExt cx="8778240" cy="6510602"/>
          </a:xfrm>
        </p:grpSpPr>
        <p:sp>
          <p:nvSpPr>
            <p:cNvPr id="21" name="Rectangle 20"/>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22" name="Group 10"/>
            <p:cNvGrpSpPr/>
            <p:nvPr/>
          </p:nvGrpSpPr>
          <p:grpSpPr>
            <a:xfrm>
              <a:off x="256032" y="237744"/>
              <a:ext cx="8622792" cy="6364224"/>
              <a:chOff x="247157" y="247430"/>
              <a:chExt cx="8622792" cy="6364224"/>
            </a:xfrm>
          </p:grpSpPr>
          <p:sp>
            <p:nvSpPr>
              <p:cNvPr id="23" name="Rectangle 22"/>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4" name="Straight Connector 23"/>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5" name="Rectangle 24"/>
              <p:cNvSpPr/>
              <p:nvPr/>
            </p:nvSpPr>
            <p:spPr>
              <a:xfrm>
                <a:off x="247157" y="1612392"/>
                <a:ext cx="8622792"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900111" y="2147888"/>
            <a:ext cx="3566160" cy="39274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4648199" y="2147888"/>
            <a:ext cx="3566160" cy="39274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9"/>
          <p:cNvGrpSpPr/>
          <p:nvPr/>
        </p:nvGrpSpPr>
        <p:grpSpPr>
          <a:xfrm>
            <a:off x="182880" y="173699"/>
            <a:ext cx="8778240" cy="6510602"/>
            <a:chOff x="182880" y="173699"/>
            <a:chExt cx="8778240" cy="6510602"/>
          </a:xfrm>
        </p:grpSpPr>
        <p:grpSp>
          <p:nvGrpSpPr>
            <p:cNvPr id="26" name="Group 25"/>
            <p:cNvGrpSpPr/>
            <p:nvPr/>
          </p:nvGrpSpPr>
          <p:grpSpPr>
            <a:xfrm>
              <a:off x="182880" y="173699"/>
              <a:ext cx="8778240" cy="6510602"/>
              <a:chOff x="182880" y="173699"/>
              <a:chExt cx="8778240" cy="6510602"/>
            </a:xfrm>
          </p:grpSpPr>
          <p:sp>
            <p:nvSpPr>
              <p:cNvPr id="27" name="Rectangle 26"/>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28" name="Group 10"/>
              <p:cNvGrpSpPr/>
              <p:nvPr/>
            </p:nvGrpSpPr>
            <p:grpSpPr>
              <a:xfrm>
                <a:off x="256032" y="237744"/>
                <a:ext cx="8622792" cy="6364224"/>
                <a:chOff x="247157" y="247430"/>
                <a:chExt cx="8622792" cy="6364224"/>
              </a:xfrm>
            </p:grpSpPr>
            <p:sp>
              <p:nvSpPr>
                <p:cNvPr id="29" name="Rectangle 28"/>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1" name="Straight Connector 30"/>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32" name="Rectangle 31"/>
                <p:cNvSpPr/>
                <p:nvPr/>
              </p:nvSpPr>
              <p:spPr>
                <a:xfrm>
                  <a:off x="247157" y="1612392"/>
                  <a:ext cx="8622792"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cxnSp>
          <p:nvCxnSpPr>
            <p:cNvPr id="23" name="Straight Connector 22"/>
            <p:cNvCxnSpPr/>
            <p:nvPr/>
          </p:nvCxnSpPr>
          <p:spPr>
            <a:xfrm rot="16200000" flipH="1">
              <a:off x="2217480" y="4026438"/>
              <a:ext cx="4711326" cy="2286"/>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32301" y="1708990"/>
            <a:ext cx="3566160" cy="832503"/>
          </a:xfrm>
        </p:spPr>
        <p:txBody>
          <a:bodyPr anchor="ctr" anchorCtr="0">
            <a:noAutofit/>
          </a:bodyPr>
          <a:lstStyle>
            <a:lvl1pPr marL="0" indent="0" algn="ctr">
              <a:spcBef>
                <a:spcPts val="30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632301" y="2590801"/>
            <a:ext cx="3566160" cy="34845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Text Placeholder 4"/>
          <p:cNvSpPr>
            <a:spLocks noGrp="1"/>
          </p:cNvSpPr>
          <p:nvPr>
            <p:ph type="body" sz="quarter" idx="3"/>
          </p:nvPr>
        </p:nvSpPr>
        <p:spPr>
          <a:xfrm>
            <a:off x="4945539" y="1708990"/>
            <a:ext cx="3566160" cy="832503"/>
          </a:xfrm>
        </p:spPr>
        <p:txBody>
          <a:bodyPr anchor="ctr" anchorCtr="0">
            <a:noAutofit/>
          </a:bodyPr>
          <a:lstStyle>
            <a:lvl1pPr marL="0" indent="0" algn="ctr">
              <a:spcBef>
                <a:spcPts val="30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945539" y="2590801"/>
            <a:ext cx="3566160" cy="34845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7" name="Date Placeholder 6"/>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2" name="Group 11"/>
          <p:cNvGrpSpPr/>
          <p:nvPr/>
        </p:nvGrpSpPr>
        <p:grpSpPr>
          <a:xfrm>
            <a:off x="182880" y="173699"/>
            <a:ext cx="8778240" cy="6510602"/>
            <a:chOff x="182880" y="173699"/>
            <a:chExt cx="8778240" cy="6510602"/>
          </a:xfrm>
        </p:grpSpPr>
        <p:sp>
          <p:nvSpPr>
            <p:cNvPr id="13" name="Rectangle 12"/>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4" name="Group 10"/>
            <p:cNvGrpSpPr/>
            <p:nvPr/>
          </p:nvGrpSpPr>
          <p:grpSpPr>
            <a:xfrm>
              <a:off x="256032" y="237744"/>
              <a:ext cx="8622792" cy="6364224"/>
              <a:chOff x="247157" y="247430"/>
              <a:chExt cx="8622792" cy="6364224"/>
            </a:xfrm>
          </p:grpSpPr>
          <p:sp>
            <p:nvSpPr>
              <p:cNvPr id="15" name="Rectangle 14"/>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6" name="Straight Connector 15"/>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7" name="Rectangle 16"/>
              <p:cNvSpPr/>
              <p:nvPr/>
            </p:nvSpPr>
            <p:spPr>
              <a:xfrm>
                <a:off x="247157" y="1612392"/>
                <a:ext cx="8622792"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10" name="Group 9"/>
          <p:cNvGrpSpPr/>
          <p:nvPr/>
        </p:nvGrpSpPr>
        <p:grpSpPr>
          <a:xfrm>
            <a:off x="182880" y="173699"/>
            <a:ext cx="8778240" cy="6510602"/>
            <a:chOff x="182880" y="173699"/>
            <a:chExt cx="8778240" cy="6510602"/>
          </a:xfrm>
        </p:grpSpPr>
        <p:sp>
          <p:nvSpPr>
            <p:cNvPr id="11" name="Rectangle 10"/>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2" name="Group 10"/>
            <p:cNvGrpSpPr/>
            <p:nvPr/>
          </p:nvGrpSpPr>
          <p:grpSpPr>
            <a:xfrm>
              <a:off x="256032" y="237744"/>
              <a:ext cx="8622792" cy="6364224"/>
              <a:chOff x="247157" y="247430"/>
              <a:chExt cx="8622792" cy="6364224"/>
            </a:xfrm>
          </p:grpSpPr>
          <p:sp>
            <p:nvSpPr>
              <p:cNvPr id="13" name="Rectangle 12"/>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4" name="Straight Connector 13"/>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Date Placeholder 1"/>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182880" y="173699"/>
            <a:ext cx="8778240" cy="6510602"/>
            <a:chOff x="182880" y="173699"/>
            <a:chExt cx="8778240" cy="6510602"/>
          </a:xfrm>
        </p:grpSpPr>
        <p:grpSp>
          <p:nvGrpSpPr>
            <p:cNvPr id="16" name="Group 15"/>
            <p:cNvGrpSpPr/>
            <p:nvPr/>
          </p:nvGrpSpPr>
          <p:grpSpPr>
            <a:xfrm>
              <a:off x="182880" y="173699"/>
              <a:ext cx="8778240" cy="6510602"/>
              <a:chOff x="182880" y="173699"/>
              <a:chExt cx="8778240" cy="6510602"/>
            </a:xfrm>
          </p:grpSpPr>
          <p:sp>
            <p:nvSpPr>
              <p:cNvPr id="17" name="Rectangle 16"/>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8" name="Group 10"/>
              <p:cNvGrpSpPr/>
              <p:nvPr/>
            </p:nvGrpSpPr>
            <p:grpSpPr>
              <a:xfrm>
                <a:off x="256032" y="237744"/>
                <a:ext cx="8622792" cy="6364224"/>
                <a:chOff x="247157" y="247430"/>
                <a:chExt cx="8622792" cy="6364224"/>
              </a:xfrm>
            </p:grpSpPr>
            <p:sp>
              <p:nvSpPr>
                <p:cNvPr id="19" name="Rectangle 18"/>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0" name="Straight Connector 19"/>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33" name="Rectangle 32"/>
            <p:cNvSpPr/>
            <p:nvPr/>
          </p:nvSpPr>
          <p:spPr>
            <a:xfrm rot="5400000">
              <a:off x="801086" y="3274090"/>
              <a:ext cx="6135624"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225" y="1169892"/>
            <a:ext cx="3008313" cy="914400"/>
          </a:xfrm>
        </p:spPr>
        <p:txBody>
          <a:bodyPr anchor="b">
            <a:normAutofit/>
          </a:bodyPr>
          <a:lstStyle>
            <a:lvl1pPr algn="l">
              <a:defRPr sz="2800" b="0"/>
            </a:lvl1pPr>
          </a:lstStyle>
          <a:p>
            <a:r>
              <a:rPr lang="en-US" dirty="0" smtClean="0"/>
              <a:t>Click to edit Master title style</a:t>
            </a:r>
            <a:endParaRPr dirty="0"/>
          </a:p>
        </p:txBody>
      </p:sp>
      <p:sp>
        <p:nvSpPr>
          <p:cNvPr id="3" name="Content Placeholder 2"/>
          <p:cNvSpPr>
            <a:spLocks noGrp="1"/>
          </p:cNvSpPr>
          <p:nvPr>
            <p:ph idx="1"/>
          </p:nvPr>
        </p:nvSpPr>
        <p:spPr>
          <a:xfrm>
            <a:off x="4328319" y="609600"/>
            <a:ext cx="4114800" cy="5465763"/>
          </a:xfrm>
        </p:spPr>
        <p:txBody>
          <a:bodyPr>
            <a:normAutofit/>
          </a:bodyPr>
          <a:lstStyle>
            <a:lvl1pPr>
              <a:defRPr sz="2400" baseline="0"/>
            </a:lvl1pPr>
            <a:lvl2pPr>
              <a:defRPr sz="2200" baseline="0"/>
            </a:lvl2pPr>
            <a:lvl3pPr>
              <a:defRPr sz="2000" baseline="0"/>
            </a:lvl3pPr>
            <a:lvl4pPr>
              <a:defRPr sz="1800" baseline="0"/>
            </a:lvl4pPr>
            <a:lvl5pPr>
              <a:defRPr sz="1800" baseline="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Text Placeholder 3"/>
          <p:cNvSpPr>
            <a:spLocks noGrp="1"/>
          </p:cNvSpPr>
          <p:nvPr>
            <p:ph type="body" sz="half" idx="2"/>
          </p:nvPr>
        </p:nvSpPr>
        <p:spPr>
          <a:xfrm>
            <a:off x="530225" y="2147888"/>
            <a:ext cx="3008313" cy="3262313"/>
          </a:xfrm>
        </p:spPr>
        <p:txBody>
          <a:bodyPr vert="horz" lIns="91440" tIns="45720" rIns="91440" bIns="45720" rtlCol="0">
            <a:normAutofit/>
          </a:bodyPr>
          <a:lstStyle>
            <a:lvl1pPr marL="0" indent="0">
              <a:lnSpc>
                <a:spcPct val="120000"/>
              </a:lnSpc>
              <a:spcBef>
                <a:spcPts val="600"/>
              </a:spcBef>
              <a:buNone/>
              <a:defRPr sz="16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10000"/>
              </a:lnSpc>
              <a:spcBef>
                <a:spcPts val="2000"/>
              </a:spcBef>
              <a:buClr>
                <a:schemeClr val="bg1">
                  <a:lumMod val="75000"/>
                  <a:lumOff val="25000"/>
                </a:schemeClr>
              </a:buClr>
              <a:buFont typeface="Arial" pitchFamily="34" charset="0"/>
              <a:buNone/>
            </a:pPr>
            <a:r>
              <a:rPr lang="en-US" dirty="0" smtClean="0"/>
              <a:t>Click to 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Picture, and Caption">
    <p:spTree>
      <p:nvGrpSpPr>
        <p:cNvPr id="1" name=""/>
        <p:cNvGrpSpPr/>
        <p:nvPr/>
      </p:nvGrpSpPr>
      <p:grpSpPr>
        <a:xfrm>
          <a:off x="0" y="0"/>
          <a:ext cx="0" cy="0"/>
          <a:chOff x="0" y="0"/>
          <a:chExt cx="0" cy="0"/>
        </a:xfrm>
      </p:grpSpPr>
      <p:grpSp>
        <p:nvGrpSpPr>
          <p:cNvPr id="8" name="Group 7"/>
          <p:cNvGrpSpPr/>
          <p:nvPr/>
        </p:nvGrpSpPr>
        <p:grpSpPr>
          <a:xfrm>
            <a:off x="182880" y="173699"/>
            <a:ext cx="8778240" cy="6510602"/>
            <a:chOff x="182880" y="173699"/>
            <a:chExt cx="8778240" cy="6510602"/>
          </a:xfrm>
        </p:grpSpPr>
        <p:grpSp>
          <p:nvGrpSpPr>
            <p:cNvPr id="26" name="Group 25"/>
            <p:cNvGrpSpPr/>
            <p:nvPr/>
          </p:nvGrpSpPr>
          <p:grpSpPr>
            <a:xfrm>
              <a:off x="182880" y="173699"/>
              <a:ext cx="8778240" cy="6510602"/>
              <a:chOff x="182880" y="173699"/>
              <a:chExt cx="8778240" cy="6510602"/>
            </a:xfrm>
          </p:grpSpPr>
          <p:grpSp>
            <p:nvGrpSpPr>
              <p:cNvPr id="27" name="Group 26"/>
              <p:cNvGrpSpPr/>
              <p:nvPr/>
            </p:nvGrpSpPr>
            <p:grpSpPr>
              <a:xfrm>
                <a:off x="182880" y="173699"/>
                <a:ext cx="8778240" cy="6510602"/>
                <a:chOff x="182880" y="173699"/>
                <a:chExt cx="8778240" cy="6510602"/>
              </a:xfrm>
            </p:grpSpPr>
            <p:sp>
              <p:nvSpPr>
                <p:cNvPr id="29" name="Rectangle 28"/>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30" name="Group 10"/>
                <p:cNvGrpSpPr/>
                <p:nvPr/>
              </p:nvGrpSpPr>
              <p:grpSpPr>
                <a:xfrm>
                  <a:off x="256032" y="237744"/>
                  <a:ext cx="8622792" cy="6364224"/>
                  <a:chOff x="247157" y="247430"/>
                  <a:chExt cx="8622792" cy="6364224"/>
                </a:xfrm>
              </p:grpSpPr>
              <p:sp>
                <p:nvSpPr>
                  <p:cNvPr id="31" name="Rectangle 30"/>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2" name="Straight Connector 31"/>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8" name="Rectangle 27"/>
              <p:cNvSpPr/>
              <p:nvPr/>
            </p:nvSpPr>
            <p:spPr>
              <a:xfrm rot="5400000">
                <a:off x="801086" y="3274090"/>
                <a:ext cx="6135624"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5" name="Rectangle 24"/>
            <p:cNvSpPr/>
            <p:nvPr/>
          </p:nvSpPr>
          <p:spPr>
            <a:xfrm rot="10800000">
              <a:off x="258763" y="1594462"/>
              <a:ext cx="3575304"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225" y="1694329"/>
            <a:ext cx="3008313" cy="914400"/>
          </a:xfrm>
        </p:spPr>
        <p:txBody>
          <a:bodyPr anchor="b">
            <a:normAutofit/>
          </a:bodyPr>
          <a:lstStyle>
            <a:lvl1pPr algn="l">
              <a:defRPr sz="2800" b="0"/>
            </a:lvl1pPr>
          </a:lstStyle>
          <a:p>
            <a:r>
              <a:rPr lang="en-US" dirty="0" smtClean="0"/>
              <a:t>Click to edit Master title style</a:t>
            </a:r>
            <a:endParaRPr dirty="0"/>
          </a:p>
        </p:txBody>
      </p:sp>
      <p:sp>
        <p:nvSpPr>
          <p:cNvPr id="3" name="Content Placeholder 2"/>
          <p:cNvSpPr>
            <a:spLocks noGrp="1"/>
          </p:cNvSpPr>
          <p:nvPr>
            <p:ph idx="1"/>
          </p:nvPr>
        </p:nvSpPr>
        <p:spPr>
          <a:xfrm>
            <a:off x="4328319" y="609600"/>
            <a:ext cx="4114800" cy="5465763"/>
          </a:xfrm>
        </p:spPr>
        <p:txBody>
          <a:bodyPr>
            <a:normAutofit/>
          </a:bodyPr>
          <a:lstStyle>
            <a:lvl1pPr>
              <a:defRPr sz="2400" baseline="0"/>
            </a:lvl1pPr>
            <a:lvl2pPr>
              <a:defRPr sz="2200" baseline="0"/>
            </a:lvl2pPr>
            <a:lvl3pPr>
              <a:defRPr sz="2000" baseline="0"/>
            </a:lvl3pPr>
            <a:lvl4pPr>
              <a:defRPr sz="1800" baseline="0"/>
            </a:lvl4pPr>
            <a:lvl5pPr>
              <a:defRPr sz="1800" baseline="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Text Placeholder 3"/>
          <p:cNvSpPr>
            <a:spLocks noGrp="1"/>
          </p:cNvSpPr>
          <p:nvPr>
            <p:ph type="body" sz="half" idx="2"/>
          </p:nvPr>
        </p:nvSpPr>
        <p:spPr>
          <a:xfrm>
            <a:off x="530225" y="2672323"/>
            <a:ext cx="3008313" cy="3403040"/>
          </a:xfrm>
        </p:spPr>
        <p:txBody>
          <a:bodyPr>
            <a:normAutofit/>
          </a:bodyPr>
          <a:lstStyle>
            <a:lvl1pPr marL="0" indent="0">
              <a:lnSpc>
                <a:spcPct val="120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dirty="0"/>
          </a:p>
        </p:txBody>
      </p:sp>
      <p:sp>
        <p:nvSpPr>
          <p:cNvPr id="17" name="Picture Placeholder 16"/>
          <p:cNvSpPr>
            <a:spLocks noGrp="1"/>
          </p:cNvSpPr>
          <p:nvPr>
            <p:ph type="pic" sz="quarter" idx="13"/>
          </p:nvPr>
        </p:nvSpPr>
        <p:spPr>
          <a:xfrm>
            <a:off x="352892" y="310123"/>
            <a:ext cx="3398837" cy="1204912"/>
          </a:xfrm>
        </p:spPr>
        <p:txBody>
          <a:bodyPr>
            <a:normAutofit/>
          </a:bodyPr>
          <a:lstStyle>
            <a:lvl1pPr>
              <a:buNone/>
              <a:defRPr sz="1800"/>
            </a:lvl1pPr>
          </a:lstStyle>
          <a:p>
            <a:r>
              <a:rPr lang="en-US" dirty="0" smtClean="0"/>
              <a:t>Click icon to add picture</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5" name="Group 14"/>
          <p:cNvGrpSpPr/>
          <p:nvPr/>
        </p:nvGrpSpPr>
        <p:grpSpPr>
          <a:xfrm>
            <a:off x="182880" y="173699"/>
            <a:ext cx="8778240" cy="6510602"/>
            <a:chOff x="182880" y="173699"/>
            <a:chExt cx="8778240" cy="6510602"/>
          </a:xfrm>
        </p:grpSpPr>
        <p:grpSp>
          <p:nvGrpSpPr>
            <p:cNvPr id="16" name="Group 15"/>
            <p:cNvGrpSpPr/>
            <p:nvPr/>
          </p:nvGrpSpPr>
          <p:grpSpPr>
            <a:xfrm>
              <a:off x="182880" y="173699"/>
              <a:ext cx="8778240" cy="6510602"/>
              <a:chOff x="182880" y="173699"/>
              <a:chExt cx="8778240" cy="6510602"/>
            </a:xfrm>
          </p:grpSpPr>
          <p:sp>
            <p:nvSpPr>
              <p:cNvPr id="18" name="Rectangle 17"/>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9" name="Group 10"/>
              <p:cNvGrpSpPr/>
              <p:nvPr/>
            </p:nvGrpSpPr>
            <p:grpSpPr>
              <a:xfrm>
                <a:off x="256032" y="237744"/>
                <a:ext cx="8622792" cy="6364224"/>
                <a:chOff x="247157" y="247430"/>
                <a:chExt cx="8622792" cy="6364224"/>
              </a:xfrm>
            </p:grpSpPr>
            <p:sp>
              <p:nvSpPr>
                <p:cNvPr id="20" name="Rectangle 19"/>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1" name="Straight Connector 20"/>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17" name="Rectangle 16"/>
            <p:cNvSpPr/>
            <p:nvPr/>
          </p:nvSpPr>
          <p:spPr>
            <a:xfrm rot="5400000">
              <a:off x="801086" y="3274090"/>
              <a:ext cx="6135624"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352" y="1691640"/>
            <a:ext cx="3008376" cy="914400"/>
          </a:xfrm>
        </p:spPr>
        <p:txBody>
          <a:bodyPr anchor="b">
            <a:noAutofit/>
          </a:bodyPr>
          <a:lstStyle>
            <a:lvl1pPr algn="l">
              <a:defRPr sz="2800" b="0"/>
            </a:lvl1pPr>
          </a:lstStyle>
          <a:p>
            <a:r>
              <a:rPr lang="en-US" smtClean="0"/>
              <a:t>Click to edit Master title style</a:t>
            </a:r>
            <a:endParaRPr/>
          </a:p>
        </p:txBody>
      </p:sp>
      <p:sp>
        <p:nvSpPr>
          <p:cNvPr id="3" name="Picture Placeholder 2"/>
          <p:cNvSpPr>
            <a:spLocks noGrp="1"/>
          </p:cNvSpPr>
          <p:nvPr>
            <p:ph type="pic" idx="1"/>
          </p:nvPr>
        </p:nvSpPr>
        <p:spPr>
          <a:xfrm>
            <a:off x="4338559" y="612775"/>
            <a:ext cx="4114800" cy="5468112"/>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dirty="0"/>
          </a:p>
        </p:txBody>
      </p:sp>
      <p:sp>
        <p:nvSpPr>
          <p:cNvPr id="4" name="Text Placeholder 3"/>
          <p:cNvSpPr>
            <a:spLocks noGrp="1"/>
          </p:cNvSpPr>
          <p:nvPr>
            <p:ph type="body" sz="half" idx="2"/>
          </p:nvPr>
        </p:nvSpPr>
        <p:spPr>
          <a:xfrm>
            <a:off x="530352" y="2670048"/>
            <a:ext cx="3008376" cy="3401568"/>
          </a:xfrm>
        </p:spPr>
        <p:txBody>
          <a:bodyPr vert="horz" lIns="91440" tIns="45720" rIns="91440" bIns="45720" rtlCol="0">
            <a:normAutofit/>
          </a:bodyPr>
          <a:lstStyle>
            <a:lvl1pPr marL="0" indent="0">
              <a:lnSpc>
                <a:spcPct val="120000"/>
              </a:lnSpc>
              <a:spcBef>
                <a:spcPts val="600"/>
              </a:spcBef>
              <a:buNone/>
              <a:defRPr sz="16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20000"/>
              </a:lnSpc>
              <a:spcBef>
                <a:spcPts val="2000"/>
              </a:spcBef>
              <a:buClr>
                <a:schemeClr val="bg1">
                  <a:lumMod val="75000"/>
                  <a:lumOff val="25000"/>
                </a:schemeClr>
              </a:buClr>
              <a:buFont typeface="Arial" pitchFamily="34" charset="0"/>
              <a:buNone/>
            </a:pPr>
            <a:r>
              <a:rPr lang="en-US" dirty="0" smtClean="0"/>
              <a:t>Click to 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grpSp>
        <p:nvGrpSpPr>
          <p:cNvPr id="10" name="Group 9"/>
          <p:cNvGrpSpPr/>
          <p:nvPr/>
        </p:nvGrpSpPr>
        <p:grpSpPr>
          <a:xfrm>
            <a:off x="182880" y="173699"/>
            <a:ext cx="8778240" cy="6510602"/>
            <a:chOff x="182880" y="173699"/>
            <a:chExt cx="8778240" cy="6510602"/>
          </a:xfrm>
        </p:grpSpPr>
        <p:grpSp>
          <p:nvGrpSpPr>
            <p:cNvPr id="17" name="Group 16"/>
            <p:cNvGrpSpPr/>
            <p:nvPr/>
          </p:nvGrpSpPr>
          <p:grpSpPr>
            <a:xfrm>
              <a:off x="182880" y="173699"/>
              <a:ext cx="8778240" cy="6510602"/>
              <a:chOff x="182880" y="173699"/>
              <a:chExt cx="8778240" cy="6510602"/>
            </a:xfrm>
          </p:grpSpPr>
          <p:sp>
            <p:nvSpPr>
              <p:cNvPr id="19" name="Rectangle 18"/>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21" name="Group 10"/>
              <p:cNvGrpSpPr/>
              <p:nvPr/>
            </p:nvGrpSpPr>
            <p:grpSpPr>
              <a:xfrm>
                <a:off x="256032" y="237744"/>
                <a:ext cx="8622792" cy="6364224"/>
                <a:chOff x="247157" y="247430"/>
                <a:chExt cx="8622792" cy="6364224"/>
              </a:xfrm>
            </p:grpSpPr>
            <p:sp>
              <p:nvSpPr>
                <p:cNvPr id="22" name="Rectangle 21"/>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3" name="Straight Connector 22"/>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0" name="Rectangle 19"/>
            <p:cNvSpPr/>
            <p:nvPr/>
          </p:nvSpPr>
          <p:spPr>
            <a:xfrm>
              <a:off x="256032" y="4203192"/>
              <a:ext cx="8622792"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351" y="4287819"/>
            <a:ext cx="8021977" cy="916193"/>
          </a:xfrm>
        </p:spPr>
        <p:txBody>
          <a:bodyPr anchor="b">
            <a:noAutofit/>
          </a:bodyPr>
          <a:lstStyle>
            <a:lvl1pPr algn="l">
              <a:defRPr sz="3600" b="0"/>
            </a:lvl1pPr>
          </a:lstStyle>
          <a:p>
            <a:r>
              <a:rPr lang="en-US" dirty="0" smtClean="0"/>
              <a:t>Click to edit Master title style</a:t>
            </a:r>
            <a:endParaRPr dirty="0"/>
          </a:p>
        </p:txBody>
      </p:sp>
      <p:sp>
        <p:nvSpPr>
          <p:cNvPr id="3" name="Picture Placeholder 2"/>
          <p:cNvSpPr>
            <a:spLocks noGrp="1"/>
          </p:cNvSpPr>
          <p:nvPr>
            <p:ph type="pic" idx="1"/>
          </p:nvPr>
        </p:nvSpPr>
        <p:spPr>
          <a:xfrm>
            <a:off x="356347" y="331694"/>
            <a:ext cx="8421624" cy="3783106"/>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dirty="0"/>
          </a:p>
        </p:txBody>
      </p:sp>
      <p:sp>
        <p:nvSpPr>
          <p:cNvPr id="4" name="Text Placeholder 3"/>
          <p:cNvSpPr>
            <a:spLocks noGrp="1"/>
          </p:cNvSpPr>
          <p:nvPr>
            <p:ph type="body" sz="half" idx="2"/>
          </p:nvPr>
        </p:nvSpPr>
        <p:spPr>
          <a:xfrm>
            <a:off x="530351" y="5271247"/>
            <a:ext cx="8021977" cy="1013011"/>
          </a:xfrm>
        </p:spPr>
        <p:txBody>
          <a:bodyPr vert="horz" lIns="91440" tIns="45720" rIns="91440" bIns="45720" rtlCol="0">
            <a:normAutofit/>
          </a:bodyPr>
          <a:lstStyle>
            <a:lvl1pPr marL="0" indent="0">
              <a:spcBef>
                <a:spcPts val="0"/>
              </a:spcBef>
              <a:buNone/>
              <a:defRPr sz="18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20000"/>
              </a:lnSpc>
              <a:spcBef>
                <a:spcPts val="2000"/>
              </a:spcBef>
              <a:buClr>
                <a:schemeClr val="bg1">
                  <a:lumMod val="75000"/>
                  <a:lumOff val="25000"/>
                </a:schemeClr>
              </a:buClr>
              <a:buFont typeface="Arial" pitchFamily="34" charset="0"/>
              <a:buNone/>
            </a:pPr>
            <a:r>
              <a:rPr lang="en-US" dirty="0" smtClean="0"/>
              <a:t>Click to 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3" name="Group 12"/>
          <p:cNvGrpSpPr/>
          <p:nvPr/>
        </p:nvGrpSpPr>
        <p:grpSpPr>
          <a:xfrm>
            <a:off x="182880" y="173699"/>
            <a:ext cx="8778240" cy="6510602"/>
            <a:chOff x="182880" y="173699"/>
            <a:chExt cx="8778240" cy="6510602"/>
          </a:xfrm>
        </p:grpSpPr>
        <p:sp>
          <p:nvSpPr>
            <p:cNvPr id="14" name="Rectangle 13"/>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5" name="Group 10"/>
            <p:cNvGrpSpPr/>
            <p:nvPr/>
          </p:nvGrpSpPr>
          <p:grpSpPr>
            <a:xfrm>
              <a:off x="256032" y="237744"/>
              <a:ext cx="8622792" cy="6364224"/>
              <a:chOff x="247157" y="247430"/>
              <a:chExt cx="8622792" cy="6364224"/>
            </a:xfrm>
          </p:grpSpPr>
          <p:sp>
            <p:nvSpPr>
              <p:cNvPr id="16" name="Rectangle 15"/>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7" name="Straight Connector 16"/>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8" name="Rectangle 17"/>
              <p:cNvSpPr/>
              <p:nvPr/>
            </p:nvSpPr>
            <p:spPr>
              <a:xfrm>
                <a:off x="247157" y="1612392"/>
                <a:ext cx="8622792"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182880" y="173699"/>
            <a:ext cx="8778240" cy="6510602"/>
            <a:chOff x="182880" y="173699"/>
            <a:chExt cx="8778240" cy="6510602"/>
          </a:xfrm>
        </p:grpSpPr>
        <p:grpSp>
          <p:nvGrpSpPr>
            <p:cNvPr id="14" name="Group 13"/>
            <p:cNvGrpSpPr/>
            <p:nvPr/>
          </p:nvGrpSpPr>
          <p:grpSpPr>
            <a:xfrm>
              <a:off x="182880" y="173699"/>
              <a:ext cx="8778240" cy="6510602"/>
              <a:chOff x="182880" y="173699"/>
              <a:chExt cx="8778240" cy="6510602"/>
            </a:xfrm>
          </p:grpSpPr>
          <p:sp>
            <p:nvSpPr>
              <p:cNvPr id="15" name="Rectangle 14"/>
              <p:cNvSpPr/>
              <p:nvPr/>
            </p:nvSpPr>
            <p:spPr>
              <a:xfrm>
                <a:off x="182880" y="173699"/>
                <a:ext cx="8778240" cy="6510602"/>
              </a:xfrm>
              <a:prstGeom prst="rect">
                <a:avLst/>
              </a:prstGeom>
              <a:solidFill>
                <a:schemeClr val="bg1">
                  <a:lumMod val="95000"/>
                </a:schemeClr>
              </a:solidFill>
              <a:ln w="12700">
                <a:noFill/>
              </a:ln>
              <a:effectLst>
                <a:outerShdw blurRad="63500" sx="101000" sy="101000" algn="ctr" rotWithShape="0">
                  <a:prstClr val="black">
                    <a:alpha val="40000"/>
                  </a:prstClr>
                </a:outerShdw>
              </a:effectLst>
              <a:scene3d>
                <a:camera prst="perspectiveFront" fov="4800000"/>
                <a:lightRig rig="threePt" dir="t"/>
              </a:scene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6" name="Group 10"/>
              <p:cNvGrpSpPr/>
              <p:nvPr/>
            </p:nvGrpSpPr>
            <p:grpSpPr>
              <a:xfrm>
                <a:off x="256032" y="237744"/>
                <a:ext cx="8622792" cy="6364224"/>
                <a:chOff x="247157" y="247430"/>
                <a:chExt cx="8622792" cy="6364224"/>
              </a:xfrm>
            </p:grpSpPr>
            <p:sp>
              <p:nvSpPr>
                <p:cNvPr id="17" name="Rectangle 16"/>
                <p:cNvSpPr>
                  <a:spLocks/>
                </p:cNvSpPr>
                <p:nvPr/>
              </p:nvSpPr>
              <p:spPr>
                <a:xfrm>
                  <a:off x="247157" y="247430"/>
                  <a:ext cx="8622792" cy="6364224"/>
                </a:xfrm>
                <a:prstGeom prst="rect">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9" name="Straight Connector 18"/>
                <p:cNvCxnSpPr/>
                <p:nvPr/>
              </p:nvCxnSpPr>
              <p:spPr>
                <a:xfrm>
                  <a:off x="247157" y="6389024"/>
                  <a:ext cx="8622792" cy="1588"/>
                </a:xfrm>
                <a:prstGeom prst="line">
                  <a:avLst/>
                </a:prstGeom>
                <a:noFill/>
                <a:ln w="127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18" name="Rectangle 17"/>
            <p:cNvSpPr/>
            <p:nvPr/>
          </p:nvSpPr>
          <p:spPr>
            <a:xfrm rot="5400000">
              <a:off x="4242277" y="3274090"/>
              <a:ext cx="6135624" cy="64008"/>
            </a:xfrm>
            <a:prstGeom prst="rect">
              <a:avLst/>
            </a:prstGeom>
            <a:solidFill>
              <a:schemeClr val="bg2">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Vertical Title 1"/>
          <p:cNvSpPr>
            <a:spLocks noGrp="1"/>
          </p:cNvSpPr>
          <p:nvPr>
            <p:ph type="title" orient="vert"/>
          </p:nvPr>
        </p:nvSpPr>
        <p:spPr>
          <a:xfrm>
            <a:off x="7391399" y="609600"/>
            <a:ext cx="1416423" cy="5516563"/>
          </a:xfrm>
        </p:spPr>
        <p:txBody>
          <a:bodyPr vert="eaVert">
            <a:normAutofit/>
          </a:bodyPr>
          <a:lstStyle>
            <a:lvl1pPr>
              <a:defRPr sz="3600"/>
            </a:lvl1pPr>
          </a:lstStyle>
          <a:p>
            <a:r>
              <a:rPr lang="en-US" smtClean="0"/>
              <a:t>Click to edit Master title style</a:t>
            </a:r>
            <a:endParaRPr/>
          </a:p>
        </p:txBody>
      </p:sp>
      <p:sp>
        <p:nvSpPr>
          <p:cNvPr id="3" name="Vertical Text Placeholder 2"/>
          <p:cNvSpPr>
            <a:spLocks noGrp="1"/>
          </p:cNvSpPr>
          <p:nvPr>
            <p:ph type="body" orient="vert" idx="1"/>
          </p:nvPr>
        </p:nvSpPr>
        <p:spPr>
          <a:xfrm>
            <a:off x="578222" y="609600"/>
            <a:ext cx="6279777" cy="5516563"/>
          </a:xfrm>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D290233-0DD1-4A80-BB1E-9ADC3556DBB6}" type="datetimeFigureOut">
              <a:rPr lang="en-US" smtClean="0"/>
              <a:t>29/06/24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00113" y="244158"/>
            <a:ext cx="7345362" cy="1339850"/>
          </a:xfrm>
          <a:prstGeom prst="rect">
            <a:avLst/>
          </a:prstGeom>
        </p:spPr>
        <p:txBody>
          <a:bodyPr vert="horz" lIns="91440" tIns="45720" rIns="91440" bIns="45720" rtlCol="0" anchor="ctr">
            <a:normAutofit/>
          </a:bodyPr>
          <a:lstStyle/>
          <a:p>
            <a:r>
              <a:rPr lang="en-US" dirty="0" smtClean="0"/>
              <a:t>Click to edit Master title style</a:t>
            </a:r>
            <a:endParaRPr dirty="0"/>
          </a:p>
        </p:txBody>
      </p:sp>
      <p:sp>
        <p:nvSpPr>
          <p:cNvPr id="3" name="Text Placeholder 2"/>
          <p:cNvSpPr>
            <a:spLocks noGrp="1"/>
          </p:cNvSpPr>
          <p:nvPr>
            <p:ph type="body" idx="1"/>
          </p:nvPr>
        </p:nvSpPr>
        <p:spPr>
          <a:xfrm>
            <a:off x="900112" y="2133601"/>
            <a:ext cx="7345363" cy="393192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2"/>
          </p:nvPr>
        </p:nvSpPr>
        <p:spPr>
          <a:xfrm>
            <a:off x="243840" y="6371591"/>
            <a:ext cx="2133600" cy="259317"/>
          </a:xfrm>
          <a:prstGeom prst="rect">
            <a:avLst/>
          </a:prstGeom>
        </p:spPr>
        <p:txBody>
          <a:bodyPr vert="horz" lIns="91440" tIns="45720" rIns="91440" bIns="45720" rtlCol="0" anchor="ctr"/>
          <a:lstStyle>
            <a:lvl1pPr algn="l">
              <a:defRPr sz="1200">
                <a:solidFill>
                  <a:schemeClr val="bg2">
                    <a:lumMod val="60000"/>
                    <a:lumOff val="40000"/>
                  </a:schemeClr>
                </a:solidFill>
                <a:latin typeface="Brush Script MT" pitchFamily="66" charset="0"/>
              </a:defRPr>
            </a:lvl1pPr>
          </a:lstStyle>
          <a:p>
            <a:fld id="{7D290233-0DD1-4A80-BB1E-9ADC3556DBB6}" type="datetimeFigureOut">
              <a:rPr lang="en-US" smtClean="0"/>
              <a:t>29/06/24</a:t>
            </a:fld>
            <a:endParaRPr lang="en-US" dirty="0"/>
          </a:p>
        </p:txBody>
      </p:sp>
      <p:sp>
        <p:nvSpPr>
          <p:cNvPr id="5" name="Footer Placeholder 4"/>
          <p:cNvSpPr>
            <a:spLocks noGrp="1"/>
          </p:cNvSpPr>
          <p:nvPr>
            <p:ph type="ftr" sz="quarter" idx="3"/>
          </p:nvPr>
        </p:nvSpPr>
        <p:spPr>
          <a:xfrm>
            <a:off x="5958840" y="6371591"/>
            <a:ext cx="2895600" cy="257810"/>
          </a:xfrm>
          <a:prstGeom prst="rect">
            <a:avLst/>
          </a:prstGeom>
        </p:spPr>
        <p:txBody>
          <a:bodyPr vert="horz" lIns="91440" tIns="45720" rIns="91440" bIns="45720" rtlCol="0" anchor="ctr"/>
          <a:lstStyle>
            <a:lvl1pPr marL="0" algn="r" defTabSz="914400" rtl="0" eaLnBrk="1" latinLnBrk="0" hangingPunct="1">
              <a:defRPr sz="1200" kern="1200">
                <a:solidFill>
                  <a:schemeClr val="bg2">
                    <a:lumMod val="60000"/>
                    <a:lumOff val="40000"/>
                  </a:schemeClr>
                </a:solidFill>
                <a:latin typeface="Brush Script MT" pitchFamily="66" charset="0"/>
                <a:ea typeface="+mn-ea"/>
                <a:cs typeface="+mn-cs"/>
              </a:defRPr>
            </a:lvl1pPr>
          </a:lstStyle>
          <a:p>
            <a:endParaRPr lang="en-US" dirty="0"/>
          </a:p>
        </p:txBody>
      </p:sp>
      <p:sp>
        <p:nvSpPr>
          <p:cNvPr id="6" name="Slide Number Placeholder 5"/>
          <p:cNvSpPr>
            <a:spLocks noGrp="1"/>
          </p:cNvSpPr>
          <p:nvPr>
            <p:ph type="sldNum" sz="quarter" idx="4"/>
          </p:nvPr>
        </p:nvSpPr>
        <p:spPr>
          <a:xfrm>
            <a:off x="4191000" y="6356350"/>
            <a:ext cx="762000" cy="271463"/>
          </a:xfrm>
          <a:prstGeom prst="rect">
            <a:avLst/>
          </a:prstGeom>
        </p:spPr>
        <p:txBody>
          <a:bodyPr vert="horz" lIns="91440" tIns="45720" rIns="91440" bIns="45720" rtlCol="0" anchor="ctr"/>
          <a:lstStyle>
            <a:lvl1pPr marL="0" algn="ctr" defTabSz="914400" rtl="0" eaLnBrk="1" latinLnBrk="0" hangingPunct="1">
              <a:defRPr sz="1200" kern="1200">
                <a:solidFill>
                  <a:schemeClr val="bg2">
                    <a:lumMod val="60000"/>
                    <a:lumOff val="40000"/>
                  </a:schemeClr>
                </a:solidFill>
                <a:latin typeface="+mn-lt"/>
                <a:ea typeface="+mn-ea"/>
                <a:cs typeface="+mn-cs"/>
              </a:defRPr>
            </a:lvl1pPr>
          </a:lstStyle>
          <a:p>
            <a:fld id="{CFE4BAC9-6D41-4691-9299-18EF07EF0177}"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800" kern="1200">
          <a:solidFill>
            <a:schemeClr val="tx1">
              <a:lumMod val="75000"/>
              <a:lumOff val="25000"/>
            </a:schemeClr>
          </a:solidFill>
          <a:latin typeface="+mj-lt"/>
          <a:ea typeface="+mj-ea"/>
          <a:cs typeface="+mj-cs"/>
        </a:defRPr>
      </a:lvl1pPr>
    </p:titleStyle>
    <p:bodyStyle>
      <a:lvl1pPr marL="342900" indent="-342900" algn="l" defTabSz="914400" rtl="0" eaLnBrk="1" latinLnBrk="0" hangingPunct="1">
        <a:spcBef>
          <a:spcPts val="2000"/>
        </a:spcBef>
        <a:buClr>
          <a:schemeClr val="tx1">
            <a:lumMod val="75000"/>
            <a:lumOff val="25000"/>
          </a:schemeClr>
        </a:buClr>
        <a:buFont typeface="Arial" pitchFamily="34" charset="0"/>
        <a:buChar char="•"/>
        <a:defRPr sz="2400" kern="1200">
          <a:solidFill>
            <a:schemeClr val="tx1">
              <a:lumMod val="75000"/>
              <a:lumOff val="25000"/>
            </a:schemeClr>
          </a:solidFill>
          <a:latin typeface="+mn-lt"/>
          <a:ea typeface="+mn-ea"/>
          <a:cs typeface="+mn-cs"/>
        </a:defRPr>
      </a:lvl1pPr>
      <a:lvl2pPr marL="579438" indent="-228600" algn="l" defTabSz="914400" rtl="0" eaLnBrk="1" latinLnBrk="0" hangingPunct="1">
        <a:spcBef>
          <a:spcPts val="600"/>
        </a:spcBef>
        <a:buClr>
          <a:schemeClr val="bg2">
            <a:lumMod val="60000"/>
            <a:lumOff val="40000"/>
          </a:schemeClr>
        </a:buClr>
        <a:buFont typeface="Arial" pitchFamily="34" charset="0"/>
        <a:buChar char="•"/>
        <a:defRPr sz="2200" kern="1200">
          <a:solidFill>
            <a:schemeClr val="tx1">
              <a:lumMod val="75000"/>
              <a:lumOff val="25000"/>
            </a:schemeClr>
          </a:solidFill>
          <a:latin typeface="+mn-lt"/>
          <a:ea typeface="+mn-ea"/>
          <a:cs typeface="+mn-cs"/>
        </a:defRPr>
      </a:lvl2pPr>
      <a:lvl3pPr marL="808038" indent="-228600" algn="l" defTabSz="914400" rtl="0" eaLnBrk="1" latinLnBrk="0" hangingPunct="1">
        <a:spcBef>
          <a:spcPts val="6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1036638" indent="-228600" algn="l" defTabSz="914400" rtl="0" eaLnBrk="1" latinLnBrk="0" hangingPunct="1">
        <a:spcBef>
          <a:spcPts val="600"/>
        </a:spcBef>
        <a:buClr>
          <a:schemeClr val="bg2">
            <a:lumMod val="60000"/>
            <a:lumOff val="40000"/>
          </a:schemeClr>
        </a:buClr>
        <a:buFont typeface="Arial" pitchFamily="34" charset="0"/>
        <a:buChar char="•"/>
        <a:defRPr sz="1800" kern="1200">
          <a:solidFill>
            <a:schemeClr val="tx1">
              <a:lumMod val="75000"/>
              <a:lumOff val="25000"/>
            </a:schemeClr>
          </a:solidFill>
          <a:latin typeface="+mn-lt"/>
          <a:ea typeface="+mn-ea"/>
          <a:cs typeface="+mn-cs"/>
        </a:defRPr>
      </a:lvl4pPr>
      <a:lvl5pPr marL="1265238" indent="-228600" algn="l" defTabSz="914400" rtl="0" eaLnBrk="1" latinLnBrk="0" hangingPunct="1">
        <a:spcBef>
          <a:spcPts val="600"/>
        </a:spcBef>
        <a:buClr>
          <a:schemeClr val="tx1">
            <a:lumMod val="75000"/>
            <a:lumOff val="25000"/>
          </a:schemeClr>
        </a:buClr>
        <a:buFont typeface="Arial" pitchFamily="34" charset="0"/>
        <a:buChar char="•"/>
        <a:defRPr sz="1800" kern="1200">
          <a:solidFill>
            <a:schemeClr val="tx1">
              <a:lumMod val="75000"/>
              <a:lumOff val="25000"/>
            </a:schemeClr>
          </a:solidFill>
          <a:latin typeface="+mn-lt"/>
          <a:ea typeface="+mn-ea"/>
          <a:cs typeface="+mn-cs"/>
        </a:defRPr>
      </a:lvl5pPr>
      <a:lvl6pPr marL="1485900" indent="-228600" algn="l" defTabSz="914400" rtl="0" eaLnBrk="1" latinLnBrk="0" hangingPunct="1">
        <a:spcBef>
          <a:spcPct val="20000"/>
        </a:spcBef>
        <a:buClr>
          <a:schemeClr val="bg2">
            <a:lumMod val="60000"/>
            <a:lumOff val="40000"/>
          </a:schemeClr>
        </a:buClr>
        <a:buFont typeface="Arial" pitchFamily="34" charset="0"/>
        <a:buChar char="•"/>
        <a:defRPr lang="en-US" sz="1800" kern="1200" dirty="0" smtClean="0">
          <a:solidFill>
            <a:schemeClr val="tx1">
              <a:lumMod val="75000"/>
              <a:lumOff val="25000"/>
            </a:schemeClr>
          </a:solidFill>
          <a:latin typeface="+mn-lt"/>
          <a:ea typeface="+mn-ea"/>
          <a:cs typeface="+mn-cs"/>
        </a:defRPr>
      </a:lvl6pPr>
      <a:lvl7pPr marL="1712913" indent="-228600" algn="l" defTabSz="914400" rtl="0" eaLnBrk="1" latinLnBrk="0" hangingPunct="1">
        <a:spcBef>
          <a:spcPct val="20000"/>
        </a:spcBef>
        <a:buClr>
          <a:schemeClr val="tx1">
            <a:lumMod val="75000"/>
            <a:lumOff val="25000"/>
          </a:schemeClr>
        </a:buClr>
        <a:buFont typeface="Arial" pitchFamily="34" charset="0"/>
        <a:buChar char="•"/>
        <a:defRPr lang="en-US" sz="1800" kern="1200" dirty="0" smtClean="0">
          <a:solidFill>
            <a:schemeClr val="tx1">
              <a:lumMod val="75000"/>
              <a:lumOff val="25000"/>
            </a:schemeClr>
          </a:solidFill>
          <a:latin typeface="+mn-lt"/>
          <a:ea typeface="+mn-ea"/>
          <a:cs typeface="+mn-cs"/>
        </a:defRPr>
      </a:lvl7pPr>
      <a:lvl8pPr marL="1947863" indent="-228600" algn="l" defTabSz="914400" rtl="0" eaLnBrk="1" latinLnBrk="0" hangingPunct="1">
        <a:spcBef>
          <a:spcPct val="20000"/>
        </a:spcBef>
        <a:buClr>
          <a:schemeClr val="bg2">
            <a:lumMod val="60000"/>
            <a:lumOff val="40000"/>
          </a:schemeClr>
        </a:buClr>
        <a:buFont typeface="Arial" pitchFamily="34" charset="0"/>
        <a:buChar char="•"/>
        <a:defRPr lang="en-US" sz="1800" kern="1200" dirty="0" smtClean="0">
          <a:solidFill>
            <a:schemeClr val="tx1">
              <a:lumMod val="75000"/>
              <a:lumOff val="25000"/>
            </a:schemeClr>
          </a:solidFill>
          <a:latin typeface="+mn-lt"/>
          <a:ea typeface="+mn-ea"/>
          <a:cs typeface="+mn-cs"/>
        </a:defRPr>
      </a:lvl8pPr>
      <a:lvl9pPr marL="2174875" indent="-228600" algn="l" defTabSz="914400" rtl="0" eaLnBrk="1" latinLnBrk="0" hangingPunct="1">
        <a:spcBef>
          <a:spcPct val="20000"/>
        </a:spcBef>
        <a:buClr>
          <a:schemeClr val="tx1">
            <a:lumMod val="75000"/>
            <a:lumOff val="25000"/>
          </a:schemeClr>
        </a:buClr>
        <a:buFont typeface="Arial" pitchFamily="34" charset="0"/>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 Id="rId3" Type="http://schemas.microsoft.com/office/2007/relationships/hdphoto" Target="../media/hdphoto1.wdp"/></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 Id="rId3" Type="http://schemas.microsoft.com/office/2007/relationships/hdphoto" Target="../media/hdphoto2.wdp"/></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4" Type="http://schemas.microsoft.com/office/2007/relationships/hdphoto" Target="../media/hdphoto3.wdp"/><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 Id="rId3" Type="http://schemas.microsoft.com/office/2007/relationships/hdphoto" Target="../media/hdphoto4.wdp"/></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 Id="rId3" Type="http://schemas.microsoft.com/office/2007/relationships/hdphoto" Target="../media/hdphoto5.wdp"/></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 Id="rId3" Type="http://schemas.microsoft.com/office/2007/relationships/hdphoto" Target="../media/hdphoto6.wdp"/></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814539"/>
            <a:ext cx="6954375" cy="2153695"/>
          </a:xfrm>
        </p:spPr>
        <p:txBody>
          <a:bodyPr/>
          <a:lstStyle/>
          <a:p>
            <a:r>
              <a:rPr lang="en-US" sz="4400" dirty="0" smtClean="0"/>
              <a:t>Framing the Artistic  Space </a:t>
            </a:r>
            <a:r>
              <a:rPr lang="mr-IN" sz="4400" dirty="0" smtClean="0"/>
              <a:t>–</a:t>
            </a:r>
            <a:r>
              <a:rPr lang="en-US" sz="4400" dirty="0" smtClean="0"/>
              <a:t> some areas we will explore today    </a:t>
            </a:r>
            <a:endParaRPr lang="en-US" sz="4400" dirty="0"/>
          </a:p>
        </p:txBody>
      </p:sp>
      <p:sp>
        <p:nvSpPr>
          <p:cNvPr id="3" name="Subtitle 2"/>
          <p:cNvSpPr>
            <a:spLocks noGrp="1"/>
          </p:cNvSpPr>
          <p:nvPr>
            <p:ph type="subTitle" idx="1"/>
          </p:nvPr>
        </p:nvSpPr>
        <p:spPr>
          <a:xfrm>
            <a:off x="914400" y="3428999"/>
            <a:ext cx="7342188" cy="2631719"/>
          </a:xfrm>
        </p:spPr>
        <p:txBody>
          <a:bodyPr>
            <a:normAutofit/>
          </a:bodyPr>
          <a:lstStyle/>
          <a:p>
            <a:pPr algn="l"/>
            <a:r>
              <a:rPr lang="en-US" dirty="0" smtClean="0"/>
              <a:t>Creating safe &amp; brave spaces to work </a:t>
            </a:r>
          </a:p>
          <a:p>
            <a:pPr algn="l"/>
            <a:endParaRPr lang="en-US" dirty="0"/>
          </a:p>
          <a:p>
            <a:pPr algn="l"/>
            <a:r>
              <a:rPr lang="en-US" dirty="0" smtClean="0"/>
              <a:t>The place of story and narrative in our practice   </a:t>
            </a:r>
            <a:endParaRPr lang="en-US" dirty="0"/>
          </a:p>
          <a:p>
            <a:pPr algn="l"/>
            <a:endParaRPr lang="en-US" dirty="0" smtClean="0"/>
          </a:p>
          <a:p>
            <a:pPr algn="l"/>
            <a:r>
              <a:rPr lang="en-US" dirty="0" smtClean="0"/>
              <a:t>The place of rituals and symbols in our work   </a:t>
            </a:r>
          </a:p>
          <a:p>
            <a:pPr algn="l"/>
            <a:endParaRPr lang="en-US" dirty="0"/>
          </a:p>
          <a:p>
            <a:pPr algn="l"/>
            <a:r>
              <a:rPr lang="en-US" dirty="0" smtClean="0"/>
              <a:t>Fictional stories and narratives/ personal stories   </a:t>
            </a:r>
            <a:endParaRPr lang="en-US" dirty="0"/>
          </a:p>
        </p:txBody>
      </p:sp>
    </p:spTree>
    <p:extLst>
      <p:ext uri="{BB962C8B-B14F-4D97-AF65-F5344CB8AC3E}">
        <p14:creationId xmlns:p14="http://schemas.microsoft.com/office/powerpoint/2010/main" val="282130260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 Context </a:t>
            </a:r>
            <a:endParaRPr lang="en-US" dirty="0"/>
          </a:p>
        </p:txBody>
      </p:sp>
      <p:sp>
        <p:nvSpPr>
          <p:cNvPr id="3" name="Content Placeholder 2"/>
          <p:cNvSpPr>
            <a:spLocks noGrp="1"/>
          </p:cNvSpPr>
          <p:nvPr>
            <p:ph idx="1"/>
          </p:nvPr>
        </p:nvSpPr>
        <p:spPr/>
        <p:txBody>
          <a:bodyPr>
            <a:normAutofit fontScale="85000" lnSpcReduction="20000"/>
          </a:bodyPr>
          <a:lstStyle/>
          <a:p>
            <a:r>
              <a:rPr lang="en-US" dirty="0"/>
              <a:t>Working in the South Wales Valleys </a:t>
            </a:r>
          </a:p>
          <a:p>
            <a:r>
              <a:rPr lang="en-US" dirty="0"/>
              <a:t>Working predominantly with children and young </a:t>
            </a:r>
            <a:r>
              <a:rPr lang="en-US" dirty="0" smtClean="0"/>
              <a:t>people</a:t>
            </a:r>
            <a:endParaRPr lang="en-US" dirty="0"/>
          </a:p>
          <a:p>
            <a:r>
              <a:rPr lang="en-US" dirty="0"/>
              <a:t>My main discipline is in Theatre and Drama </a:t>
            </a:r>
          </a:p>
          <a:p>
            <a:r>
              <a:rPr lang="en-US" dirty="0"/>
              <a:t>My interest is in co-creating and co-producing work with young people and communities</a:t>
            </a:r>
            <a:r>
              <a:rPr lang="en-US" dirty="0" smtClean="0"/>
              <a:t>.</a:t>
            </a:r>
          </a:p>
          <a:p>
            <a:r>
              <a:rPr lang="en-US" dirty="0" smtClean="0"/>
              <a:t>Applied theatre and drama </a:t>
            </a:r>
            <a:r>
              <a:rPr lang="mr-IN" dirty="0" smtClean="0"/>
              <a:t>–</a:t>
            </a:r>
            <a:r>
              <a:rPr lang="en-US" dirty="0" smtClean="0"/>
              <a:t> working from a context with purpose and value</a:t>
            </a:r>
          </a:p>
          <a:p>
            <a:r>
              <a:rPr lang="en-US" dirty="0" smtClean="0"/>
              <a:t>Collaborating and developing practice with other artists and practitioners    </a:t>
            </a:r>
            <a:endParaRPr lang="en-US" dirty="0"/>
          </a:p>
          <a:p>
            <a:endParaRPr lang="en-US" dirty="0"/>
          </a:p>
        </p:txBody>
      </p:sp>
    </p:spTree>
    <p:extLst>
      <p:ext uri="{BB962C8B-B14F-4D97-AF65-F5344CB8AC3E}">
        <p14:creationId xmlns:p14="http://schemas.microsoft.com/office/powerpoint/2010/main" val="181376175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Valleys </a:t>
            </a:r>
            <a:endParaRPr lang="en-US" dirty="0"/>
          </a:p>
        </p:txBody>
      </p:sp>
      <p:pic>
        <p:nvPicPr>
          <p:cNvPr id="4" name="Content Placeholder 3" descr="Screen Shot 2024-06-29 at 13.18.07.png"/>
          <p:cNvPicPr>
            <a:picLocks noGrp="1" noChangeAspect="1"/>
          </p:cNvPicPr>
          <p:nvPr>
            <p:ph idx="1"/>
          </p:nvPr>
        </p:nvPicPr>
        <p:blipFill>
          <a:blip r:embed="rId2">
            <a:extLst>
              <a:ext uri="{28A0092B-C50C-407E-A947-70E740481C1C}">
                <a14:useLocalDpi xmlns:a14="http://schemas.microsoft.com/office/drawing/2010/main" val="0"/>
              </a:ext>
            </a:extLst>
          </a:blip>
          <a:srcRect t="6138" b="6138"/>
          <a:stretch>
            <a:fillRect/>
          </a:stretch>
        </p:blipFill>
        <p:spPr/>
      </p:pic>
    </p:spTree>
    <p:extLst>
      <p:ext uri="{BB962C8B-B14F-4D97-AF65-F5344CB8AC3E}">
        <p14:creationId xmlns:p14="http://schemas.microsoft.com/office/powerpoint/2010/main" val="2287761455"/>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Valleys </a:t>
            </a:r>
            <a:endParaRPr lang="en-US" dirty="0"/>
          </a:p>
        </p:txBody>
      </p:sp>
      <p:pic>
        <p:nvPicPr>
          <p:cNvPr id="4" name="Content Placeholder 3" descr="Screen Shot 2024-06-29 at 13.16.30.png"/>
          <p:cNvPicPr>
            <a:picLocks noGrp="1" noChangeAspect="1"/>
          </p:cNvPicPr>
          <p:nvPr>
            <p:ph idx="1"/>
          </p:nvPr>
        </p:nvPicPr>
        <p:blipFill>
          <a:blip r:embed="rId2">
            <a:extLst>
              <a:ext uri="{28A0092B-C50C-407E-A947-70E740481C1C}">
                <a14:useLocalDpi xmlns:a14="http://schemas.microsoft.com/office/drawing/2010/main" val="0"/>
              </a:ext>
            </a:extLst>
          </a:blip>
          <a:srcRect t="1911" b="1911"/>
          <a:stretch>
            <a:fillRect/>
          </a:stretch>
        </p:blipFill>
        <p:spPr/>
      </p:pic>
    </p:spTree>
    <p:extLst>
      <p:ext uri="{BB962C8B-B14F-4D97-AF65-F5344CB8AC3E}">
        <p14:creationId xmlns:p14="http://schemas.microsoft.com/office/powerpoint/2010/main" val="318365313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Working with Valleys Kids  </a:t>
            </a:r>
            <a:endParaRPr lang="en-US" dirty="0"/>
          </a:p>
        </p:txBody>
      </p:sp>
      <p:sp>
        <p:nvSpPr>
          <p:cNvPr id="3" name="Content Placeholder 2"/>
          <p:cNvSpPr>
            <a:spLocks noGrp="1"/>
          </p:cNvSpPr>
          <p:nvPr>
            <p:ph idx="1"/>
          </p:nvPr>
        </p:nvSpPr>
        <p:spPr/>
        <p:txBody>
          <a:bodyPr>
            <a:normAutofit fontScale="85000" lnSpcReduction="20000"/>
          </a:bodyPr>
          <a:lstStyle/>
          <a:p>
            <a:r>
              <a:rPr lang="en-US" dirty="0"/>
              <a:t>Working in a place rich with history, community and passion for over 40 years </a:t>
            </a:r>
            <a:r>
              <a:rPr lang="mr-IN" dirty="0"/>
              <a:t>–</a:t>
            </a:r>
            <a:r>
              <a:rPr lang="en-US" dirty="0"/>
              <a:t> long term embedded practice  </a:t>
            </a:r>
            <a:endParaRPr lang="en-US" dirty="0" smtClean="0"/>
          </a:p>
          <a:p>
            <a:r>
              <a:rPr lang="en-US" dirty="0"/>
              <a:t>W</a:t>
            </a:r>
            <a:r>
              <a:rPr lang="en-US" dirty="0" smtClean="0"/>
              <a:t>orking in a community context with family workers, play workers and youth worker</a:t>
            </a:r>
          </a:p>
          <a:p>
            <a:r>
              <a:rPr lang="en-US" dirty="0" smtClean="0"/>
              <a:t>Place based work in community hubs accessible to communities and co-run with them   </a:t>
            </a:r>
          </a:p>
          <a:p>
            <a:r>
              <a:rPr lang="en-US" dirty="0" smtClean="0"/>
              <a:t>Working </a:t>
            </a:r>
            <a:r>
              <a:rPr lang="en-US" dirty="0"/>
              <a:t>in a place of disadvantage and predominantly with people from low socio</a:t>
            </a:r>
            <a:r>
              <a:rPr lang="en-US" dirty="0" smtClean="0"/>
              <a:t>-economic </a:t>
            </a:r>
            <a:r>
              <a:rPr lang="en-US" dirty="0"/>
              <a:t>backgrounds </a:t>
            </a:r>
            <a:r>
              <a:rPr lang="en-US" dirty="0" smtClean="0"/>
              <a:t> </a:t>
            </a:r>
          </a:p>
          <a:p>
            <a:r>
              <a:rPr lang="en-US" dirty="0" smtClean="0"/>
              <a:t>Recognising and acknowledging trauma  </a:t>
            </a:r>
            <a:endParaRPr lang="en-US" dirty="0"/>
          </a:p>
        </p:txBody>
      </p:sp>
    </p:spTree>
    <p:extLst>
      <p:ext uri="{BB962C8B-B14F-4D97-AF65-F5344CB8AC3E}">
        <p14:creationId xmlns:p14="http://schemas.microsoft.com/office/powerpoint/2010/main" val="3912260798"/>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Valleys Kids </a:t>
            </a:r>
            <a:endParaRPr lang="en-US" dirty="0"/>
          </a:p>
        </p:txBody>
      </p:sp>
      <p:pic>
        <p:nvPicPr>
          <p:cNvPr id="6" name="Content Placeholder 5" descr="Screen Shot 2024-06-29 at 13.20.49.png"/>
          <p:cNvPicPr>
            <a:picLocks noGrp="1" noChangeAspect="1"/>
          </p:cNvPicPr>
          <p:nvPr>
            <p:ph idx="1"/>
          </p:nvPr>
        </p:nvPicPr>
        <p:blipFill>
          <a:blip r:embed="rId2">
            <a:extLst>
              <a:ext uri="{28A0092B-C50C-407E-A947-70E740481C1C}">
                <a14:useLocalDpi xmlns:a14="http://schemas.microsoft.com/office/drawing/2010/main" val="0"/>
              </a:ext>
            </a:extLst>
          </a:blip>
          <a:srcRect t="2684" b="2684"/>
          <a:stretch>
            <a:fillRect/>
          </a:stretch>
        </p:blipFill>
        <p:spPr/>
      </p:pic>
    </p:spTree>
    <p:extLst>
      <p:ext uri="{BB962C8B-B14F-4D97-AF65-F5344CB8AC3E}">
        <p14:creationId xmlns:p14="http://schemas.microsoft.com/office/powerpoint/2010/main" val="3025863141"/>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113" y="358948"/>
            <a:ext cx="7345362" cy="1049237"/>
          </a:xfrm>
        </p:spPr>
        <p:txBody>
          <a:bodyPr>
            <a:normAutofit fontScale="90000"/>
          </a:bodyPr>
          <a:lstStyle/>
          <a:p>
            <a:r>
              <a:rPr lang="en-US" sz="4000" dirty="0" smtClean="0"/>
              <a:t>Exploring ACE’s with Valleys Kids film </a:t>
            </a:r>
            <a:endParaRPr lang="en-US" sz="4000" dirty="0"/>
          </a:p>
        </p:txBody>
      </p:sp>
      <p:pic>
        <p:nvPicPr>
          <p:cNvPr id="4" name="Content Placeholder 3" descr="Screen Shot 2024-06-29 at 13.22.49.png"/>
          <p:cNvPicPr>
            <a:picLocks noGrp="1" noChangeAspect="1"/>
          </p:cNvPicPr>
          <p:nvPr>
            <p:ph idx="1"/>
          </p:nvPr>
        </p:nvPicPr>
        <p:blipFill>
          <a:blip r:embed="rId2">
            <a:extLst>
              <a:ext uri="{28A0092B-C50C-407E-A947-70E740481C1C}">
                <a14:useLocalDpi xmlns:a14="http://schemas.microsoft.com/office/drawing/2010/main" val="0"/>
              </a:ext>
            </a:extLst>
          </a:blip>
          <a:srcRect t="2984" b="2984"/>
          <a:stretch>
            <a:fillRect/>
          </a:stretch>
        </p:blipFill>
        <p:spPr/>
      </p:pic>
    </p:spTree>
    <p:extLst>
      <p:ext uri="{BB962C8B-B14F-4D97-AF65-F5344CB8AC3E}">
        <p14:creationId xmlns:p14="http://schemas.microsoft.com/office/powerpoint/2010/main" val="2077000375"/>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113" y="244157"/>
            <a:ext cx="7345362" cy="1288280"/>
          </a:xfrm>
        </p:spPr>
        <p:txBody>
          <a:bodyPr>
            <a:normAutofit fontScale="90000"/>
          </a:bodyPr>
          <a:lstStyle/>
          <a:p>
            <a:r>
              <a:rPr lang="en-US" dirty="0" smtClean="0"/>
              <a:t>Sparc  - Valleys Kids Youth Arts Project </a:t>
            </a:r>
            <a:endParaRPr lang="en-US" dirty="0"/>
          </a:p>
        </p:txBody>
      </p:sp>
      <p:sp>
        <p:nvSpPr>
          <p:cNvPr id="3" name="Content Placeholder 2"/>
          <p:cNvSpPr>
            <a:spLocks noGrp="1"/>
          </p:cNvSpPr>
          <p:nvPr>
            <p:ph idx="1"/>
          </p:nvPr>
        </p:nvSpPr>
        <p:spPr/>
        <p:txBody>
          <a:bodyPr/>
          <a:lstStyle/>
          <a:p>
            <a:endParaRPr lang="en-US" dirty="0"/>
          </a:p>
        </p:txBody>
      </p:sp>
      <p:pic>
        <p:nvPicPr>
          <p:cNvPr id="4" name="Picture 3" descr="sparc-logo-Flame - Cutout-larg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5365" y="2265257"/>
            <a:ext cx="6518069" cy="2898090"/>
          </a:xfrm>
          <a:prstGeom prst="rect">
            <a:avLst/>
          </a:prstGeom>
        </p:spPr>
      </p:pic>
    </p:spTree>
    <p:extLst>
      <p:ext uri="{BB962C8B-B14F-4D97-AF65-F5344CB8AC3E}">
        <p14:creationId xmlns:p14="http://schemas.microsoft.com/office/powerpoint/2010/main" val="101514560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Principles for Sparc </a:t>
            </a:r>
            <a:endParaRPr lang="en-US" dirty="0"/>
          </a:p>
        </p:txBody>
      </p:sp>
      <p:sp>
        <p:nvSpPr>
          <p:cNvPr id="3" name="Content Placeholder 2"/>
          <p:cNvSpPr>
            <a:spLocks noGrp="1"/>
          </p:cNvSpPr>
          <p:nvPr>
            <p:ph idx="1"/>
          </p:nvPr>
        </p:nvSpPr>
        <p:spPr/>
        <p:txBody>
          <a:bodyPr>
            <a:normAutofit fontScale="85000" lnSpcReduction="10000"/>
          </a:bodyPr>
          <a:lstStyle/>
          <a:p>
            <a:r>
              <a:rPr lang="en-US" sz="2000" dirty="0" smtClean="0"/>
              <a:t>Free at the point of delivery in spaces that young people can access freely  </a:t>
            </a:r>
          </a:p>
          <a:p>
            <a:r>
              <a:rPr lang="en-US" sz="2000" dirty="0" smtClean="0"/>
              <a:t>Children and young people co-create and develop the work with experienced youth arts workers </a:t>
            </a:r>
          </a:p>
          <a:p>
            <a:r>
              <a:rPr lang="en-US" sz="2000" dirty="0"/>
              <a:t>Working alongside our own play, youth and family workers</a:t>
            </a:r>
            <a:r>
              <a:rPr lang="en-US" sz="2000" dirty="0" smtClean="0"/>
              <a:t>.</a:t>
            </a:r>
          </a:p>
          <a:p>
            <a:r>
              <a:rPr lang="en-US" sz="2000" dirty="0" smtClean="0"/>
              <a:t>Theatre/Drama main discipline </a:t>
            </a:r>
            <a:r>
              <a:rPr lang="mr-IN" sz="2000" dirty="0" smtClean="0"/>
              <a:t>–</a:t>
            </a:r>
            <a:r>
              <a:rPr lang="en-US" sz="2000" dirty="0" smtClean="0"/>
              <a:t> we work across art forms, digital, dance, radio, visual arts etc.     </a:t>
            </a:r>
            <a:endParaRPr lang="en-US" sz="2000" dirty="0"/>
          </a:p>
          <a:p>
            <a:r>
              <a:rPr lang="en-US" sz="2000" dirty="0"/>
              <a:t>Creating work with meaning for you as the artists and for the young people. </a:t>
            </a:r>
            <a:endParaRPr lang="en-US" sz="2000" dirty="0" smtClean="0"/>
          </a:p>
          <a:p>
            <a:r>
              <a:rPr lang="en-US" sz="2000" dirty="0" smtClean="0"/>
              <a:t>Working in collaboration with national and local arts partners to create opportunities and broaden horizons </a:t>
            </a:r>
          </a:p>
          <a:p>
            <a:endParaRPr lang="en-US" dirty="0" smtClean="0"/>
          </a:p>
          <a:p>
            <a:endParaRPr lang="en-US" dirty="0"/>
          </a:p>
        </p:txBody>
      </p:sp>
    </p:spTree>
    <p:extLst>
      <p:ext uri="{BB962C8B-B14F-4D97-AF65-F5344CB8AC3E}">
        <p14:creationId xmlns:p14="http://schemas.microsoft.com/office/powerpoint/2010/main" val="1416629549"/>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Dilemmas in Practice </a:t>
            </a:r>
            <a:endParaRPr lang="en-US" dirty="0"/>
          </a:p>
        </p:txBody>
      </p:sp>
      <p:sp>
        <p:nvSpPr>
          <p:cNvPr id="3" name="Content Placeholder 2"/>
          <p:cNvSpPr>
            <a:spLocks noGrp="1"/>
          </p:cNvSpPr>
          <p:nvPr>
            <p:ph idx="1"/>
          </p:nvPr>
        </p:nvSpPr>
        <p:spPr/>
        <p:txBody>
          <a:bodyPr>
            <a:normAutofit fontScale="25000" lnSpcReduction="20000"/>
          </a:bodyPr>
          <a:lstStyle/>
          <a:p>
            <a:pPr marL="0" lvl="0" indent="0">
              <a:buNone/>
            </a:pPr>
            <a:r>
              <a:rPr lang="en-GB" sz="8000" b="1" dirty="0" smtClean="0"/>
              <a:t>Scenario 1 </a:t>
            </a:r>
          </a:p>
          <a:p>
            <a:pPr marL="0" lvl="0" indent="0">
              <a:buNone/>
            </a:pPr>
            <a:r>
              <a:rPr lang="en-GB" sz="6400" dirty="0" smtClean="0"/>
              <a:t>You </a:t>
            </a:r>
            <a:r>
              <a:rPr lang="en-GB" sz="6400" dirty="0"/>
              <a:t>have been employed by a local Theatre In Education company to set up a youth theatre in the South Wales </a:t>
            </a:r>
            <a:r>
              <a:rPr lang="en-GB" sz="6400" dirty="0" smtClean="0"/>
              <a:t>Valleys.  </a:t>
            </a:r>
            <a:r>
              <a:rPr lang="en-GB" sz="6400" dirty="0"/>
              <a:t>T</a:t>
            </a:r>
            <a:r>
              <a:rPr lang="en-GB" sz="6400" dirty="0" smtClean="0"/>
              <a:t>hey </a:t>
            </a:r>
            <a:r>
              <a:rPr lang="en-GB" sz="6400" dirty="0"/>
              <a:t>want you to use a particular community centre </a:t>
            </a:r>
            <a:r>
              <a:rPr lang="en-GB" sz="6400" dirty="0" smtClean="0"/>
              <a:t>where </a:t>
            </a:r>
            <a:r>
              <a:rPr lang="en-GB" sz="6400" dirty="0"/>
              <a:t>they have a very close relationship </a:t>
            </a:r>
            <a:r>
              <a:rPr lang="en-GB" sz="6400" dirty="0" smtClean="0"/>
              <a:t> </a:t>
            </a:r>
            <a:r>
              <a:rPr lang="en-GB" sz="6400" dirty="0"/>
              <a:t>to begin the work</a:t>
            </a:r>
            <a:r>
              <a:rPr lang="en-GB" sz="6400" dirty="0" smtClean="0"/>
              <a:t>.</a:t>
            </a:r>
          </a:p>
          <a:p>
            <a:pPr marL="0" lvl="0" indent="0">
              <a:buNone/>
            </a:pPr>
            <a:r>
              <a:rPr lang="en-GB" sz="6400" dirty="0" smtClean="0"/>
              <a:t>They </a:t>
            </a:r>
            <a:r>
              <a:rPr lang="en-GB" sz="6400" dirty="0"/>
              <a:t>want the work to be open access, nobody has to audition </a:t>
            </a:r>
            <a:r>
              <a:rPr lang="en-GB" sz="6400" dirty="0" smtClean="0"/>
              <a:t>and it is </a:t>
            </a:r>
            <a:r>
              <a:rPr lang="en-GB" sz="6400" dirty="0"/>
              <a:t>available to local young people in the area. The funding is limited they have chosen a couple of scripts that they feel would be suitable to the age group </a:t>
            </a:r>
            <a:r>
              <a:rPr lang="en-GB" sz="6400" dirty="0" smtClean="0"/>
              <a:t>(13+) </a:t>
            </a:r>
            <a:r>
              <a:rPr lang="en-GB" sz="6400" dirty="0"/>
              <a:t>T</a:t>
            </a:r>
            <a:r>
              <a:rPr lang="en-GB" sz="6400" dirty="0" smtClean="0"/>
              <a:t>hey </a:t>
            </a:r>
            <a:r>
              <a:rPr lang="en-GB" sz="6400" dirty="0"/>
              <a:t>want you to work towards a production in the next three </a:t>
            </a:r>
            <a:r>
              <a:rPr lang="en-GB" sz="6400" dirty="0" smtClean="0"/>
              <a:t>months inviting quite high profile </a:t>
            </a:r>
            <a:r>
              <a:rPr lang="en-GB" sz="6400" dirty="0"/>
              <a:t>funders and dignitaries. </a:t>
            </a:r>
            <a:endParaRPr lang="en-GB" sz="6400" dirty="0" smtClean="0"/>
          </a:p>
          <a:p>
            <a:pPr marL="0" lvl="0" indent="0">
              <a:buNone/>
            </a:pPr>
            <a:r>
              <a:rPr lang="en-GB" sz="6400" dirty="0" smtClean="0"/>
              <a:t>This </a:t>
            </a:r>
            <a:r>
              <a:rPr lang="en-GB" sz="6400" dirty="0"/>
              <a:t>is your first ever youth theatre project, when you arrive you bring the scripts to the opening sessions only to find that many of the young people (about fifteen local young people) either have literacy problems or are very under confident about reading. How might you approach this?</a:t>
            </a:r>
          </a:p>
          <a:p>
            <a:pPr marL="0" indent="0">
              <a:buNone/>
            </a:pPr>
            <a:r>
              <a:rPr lang="en-GB" sz="6400" dirty="0"/>
              <a:t> </a:t>
            </a:r>
          </a:p>
          <a:p>
            <a:endParaRPr lang="en-US" dirty="0"/>
          </a:p>
        </p:txBody>
      </p:sp>
    </p:spTree>
    <p:extLst>
      <p:ext uri="{BB962C8B-B14F-4D97-AF65-F5344CB8AC3E}">
        <p14:creationId xmlns:p14="http://schemas.microsoft.com/office/powerpoint/2010/main" val="428296384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Dilemmas in Practice </a:t>
            </a:r>
            <a:endParaRPr lang="en-US" dirty="0"/>
          </a:p>
        </p:txBody>
      </p:sp>
      <p:sp>
        <p:nvSpPr>
          <p:cNvPr id="3" name="Content Placeholder 2"/>
          <p:cNvSpPr>
            <a:spLocks noGrp="1"/>
          </p:cNvSpPr>
          <p:nvPr>
            <p:ph idx="1"/>
          </p:nvPr>
        </p:nvSpPr>
        <p:spPr>
          <a:xfrm>
            <a:off x="900112" y="1826382"/>
            <a:ext cx="7345363" cy="4463142"/>
          </a:xfrm>
        </p:spPr>
        <p:txBody>
          <a:bodyPr>
            <a:normAutofit fontScale="85000" lnSpcReduction="20000"/>
          </a:bodyPr>
          <a:lstStyle/>
          <a:p>
            <a:pPr marL="0" indent="0">
              <a:buNone/>
            </a:pPr>
            <a:r>
              <a:rPr lang="en-US" sz="2200" b="1" dirty="0" smtClean="0"/>
              <a:t>Scenario 2 </a:t>
            </a:r>
          </a:p>
          <a:p>
            <a:pPr marL="0" lvl="0" indent="0">
              <a:buNone/>
            </a:pPr>
            <a:r>
              <a:rPr lang="en-GB" dirty="0"/>
              <a:t>You have been approached by the biggest social housing organisation </a:t>
            </a:r>
            <a:r>
              <a:rPr lang="en-GB" dirty="0" smtClean="0"/>
              <a:t>in Wales </a:t>
            </a:r>
            <a:r>
              <a:rPr lang="en-GB" dirty="0"/>
              <a:t>and an international contemporary arts organisation to run a regeneration project in one of the most deprived housing estates in the Rhondda. </a:t>
            </a:r>
            <a:endParaRPr lang="en-GB" dirty="0" smtClean="0"/>
          </a:p>
          <a:p>
            <a:pPr marL="0" lvl="0" indent="0">
              <a:buNone/>
            </a:pPr>
            <a:r>
              <a:rPr lang="en-GB" dirty="0" smtClean="0"/>
              <a:t>The </a:t>
            </a:r>
            <a:r>
              <a:rPr lang="en-GB" dirty="0"/>
              <a:t>only issue is they have never worked intensively with young people before but they want to test out new ideas and try new approaches</a:t>
            </a:r>
            <a:r>
              <a:rPr lang="en-GB" dirty="0" smtClean="0"/>
              <a:t>.</a:t>
            </a:r>
          </a:p>
          <a:p>
            <a:pPr marL="0" lvl="0" indent="0">
              <a:buNone/>
            </a:pPr>
            <a:r>
              <a:rPr lang="en-GB" dirty="0" smtClean="0"/>
              <a:t> </a:t>
            </a:r>
            <a:r>
              <a:rPr lang="en-GB" dirty="0"/>
              <a:t>They decide to open their doors to the public and over 80 people turn up on the first night. </a:t>
            </a:r>
            <a:r>
              <a:rPr lang="en-GB" dirty="0" smtClean="0"/>
              <a:t>There </a:t>
            </a:r>
            <a:r>
              <a:rPr lang="en-GB" dirty="0"/>
              <a:t>is a small group of boys who are desperate to engage but very disruptive fighting, breaking equipment and being offensive to the staff what do you do?     </a:t>
            </a:r>
          </a:p>
          <a:p>
            <a:endParaRPr lang="en-US" dirty="0"/>
          </a:p>
        </p:txBody>
      </p:sp>
    </p:spTree>
    <p:extLst>
      <p:ext uri="{BB962C8B-B14F-4D97-AF65-F5344CB8AC3E}">
        <p14:creationId xmlns:p14="http://schemas.microsoft.com/office/powerpoint/2010/main" val="81652149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Dilemmas in Practice </a:t>
            </a:r>
            <a:endParaRPr lang="en-US" dirty="0"/>
          </a:p>
        </p:txBody>
      </p:sp>
      <p:sp>
        <p:nvSpPr>
          <p:cNvPr id="3" name="Content Placeholder 2"/>
          <p:cNvSpPr>
            <a:spLocks noGrp="1"/>
          </p:cNvSpPr>
          <p:nvPr>
            <p:ph idx="1"/>
          </p:nvPr>
        </p:nvSpPr>
        <p:spPr/>
        <p:txBody>
          <a:bodyPr>
            <a:normAutofit fontScale="62500" lnSpcReduction="20000"/>
          </a:bodyPr>
          <a:lstStyle/>
          <a:p>
            <a:pPr marL="0" lvl="0" indent="0">
              <a:buNone/>
            </a:pPr>
            <a:r>
              <a:rPr lang="en-GB" sz="3200" b="1" dirty="0" smtClean="0"/>
              <a:t>Scenario 3 </a:t>
            </a:r>
          </a:p>
          <a:p>
            <a:pPr marL="0" lvl="0" indent="0">
              <a:buNone/>
            </a:pPr>
            <a:r>
              <a:rPr lang="en-GB" sz="2900" dirty="0" smtClean="0"/>
              <a:t>The </a:t>
            </a:r>
            <a:r>
              <a:rPr lang="en-GB" sz="2900" dirty="0"/>
              <a:t>Welsh Government has cut 10 million pounds unexpectedly from the Communities First budget. This funds the work that </a:t>
            </a:r>
            <a:r>
              <a:rPr lang="en-GB" sz="2900" dirty="0" smtClean="0"/>
              <a:t>your </a:t>
            </a:r>
            <a:r>
              <a:rPr lang="en-GB" sz="2900" dirty="0"/>
              <a:t>community development </a:t>
            </a:r>
            <a:r>
              <a:rPr lang="en-GB" sz="2900" dirty="0" smtClean="0"/>
              <a:t>organisation </a:t>
            </a:r>
            <a:r>
              <a:rPr lang="en-GB" sz="2900" dirty="0"/>
              <a:t>does. The youth workers are made redundant and the youth club is closed </a:t>
            </a:r>
            <a:r>
              <a:rPr lang="en-GB" sz="2900" dirty="0" smtClean="0"/>
              <a:t>down - </a:t>
            </a:r>
            <a:r>
              <a:rPr lang="en-GB" sz="2900" dirty="0"/>
              <a:t>the young people are devastated</a:t>
            </a:r>
            <a:r>
              <a:rPr lang="en-GB" sz="2900" dirty="0" smtClean="0"/>
              <a:t>.</a:t>
            </a:r>
          </a:p>
          <a:p>
            <a:pPr marL="0" lvl="0" indent="0">
              <a:buNone/>
            </a:pPr>
            <a:r>
              <a:rPr lang="en-GB" sz="2900" dirty="0" smtClean="0"/>
              <a:t>However </a:t>
            </a:r>
            <a:r>
              <a:rPr lang="en-GB" sz="2900" dirty="0"/>
              <a:t>the funding for your youth arts project continues as it is funded from a different source. You also have an opportunity to take a group of young people to Tate Modern as part of a big Tate Exchange project. How do you respond? How can you assist and support the young people you work with in this context?</a:t>
            </a:r>
          </a:p>
          <a:p>
            <a:pPr marL="0" indent="0">
              <a:buNone/>
            </a:pPr>
            <a:r>
              <a:rPr lang="en-GB" sz="2900" dirty="0"/>
              <a:t> </a:t>
            </a:r>
          </a:p>
          <a:p>
            <a:endParaRPr lang="en-US" dirty="0"/>
          </a:p>
        </p:txBody>
      </p:sp>
    </p:spTree>
    <p:extLst>
      <p:ext uri="{BB962C8B-B14F-4D97-AF65-F5344CB8AC3E}">
        <p14:creationId xmlns:p14="http://schemas.microsoft.com/office/powerpoint/2010/main" val="288530569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Dilemmas in Practice </a:t>
            </a:r>
            <a:endParaRPr lang="en-US" dirty="0"/>
          </a:p>
        </p:txBody>
      </p:sp>
      <p:sp>
        <p:nvSpPr>
          <p:cNvPr id="3" name="Content Placeholder 2"/>
          <p:cNvSpPr>
            <a:spLocks noGrp="1"/>
          </p:cNvSpPr>
          <p:nvPr>
            <p:ph idx="1"/>
          </p:nvPr>
        </p:nvSpPr>
        <p:spPr/>
        <p:txBody>
          <a:bodyPr>
            <a:normAutofit/>
          </a:bodyPr>
          <a:lstStyle/>
          <a:p>
            <a:pPr marL="0" indent="0">
              <a:buNone/>
            </a:pPr>
            <a:r>
              <a:rPr lang="en-US" sz="2000" b="1" dirty="0" smtClean="0"/>
              <a:t>Scenario 4 </a:t>
            </a:r>
          </a:p>
          <a:p>
            <a:pPr marL="0" indent="0">
              <a:buNone/>
            </a:pPr>
            <a:r>
              <a:rPr lang="en-US" sz="2000" dirty="0" smtClean="0"/>
              <a:t>You have been commissioned by the Wales </a:t>
            </a:r>
            <a:r>
              <a:rPr lang="en-US" sz="2000" dirty="0"/>
              <a:t>M</a:t>
            </a:r>
            <a:r>
              <a:rPr lang="en-US" sz="2000" dirty="0" smtClean="0"/>
              <a:t>illennium </a:t>
            </a:r>
            <a:r>
              <a:rPr lang="en-US" sz="2000" dirty="0"/>
              <a:t>C</a:t>
            </a:r>
            <a:r>
              <a:rPr lang="en-US" sz="2000" dirty="0" smtClean="0"/>
              <a:t>entre to work with a lead artist who is based abroad to develop the first youth led/co-created commission as part of major arts festival. The young people are supposed to work through the August holiday to create the work for the November Festival.  </a:t>
            </a:r>
          </a:p>
          <a:p>
            <a:pPr marL="0" indent="0">
              <a:buNone/>
            </a:pPr>
            <a:r>
              <a:rPr lang="en-US" sz="2000" dirty="0" smtClean="0"/>
              <a:t>In April </a:t>
            </a:r>
            <a:r>
              <a:rPr lang="en-US" sz="2000" dirty="0" err="1" smtClean="0"/>
              <a:t>Covid</a:t>
            </a:r>
            <a:r>
              <a:rPr lang="en-US" sz="2000" dirty="0" smtClean="0"/>
              <a:t> hits but you decide you need to go ahead in some form </a:t>
            </a:r>
            <a:r>
              <a:rPr lang="mr-IN" sz="2000" dirty="0" smtClean="0"/>
              <a:t>–</a:t>
            </a:r>
            <a:r>
              <a:rPr lang="en-US" sz="2000" dirty="0" smtClean="0"/>
              <a:t> what do you do? How do you approach this?     </a:t>
            </a:r>
            <a:endParaRPr lang="en-US" sz="2000" dirty="0"/>
          </a:p>
        </p:txBody>
      </p:sp>
    </p:spTree>
    <p:extLst>
      <p:ext uri="{BB962C8B-B14F-4D97-AF65-F5344CB8AC3E}">
        <p14:creationId xmlns:p14="http://schemas.microsoft.com/office/powerpoint/2010/main" val="313036131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Sparc </a:t>
            </a:r>
            <a:r>
              <a:rPr lang="mr-IN" dirty="0" smtClean="0"/>
              <a:t>–</a:t>
            </a:r>
            <a:r>
              <a:rPr lang="en-US" dirty="0" smtClean="0"/>
              <a:t> Equal spaces </a:t>
            </a:r>
            <a:endParaRPr lang="en-US" dirty="0"/>
          </a:p>
        </p:txBody>
      </p:sp>
      <p:pic>
        <p:nvPicPr>
          <p:cNvPr id="4" name="Content Placeholder 3" descr="IMG_0544.jpg"/>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t="14311" b="14311"/>
          <a:stretch>
            <a:fillRect/>
          </a:stretch>
        </p:blipFill>
        <p:spPr/>
      </p:pic>
    </p:spTree>
    <p:extLst>
      <p:ext uri="{BB962C8B-B14F-4D97-AF65-F5344CB8AC3E}">
        <p14:creationId xmlns:p14="http://schemas.microsoft.com/office/powerpoint/2010/main" val="1097068922"/>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Sparc </a:t>
            </a:r>
            <a:r>
              <a:rPr lang="mr-IN" dirty="0" smtClean="0"/>
              <a:t>–</a:t>
            </a:r>
            <a:r>
              <a:rPr lang="en-US" dirty="0" smtClean="0"/>
              <a:t> young people create the work  </a:t>
            </a:r>
            <a:endParaRPr lang="en-US" dirty="0"/>
          </a:p>
        </p:txBody>
      </p:sp>
      <p:pic>
        <p:nvPicPr>
          <p:cNvPr id="4" name="Content Placeholder 3" descr="3f1aea19-74d7-4e09-a343-83d7da20823c.jpg"/>
          <p:cNvPicPr>
            <a:picLocks noGrp="1" noChangeAspect="1"/>
          </p:cNvPicPr>
          <p:nvPr>
            <p:ph idx="1"/>
          </p:nvPr>
        </p:nvPicPr>
        <p:blipFill>
          <a:blip r:embed="rId2">
            <a:extLst>
              <a:ext uri="{BEBA8EAE-BF5A-486C-A8C5-ECC9F3942E4B}">
                <a14:imgProps xmlns:a14="http://schemas.microsoft.com/office/drawing/2010/main">
                  <a14:imgLayer r:embed="rId3">
                    <a14:imgEffect>
                      <a14:artisticTexturizer/>
                    </a14:imgEffect>
                    <a14:imgEffect>
                      <a14:brightnessContrast bright="40000" contrast="-20000"/>
                    </a14:imgEffect>
                  </a14:imgLayer>
                </a14:imgProps>
              </a:ext>
              <a:ext uri="{28A0092B-C50C-407E-A947-70E740481C1C}">
                <a14:useLocalDpi xmlns:a14="http://schemas.microsoft.com/office/drawing/2010/main" val="0"/>
              </a:ext>
            </a:extLst>
          </a:blip>
          <a:srcRect t="14311" b="14311"/>
          <a:stretch>
            <a:fillRect/>
          </a:stretch>
        </p:blipFill>
        <p:spPr/>
      </p:pic>
    </p:spTree>
    <p:extLst>
      <p:ext uri="{BB962C8B-B14F-4D97-AF65-F5344CB8AC3E}">
        <p14:creationId xmlns:p14="http://schemas.microsoft.com/office/powerpoint/2010/main" val="2985904551"/>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Choosing </a:t>
            </a:r>
            <a:r>
              <a:rPr lang="en-US" dirty="0" smtClean="0"/>
              <a:t>and selecting  </a:t>
            </a:r>
            <a:endParaRPr lang="en-US" dirty="0"/>
          </a:p>
        </p:txBody>
      </p:sp>
      <p:pic>
        <p:nvPicPr>
          <p:cNvPr id="4" name="Content Placeholder 3" descr="4ab9655d-bfaf-4a35-b4b0-45c96b1a1d21.jpg"/>
          <p:cNvPicPr>
            <a:picLocks noGrp="1" noChangeAspect="1"/>
          </p:cNvPicPr>
          <p:nvPr>
            <p:ph idx="1"/>
          </p:nvPr>
        </p:nvPicPr>
        <p:blipFill>
          <a:blip r:embed="rId3">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val="0"/>
              </a:ext>
            </a:extLst>
          </a:blip>
          <a:srcRect t="29925" b="29925"/>
          <a:stretch>
            <a:fillRect/>
          </a:stretch>
        </p:blipFill>
        <p:spPr>
          <a:xfrm>
            <a:off x="900112" y="1698106"/>
            <a:ext cx="7345363" cy="4693950"/>
          </a:xfrm>
        </p:spPr>
      </p:pic>
    </p:spTree>
    <p:extLst>
      <p:ext uri="{BB962C8B-B14F-4D97-AF65-F5344CB8AC3E}">
        <p14:creationId xmlns:p14="http://schemas.microsoft.com/office/powerpoint/2010/main" val="1552959848"/>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Sparc Ideas People and Places</a:t>
            </a:r>
            <a:endParaRPr lang="en-US" dirty="0"/>
          </a:p>
        </p:txBody>
      </p:sp>
      <p:pic>
        <p:nvPicPr>
          <p:cNvPr id="4" name="Content Placeholder 3" descr="IMG_6289.JPG"/>
          <p:cNvPicPr>
            <a:picLocks noGrp="1" noChangeAspect="1"/>
          </p:cNvPicPr>
          <p:nvPr>
            <p:ph idx="1"/>
          </p:nvPr>
        </p:nvPicPr>
        <p:blipFill>
          <a:blip r:embed="rId2">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rcRect t="23233" b="23233"/>
          <a:stretch>
            <a:fillRect/>
          </a:stretch>
        </p:blipFill>
        <p:spPr/>
      </p:pic>
    </p:spTree>
    <p:extLst>
      <p:ext uri="{BB962C8B-B14F-4D97-AF65-F5344CB8AC3E}">
        <p14:creationId xmlns:p14="http://schemas.microsoft.com/office/powerpoint/2010/main" val="381478729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Sparc Ideas People and Places </a:t>
            </a:r>
            <a:endParaRPr lang="en-US" dirty="0"/>
          </a:p>
        </p:txBody>
      </p:sp>
      <p:pic>
        <p:nvPicPr>
          <p:cNvPr id="4" name="Content Placeholder 3" descr="2F6A1129.JPG"/>
          <p:cNvPicPr>
            <a:picLocks noGrp="1" noChangeAspect="1"/>
          </p:cNvPicPr>
          <p:nvPr>
            <p:ph idx="1"/>
          </p:nvPr>
        </p:nvPicPr>
        <p:blipFill>
          <a:blip r:embed="rId2" cstate="print">
            <a:extLst>
              <a:ext uri="{28A0092B-C50C-407E-A947-70E740481C1C}">
                <a14:useLocalDpi xmlns:a14="http://schemas.microsoft.com/office/drawing/2010/main" val="0"/>
              </a:ext>
            </a:extLst>
          </a:blip>
          <a:srcRect t="9850" b="9850"/>
          <a:stretch>
            <a:fillRect/>
          </a:stretch>
        </p:blipFill>
        <p:spPr/>
      </p:pic>
    </p:spTree>
    <p:extLst>
      <p:ext uri="{BB962C8B-B14F-4D97-AF65-F5344CB8AC3E}">
        <p14:creationId xmlns:p14="http://schemas.microsoft.com/office/powerpoint/2010/main" val="206557399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Sparc Tate  </a:t>
            </a:r>
            <a:endParaRPr lang="en-US" dirty="0"/>
          </a:p>
        </p:txBody>
      </p:sp>
      <p:pic>
        <p:nvPicPr>
          <p:cNvPr id="4" name="Content Placeholder 3" descr="Snapchat-297968593.jpg"/>
          <p:cNvPicPr>
            <a:picLocks noGrp="1" noChangeAspect="1"/>
          </p:cNvPicPr>
          <p:nvPr>
            <p:ph idx="1"/>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t="2415" b="2415"/>
          <a:stretch>
            <a:fillRect/>
          </a:stretch>
        </p:blipFill>
        <p:spPr/>
      </p:pic>
    </p:spTree>
    <p:extLst>
      <p:ext uri="{BB962C8B-B14F-4D97-AF65-F5344CB8AC3E}">
        <p14:creationId xmlns:p14="http://schemas.microsoft.com/office/powerpoint/2010/main" val="361235329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Sparc Tate  </a:t>
            </a:r>
            <a:endParaRPr lang="en-US" dirty="0"/>
          </a:p>
        </p:txBody>
      </p:sp>
      <p:pic>
        <p:nvPicPr>
          <p:cNvPr id="4" name="Content Placeholder 3" descr="Snapchat-1406151587 2.jpg"/>
          <p:cNvPicPr>
            <a:picLocks noGrp="1" noChangeAspect="1"/>
          </p:cNvPicPr>
          <p:nvPr>
            <p:ph idx="1"/>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t="2415" b="2415"/>
          <a:stretch>
            <a:fillRect/>
          </a:stretch>
        </p:blipFill>
        <p:spPr/>
      </p:pic>
    </p:spTree>
    <p:extLst>
      <p:ext uri="{BB962C8B-B14F-4D97-AF65-F5344CB8AC3E}">
        <p14:creationId xmlns:p14="http://schemas.microsoft.com/office/powerpoint/2010/main" val="487134390"/>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#Our Space/#</a:t>
            </a:r>
            <a:r>
              <a:rPr lang="en-US" dirty="0" err="1" smtClean="0"/>
              <a:t>LleNi</a:t>
            </a:r>
            <a:r>
              <a:rPr lang="en-US" dirty="0" smtClean="0"/>
              <a:t> Film </a:t>
            </a:r>
            <a:endParaRPr lang="en-US" dirty="0"/>
          </a:p>
        </p:txBody>
      </p:sp>
      <p:pic>
        <p:nvPicPr>
          <p:cNvPr id="6" name="Content Placeholder 5" descr="Screen Shot 2024-06-29 at 14.32.40.png"/>
          <p:cNvPicPr>
            <a:picLocks noGrp="1" noChangeAspect="1"/>
          </p:cNvPicPr>
          <p:nvPr>
            <p:ph idx="1"/>
          </p:nvPr>
        </p:nvPicPr>
        <p:blipFill>
          <a:blip r:embed="rId3">
            <a:extLst>
              <a:ext uri="{28A0092B-C50C-407E-A947-70E740481C1C}">
                <a14:useLocalDpi xmlns:a14="http://schemas.microsoft.com/office/drawing/2010/main" val="0"/>
              </a:ext>
            </a:extLst>
          </a:blip>
          <a:srcRect t="4446" b="4446"/>
          <a:stretch>
            <a:fillRect/>
          </a:stretch>
        </p:blipFill>
        <p:spPr/>
      </p:pic>
    </p:spTree>
    <p:extLst>
      <p:ext uri="{BB962C8B-B14F-4D97-AF65-F5344CB8AC3E}">
        <p14:creationId xmlns:p14="http://schemas.microsoft.com/office/powerpoint/2010/main" val="58209093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Powerful Interventions </a:t>
            </a:r>
            <a:endParaRPr lang="en-US" dirty="0"/>
          </a:p>
        </p:txBody>
      </p:sp>
      <p:pic>
        <p:nvPicPr>
          <p:cNvPr id="12" name="Content Placeholder 11" descr="Sam .pdf"/>
          <p:cNvPicPr>
            <a:picLocks noGrp="1" noChangeAspect="1"/>
          </p:cNvPicPr>
          <p:nvPr>
            <p:ph idx="1"/>
          </p:nvPr>
        </p:nvPicPr>
        <p:blipFill>
          <a:blip r:embed="rId2">
            <a:extLst>
              <a:ext uri="{28A0092B-C50C-407E-A947-70E740481C1C}">
                <a14:useLocalDpi xmlns:a14="http://schemas.microsoft.com/office/drawing/2010/main" val="0"/>
              </a:ext>
            </a:extLst>
          </a:blip>
          <a:srcRect t="31085" b="31085"/>
          <a:stretch>
            <a:fillRect/>
          </a:stretch>
        </p:blipFill>
        <p:spPr>
          <a:xfrm>
            <a:off x="900113" y="2547772"/>
            <a:ext cx="7345363" cy="3931920"/>
          </a:xfrm>
        </p:spPr>
      </p:pic>
    </p:spTree>
    <p:extLst>
      <p:ext uri="{BB962C8B-B14F-4D97-AF65-F5344CB8AC3E}">
        <p14:creationId xmlns:p14="http://schemas.microsoft.com/office/powerpoint/2010/main" val="225157326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Powerful Interventions </a:t>
            </a:r>
            <a:endParaRPr lang="en-US" dirty="0"/>
          </a:p>
        </p:txBody>
      </p:sp>
      <p:pic>
        <p:nvPicPr>
          <p:cNvPr id="6" name="Content Placeholder 5" descr="Rhyd 2 .pdf"/>
          <p:cNvPicPr>
            <a:picLocks noGrp="1" noChangeAspect="1"/>
          </p:cNvPicPr>
          <p:nvPr>
            <p:ph idx="1"/>
          </p:nvPr>
        </p:nvPicPr>
        <p:blipFill>
          <a:blip r:embed="rId2">
            <a:extLst>
              <a:ext uri="{28A0092B-C50C-407E-A947-70E740481C1C}">
                <a14:useLocalDpi xmlns:a14="http://schemas.microsoft.com/office/drawing/2010/main" val="0"/>
              </a:ext>
            </a:extLst>
          </a:blip>
          <a:srcRect t="31085" b="31085"/>
          <a:stretch>
            <a:fillRect/>
          </a:stretch>
        </p:blipFill>
        <p:spPr/>
      </p:pic>
    </p:spTree>
    <p:extLst>
      <p:ext uri="{BB962C8B-B14F-4D97-AF65-F5344CB8AC3E}">
        <p14:creationId xmlns:p14="http://schemas.microsoft.com/office/powerpoint/2010/main" val="478708283"/>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Powerful Interventions</a:t>
            </a:r>
            <a:br>
              <a:rPr lang="en-US" dirty="0" smtClean="0"/>
            </a:br>
            <a:r>
              <a:rPr lang="en-US" dirty="0" smtClean="0"/>
              <a:t>Film </a:t>
            </a:r>
            <a:endParaRPr lang="en-US" dirty="0"/>
          </a:p>
        </p:txBody>
      </p:sp>
      <p:pic>
        <p:nvPicPr>
          <p:cNvPr id="4" name="Content Placeholder 3" descr="Screen Shot 2024-06-29 at 14.23.19.png"/>
          <p:cNvPicPr>
            <a:picLocks noGrp="1" noChangeAspect="1"/>
          </p:cNvPicPr>
          <p:nvPr>
            <p:ph idx="1"/>
          </p:nvPr>
        </p:nvPicPr>
        <p:blipFill>
          <a:blip r:embed="rId2">
            <a:extLst>
              <a:ext uri="{28A0092B-C50C-407E-A947-70E740481C1C}">
                <a14:useLocalDpi xmlns:a14="http://schemas.microsoft.com/office/drawing/2010/main" val="0"/>
              </a:ext>
            </a:extLst>
          </a:blip>
          <a:srcRect l="3038" r="3038"/>
          <a:stretch>
            <a:fillRect/>
          </a:stretch>
        </p:blipFill>
        <p:spPr/>
      </p:pic>
    </p:spTree>
    <p:extLst>
      <p:ext uri="{BB962C8B-B14F-4D97-AF65-F5344CB8AC3E}">
        <p14:creationId xmlns:p14="http://schemas.microsoft.com/office/powerpoint/2010/main" val="1906034527"/>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s>
</file>

<file path=ppt/theme/theme1.xml><?xml version="1.0" encoding="utf-8"?>
<a:theme xmlns:a="http://schemas.openxmlformats.org/drawingml/2006/main" name="Capital">
  <a:themeElements>
    <a:clrScheme name="Capital">
      <a:dk1>
        <a:srgbClr val="000000"/>
      </a:dk1>
      <a:lt1>
        <a:srgbClr val="FFFFFF"/>
      </a:lt1>
      <a:dk2>
        <a:srgbClr val="6F6D5D"/>
      </a:dk2>
      <a:lt2>
        <a:srgbClr val="7C8F97"/>
      </a:lt2>
      <a:accent1>
        <a:srgbClr val="4B5A60"/>
      </a:accent1>
      <a:accent2>
        <a:srgbClr val="9C5238"/>
      </a:accent2>
      <a:accent3>
        <a:srgbClr val="504539"/>
      </a:accent3>
      <a:accent4>
        <a:srgbClr val="C1AD79"/>
      </a:accent4>
      <a:accent5>
        <a:srgbClr val="667559"/>
      </a:accent5>
      <a:accent6>
        <a:srgbClr val="BAD6AD"/>
      </a:accent6>
      <a:hlink>
        <a:srgbClr val="524A82"/>
      </a:hlink>
      <a:folHlink>
        <a:srgbClr val="8F9954"/>
      </a:folHlink>
    </a:clrScheme>
    <a:fontScheme name="Austin">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Capital">
      <a:fillStyleLst>
        <a:solidFill>
          <a:schemeClr val="phClr"/>
        </a:solidFill>
        <a:blipFill rotWithShape="1">
          <a:blip xmlns:r="http://schemas.openxmlformats.org/officeDocument/2006/relationships" r:embed="rId1">
            <a:duotone>
              <a:schemeClr val="phClr">
                <a:satMod val="150000"/>
                <a:lumMod val="50000"/>
              </a:schemeClr>
              <a:schemeClr val="phClr">
                <a:satMod val="300000"/>
                <a:lumMod val="125000"/>
              </a:schemeClr>
            </a:duotone>
          </a:blip>
          <a:tile tx="0" ty="0" sx="100000" sy="100000" flip="none" algn="tl"/>
        </a:blipFill>
        <a:blipFill rotWithShape="1">
          <a:blip xmlns:r="http://schemas.openxmlformats.org/officeDocument/2006/relationships" r:embed="rId2">
            <a:duotone>
              <a:schemeClr val="phClr">
                <a:satMod val="135000"/>
                <a:lumMod val="80000"/>
              </a:schemeClr>
              <a:schemeClr val="phClr">
                <a:satMod val="250000"/>
                <a:lumMod val="150000"/>
              </a:schemeClr>
            </a:duotone>
          </a:blip>
          <a:stretch/>
        </a:blipFill>
      </a:fillStyleLst>
      <a:lnStyleLst>
        <a:ln w="12700" cap="flat" cmpd="sng" algn="ctr">
          <a:solidFill>
            <a:schemeClr val="phClr">
              <a:shade val="95000"/>
              <a:satMod val="105000"/>
            </a:schemeClr>
          </a:solidFill>
          <a:prstDash val="solid"/>
        </a:ln>
        <a:ln w="31750" cap="flat" cmpd="sng" algn="ctr">
          <a:solidFill>
            <a:schemeClr val="phClr">
              <a:shade val="90000"/>
            </a:schemeClr>
          </a:solidFill>
          <a:prstDash val="solid"/>
        </a:ln>
        <a:ln w="44450" cap="flat" cmpd="sng" algn="ctr">
          <a:solidFill>
            <a:schemeClr val="phClr">
              <a:shade val="85000"/>
            </a:schemeClr>
          </a:solidFill>
          <a:prstDash val="solid"/>
        </a:ln>
      </a:lnStyleLst>
      <a:effectStyleLst>
        <a:effectStyle>
          <a:effectLst/>
        </a:effectStyle>
        <a:effectStyle>
          <a:effectLst>
            <a:outerShdw blurRad="63500" sx="101000" sy="101000" algn="ctr" rotWithShape="0">
              <a:srgbClr val="000000">
                <a:alpha val="40000"/>
              </a:srgbClr>
            </a:outerShdw>
          </a:effectLst>
          <a:scene3d>
            <a:camera prst="perspectiveFront" fov="3000000"/>
            <a:lightRig rig="threePt" dir="tl"/>
          </a:scene3d>
          <a:sp3d>
            <a:bevelT w="0" h="0"/>
          </a:sp3d>
        </a:effectStyle>
        <a:effectStyle>
          <a:effectLst>
            <a:innerShdw blurRad="190500">
              <a:srgbClr val="000000">
                <a:alpha val="50000"/>
              </a:srgbClr>
            </a:innerShdw>
          </a:effectLst>
          <a:scene3d>
            <a:camera prst="perspectiveFront" fov="4800000"/>
            <a:lightRig rig="twoPt" dir="t">
              <a:rot lat="0" lon="0" rev="4800000"/>
            </a:lightRig>
          </a:scene3d>
          <a:sp3d>
            <a:bevelT w="0" h="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3">
            <a:duotone>
              <a:schemeClr val="phClr">
                <a:satMod val="150000"/>
                <a:lumMod val="50000"/>
              </a:schemeClr>
              <a:schemeClr val="phClr">
                <a:satMod val="400000"/>
                <a:lumMod val="16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Capital.thmx</Template>
  <TotalTime>203</TotalTime>
  <Words>834</Words>
  <Application>Microsoft Macintosh PowerPoint</Application>
  <PresentationFormat>On-screen Show (4:3)</PresentationFormat>
  <Paragraphs>68</Paragraphs>
  <Slides>24</Slides>
  <Notes>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Capital</vt:lpstr>
      <vt:lpstr>Framing the Artistic  Space – some areas we will explore today    </vt:lpstr>
      <vt:lpstr>My Context </vt:lpstr>
      <vt:lpstr>The Valleys </vt:lpstr>
      <vt:lpstr>The Valleys </vt:lpstr>
      <vt:lpstr>Working with Valleys Kids  </vt:lpstr>
      <vt:lpstr>Valleys Kids </vt:lpstr>
      <vt:lpstr>Exploring ACE’s with Valleys Kids film </vt:lpstr>
      <vt:lpstr>Sparc  - Valleys Kids Youth Arts Project </vt:lpstr>
      <vt:lpstr>Key Principles for Sparc </vt:lpstr>
      <vt:lpstr>Dilemmas in Practice </vt:lpstr>
      <vt:lpstr>Dilemmas in Practice </vt:lpstr>
      <vt:lpstr>Dilemmas in Practice </vt:lpstr>
      <vt:lpstr>Dilemmas in Practice </vt:lpstr>
      <vt:lpstr>Sparc – Equal spaces </vt:lpstr>
      <vt:lpstr>Sparc – young people create the work  </vt:lpstr>
      <vt:lpstr>Choosing and selecting  </vt:lpstr>
      <vt:lpstr>Sparc Ideas People and Places</vt:lpstr>
      <vt:lpstr>Sparc Ideas People and Places </vt:lpstr>
      <vt:lpstr>Sparc Tate  </vt:lpstr>
      <vt:lpstr>Sparc Tate  </vt:lpstr>
      <vt:lpstr>#Our Space/#LleNi Film </vt:lpstr>
      <vt:lpstr>Powerful Interventions </vt:lpstr>
      <vt:lpstr>Powerful Interventions </vt:lpstr>
      <vt:lpstr>Powerful Interventions Film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Framing the Artistic  Space   </dc:title>
  <dc:creator>Miranda Ballin</dc:creator>
  <cp:lastModifiedBy>Miranda Ballin</cp:lastModifiedBy>
  <cp:revision>17</cp:revision>
  <dcterms:created xsi:type="dcterms:W3CDTF">2024-06-29T11:41:32Z</dcterms:created>
  <dcterms:modified xsi:type="dcterms:W3CDTF">2024-06-29T15:32:05Z</dcterms:modified>
</cp:coreProperties>
</file>