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8" r:id="rId5"/>
    <p:sldId id="260" r:id="rId6"/>
    <p:sldId id="258" r:id="rId7"/>
    <p:sldId id="259" r:id="rId8"/>
    <p:sldId id="263" r:id="rId9"/>
    <p:sldId id="261" r:id="rId10"/>
    <p:sldId id="262" r:id="rId11"/>
    <p:sldId id="264" r:id="rId12"/>
    <p:sldId id="267" r:id="rId13"/>
    <p:sldId id="266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61CD7D-78FA-4FCA-B8C5-131203010088}" v="8" dt="2026-06-24T07:13:40.7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 stoica" userId="b91a8abde0e68d4a" providerId="LiveId" clId="{E57FFE59-3898-43E1-A50C-D67161B59EE7}"/>
    <pc:docChg chg="undo custSel addSld modSld">
      <pc:chgData name="george stoica" userId="b91a8abde0e68d4a" providerId="LiveId" clId="{E57FFE59-3898-43E1-A50C-D67161B59EE7}" dt="2026-06-24T07:44:07.720" v="842"/>
      <pc:docMkLst>
        <pc:docMk/>
      </pc:docMkLst>
      <pc:sldChg chg="addSp delSp modSp mod">
        <pc:chgData name="george stoica" userId="b91a8abde0e68d4a" providerId="LiveId" clId="{E57FFE59-3898-43E1-A50C-D67161B59EE7}" dt="2026-06-24T07:13:40.841" v="735" actId="27636"/>
        <pc:sldMkLst>
          <pc:docMk/>
          <pc:sldMk cId="1587982368" sldId="256"/>
        </pc:sldMkLst>
        <pc:spChg chg="mod">
          <ac:chgData name="george stoica" userId="b91a8abde0e68d4a" providerId="LiveId" clId="{E57FFE59-3898-43E1-A50C-D67161B59EE7}" dt="2026-06-24T07:13:40.841" v="735" actId="27636"/>
          <ac:spMkLst>
            <pc:docMk/>
            <pc:sldMk cId="1587982368" sldId="256"/>
            <ac:spMk id="2" creationId="{85698A82-BF3B-563A-F4DA-8F2E5D2E8300}"/>
          </ac:spMkLst>
        </pc:spChg>
        <pc:spChg chg="add mod">
          <ac:chgData name="george stoica" userId="b91a8abde0e68d4a" providerId="LiveId" clId="{E57FFE59-3898-43E1-A50C-D67161B59EE7}" dt="2026-06-24T06:06:33.114" v="36" actId="1076"/>
          <ac:spMkLst>
            <pc:docMk/>
            <pc:sldMk cId="1587982368" sldId="256"/>
            <ac:spMk id="4" creationId="{EE47512A-FA12-07FE-2577-61646E1255B6}"/>
          </ac:spMkLst>
        </pc:spChg>
        <pc:picChg chg="del">
          <ac:chgData name="george stoica" userId="b91a8abde0e68d4a" providerId="LiveId" clId="{E57FFE59-3898-43E1-A50C-D67161B59EE7}" dt="2026-06-24T05:53:08.247" v="16" actId="478"/>
          <ac:picMkLst>
            <pc:docMk/>
            <pc:sldMk cId="1587982368" sldId="256"/>
            <ac:picMk id="5" creationId="{17A1E67D-C47B-94DB-CB2B-9E8CC35BDBD5}"/>
          </ac:picMkLst>
        </pc:picChg>
      </pc:sldChg>
      <pc:sldChg chg="addSp delSp modSp mod">
        <pc:chgData name="george stoica" userId="b91a8abde0e68d4a" providerId="LiveId" clId="{E57FFE59-3898-43E1-A50C-D67161B59EE7}" dt="2026-06-24T07:14:39.581" v="743" actId="207"/>
        <pc:sldMkLst>
          <pc:docMk/>
          <pc:sldMk cId="1077381025" sldId="257"/>
        </pc:sldMkLst>
        <pc:spChg chg="del">
          <ac:chgData name="george stoica" userId="b91a8abde0e68d4a" providerId="LiveId" clId="{E57FFE59-3898-43E1-A50C-D67161B59EE7}" dt="2026-06-24T06:04:30.055" v="20" actId="478"/>
          <ac:spMkLst>
            <pc:docMk/>
            <pc:sldMk cId="1077381025" sldId="257"/>
            <ac:spMk id="2" creationId="{E3BBA57C-0D7E-AAC6-6BE4-4BC17B2DF906}"/>
          </ac:spMkLst>
        </pc:spChg>
        <pc:spChg chg="add mod">
          <ac:chgData name="george stoica" userId="b91a8abde0e68d4a" providerId="LiveId" clId="{E57FFE59-3898-43E1-A50C-D67161B59EE7}" dt="2026-06-24T07:14:39.581" v="743" actId="207"/>
          <ac:spMkLst>
            <pc:docMk/>
            <pc:sldMk cId="1077381025" sldId="257"/>
            <ac:spMk id="4" creationId="{268FECB9-7404-EA0B-91D8-DB77D74B77C5}"/>
          </ac:spMkLst>
        </pc:spChg>
        <pc:spChg chg="add mod">
          <ac:chgData name="george stoica" userId="b91a8abde0e68d4a" providerId="LiveId" clId="{E57FFE59-3898-43E1-A50C-D67161B59EE7}" dt="2026-06-24T06:08:00.314" v="93" actId="403"/>
          <ac:spMkLst>
            <pc:docMk/>
            <pc:sldMk cId="1077381025" sldId="257"/>
            <ac:spMk id="6" creationId="{D980EA88-6FC6-E0C5-9998-68354C7225E6}"/>
          </ac:spMkLst>
        </pc:spChg>
        <pc:spChg chg="del mod">
          <ac:chgData name="george stoica" userId="b91a8abde0e68d4a" providerId="LiveId" clId="{E57FFE59-3898-43E1-A50C-D67161B59EE7}" dt="2026-06-24T06:04:23.457" v="18" actId="478"/>
          <ac:spMkLst>
            <pc:docMk/>
            <pc:sldMk cId="1077381025" sldId="257"/>
            <ac:spMk id="7" creationId="{90343782-F8FF-5D3B-D92D-0BB41BE7FE80}"/>
          </ac:spMkLst>
        </pc:spChg>
        <pc:spChg chg="add mod">
          <ac:chgData name="george stoica" userId="b91a8abde0e68d4a" providerId="LiveId" clId="{E57FFE59-3898-43E1-A50C-D67161B59EE7}" dt="2026-06-24T06:08:19.897" v="98" actId="403"/>
          <ac:spMkLst>
            <pc:docMk/>
            <pc:sldMk cId="1077381025" sldId="257"/>
            <ac:spMk id="10" creationId="{4D056CC6-F9E0-CE4B-5E74-5E6FF3168B74}"/>
          </ac:spMkLst>
        </pc:spChg>
        <pc:spChg chg="del">
          <ac:chgData name="george stoica" userId="b91a8abde0e68d4a" providerId="LiveId" clId="{E57FFE59-3898-43E1-A50C-D67161B59EE7}" dt="2026-06-24T06:04:25.402" v="19" actId="478"/>
          <ac:spMkLst>
            <pc:docMk/>
            <pc:sldMk cId="1077381025" sldId="257"/>
            <ac:spMk id="11" creationId="{AF36D3CC-CFD9-C95A-D07B-CEAA23090042}"/>
          </ac:spMkLst>
        </pc:spChg>
        <pc:spChg chg="add mod">
          <ac:chgData name="george stoica" userId="b91a8abde0e68d4a" providerId="LiveId" clId="{E57FFE59-3898-43E1-A50C-D67161B59EE7}" dt="2026-06-24T06:08:51.519" v="109" actId="20577"/>
          <ac:spMkLst>
            <pc:docMk/>
            <pc:sldMk cId="1077381025" sldId="257"/>
            <ac:spMk id="13" creationId="{C77683B0-F88E-CF44-17D8-21593A0A54DE}"/>
          </ac:spMkLst>
        </pc:spChg>
        <pc:picChg chg="del">
          <ac:chgData name="george stoica" userId="b91a8abde0e68d4a" providerId="LiveId" clId="{E57FFE59-3898-43E1-A50C-D67161B59EE7}" dt="2026-06-24T06:06:41.125" v="38" actId="478"/>
          <ac:picMkLst>
            <pc:docMk/>
            <pc:sldMk cId="1077381025" sldId="257"/>
            <ac:picMk id="9" creationId="{CF2C0895-F251-23BD-6ED7-FED3C036AE68}"/>
          </ac:picMkLst>
        </pc:picChg>
        <pc:picChg chg="del">
          <ac:chgData name="george stoica" userId="b91a8abde0e68d4a" providerId="LiveId" clId="{E57FFE59-3898-43E1-A50C-D67161B59EE7}" dt="2026-06-24T06:06:37.323" v="37" actId="478"/>
          <ac:picMkLst>
            <pc:docMk/>
            <pc:sldMk cId="1077381025" sldId="257"/>
            <ac:picMk id="15" creationId="{69324A74-9395-F4BE-7FB6-58977B5A2E7F}"/>
          </ac:picMkLst>
        </pc:picChg>
      </pc:sldChg>
      <pc:sldChg chg="addSp delSp modSp mod delAnim">
        <pc:chgData name="george stoica" userId="b91a8abde0e68d4a" providerId="LiveId" clId="{E57FFE59-3898-43E1-A50C-D67161B59EE7}" dt="2026-06-24T07:30:31.821" v="780"/>
        <pc:sldMkLst>
          <pc:docMk/>
          <pc:sldMk cId="4118699430" sldId="258"/>
        </pc:sldMkLst>
        <pc:spChg chg="add mod">
          <ac:chgData name="george stoica" userId="b91a8abde0e68d4a" providerId="LiveId" clId="{E57FFE59-3898-43E1-A50C-D67161B59EE7}" dt="2026-06-24T06:24:58.718" v="231" actId="12"/>
          <ac:spMkLst>
            <pc:docMk/>
            <pc:sldMk cId="4118699430" sldId="258"/>
            <ac:spMk id="3" creationId="{2F1DD5AF-D5F6-9BAB-2C5A-D9551CB275A0}"/>
          </ac:spMkLst>
        </pc:spChg>
        <pc:spChg chg="add mod">
          <ac:chgData name="george stoica" userId="b91a8abde0e68d4a" providerId="LiveId" clId="{E57FFE59-3898-43E1-A50C-D67161B59EE7}" dt="2026-06-24T07:29:25.059" v="773" actId="14100"/>
          <ac:spMkLst>
            <pc:docMk/>
            <pc:sldMk cId="4118699430" sldId="258"/>
            <ac:spMk id="5" creationId="{0D455EB6-470F-FDF1-E1A6-9568F8A98C92}"/>
          </ac:spMkLst>
        </pc:spChg>
        <pc:spChg chg="add mod">
          <ac:chgData name="george stoica" userId="b91a8abde0e68d4a" providerId="LiveId" clId="{E57FFE59-3898-43E1-A50C-D67161B59EE7}" dt="2026-06-24T07:29:50.745" v="776"/>
          <ac:spMkLst>
            <pc:docMk/>
            <pc:sldMk cId="4118699430" sldId="258"/>
            <ac:spMk id="7" creationId="{2A8F8C53-7ABD-B2C6-ECE4-33CEA0C856CF}"/>
          </ac:spMkLst>
        </pc:spChg>
        <pc:spChg chg="add mod">
          <ac:chgData name="george stoica" userId="b91a8abde0e68d4a" providerId="LiveId" clId="{E57FFE59-3898-43E1-A50C-D67161B59EE7}" dt="2026-06-24T07:30:12.981" v="778"/>
          <ac:spMkLst>
            <pc:docMk/>
            <pc:sldMk cId="4118699430" sldId="258"/>
            <ac:spMk id="9" creationId="{A72EC41F-D9D8-D36D-C06C-4D7964924ADD}"/>
          </ac:spMkLst>
        </pc:spChg>
        <pc:spChg chg="add mod">
          <ac:chgData name="george stoica" userId="b91a8abde0e68d4a" providerId="LiveId" clId="{E57FFE59-3898-43E1-A50C-D67161B59EE7}" dt="2026-06-24T06:25:02.065" v="232" actId="12"/>
          <ac:spMkLst>
            <pc:docMk/>
            <pc:sldMk cId="4118699430" sldId="258"/>
            <ac:spMk id="11" creationId="{830A3B6E-EB0A-575D-E041-C4C5C180EEEE}"/>
          </ac:spMkLst>
        </pc:spChg>
        <pc:spChg chg="add mod">
          <ac:chgData name="george stoica" userId="b91a8abde0e68d4a" providerId="LiveId" clId="{E57FFE59-3898-43E1-A50C-D67161B59EE7}" dt="2026-06-24T07:30:31.821" v="780"/>
          <ac:spMkLst>
            <pc:docMk/>
            <pc:sldMk cId="4118699430" sldId="258"/>
            <ac:spMk id="13" creationId="{B2861223-CA7C-92F6-B33F-75C97B50B1A5}"/>
          </ac:spMkLst>
        </pc:spChg>
        <pc:spChg chg="mod">
          <ac:chgData name="george stoica" userId="b91a8abde0e68d4a" providerId="LiveId" clId="{E57FFE59-3898-43E1-A50C-D67161B59EE7}" dt="2026-06-24T07:15:27.604" v="756" actId="1076"/>
          <ac:spMkLst>
            <pc:docMk/>
            <pc:sldMk cId="4118699430" sldId="258"/>
            <ac:spMk id="17" creationId="{D0BA8496-6E15-D47E-520C-74797AD7963E}"/>
          </ac:spMkLst>
        </pc:spChg>
        <pc:spChg chg="del">
          <ac:chgData name="george stoica" userId="b91a8abde0e68d4a" providerId="LiveId" clId="{E57FFE59-3898-43E1-A50C-D67161B59EE7}" dt="2026-06-24T06:22:12.726" v="195" actId="478"/>
          <ac:spMkLst>
            <pc:docMk/>
            <pc:sldMk cId="4118699430" sldId="258"/>
            <ac:spMk id="19" creationId="{C72FE985-CF0C-ADD2-E2D5-A646ED57E636}"/>
          </ac:spMkLst>
        </pc:spChg>
        <pc:spChg chg="del">
          <ac:chgData name="george stoica" userId="b91a8abde0e68d4a" providerId="LiveId" clId="{E57FFE59-3898-43E1-A50C-D67161B59EE7}" dt="2026-06-24T06:22:12.726" v="195" actId="478"/>
          <ac:spMkLst>
            <pc:docMk/>
            <pc:sldMk cId="4118699430" sldId="258"/>
            <ac:spMk id="23" creationId="{801B985A-36F4-7307-897E-8F464534AE16}"/>
          </ac:spMkLst>
        </pc:spChg>
        <pc:spChg chg="del">
          <ac:chgData name="george stoica" userId="b91a8abde0e68d4a" providerId="LiveId" clId="{E57FFE59-3898-43E1-A50C-D67161B59EE7}" dt="2026-06-24T06:22:17.336" v="196" actId="478"/>
          <ac:spMkLst>
            <pc:docMk/>
            <pc:sldMk cId="4118699430" sldId="258"/>
            <ac:spMk id="25" creationId="{99304C0E-274C-14C6-0686-C40C1512E2CC}"/>
          </ac:spMkLst>
        </pc:spChg>
        <pc:spChg chg="del">
          <ac:chgData name="george stoica" userId="b91a8abde0e68d4a" providerId="LiveId" clId="{E57FFE59-3898-43E1-A50C-D67161B59EE7}" dt="2026-06-24T06:22:12.726" v="195" actId="478"/>
          <ac:spMkLst>
            <pc:docMk/>
            <pc:sldMk cId="4118699430" sldId="258"/>
            <ac:spMk id="27" creationId="{1A06198F-95E7-92EE-0A59-A11FA3EF8175}"/>
          </ac:spMkLst>
        </pc:spChg>
        <pc:spChg chg="del">
          <ac:chgData name="george stoica" userId="b91a8abde0e68d4a" providerId="LiveId" clId="{E57FFE59-3898-43E1-A50C-D67161B59EE7}" dt="2026-06-24T06:22:17.336" v="196" actId="478"/>
          <ac:spMkLst>
            <pc:docMk/>
            <pc:sldMk cId="4118699430" sldId="258"/>
            <ac:spMk id="29" creationId="{5AC1F17A-4311-C1E1-1ADE-FFF78D559330}"/>
          </ac:spMkLst>
        </pc:spChg>
        <pc:picChg chg="del mod">
          <ac:chgData name="george stoica" userId="b91a8abde0e68d4a" providerId="LiveId" clId="{E57FFE59-3898-43E1-A50C-D67161B59EE7}" dt="2026-06-24T06:21:44.260" v="192" actId="478"/>
          <ac:picMkLst>
            <pc:docMk/>
            <pc:sldMk cId="4118699430" sldId="258"/>
            <ac:picMk id="21" creationId="{ED6A775D-7C8C-233A-A1C3-EBCD533FD676}"/>
          </ac:picMkLst>
        </pc:picChg>
      </pc:sldChg>
      <pc:sldChg chg="addSp delSp modSp mod">
        <pc:chgData name="george stoica" userId="b91a8abde0e68d4a" providerId="LiveId" clId="{E57FFE59-3898-43E1-A50C-D67161B59EE7}" dt="2026-06-24T07:32:47.675" v="789" actId="14100"/>
        <pc:sldMkLst>
          <pc:docMk/>
          <pc:sldMk cId="4201785579" sldId="259"/>
        </pc:sldMkLst>
        <pc:spChg chg="add mod">
          <ac:chgData name="george stoica" userId="b91a8abde0e68d4a" providerId="LiveId" clId="{E57FFE59-3898-43E1-A50C-D67161B59EE7}" dt="2026-06-24T07:31:17.704" v="781"/>
          <ac:spMkLst>
            <pc:docMk/>
            <pc:sldMk cId="4201785579" sldId="259"/>
            <ac:spMk id="3" creationId="{8B20BA8F-0D4F-1106-E1F5-4FEE4F04A682}"/>
          </ac:spMkLst>
        </pc:spChg>
        <pc:spChg chg="add mod">
          <ac:chgData name="george stoica" userId="b91a8abde0e68d4a" providerId="LiveId" clId="{E57FFE59-3898-43E1-A50C-D67161B59EE7}" dt="2026-06-24T07:31:39.900" v="783"/>
          <ac:spMkLst>
            <pc:docMk/>
            <pc:sldMk cId="4201785579" sldId="259"/>
            <ac:spMk id="6" creationId="{721FB2C0-EDCA-1A29-DAF0-56393C7BE9D7}"/>
          </ac:spMkLst>
        </pc:spChg>
        <pc:spChg chg="add mod">
          <ac:chgData name="george stoica" userId="b91a8abde0e68d4a" providerId="LiveId" clId="{E57FFE59-3898-43E1-A50C-D67161B59EE7}" dt="2026-06-24T07:31:57.558" v="784"/>
          <ac:spMkLst>
            <pc:docMk/>
            <pc:sldMk cId="4201785579" sldId="259"/>
            <ac:spMk id="9" creationId="{73B1C2CE-BC53-C44D-62CD-152979722A9C}"/>
          </ac:spMkLst>
        </pc:spChg>
        <pc:spChg chg="mod">
          <ac:chgData name="george stoica" userId="b91a8abde0e68d4a" providerId="LiveId" clId="{E57FFE59-3898-43E1-A50C-D67161B59EE7}" dt="2026-06-24T07:15:37.832" v="758" actId="207"/>
          <ac:spMkLst>
            <pc:docMk/>
            <pc:sldMk cId="4201785579" sldId="259"/>
            <ac:spMk id="10" creationId="{6FCD9139-03E8-6781-5A2F-B9CF3DDA92AB}"/>
          </ac:spMkLst>
        </pc:spChg>
        <pc:spChg chg="del mod">
          <ac:chgData name="george stoica" userId="b91a8abde0e68d4a" providerId="LiveId" clId="{E57FFE59-3898-43E1-A50C-D67161B59EE7}" dt="2026-06-24T06:25:20.645" v="236" actId="478"/>
          <ac:spMkLst>
            <pc:docMk/>
            <pc:sldMk cId="4201785579" sldId="259"/>
            <ac:spMk id="12" creationId="{EBD44E57-0C50-850B-3C9C-A74945CC0066}"/>
          </ac:spMkLst>
        </pc:spChg>
        <pc:spChg chg="add mod">
          <ac:chgData name="george stoica" userId="b91a8abde0e68d4a" providerId="LiveId" clId="{E57FFE59-3898-43E1-A50C-D67161B59EE7}" dt="2026-06-24T07:32:18.155" v="787" actId="1076"/>
          <ac:spMkLst>
            <pc:docMk/>
            <pc:sldMk cId="4201785579" sldId="259"/>
            <ac:spMk id="13" creationId="{23CC9E7F-78D3-390A-BD62-7B47101E6320}"/>
          </ac:spMkLst>
        </pc:spChg>
        <pc:spChg chg="add mod">
          <ac:chgData name="george stoica" userId="b91a8abde0e68d4a" providerId="LiveId" clId="{E57FFE59-3898-43E1-A50C-D67161B59EE7}" dt="2026-06-24T07:32:47.675" v="789" actId="14100"/>
          <ac:spMkLst>
            <pc:docMk/>
            <pc:sldMk cId="4201785579" sldId="259"/>
            <ac:spMk id="15" creationId="{4F19670F-F48D-8AB4-894A-42C425D9040C}"/>
          </ac:spMkLst>
        </pc:spChg>
        <pc:graphicFrameChg chg="del mod">
          <ac:chgData name="george stoica" userId="b91a8abde0e68d4a" providerId="LiveId" clId="{E57FFE59-3898-43E1-A50C-D67161B59EE7}" dt="2026-06-24T06:25:18.337" v="234" actId="478"/>
          <ac:graphicFrameMkLst>
            <pc:docMk/>
            <pc:sldMk cId="4201785579" sldId="259"/>
            <ac:graphicFrameMk id="4" creationId="{690A0E9C-4AE7-BB25-EECB-65705B9DFDBC}"/>
          </ac:graphicFrameMkLst>
        </pc:graphicFrameChg>
        <pc:picChg chg="del mod">
          <ac:chgData name="george stoica" userId="b91a8abde0e68d4a" providerId="LiveId" clId="{E57FFE59-3898-43E1-A50C-D67161B59EE7}" dt="2026-06-24T06:25:17.047" v="233" actId="478"/>
          <ac:picMkLst>
            <pc:docMk/>
            <pc:sldMk cId="4201785579" sldId="259"/>
            <ac:picMk id="8" creationId="{2B602C94-68E3-C7DE-E1B4-CBD2567DAC8B}"/>
          </ac:picMkLst>
        </pc:picChg>
      </pc:sldChg>
      <pc:sldChg chg="addSp delSp modSp mod delAnim">
        <pc:chgData name="george stoica" userId="b91a8abde0e68d4a" providerId="LiveId" clId="{E57FFE59-3898-43E1-A50C-D67161B59EE7}" dt="2026-06-24T07:28:43.758" v="769" actId="1076"/>
        <pc:sldMkLst>
          <pc:docMk/>
          <pc:sldMk cId="816268310" sldId="260"/>
        </pc:sldMkLst>
        <pc:spChg chg="add mod">
          <ac:chgData name="george stoica" userId="b91a8abde0e68d4a" providerId="LiveId" clId="{E57FFE59-3898-43E1-A50C-D67161B59EE7}" dt="2026-06-24T06:19:47.674" v="156" actId="403"/>
          <ac:spMkLst>
            <pc:docMk/>
            <pc:sldMk cId="816268310" sldId="260"/>
            <ac:spMk id="3" creationId="{670470A4-4E3F-A891-3DF5-3D1DE0FB5E8E}"/>
          </ac:spMkLst>
        </pc:spChg>
        <pc:spChg chg="add mod">
          <ac:chgData name="george stoica" userId="b91a8abde0e68d4a" providerId="LiveId" clId="{E57FFE59-3898-43E1-A50C-D67161B59EE7}" dt="2026-06-24T06:20:06.360" v="163" actId="404"/>
          <ac:spMkLst>
            <pc:docMk/>
            <pc:sldMk cId="816268310" sldId="260"/>
            <ac:spMk id="5" creationId="{68D2637C-546C-C1E0-5867-6792CC9F7F12}"/>
          </ac:spMkLst>
        </pc:spChg>
        <pc:spChg chg="add mod">
          <ac:chgData name="george stoica" userId="b91a8abde0e68d4a" providerId="LiveId" clId="{E57FFE59-3898-43E1-A50C-D67161B59EE7}" dt="2026-06-24T06:20:25.606" v="169" actId="14100"/>
          <ac:spMkLst>
            <pc:docMk/>
            <pc:sldMk cId="816268310" sldId="260"/>
            <ac:spMk id="7" creationId="{1CF41548-E3EF-4149-D964-7C5F65CDDD5F}"/>
          </ac:spMkLst>
        </pc:spChg>
        <pc:spChg chg="add mod">
          <ac:chgData name="george stoica" userId="b91a8abde0e68d4a" providerId="LiveId" clId="{E57FFE59-3898-43E1-A50C-D67161B59EE7}" dt="2026-06-24T06:20:44.230" v="175" actId="14100"/>
          <ac:spMkLst>
            <pc:docMk/>
            <pc:sldMk cId="816268310" sldId="260"/>
            <ac:spMk id="9" creationId="{F6BABDBF-41CA-08DE-1EA3-CB7CED66BBE6}"/>
          </ac:spMkLst>
        </pc:spChg>
        <pc:spChg chg="add mod">
          <ac:chgData name="george stoica" userId="b91a8abde0e68d4a" providerId="LiveId" clId="{E57FFE59-3898-43E1-A50C-D67161B59EE7}" dt="2026-06-24T06:20:59.529" v="180" actId="403"/>
          <ac:spMkLst>
            <pc:docMk/>
            <pc:sldMk cId="816268310" sldId="260"/>
            <ac:spMk id="11" creationId="{8D39C591-3FD6-088B-D558-9AD9C5FC8AF1}"/>
          </ac:spMkLst>
        </pc:spChg>
        <pc:spChg chg="add mod">
          <ac:chgData name="george stoica" userId="b91a8abde0e68d4a" providerId="LiveId" clId="{E57FFE59-3898-43E1-A50C-D67161B59EE7}" dt="2026-06-24T06:21:16.479" v="185" actId="403"/>
          <ac:spMkLst>
            <pc:docMk/>
            <pc:sldMk cId="816268310" sldId="260"/>
            <ac:spMk id="13" creationId="{95AE65C4-1C55-3B14-22A8-6617156A7180}"/>
          </ac:spMkLst>
        </pc:spChg>
        <pc:spChg chg="add mod">
          <ac:chgData name="george stoica" userId="b91a8abde0e68d4a" providerId="LiveId" clId="{E57FFE59-3898-43E1-A50C-D67161B59EE7}" dt="2026-06-24T06:21:35.352" v="191" actId="14100"/>
          <ac:spMkLst>
            <pc:docMk/>
            <pc:sldMk cId="816268310" sldId="260"/>
            <ac:spMk id="15" creationId="{92C1E750-16E1-E285-F49C-5A24D71A9149}"/>
          </ac:spMkLst>
        </pc:spChg>
        <pc:spChg chg="mod">
          <ac:chgData name="george stoica" userId="b91a8abde0e68d4a" providerId="LiveId" clId="{E57FFE59-3898-43E1-A50C-D67161B59EE7}" dt="2026-06-24T07:15:10.855" v="751" actId="14100"/>
          <ac:spMkLst>
            <pc:docMk/>
            <pc:sldMk cId="816268310" sldId="260"/>
            <ac:spMk id="17" creationId="{763AF0ED-E24E-E685-E512-C5565834C762}"/>
          </ac:spMkLst>
        </pc:spChg>
        <pc:spChg chg="mod">
          <ac:chgData name="george stoica" userId="b91a8abde0e68d4a" providerId="LiveId" clId="{E57FFE59-3898-43E1-A50C-D67161B59EE7}" dt="2026-06-24T07:28:43.758" v="769" actId="1076"/>
          <ac:spMkLst>
            <pc:docMk/>
            <pc:sldMk cId="816268310" sldId="260"/>
            <ac:spMk id="19" creationId="{61FEE157-BEC7-66F9-0C2D-D04C59C5AE22}"/>
          </ac:spMkLst>
        </pc:spChg>
        <pc:spChg chg="del">
          <ac:chgData name="george stoica" userId="b91a8abde0e68d4a" providerId="LiveId" clId="{E57FFE59-3898-43E1-A50C-D67161B59EE7}" dt="2026-06-24T06:19:22.021" v="151" actId="478"/>
          <ac:spMkLst>
            <pc:docMk/>
            <pc:sldMk cId="816268310" sldId="260"/>
            <ac:spMk id="21" creationId="{05880209-4F22-CA9B-8B65-675B3651EEFC}"/>
          </ac:spMkLst>
        </pc:spChg>
        <pc:spChg chg="del mod">
          <ac:chgData name="george stoica" userId="b91a8abde0e68d4a" providerId="LiveId" clId="{E57FFE59-3898-43E1-A50C-D67161B59EE7}" dt="2026-06-24T06:19:22.021" v="151" actId="478"/>
          <ac:spMkLst>
            <pc:docMk/>
            <pc:sldMk cId="816268310" sldId="260"/>
            <ac:spMk id="23" creationId="{100B834A-160D-C282-41EA-D97C28F3C80F}"/>
          </ac:spMkLst>
        </pc:spChg>
        <pc:spChg chg="del">
          <ac:chgData name="george stoica" userId="b91a8abde0e68d4a" providerId="LiveId" clId="{E57FFE59-3898-43E1-A50C-D67161B59EE7}" dt="2026-06-24T06:19:22.021" v="151" actId="478"/>
          <ac:spMkLst>
            <pc:docMk/>
            <pc:sldMk cId="816268310" sldId="260"/>
            <ac:spMk id="25" creationId="{BB9550C5-45F5-12B3-BA22-EC214CC4FD1A}"/>
          </ac:spMkLst>
        </pc:spChg>
        <pc:spChg chg="del">
          <ac:chgData name="george stoica" userId="b91a8abde0e68d4a" providerId="LiveId" clId="{E57FFE59-3898-43E1-A50C-D67161B59EE7}" dt="2026-06-24T06:19:22.021" v="151" actId="478"/>
          <ac:spMkLst>
            <pc:docMk/>
            <pc:sldMk cId="816268310" sldId="260"/>
            <ac:spMk id="27" creationId="{49AF04E2-AE6F-DC1C-CF30-E1E1A6F4A818}"/>
          </ac:spMkLst>
        </pc:spChg>
        <pc:spChg chg="del">
          <ac:chgData name="george stoica" userId="b91a8abde0e68d4a" providerId="LiveId" clId="{E57FFE59-3898-43E1-A50C-D67161B59EE7}" dt="2026-06-24T06:19:22.021" v="151" actId="478"/>
          <ac:spMkLst>
            <pc:docMk/>
            <pc:sldMk cId="816268310" sldId="260"/>
            <ac:spMk id="29" creationId="{C2EEA524-2A17-1B97-FE50-1A7770A78A2B}"/>
          </ac:spMkLst>
        </pc:spChg>
        <pc:picChg chg="del mod">
          <ac:chgData name="george stoica" userId="b91a8abde0e68d4a" providerId="LiveId" clId="{E57FFE59-3898-43E1-A50C-D67161B59EE7}" dt="2026-06-24T06:14:08.382" v="149" actId="478"/>
          <ac:picMkLst>
            <pc:docMk/>
            <pc:sldMk cId="816268310" sldId="260"/>
            <ac:picMk id="38" creationId="{0F3D2B82-8E2F-5F9C-6590-E0AD8E6FD0A7}"/>
          </ac:picMkLst>
        </pc:picChg>
        <pc:cxnChg chg="del mod">
          <ac:chgData name="george stoica" userId="b91a8abde0e68d4a" providerId="LiveId" clId="{E57FFE59-3898-43E1-A50C-D67161B59EE7}" dt="2026-06-24T06:19:22.021" v="151" actId="478"/>
          <ac:cxnSpMkLst>
            <pc:docMk/>
            <pc:sldMk cId="816268310" sldId="260"/>
            <ac:cxnSpMk id="32" creationId="{98F90BC3-4DFD-E725-FF3A-E19C1F87BA0E}"/>
          </ac:cxnSpMkLst>
        </pc:cxnChg>
        <pc:cxnChg chg="del mod">
          <ac:chgData name="george stoica" userId="b91a8abde0e68d4a" providerId="LiveId" clId="{E57FFE59-3898-43E1-A50C-D67161B59EE7}" dt="2026-06-24T06:19:22.021" v="151" actId="478"/>
          <ac:cxnSpMkLst>
            <pc:docMk/>
            <pc:sldMk cId="816268310" sldId="260"/>
            <ac:cxnSpMk id="34" creationId="{679B4A66-2B10-FA84-A83D-D8EF7BFC8A8E}"/>
          </ac:cxnSpMkLst>
        </pc:cxnChg>
        <pc:cxnChg chg="del mod">
          <ac:chgData name="george stoica" userId="b91a8abde0e68d4a" providerId="LiveId" clId="{E57FFE59-3898-43E1-A50C-D67161B59EE7}" dt="2026-06-24T06:19:22.021" v="151" actId="478"/>
          <ac:cxnSpMkLst>
            <pc:docMk/>
            <pc:sldMk cId="816268310" sldId="260"/>
            <ac:cxnSpMk id="36" creationId="{9AC78F8B-1B13-5C13-2CF9-7F76BB1463C8}"/>
          </ac:cxnSpMkLst>
        </pc:cxnChg>
      </pc:sldChg>
      <pc:sldChg chg="addSp delSp modSp mod">
        <pc:chgData name="george stoica" userId="b91a8abde0e68d4a" providerId="LiveId" clId="{E57FFE59-3898-43E1-A50C-D67161B59EE7}" dt="2026-06-24T07:37:19.492" v="813" actId="1076"/>
        <pc:sldMkLst>
          <pc:docMk/>
          <pc:sldMk cId="2780400187" sldId="261"/>
        </pc:sldMkLst>
        <pc:spChg chg="add mod">
          <ac:chgData name="george stoica" userId="b91a8abde0e68d4a" providerId="LiveId" clId="{E57FFE59-3898-43E1-A50C-D67161B59EE7}" dt="2026-06-24T07:37:19.492" v="813" actId="1076"/>
          <ac:spMkLst>
            <pc:docMk/>
            <pc:sldMk cId="2780400187" sldId="261"/>
            <ac:spMk id="3" creationId="{67E54DDB-45C4-A03E-5E0F-2D9F2D20F9A0}"/>
          </ac:spMkLst>
        </pc:spChg>
        <pc:spChg chg="add mod">
          <ac:chgData name="george stoica" userId="b91a8abde0e68d4a" providerId="LiveId" clId="{E57FFE59-3898-43E1-A50C-D67161B59EE7}" dt="2026-06-24T07:37:19.492" v="813" actId="1076"/>
          <ac:spMkLst>
            <pc:docMk/>
            <pc:sldMk cId="2780400187" sldId="261"/>
            <ac:spMk id="5" creationId="{0813865C-0E2E-1078-316B-AF9805A3B429}"/>
          </ac:spMkLst>
        </pc:spChg>
        <pc:spChg chg="add mod">
          <ac:chgData name="george stoica" userId="b91a8abde0e68d4a" providerId="LiveId" clId="{E57FFE59-3898-43E1-A50C-D67161B59EE7}" dt="2026-06-24T07:37:19.492" v="813" actId="1076"/>
          <ac:spMkLst>
            <pc:docMk/>
            <pc:sldMk cId="2780400187" sldId="261"/>
            <ac:spMk id="7" creationId="{0EE2141F-9257-D95C-B809-AAC80497FAB9}"/>
          </ac:spMkLst>
        </pc:spChg>
        <pc:spChg chg="add mod">
          <ac:chgData name="george stoica" userId="b91a8abde0e68d4a" providerId="LiveId" clId="{E57FFE59-3898-43E1-A50C-D67161B59EE7}" dt="2026-06-24T07:37:19.492" v="813" actId="1076"/>
          <ac:spMkLst>
            <pc:docMk/>
            <pc:sldMk cId="2780400187" sldId="261"/>
            <ac:spMk id="9" creationId="{C083B6E6-3B6D-70E6-E9F8-1202663F8707}"/>
          </ac:spMkLst>
        </pc:spChg>
        <pc:spChg chg="add mod">
          <ac:chgData name="george stoica" userId="b91a8abde0e68d4a" providerId="LiveId" clId="{E57FFE59-3898-43E1-A50C-D67161B59EE7}" dt="2026-06-24T07:37:19.492" v="813" actId="1076"/>
          <ac:spMkLst>
            <pc:docMk/>
            <pc:sldMk cId="2780400187" sldId="261"/>
            <ac:spMk id="11" creationId="{22098438-2E5F-CF71-A129-788ACCF2F9A3}"/>
          </ac:spMkLst>
        </pc:spChg>
        <pc:spChg chg="add mod">
          <ac:chgData name="george stoica" userId="b91a8abde0e68d4a" providerId="LiveId" clId="{E57FFE59-3898-43E1-A50C-D67161B59EE7}" dt="2026-06-24T07:37:19.492" v="813" actId="1076"/>
          <ac:spMkLst>
            <pc:docMk/>
            <pc:sldMk cId="2780400187" sldId="261"/>
            <ac:spMk id="13" creationId="{6B6175DD-E930-E2D6-693C-CD0AEDE894FB}"/>
          </ac:spMkLst>
        </pc:spChg>
        <pc:spChg chg="mod">
          <ac:chgData name="george stoica" userId="b91a8abde0e68d4a" providerId="LiveId" clId="{E57FFE59-3898-43E1-A50C-D67161B59EE7}" dt="2026-06-24T07:15:52.837" v="760" actId="1076"/>
          <ac:spMkLst>
            <pc:docMk/>
            <pc:sldMk cId="2780400187" sldId="261"/>
            <ac:spMk id="27" creationId="{AFEE1E73-5F28-4F85-4441-321168403E1F}"/>
          </ac:spMkLst>
        </pc:spChg>
        <pc:spChg chg="del">
          <ac:chgData name="george stoica" userId="b91a8abde0e68d4a" providerId="LiveId" clId="{E57FFE59-3898-43E1-A50C-D67161B59EE7}" dt="2026-06-24T06:34:55.051" v="338" actId="478"/>
          <ac:spMkLst>
            <pc:docMk/>
            <pc:sldMk cId="2780400187" sldId="261"/>
            <ac:spMk id="29" creationId="{9E42970B-128F-E825-C584-C1D2F84C893E}"/>
          </ac:spMkLst>
        </pc:spChg>
        <pc:graphicFrameChg chg="del">
          <ac:chgData name="george stoica" userId="b91a8abde0e68d4a" providerId="LiveId" clId="{E57FFE59-3898-43E1-A50C-D67161B59EE7}" dt="2026-06-24T06:34:55.849" v="339" actId="478"/>
          <ac:graphicFrameMkLst>
            <pc:docMk/>
            <pc:sldMk cId="2780400187" sldId="261"/>
            <ac:graphicFrameMk id="30" creationId="{EC76E2A2-1C2D-3A23-33F5-0E34B778E10E}"/>
          </ac:graphicFrameMkLst>
        </pc:graphicFrameChg>
        <pc:picChg chg="del mod">
          <ac:chgData name="george stoica" userId="b91a8abde0e68d4a" providerId="LiveId" clId="{E57FFE59-3898-43E1-A50C-D67161B59EE7}" dt="2026-06-24T06:34:56.755" v="340" actId="478"/>
          <ac:picMkLst>
            <pc:docMk/>
            <pc:sldMk cId="2780400187" sldId="261"/>
            <ac:picMk id="32" creationId="{953B1EDD-1DCF-6E22-81C4-86052EA97EA4}"/>
          </ac:picMkLst>
        </pc:picChg>
      </pc:sldChg>
      <pc:sldChg chg="addSp delSp modSp mod delAnim">
        <pc:chgData name="george stoica" userId="b91a8abde0e68d4a" providerId="LiveId" clId="{E57FFE59-3898-43E1-A50C-D67161B59EE7}" dt="2026-06-24T07:39:18.765" v="822"/>
        <pc:sldMkLst>
          <pc:docMk/>
          <pc:sldMk cId="1788794619" sldId="262"/>
        </pc:sldMkLst>
        <pc:spChg chg="add mod">
          <ac:chgData name="george stoica" userId="b91a8abde0e68d4a" providerId="LiveId" clId="{E57FFE59-3898-43E1-A50C-D67161B59EE7}" dt="2026-06-24T07:37:46.255" v="815" actId="14100"/>
          <ac:spMkLst>
            <pc:docMk/>
            <pc:sldMk cId="1788794619" sldId="262"/>
            <ac:spMk id="3" creationId="{3E61A2EE-B7BE-8CC0-C31E-C998602B7CF9}"/>
          </ac:spMkLst>
        </pc:spChg>
        <pc:spChg chg="mod">
          <ac:chgData name="george stoica" userId="b91a8abde0e68d4a" providerId="LiveId" clId="{E57FFE59-3898-43E1-A50C-D67161B59EE7}" dt="2026-06-24T07:16:01.842" v="761" actId="1076"/>
          <ac:spMkLst>
            <pc:docMk/>
            <pc:sldMk cId="1788794619" sldId="262"/>
            <ac:spMk id="5" creationId="{15DA48A8-789C-0275-53E4-DB2F87B0346F}"/>
          </ac:spMkLst>
        </pc:spChg>
        <pc:spChg chg="add mod">
          <ac:chgData name="george stoica" userId="b91a8abde0e68d4a" providerId="LiveId" clId="{E57FFE59-3898-43E1-A50C-D67161B59EE7}" dt="2026-06-24T07:38:00.852" v="816"/>
          <ac:spMkLst>
            <pc:docMk/>
            <pc:sldMk cId="1788794619" sldId="262"/>
            <ac:spMk id="6" creationId="{3D93C3B8-5AF1-6F9C-F949-1990D450324D}"/>
          </ac:spMkLst>
        </pc:spChg>
        <pc:spChg chg="del">
          <ac:chgData name="george stoica" userId="b91a8abde0e68d4a" providerId="LiveId" clId="{E57FFE59-3898-43E1-A50C-D67161B59EE7}" dt="2026-06-24T06:48:33.481" v="450" actId="478"/>
          <ac:spMkLst>
            <pc:docMk/>
            <pc:sldMk cId="1788794619" sldId="262"/>
            <ac:spMk id="7" creationId="{E7D80F70-5474-608C-C882-924F5732088E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9" creationId="{4517A999-E40F-9F53-B184-EA4F76F304C8}"/>
          </ac:spMkLst>
        </pc:spChg>
        <pc:spChg chg="add mod">
          <ac:chgData name="george stoica" userId="b91a8abde0e68d4a" providerId="LiveId" clId="{E57FFE59-3898-43E1-A50C-D67161B59EE7}" dt="2026-06-24T07:38:18.962" v="817"/>
          <ac:spMkLst>
            <pc:docMk/>
            <pc:sldMk cId="1788794619" sldId="262"/>
            <ac:spMk id="10" creationId="{CF5045DA-FAD0-C81E-0EE1-872B00FAD363}"/>
          </ac:spMkLst>
        </pc:spChg>
        <pc:spChg chg="add mod">
          <ac:chgData name="george stoica" userId="b91a8abde0e68d4a" providerId="LiveId" clId="{E57FFE59-3898-43E1-A50C-D67161B59EE7}" dt="2026-06-24T07:38:33.679" v="818"/>
          <ac:spMkLst>
            <pc:docMk/>
            <pc:sldMk cId="1788794619" sldId="262"/>
            <ac:spMk id="12" creationId="{903C953F-A3B4-16D4-B452-B6DDF4ED40A7}"/>
          </ac:spMkLst>
        </pc:spChg>
        <pc:spChg chg="add mod">
          <ac:chgData name="george stoica" userId="b91a8abde0e68d4a" providerId="LiveId" clId="{E57FFE59-3898-43E1-A50C-D67161B59EE7}" dt="2026-06-24T07:38:50.686" v="820" actId="14100"/>
          <ac:spMkLst>
            <pc:docMk/>
            <pc:sldMk cId="1788794619" sldId="262"/>
            <ac:spMk id="14" creationId="{04453C84-C64C-90D7-091B-77F4EF46AA10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15" creationId="{A2BBC6D4-743C-4E6A-0C32-FE917744D4EC}"/>
          </ac:spMkLst>
        </pc:spChg>
        <pc:spChg chg="add mod">
          <ac:chgData name="george stoica" userId="b91a8abde0e68d4a" providerId="LiveId" clId="{E57FFE59-3898-43E1-A50C-D67161B59EE7}" dt="2026-06-24T07:39:04.489" v="821"/>
          <ac:spMkLst>
            <pc:docMk/>
            <pc:sldMk cId="1788794619" sldId="262"/>
            <ac:spMk id="17" creationId="{828CEE1D-6820-4F56-514D-BEA699CCAA24}"/>
          </ac:spMkLst>
        </pc:spChg>
        <pc:spChg chg="add mod">
          <ac:chgData name="george stoica" userId="b91a8abde0e68d4a" providerId="LiveId" clId="{E57FFE59-3898-43E1-A50C-D67161B59EE7}" dt="2026-06-24T07:39:18.765" v="822"/>
          <ac:spMkLst>
            <pc:docMk/>
            <pc:sldMk cId="1788794619" sldId="262"/>
            <ac:spMk id="19" creationId="{E4AB6994-7C76-CECE-5C6B-6324088D6B30}"/>
          </ac:spMkLst>
        </pc:spChg>
        <pc:spChg chg="del">
          <ac:chgData name="george stoica" userId="b91a8abde0e68d4a" providerId="LiveId" clId="{E57FFE59-3898-43E1-A50C-D67161B59EE7}" dt="2026-06-24T06:48:40.731" v="452" actId="478"/>
          <ac:spMkLst>
            <pc:docMk/>
            <pc:sldMk cId="1788794619" sldId="262"/>
            <ac:spMk id="21" creationId="{2F883B70-AEA4-551A-21F4-9147DBD5EDC4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25" creationId="{85052860-4ADF-29EF-E43E-F5BFFA86E36E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27" creationId="{EDFC491F-4F37-B6A3-125A-32BC527D8E3B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29" creationId="{828D33B3-3637-A02D-D61F-112F6563C282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31" creationId="{F2076306-A41B-0ACE-15B6-D7AD75138702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33" creationId="{B67737A4-D0FF-D0D5-D44A-9CBF10FEAC67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35" creationId="{930D8BAB-285A-CA3A-D9B6-D3C46CFDA9B9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37" creationId="{62CF0BBF-E7D7-4766-416E-E117F59C2F90}"/>
          </ac:spMkLst>
        </pc:spChg>
        <pc:spChg chg="del">
          <ac:chgData name="george stoica" userId="b91a8abde0e68d4a" providerId="LiveId" clId="{E57FFE59-3898-43E1-A50C-D67161B59EE7}" dt="2026-06-24T06:48:37.369" v="451" actId="478"/>
          <ac:spMkLst>
            <pc:docMk/>
            <pc:sldMk cId="1788794619" sldId="262"/>
            <ac:spMk id="39" creationId="{D370C912-3889-CA83-D8EC-8CF20FC53D23}"/>
          </ac:spMkLst>
        </pc:spChg>
        <pc:picChg chg="del mod">
          <ac:chgData name="george stoica" userId="b91a8abde0e68d4a" providerId="LiveId" clId="{E57FFE59-3898-43E1-A50C-D67161B59EE7}" dt="2026-06-24T06:48:41.746" v="453" actId="478"/>
          <ac:picMkLst>
            <pc:docMk/>
            <pc:sldMk cId="1788794619" sldId="262"/>
            <ac:picMk id="23" creationId="{4A036637-6E69-5B92-9340-A84D8E5F9E7A}"/>
          </ac:picMkLst>
        </pc:picChg>
      </pc:sldChg>
      <pc:sldChg chg="addSp delSp modSp mod">
        <pc:chgData name="george stoica" userId="b91a8abde0e68d4a" providerId="LiveId" clId="{E57FFE59-3898-43E1-A50C-D67161B59EE7}" dt="2026-06-24T07:35:18.283" v="804" actId="20577"/>
        <pc:sldMkLst>
          <pc:docMk/>
          <pc:sldMk cId="2067861681" sldId="263"/>
        </pc:sldMkLst>
        <pc:spChg chg="add mod">
          <ac:chgData name="george stoica" userId="b91a8abde0e68d4a" providerId="LiveId" clId="{E57FFE59-3898-43E1-A50C-D67161B59EE7}" dt="2026-06-24T06:38:37.102" v="379" actId="1076"/>
          <ac:spMkLst>
            <pc:docMk/>
            <pc:sldMk cId="2067861681" sldId="263"/>
            <ac:spMk id="3" creationId="{85E0DBBA-EC86-18E6-F3F8-C2CBD0BBEF06}"/>
          </ac:spMkLst>
        </pc:spChg>
        <pc:spChg chg="add mod">
          <ac:chgData name="george stoica" userId="b91a8abde0e68d4a" providerId="LiveId" clId="{E57FFE59-3898-43E1-A50C-D67161B59EE7}" dt="2026-06-24T07:33:15.062" v="791" actId="14100"/>
          <ac:spMkLst>
            <pc:docMk/>
            <pc:sldMk cId="2067861681" sldId="263"/>
            <ac:spMk id="5" creationId="{7B2D6D04-5E40-EBDA-59BF-AC3E3B24B961}"/>
          </ac:spMkLst>
        </pc:spChg>
        <pc:spChg chg="add mod">
          <ac:chgData name="george stoica" userId="b91a8abde0e68d4a" providerId="LiveId" clId="{E57FFE59-3898-43E1-A50C-D67161B59EE7}" dt="2026-06-24T06:38:50.832" v="381" actId="1076"/>
          <ac:spMkLst>
            <pc:docMk/>
            <pc:sldMk cId="2067861681" sldId="263"/>
            <ac:spMk id="7" creationId="{CABEE54A-D5D6-98F1-CA6D-6F3456EF813D}"/>
          </ac:spMkLst>
        </pc:spChg>
        <pc:spChg chg="add mod">
          <ac:chgData name="george stoica" userId="b91a8abde0e68d4a" providerId="LiveId" clId="{E57FFE59-3898-43E1-A50C-D67161B59EE7}" dt="2026-06-24T07:33:38.382" v="794" actId="20577"/>
          <ac:spMkLst>
            <pc:docMk/>
            <pc:sldMk cId="2067861681" sldId="263"/>
            <ac:spMk id="9" creationId="{E332A56D-5BEC-72AF-A9D2-045E8FC3B4EB}"/>
          </ac:spMkLst>
        </pc:spChg>
        <pc:spChg chg="add mod">
          <ac:chgData name="george stoica" userId="b91a8abde0e68d4a" providerId="LiveId" clId="{E57FFE59-3898-43E1-A50C-D67161B59EE7}" dt="2026-06-24T06:39:10.148" v="384" actId="1076"/>
          <ac:spMkLst>
            <pc:docMk/>
            <pc:sldMk cId="2067861681" sldId="263"/>
            <ac:spMk id="11" creationId="{D4E14609-5C32-B104-93B1-710EEB1961C5}"/>
          </ac:spMkLst>
        </pc:spChg>
        <pc:spChg chg="add mod">
          <ac:chgData name="george stoica" userId="b91a8abde0e68d4a" providerId="LiveId" clId="{E57FFE59-3898-43E1-A50C-D67161B59EE7}" dt="2026-06-24T07:34:01.476" v="796"/>
          <ac:spMkLst>
            <pc:docMk/>
            <pc:sldMk cId="2067861681" sldId="263"/>
            <ac:spMk id="13" creationId="{F4FD27C3-2648-F8E6-F2F2-BD960812B373}"/>
          </ac:spMkLst>
        </pc:spChg>
        <pc:spChg chg="add mod">
          <ac:chgData name="george stoica" userId="b91a8abde0e68d4a" providerId="LiveId" clId="{E57FFE59-3898-43E1-A50C-D67161B59EE7}" dt="2026-06-24T06:39:21.336" v="386" actId="1076"/>
          <ac:spMkLst>
            <pc:docMk/>
            <pc:sldMk cId="2067861681" sldId="263"/>
            <ac:spMk id="15" creationId="{91030655-CFB6-9D8D-69AB-48120459F96D}"/>
          </ac:spMkLst>
        </pc:spChg>
        <pc:spChg chg="add mod">
          <ac:chgData name="george stoica" userId="b91a8abde0e68d4a" providerId="LiveId" clId="{E57FFE59-3898-43E1-A50C-D67161B59EE7}" dt="2026-06-24T07:34:17.049" v="797"/>
          <ac:spMkLst>
            <pc:docMk/>
            <pc:sldMk cId="2067861681" sldId="263"/>
            <ac:spMk id="17" creationId="{9F9F365E-8FA0-31B1-5D93-0259CEF76B8D}"/>
          </ac:spMkLst>
        </pc:spChg>
        <pc:spChg chg="add mod">
          <ac:chgData name="george stoica" userId="b91a8abde0e68d4a" providerId="LiveId" clId="{E57FFE59-3898-43E1-A50C-D67161B59EE7}" dt="2026-06-24T07:34:33.244" v="798" actId="1076"/>
          <ac:spMkLst>
            <pc:docMk/>
            <pc:sldMk cId="2067861681" sldId="263"/>
            <ac:spMk id="19" creationId="{79C17630-DD21-B6FA-ACF7-6872C8F0126F}"/>
          </ac:spMkLst>
        </pc:spChg>
        <pc:spChg chg="add mod">
          <ac:chgData name="george stoica" userId="b91a8abde0e68d4a" providerId="LiveId" clId="{E57FFE59-3898-43E1-A50C-D67161B59EE7}" dt="2026-06-24T07:34:58.473" v="802" actId="14100"/>
          <ac:spMkLst>
            <pc:docMk/>
            <pc:sldMk cId="2067861681" sldId="263"/>
            <ac:spMk id="21" creationId="{509FB103-F7C8-D795-BBFF-E4D06D8CA733}"/>
          </ac:spMkLst>
        </pc:spChg>
        <pc:spChg chg="mod">
          <ac:chgData name="george stoica" userId="b91a8abde0e68d4a" providerId="LiveId" clId="{E57FFE59-3898-43E1-A50C-D67161B59EE7}" dt="2026-06-24T07:15:43.574" v="759" actId="1076"/>
          <ac:spMkLst>
            <pc:docMk/>
            <pc:sldMk cId="2067861681" sldId="263"/>
            <ac:spMk id="23" creationId="{A21C3175-6BD2-2068-DF71-3F6C0900A781}"/>
          </ac:spMkLst>
        </pc:spChg>
        <pc:spChg chg="add mod">
          <ac:chgData name="george stoica" userId="b91a8abde0e68d4a" providerId="LiveId" clId="{E57FFE59-3898-43E1-A50C-D67161B59EE7}" dt="2026-06-24T07:34:33.244" v="798" actId="1076"/>
          <ac:spMkLst>
            <pc:docMk/>
            <pc:sldMk cId="2067861681" sldId="263"/>
            <ac:spMk id="24" creationId="{C58F7E66-2ACA-FC9F-AC90-FB4FE78EC19C}"/>
          </ac:spMkLst>
        </pc:spChg>
        <pc:spChg chg="add mod">
          <ac:chgData name="george stoica" userId="b91a8abde0e68d4a" providerId="LiveId" clId="{E57FFE59-3898-43E1-A50C-D67161B59EE7}" dt="2026-06-24T07:35:18.283" v="804" actId="20577"/>
          <ac:spMkLst>
            <pc:docMk/>
            <pc:sldMk cId="2067861681" sldId="263"/>
            <ac:spMk id="28" creationId="{FF26CC8A-F452-6E45-2EF2-0362480B1269}"/>
          </ac:spMkLst>
        </pc:spChg>
        <pc:spChg chg="del mod">
          <ac:chgData name="george stoica" userId="b91a8abde0e68d4a" providerId="LiveId" clId="{E57FFE59-3898-43E1-A50C-D67161B59EE7}" dt="2026-06-24T06:29:43.070" v="283" actId="478"/>
          <ac:spMkLst>
            <pc:docMk/>
            <pc:sldMk cId="2067861681" sldId="263"/>
            <ac:spMk id="29" creationId="{4EE9ABAA-B825-7600-9D10-A841382D007B}"/>
          </ac:spMkLst>
        </pc:spChg>
        <pc:graphicFrameChg chg="del">
          <ac:chgData name="george stoica" userId="b91a8abde0e68d4a" providerId="LiveId" clId="{E57FFE59-3898-43E1-A50C-D67161B59EE7}" dt="2026-06-24T06:29:44.406" v="284" actId="478"/>
          <ac:graphicFrameMkLst>
            <pc:docMk/>
            <pc:sldMk cId="2067861681" sldId="263"/>
            <ac:graphicFrameMk id="27" creationId="{708ACAEC-AA5F-7FAD-3FB5-545478A594DF}"/>
          </ac:graphicFrameMkLst>
        </pc:graphicFrameChg>
        <pc:picChg chg="del">
          <ac:chgData name="george stoica" userId="b91a8abde0e68d4a" providerId="LiveId" clId="{E57FFE59-3898-43E1-A50C-D67161B59EE7}" dt="2026-06-24T06:29:45.783" v="285" actId="478"/>
          <ac:picMkLst>
            <pc:docMk/>
            <pc:sldMk cId="2067861681" sldId="263"/>
            <ac:picMk id="25" creationId="{34FFDCB6-8D74-53BD-BF78-B0D1A4E01A5A}"/>
          </ac:picMkLst>
        </pc:picChg>
      </pc:sldChg>
      <pc:sldChg chg="addSp delSp modSp mod delAnim">
        <pc:chgData name="george stoica" userId="b91a8abde0e68d4a" providerId="LiveId" clId="{E57FFE59-3898-43E1-A50C-D67161B59EE7}" dt="2026-06-24T07:40:08.751" v="826"/>
        <pc:sldMkLst>
          <pc:docMk/>
          <pc:sldMk cId="809996434" sldId="264"/>
        </pc:sldMkLst>
        <pc:spChg chg="add mod">
          <ac:chgData name="george stoica" userId="b91a8abde0e68d4a" providerId="LiveId" clId="{E57FFE59-3898-43E1-A50C-D67161B59EE7}" dt="2026-06-24T06:59:18.673" v="537" actId="14100"/>
          <ac:spMkLst>
            <pc:docMk/>
            <pc:sldMk cId="809996434" sldId="264"/>
            <ac:spMk id="3" creationId="{5C92674F-66A9-F7C6-454A-4730EB2E2B64}"/>
          </ac:spMkLst>
        </pc:spChg>
        <pc:spChg chg="mod">
          <ac:chgData name="george stoica" userId="b91a8abde0e68d4a" providerId="LiveId" clId="{E57FFE59-3898-43E1-A50C-D67161B59EE7}" dt="2026-06-24T07:14:12.805" v="742" actId="1076"/>
          <ac:spMkLst>
            <pc:docMk/>
            <pc:sldMk cId="809996434" sldId="264"/>
            <ac:spMk id="5" creationId="{0D3D9179-FFF2-A7D7-0ADB-486BFC2635B2}"/>
          </ac:spMkLst>
        </pc:spChg>
        <pc:spChg chg="add mod">
          <ac:chgData name="george stoica" userId="b91a8abde0e68d4a" providerId="LiveId" clId="{E57FFE59-3898-43E1-A50C-D67161B59EE7}" dt="2026-06-24T07:39:37.144" v="823"/>
          <ac:spMkLst>
            <pc:docMk/>
            <pc:sldMk cId="809996434" sldId="264"/>
            <ac:spMk id="6" creationId="{DB5310E7-8A4C-2EA7-8BE7-663156A759AD}"/>
          </ac:spMkLst>
        </pc:spChg>
        <pc:spChg chg="add mod">
          <ac:chgData name="george stoica" userId="b91a8abde0e68d4a" providerId="LiveId" clId="{E57FFE59-3898-43E1-A50C-D67161B59EE7}" dt="2026-06-24T07:01:44.176" v="585" actId="1076"/>
          <ac:spMkLst>
            <pc:docMk/>
            <pc:sldMk cId="809996434" sldId="264"/>
            <ac:spMk id="8" creationId="{533D1971-5BEC-E7BB-957F-6A76DEAE23B5}"/>
          </ac:spMkLst>
        </pc:spChg>
        <pc:spChg chg="del">
          <ac:chgData name="george stoica" userId="b91a8abde0e68d4a" providerId="LiveId" clId="{E57FFE59-3898-43E1-A50C-D67161B59EE7}" dt="2026-06-24T06:58:27.637" v="526" actId="478"/>
          <ac:spMkLst>
            <pc:docMk/>
            <pc:sldMk cId="809996434" sldId="264"/>
            <ac:spMk id="9" creationId="{FDB9D66C-D764-1128-7EC8-8FB9839B607F}"/>
          </ac:spMkLst>
        </pc:spChg>
        <pc:spChg chg="del">
          <ac:chgData name="george stoica" userId="b91a8abde0e68d4a" providerId="LiveId" clId="{E57FFE59-3898-43E1-A50C-D67161B59EE7}" dt="2026-06-24T06:58:27.637" v="526" actId="478"/>
          <ac:spMkLst>
            <pc:docMk/>
            <pc:sldMk cId="809996434" sldId="264"/>
            <ac:spMk id="11" creationId="{A526B0E6-EC77-FE1E-C424-62C152BB81A7}"/>
          </ac:spMkLst>
        </pc:spChg>
        <pc:spChg chg="add mod">
          <ac:chgData name="george stoica" userId="b91a8abde0e68d4a" providerId="LiveId" clId="{E57FFE59-3898-43E1-A50C-D67161B59EE7}" dt="2026-06-24T07:39:53.612" v="825" actId="14100"/>
          <ac:spMkLst>
            <pc:docMk/>
            <pc:sldMk cId="809996434" sldId="264"/>
            <ac:spMk id="12" creationId="{B0AD2B2A-0480-7353-E2AA-37DEC0CA4109}"/>
          </ac:spMkLst>
        </pc:spChg>
        <pc:spChg chg="del">
          <ac:chgData name="george stoica" userId="b91a8abde0e68d4a" providerId="LiveId" clId="{E57FFE59-3898-43E1-A50C-D67161B59EE7}" dt="2026-06-24T06:58:27.637" v="526" actId="478"/>
          <ac:spMkLst>
            <pc:docMk/>
            <pc:sldMk cId="809996434" sldId="264"/>
            <ac:spMk id="13" creationId="{94F8791D-BF97-A6CA-55FD-4E265E147B84}"/>
          </ac:spMkLst>
        </pc:spChg>
        <pc:spChg chg="del">
          <ac:chgData name="george stoica" userId="b91a8abde0e68d4a" providerId="LiveId" clId="{E57FFE59-3898-43E1-A50C-D67161B59EE7}" dt="2026-06-24T06:58:27.637" v="526" actId="478"/>
          <ac:spMkLst>
            <pc:docMk/>
            <pc:sldMk cId="809996434" sldId="264"/>
            <ac:spMk id="15" creationId="{45EE1284-3012-0440-8962-647D873DEC71}"/>
          </ac:spMkLst>
        </pc:spChg>
        <pc:spChg chg="add mod">
          <ac:chgData name="george stoica" userId="b91a8abde0e68d4a" providerId="LiveId" clId="{E57FFE59-3898-43E1-A50C-D67161B59EE7}" dt="2026-06-24T07:02:01.565" v="587" actId="1076"/>
          <ac:spMkLst>
            <pc:docMk/>
            <pc:sldMk cId="809996434" sldId="264"/>
            <ac:spMk id="16" creationId="{D824CC9F-C7AB-8B1F-4762-DAA1FDDBE1DE}"/>
          </ac:spMkLst>
        </pc:spChg>
        <pc:spChg chg="del">
          <ac:chgData name="george stoica" userId="b91a8abde0e68d4a" providerId="LiveId" clId="{E57FFE59-3898-43E1-A50C-D67161B59EE7}" dt="2026-06-24T06:58:27.637" v="526" actId="478"/>
          <ac:spMkLst>
            <pc:docMk/>
            <pc:sldMk cId="809996434" sldId="264"/>
            <ac:spMk id="17" creationId="{F3301DCC-B4F3-C097-9E09-5941167BB496}"/>
          </ac:spMkLst>
        </pc:spChg>
        <pc:spChg chg="add mod">
          <ac:chgData name="george stoica" userId="b91a8abde0e68d4a" providerId="LiveId" clId="{E57FFE59-3898-43E1-A50C-D67161B59EE7}" dt="2026-06-24T07:40:08.751" v="826"/>
          <ac:spMkLst>
            <pc:docMk/>
            <pc:sldMk cId="809996434" sldId="264"/>
            <ac:spMk id="19" creationId="{EA291F4E-A8BF-7F90-A54F-D29005870F6D}"/>
          </ac:spMkLst>
        </pc:spChg>
        <pc:spChg chg="del">
          <ac:chgData name="george stoica" userId="b91a8abde0e68d4a" providerId="LiveId" clId="{E57FFE59-3898-43E1-A50C-D67161B59EE7}" dt="2026-06-24T06:58:27.637" v="526" actId="478"/>
          <ac:spMkLst>
            <pc:docMk/>
            <pc:sldMk cId="809996434" sldId="264"/>
            <ac:spMk id="21" creationId="{510FBF89-AAA2-9759-142F-5B238193E3FE}"/>
          </ac:spMkLst>
        </pc:spChg>
        <pc:spChg chg="del">
          <ac:chgData name="george stoica" userId="b91a8abde0e68d4a" providerId="LiveId" clId="{E57FFE59-3898-43E1-A50C-D67161B59EE7}" dt="2026-06-24T06:58:27.637" v="526" actId="478"/>
          <ac:spMkLst>
            <pc:docMk/>
            <pc:sldMk cId="809996434" sldId="264"/>
            <ac:spMk id="25" creationId="{962C8E63-70FF-EA0B-1519-03AC40BCF67C}"/>
          </ac:spMkLst>
        </pc:spChg>
        <pc:picChg chg="del mod">
          <ac:chgData name="george stoica" userId="b91a8abde0e68d4a" providerId="LiveId" clId="{E57FFE59-3898-43E1-A50C-D67161B59EE7}" dt="2026-06-24T06:58:24.191" v="525" actId="478"/>
          <ac:picMkLst>
            <pc:docMk/>
            <pc:sldMk cId="809996434" sldId="264"/>
            <ac:picMk id="27" creationId="{3A678C17-B89F-0049-1492-71796635FBC5}"/>
          </ac:picMkLst>
        </pc:picChg>
      </pc:sldChg>
      <pc:sldChg chg="delSp modSp mod">
        <pc:chgData name="george stoica" userId="b91a8abde0e68d4a" providerId="LiveId" clId="{E57FFE59-3898-43E1-A50C-D67161B59EE7}" dt="2026-06-24T07:14:49.203" v="745" actId="207"/>
        <pc:sldMkLst>
          <pc:docMk/>
          <pc:sldMk cId="1407648639" sldId="265"/>
        </pc:sldMkLst>
        <pc:spChg chg="mod">
          <ac:chgData name="george stoica" userId="b91a8abde0e68d4a" providerId="LiveId" clId="{E57FFE59-3898-43E1-A50C-D67161B59EE7}" dt="2026-06-24T07:14:49.203" v="745" actId="207"/>
          <ac:spMkLst>
            <pc:docMk/>
            <pc:sldMk cId="1407648639" sldId="265"/>
            <ac:spMk id="5" creationId="{00043A40-2D11-E374-43A8-8219D079B2C7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7" creationId="{481B9235-E66A-55D1-6986-8AFA43613417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9" creationId="{A958D5EC-5506-FD2B-C8B8-541019817D06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11" creationId="{D07A4DEF-5B28-88A7-363B-C523BE734478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13" creationId="{26C9B1B6-4A46-A987-2D38-227C4C3528A5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15" creationId="{1A67C933-350E-919C-A9BC-5A83757AC658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17" creationId="{56561657-C040-7ABE-3E55-EE7CAF36F5A3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19" creationId="{086ECE6D-AD4E-CCC6-1C8D-3F1523150B71}"/>
          </ac:spMkLst>
        </pc:spChg>
        <pc:spChg chg="mod">
          <ac:chgData name="george stoica" userId="b91a8abde0e68d4a" providerId="LiveId" clId="{E57FFE59-3898-43E1-A50C-D67161B59EE7}" dt="2026-06-24T06:11:54.259" v="123" actId="1076"/>
          <ac:spMkLst>
            <pc:docMk/>
            <pc:sldMk cId="1407648639" sldId="265"/>
            <ac:spMk id="21" creationId="{9A1F528D-94FF-83B1-1B57-D7E1BAE2729B}"/>
          </ac:spMkLst>
        </pc:spChg>
        <pc:picChg chg="del mod">
          <ac:chgData name="george stoica" userId="b91a8abde0e68d4a" providerId="LiveId" clId="{E57FFE59-3898-43E1-A50C-D67161B59EE7}" dt="2026-06-24T06:11:41.498" v="122" actId="478"/>
          <ac:picMkLst>
            <pc:docMk/>
            <pc:sldMk cId="1407648639" sldId="265"/>
            <ac:picMk id="23" creationId="{06514B38-E7D6-A0DA-8EE9-77DD1A6B0D14}"/>
          </ac:picMkLst>
        </pc:picChg>
      </pc:sldChg>
      <pc:sldChg chg="addSp delSp modSp mod">
        <pc:chgData name="george stoica" userId="b91a8abde0e68d4a" providerId="LiveId" clId="{E57FFE59-3898-43E1-A50C-D67161B59EE7}" dt="2026-06-24T07:42:28.423" v="836"/>
        <pc:sldMkLst>
          <pc:docMk/>
          <pc:sldMk cId="716595790" sldId="266"/>
        </pc:sldMkLst>
        <pc:spChg chg="mod">
          <ac:chgData name="george stoica" userId="b91a8abde0e68d4a" providerId="LiveId" clId="{E57FFE59-3898-43E1-A50C-D67161B59EE7}" dt="2026-06-24T07:14:02.745" v="739" actId="1076"/>
          <ac:spMkLst>
            <pc:docMk/>
            <pc:sldMk cId="716595790" sldId="266"/>
            <ac:spMk id="2" creationId="{8BC132E4-7AE3-C5AE-35E1-F18E8F16411A}"/>
          </ac:spMkLst>
        </pc:spChg>
        <pc:spChg chg="del">
          <ac:chgData name="george stoica" userId="b91a8abde0e68d4a" providerId="LiveId" clId="{E57FFE59-3898-43E1-A50C-D67161B59EE7}" dt="2026-06-24T07:05:36.585" v="633" actId="478"/>
          <ac:spMkLst>
            <pc:docMk/>
            <pc:sldMk cId="716595790" sldId="266"/>
            <ac:spMk id="3" creationId="{9AD52404-F135-0A98-79C1-743963F26084}"/>
          </ac:spMkLst>
        </pc:spChg>
        <pc:spChg chg="add del mod">
          <ac:chgData name="george stoica" userId="b91a8abde0e68d4a" providerId="LiveId" clId="{E57FFE59-3898-43E1-A50C-D67161B59EE7}" dt="2026-06-24T07:05:38.033" v="634" actId="478"/>
          <ac:spMkLst>
            <pc:docMk/>
            <pc:sldMk cId="716595790" sldId="266"/>
            <ac:spMk id="6" creationId="{32DD5A19-32F3-9683-BE3B-77664DB8B7C7}"/>
          </ac:spMkLst>
        </pc:spChg>
        <pc:spChg chg="add del">
          <ac:chgData name="george stoica" userId="b91a8abde0e68d4a" providerId="LiveId" clId="{E57FFE59-3898-43E1-A50C-D67161B59EE7}" dt="2026-06-24T07:05:54.822" v="638" actId="22"/>
          <ac:spMkLst>
            <pc:docMk/>
            <pc:sldMk cId="716595790" sldId="266"/>
            <ac:spMk id="8" creationId="{BA6A0860-3188-F8A7-593E-D15FAC9847AA}"/>
          </ac:spMkLst>
        </pc:spChg>
        <pc:spChg chg="add mod">
          <ac:chgData name="george stoica" userId="b91a8abde0e68d4a" providerId="LiveId" clId="{E57FFE59-3898-43E1-A50C-D67161B59EE7}" dt="2026-06-24T07:41:46.853" v="833"/>
          <ac:spMkLst>
            <pc:docMk/>
            <pc:sldMk cId="716595790" sldId="266"/>
            <ac:spMk id="10" creationId="{7B7027C3-0DD8-6D7C-E55A-0EADAE4BD11E}"/>
          </ac:spMkLst>
        </pc:spChg>
        <pc:spChg chg="add mod">
          <ac:chgData name="george stoica" userId="b91a8abde0e68d4a" providerId="LiveId" clId="{E57FFE59-3898-43E1-A50C-D67161B59EE7}" dt="2026-06-24T07:42:01.097" v="834"/>
          <ac:spMkLst>
            <pc:docMk/>
            <pc:sldMk cId="716595790" sldId="266"/>
            <ac:spMk id="12" creationId="{B2552AE7-1350-9B07-AF11-02A6356A544D}"/>
          </ac:spMkLst>
        </pc:spChg>
        <pc:spChg chg="add mod">
          <ac:chgData name="george stoica" userId="b91a8abde0e68d4a" providerId="LiveId" clId="{E57FFE59-3898-43E1-A50C-D67161B59EE7}" dt="2026-06-24T07:42:14.509" v="835"/>
          <ac:spMkLst>
            <pc:docMk/>
            <pc:sldMk cId="716595790" sldId="266"/>
            <ac:spMk id="14" creationId="{8A94C2CB-D707-DBF4-3213-0EE2E1BAD5B9}"/>
          </ac:spMkLst>
        </pc:spChg>
        <pc:spChg chg="add mod">
          <ac:chgData name="george stoica" userId="b91a8abde0e68d4a" providerId="LiveId" clId="{E57FFE59-3898-43E1-A50C-D67161B59EE7}" dt="2026-06-24T07:42:28.423" v="836"/>
          <ac:spMkLst>
            <pc:docMk/>
            <pc:sldMk cId="716595790" sldId="266"/>
            <ac:spMk id="16" creationId="{558EDD44-485C-79E2-0217-07D2DB5AF14A}"/>
          </ac:spMkLst>
        </pc:spChg>
        <pc:picChg chg="del">
          <ac:chgData name="george stoica" userId="b91a8abde0e68d4a" providerId="LiveId" clId="{E57FFE59-3898-43E1-A50C-D67161B59EE7}" dt="2026-06-24T07:05:38.935" v="635" actId="478"/>
          <ac:picMkLst>
            <pc:docMk/>
            <pc:sldMk cId="716595790" sldId="266"/>
            <ac:picMk id="5" creationId="{527DF4C9-ABF6-5C79-CD3C-057B7C97CBDE}"/>
          </ac:picMkLst>
        </pc:picChg>
      </pc:sldChg>
      <pc:sldChg chg="addSp delSp modSp mod">
        <pc:chgData name="george stoica" userId="b91a8abde0e68d4a" providerId="LiveId" clId="{E57FFE59-3898-43E1-A50C-D67161B59EE7}" dt="2026-06-24T07:41:11.519" v="832"/>
        <pc:sldMkLst>
          <pc:docMk/>
          <pc:sldMk cId="905037284" sldId="267"/>
        </pc:sldMkLst>
        <pc:spChg chg="add del mod">
          <ac:chgData name="george stoica" userId="b91a8abde0e68d4a" providerId="LiveId" clId="{E57FFE59-3898-43E1-A50C-D67161B59EE7}" dt="2026-06-24T07:13:53.207" v="737" actId="1076"/>
          <ac:spMkLst>
            <pc:docMk/>
            <pc:sldMk cId="905037284" sldId="267"/>
            <ac:spMk id="2" creationId="{3BFF16C7-1A13-AD97-FD70-2602E822B94B}"/>
          </ac:spMkLst>
        </pc:spChg>
        <pc:spChg chg="del">
          <ac:chgData name="george stoica" userId="b91a8abde0e68d4a" providerId="LiveId" clId="{E57FFE59-3898-43E1-A50C-D67161B59EE7}" dt="2026-06-24T07:03:13.711" v="595" actId="478"/>
          <ac:spMkLst>
            <pc:docMk/>
            <pc:sldMk cId="905037284" sldId="267"/>
            <ac:spMk id="3" creationId="{19B00D4D-20C9-C884-35D1-465F83CDBF2B}"/>
          </ac:spMkLst>
        </pc:spChg>
        <pc:spChg chg="add del mod">
          <ac:chgData name="george stoica" userId="b91a8abde0e68d4a" providerId="LiveId" clId="{E57FFE59-3898-43E1-A50C-D67161B59EE7}" dt="2026-06-24T07:03:11.283" v="594" actId="478"/>
          <ac:spMkLst>
            <pc:docMk/>
            <pc:sldMk cId="905037284" sldId="267"/>
            <ac:spMk id="6" creationId="{2AADC4C6-57E6-ACAA-4779-FC3F5C2D2680}"/>
          </ac:spMkLst>
        </pc:spChg>
        <pc:spChg chg="add del mod">
          <ac:chgData name="george stoica" userId="b91a8abde0e68d4a" providerId="LiveId" clId="{E57FFE59-3898-43E1-A50C-D67161B59EE7}" dt="2026-06-24T07:03:15.523" v="596" actId="478"/>
          <ac:spMkLst>
            <pc:docMk/>
            <pc:sldMk cId="905037284" sldId="267"/>
            <ac:spMk id="8" creationId="{8BBFCC6D-C17B-4F72-AC5E-6EE0FF0F7F53}"/>
          </ac:spMkLst>
        </pc:spChg>
        <pc:spChg chg="add mod">
          <ac:chgData name="george stoica" userId="b91a8abde0e68d4a" providerId="LiveId" clId="{E57FFE59-3898-43E1-A50C-D67161B59EE7}" dt="2026-06-24T07:40:29.301" v="828" actId="14100"/>
          <ac:spMkLst>
            <pc:docMk/>
            <pc:sldMk cId="905037284" sldId="267"/>
            <ac:spMk id="10" creationId="{A98B8D75-0AC0-4CB6-2596-E0D9C0AE3CF3}"/>
          </ac:spMkLst>
        </pc:spChg>
        <pc:spChg chg="add mod">
          <ac:chgData name="george stoica" userId="b91a8abde0e68d4a" providerId="LiveId" clId="{E57FFE59-3898-43E1-A50C-D67161B59EE7}" dt="2026-06-24T07:40:41.993" v="829"/>
          <ac:spMkLst>
            <pc:docMk/>
            <pc:sldMk cId="905037284" sldId="267"/>
            <ac:spMk id="12" creationId="{D1B9E8BE-F990-72DF-65CA-D93B609F1A3E}"/>
          </ac:spMkLst>
        </pc:spChg>
        <pc:spChg chg="add mod">
          <ac:chgData name="george stoica" userId="b91a8abde0e68d4a" providerId="LiveId" clId="{E57FFE59-3898-43E1-A50C-D67161B59EE7}" dt="2026-06-24T07:40:57.563" v="831" actId="14100"/>
          <ac:spMkLst>
            <pc:docMk/>
            <pc:sldMk cId="905037284" sldId="267"/>
            <ac:spMk id="14" creationId="{4613383B-AAAB-B8CF-1BAE-D04BE9D8B2B3}"/>
          </ac:spMkLst>
        </pc:spChg>
        <pc:spChg chg="add mod">
          <ac:chgData name="george stoica" userId="b91a8abde0e68d4a" providerId="LiveId" clId="{E57FFE59-3898-43E1-A50C-D67161B59EE7}" dt="2026-06-24T07:41:11.519" v="832"/>
          <ac:spMkLst>
            <pc:docMk/>
            <pc:sldMk cId="905037284" sldId="267"/>
            <ac:spMk id="16" creationId="{EA300D9B-ADFF-CBBE-9F33-DFE20BB27F6E}"/>
          </ac:spMkLst>
        </pc:spChg>
        <pc:picChg chg="del">
          <ac:chgData name="george stoica" userId="b91a8abde0e68d4a" providerId="LiveId" clId="{E57FFE59-3898-43E1-A50C-D67161B59EE7}" dt="2026-06-24T07:03:16.455" v="597" actId="478"/>
          <ac:picMkLst>
            <pc:docMk/>
            <pc:sldMk cId="905037284" sldId="267"/>
            <ac:picMk id="5" creationId="{29C3C99E-4BB8-81A9-0F5F-180ED68EDE4C}"/>
          </ac:picMkLst>
        </pc:picChg>
      </pc:sldChg>
      <pc:sldChg chg="addSp delSp modSp add mod delAnim">
        <pc:chgData name="george stoica" userId="b91a8abde0e68d4a" providerId="LiveId" clId="{E57FFE59-3898-43E1-A50C-D67161B59EE7}" dt="2026-06-24T07:28:11.811" v="768"/>
        <pc:sldMkLst>
          <pc:docMk/>
          <pc:sldMk cId="3271665310" sldId="268"/>
        </pc:sldMkLst>
        <pc:spChg chg="add mod">
          <ac:chgData name="george stoica" userId="b91a8abde0e68d4a" providerId="LiveId" clId="{E57FFE59-3898-43E1-A50C-D67161B59EE7}" dt="2026-06-24T07:27:28.630" v="764"/>
          <ac:spMkLst>
            <pc:docMk/>
            <pc:sldMk cId="3271665310" sldId="268"/>
            <ac:spMk id="3" creationId="{3C7CB561-7293-2052-8C09-D5668B8211FF}"/>
          </ac:spMkLst>
        </pc:spChg>
        <pc:spChg chg="mod">
          <ac:chgData name="george stoica" userId="b91a8abde0e68d4a" providerId="LiveId" clId="{E57FFE59-3898-43E1-A50C-D67161B59EE7}" dt="2026-06-24T07:14:59.526" v="748" actId="207"/>
          <ac:spMkLst>
            <pc:docMk/>
            <pc:sldMk cId="3271665310" sldId="268"/>
            <ac:spMk id="5" creationId="{F33AA22D-098C-38A7-6D4D-151E69E44861}"/>
          </ac:spMkLst>
        </pc:spChg>
        <pc:spChg chg="add mod">
          <ac:chgData name="george stoica" userId="b91a8abde0e68d4a" providerId="LiveId" clId="{E57FFE59-3898-43E1-A50C-D67161B59EE7}" dt="2026-06-24T07:27:56.021" v="767" actId="1076"/>
          <ac:spMkLst>
            <pc:docMk/>
            <pc:sldMk cId="3271665310" sldId="268"/>
            <ac:spMk id="6" creationId="{78395B30-C6FD-19D6-61CC-4BBF802ABD3C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7" creationId="{985F99CF-9FF5-DF71-C2B5-846190CA8035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9" creationId="{49B213E1-EE87-AACE-827C-9D0EC26E99EB}"/>
          </ac:spMkLst>
        </pc:spChg>
        <pc:spChg chg="add mod">
          <ac:chgData name="george stoica" userId="b91a8abde0e68d4a" providerId="LiveId" clId="{E57FFE59-3898-43E1-A50C-D67161B59EE7}" dt="2026-06-24T07:28:11.811" v="768"/>
          <ac:spMkLst>
            <pc:docMk/>
            <pc:sldMk cId="3271665310" sldId="268"/>
            <ac:spMk id="10" creationId="{AC6E4B8B-89EB-92DB-5FA0-0BEB8DE5F89A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11" creationId="{89F09BA7-5C31-2DE9-647B-14CA4EF3D832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13" creationId="{02B51467-8E78-EB7D-C8FD-F9FDD7CE75D9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15" creationId="{2018E397-582D-A1AF-2946-442D69B55944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17" creationId="{0E0AD718-2B41-2C50-034A-9FB626F790B1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19" creationId="{8777925D-C020-F2A2-1DBD-37895F169C6B}"/>
          </ac:spMkLst>
        </pc:spChg>
        <pc:spChg chg="del">
          <ac:chgData name="george stoica" userId="b91a8abde0e68d4a" providerId="LiveId" clId="{E57FFE59-3898-43E1-A50C-D67161B59EE7}" dt="2026-06-24T06:12:20.611" v="125" actId="478"/>
          <ac:spMkLst>
            <pc:docMk/>
            <pc:sldMk cId="3271665310" sldId="268"/>
            <ac:spMk id="21" creationId="{E1546BEA-FC8C-8971-B9DC-233F89AB368F}"/>
          </ac:spMkLst>
        </pc:spChg>
      </pc:sldChg>
      <pc:sldChg chg="addSp modSp add mod">
        <pc:chgData name="george stoica" userId="b91a8abde0e68d4a" providerId="LiveId" clId="{E57FFE59-3898-43E1-A50C-D67161B59EE7}" dt="2026-06-24T07:16:21.346" v="763" actId="1076"/>
        <pc:sldMkLst>
          <pc:docMk/>
          <pc:sldMk cId="468122173" sldId="269"/>
        </pc:sldMkLst>
        <pc:spChg chg="mod">
          <ac:chgData name="george stoica" userId="b91a8abde0e68d4a" providerId="LiveId" clId="{E57FFE59-3898-43E1-A50C-D67161B59EE7}" dt="2026-06-24T07:16:21.346" v="763" actId="1076"/>
          <ac:spMkLst>
            <pc:docMk/>
            <pc:sldMk cId="468122173" sldId="269"/>
            <ac:spMk id="2" creationId="{9E979DD0-2A9B-526E-BBA2-1FFAC4E0A8EA}"/>
          </ac:spMkLst>
        </pc:spChg>
        <pc:spChg chg="add mod">
          <ac:chgData name="george stoica" userId="b91a8abde0e68d4a" providerId="LiveId" clId="{E57FFE59-3898-43E1-A50C-D67161B59EE7}" dt="2026-06-24T07:13:19.228" v="734" actId="1076"/>
          <ac:spMkLst>
            <pc:docMk/>
            <pc:sldMk cId="468122173" sldId="269"/>
            <ac:spMk id="4" creationId="{4E397F68-B89D-F35F-884E-8A28A3C2CEB0}"/>
          </ac:spMkLst>
        </pc:spChg>
      </pc:sldChg>
      <pc:sldChg chg="addSp modSp add mod">
        <pc:chgData name="george stoica" userId="b91a8abde0e68d4a" providerId="LiveId" clId="{E57FFE59-3898-43E1-A50C-D67161B59EE7}" dt="2026-06-24T07:44:07.720" v="842"/>
        <pc:sldMkLst>
          <pc:docMk/>
          <pc:sldMk cId="3308247373" sldId="270"/>
        </pc:sldMkLst>
        <pc:spChg chg="mod">
          <ac:chgData name="george stoica" userId="b91a8abde0e68d4a" providerId="LiveId" clId="{E57FFE59-3898-43E1-A50C-D67161B59EE7}" dt="2026-06-24T07:16:12.239" v="762" actId="1076"/>
          <ac:spMkLst>
            <pc:docMk/>
            <pc:sldMk cId="3308247373" sldId="270"/>
            <ac:spMk id="2" creationId="{B674989D-AA03-2B74-1894-E761E7A3A407}"/>
          </ac:spMkLst>
        </pc:spChg>
        <pc:spChg chg="add mod">
          <ac:chgData name="george stoica" userId="b91a8abde0e68d4a" providerId="LiveId" clId="{E57FFE59-3898-43E1-A50C-D67161B59EE7}" dt="2026-06-24T07:42:45.113" v="837"/>
          <ac:spMkLst>
            <pc:docMk/>
            <pc:sldMk cId="3308247373" sldId="270"/>
            <ac:spMk id="4" creationId="{8A1B758C-E435-7B93-FE67-094FCD5C3069}"/>
          </ac:spMkLst>
        </pc:spChg>
        <pc:spChg chg="add mod">
          <ac:chgData name="george stoica" userId="b91a8abde0e68d4a" providerId="LiveId" clId="{E57FFE59-3898-43E1-A50C-D67161B59EE7}" dt="2026-06-24T07:43:02.855" v="838"/>
          <ac:spMkLst>
            <pc:docMk/>
            <pc:sldMk cId="3308247373" sldId="270"/>
            <ac:spMk id="6" creationId="{2F856E72-1EB4-7693-7F95-609F03CBB9FF}"/>
          </ac:spMkLst>
        </pc:spChg>
        <pc:spChg chg="add mod">
          <ac:chgData name="george stoica" userId="b91a8abde0e68d4a" providerId="LiveId" clId="{E57FFE59-3898-43E1-A50C-D67161B59EE7}" dt="2026-06-24T07:43:17.259" v="839"/>
          <ac:spMkLst>
            <pc:docMk/>
            <pc:sldMk cId="3308247373" sldId="270"/>
            <ac:spMk id="8" creationId="{61BE8BA6-67B9-5FF7-79C8-756B68B79D66}"/>
          </ac:spMkLst>
        </pc:spChg>
        <pc:spChg chg="add mod">
          <ac:chgData name="george stoica" userId="b91a8abde0e68d4a" providerId="LiveId" clId="{E57FFE59-3898-43E1-A50C-D67161B59EE7}" dt="2026-06-24T07:43:35.174" v="840"/>
          <ac:spMkLst>
            <pc:docMk/>
            <pc:sldMk cId="3308247373" sldId="270"/>
            <ac:spMk id="10" creationId="{2D378C60-0524-D969-D926-49A62098473F}"/>
          </ac:spMkLst>
        </pc:spChg>
        <pc:spChg chg="add mod">
          <ac:chgData name="george stoica" userId="b91a8abde0e68d4a" providerId="LiveId" clId="{E57FFE59-3898-43E1-A50C-D67161B59EE7}" dt="2026-06-24T07:43:51.086" v="841"/>
          <ac:spMkLst>
            <pc:docMk/>
            <pc:sldMk cId="3308247373" sldId="270"/>
            <ac:spMk id="12" creationId="{75C87A5A-D434-C277-6131-EE0480593A00}"/>
          </ac:spMkLst>
        </pc:spChg>
        <pc:spChg chg="add mod">
          <ac:chgData name="george stoica" userId="b91a8abde0e68d4a" providerId="LiveId" clId="{E57FFE59-3898-43E1-A50C-D67161B59EE7}" dt="2026-06-24T07:11:46.513" v="712" actId="403"/>
          <ac:spMkLst>
            <pc:docMk/>
            <pc:sldMk cId="3308247373" sldId="270"/>
            <ac:spMk id="14" creationId="{5F5E08BE-10B7-7FAC-B8BF-EE57B6259308}"/>
          </ac:spMkLst>
        </pc:spChg>
        <pc:spChg chg="add mod">
          <ac:chgData name="george stoica" userId="b91a8abde0e68d4a" providerId="LiveId" clId="{E57FFE59-3898-43E1-A50C-D67161B59EE7}" dt="2026-06-24T07:44:07.720" v="842"/>
          <ac:spMkLst>
            <pc:docMk/>
            <pc:sldMk cId="3308247373" sldId="270"/>
            <ac:spMk id="16" creationId="{75B58373-8B06-8E85-22EC-D10A69A6047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503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049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009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46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58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7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62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150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63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618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3373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374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6610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991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30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389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0E6F5-4A06-420F-A6FF-1CCE5E4FBC6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9749457-AD4A-489D-B1CB-0076F2661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3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98A82-BF3B-563A-F4DA-8F2E5D2E83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714" y="1372734"/>
            <a:ext cx="10983686" cy="2437266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BA (Hons) Business Management</a:t>
            </a:r>
            <a:b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International Business Communications</a:t>
            </a:r>
            <a:b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LCBB6023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2330278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47512A-FA12-07FE-2577-61646E1255B6}"/>
              </a:ext>
            </a:extLst>
          </p:cNvPr>
          <p:cNvSpPr txBox="1"/>
          <p:nvPr/>
        </p:nvSpPr>
        <p:spPr>
          <a:xfrm>
            <a:off x="598714" y="4066792"/>
            <a:ext cx="1098368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0" i="0" dirty="0">
                <a:solidFill>
                  <a:srgbClr val="09090B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Company: Rolls‑Royce plc (UK)</a:t>
            </a:r>
            <a:b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0" i="0" dirty="0">
                <a:solidFill>
                  <a:srgbClr val="09090B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Prospective Chinese partner: Aviation Industry Corporation of China (AVIC)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982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8FECB9-7404-EA0B-91D8-DB77D74B7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3" y="365125"/>
            <a:ext cx="11038115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Strategic Partnership with AVIC — Cross‑Cultural Negotiation Plan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80EA88-6FC6-E0C5-9998-68354C7225E6}"/>
              </a:ext>
            </a:extLst>
          </p:cNvPr>
          <p:cNvSpPr txBox="1"/>
          <p:nvPr/>
        </p:nvSpPr>
        <p:spPr>
          <a:xfrm>
            <a:off x="1306286" y="235170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Presenter: Octavian-George Stoica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056CC6-F9E0-CE4B-5E74-5E6FF3168B74}"/>
              </a:ext>
            </a:extLst>
          </p:cNvPr>
          <p:cNvSpPr txBox="1"/>
          <p:nvPr/>
        </p:nvSpPr>
        <p:spPr>
          <a:xfrm>
            <a:off x="1306286" y="324433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Role: Director, Rolls‑Royce plc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7683B0-F88E-CF44-17D8-21593A0A54DE}"/>
              </a:ext>
            </a:extLst>
          </p:cNvPr>
          <p:cNvSpPr txBox="1"/>
          <p:nvPr/>
        </p:nvSpPr>
        <p:spPr>
          <a:xfrm>
            <a:off x="1306286" y="4136962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Date: 28/06/2026</a:t>
            </a:r>
          </a:p>
        </p:txBody>
      </p:sp>
    </p:spTree>
    <p:extLst>
      <p:ext uri="{BB962C8B-B14F-4D97-AF65-F5344CB8AC3E}">
        <p14:creationId xmlns:p14="http://schemas.microsoft.com/office/powerpoint/2010/main" val="1077381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0043A40-2D11-E374-43A8-8219D079B2C7}"/>
              </a:ext>
            </a:extLst>
          </p:cNvPr>
          <p:cNvSpPr txBox="1"/>
          <p:nvPr/>
        </p:nvSpPr>
        <p:spPr>
          <a:xfrm>
            <a:off x="0" y="-98655"/>
            <a:ext cx="16437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Outline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1B9235-E66A-55D1-6986-8AFA43613417}"/>
              </a:ext>
            </a:extLst>
          </p:cNvPr>
          <p:cNvSpPr txBox="1"/>
          <p:nvPr/>
        </p:nvSpPr>
        <p:spPr>
          <a:xfrm>
            <a:off x="903514" y="1410092"/>
            <a:ext cx="8610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Purpose and opportunity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58D5EC-5506-FD2B-C8B8-541019817D06}"/>
              </a:ext>
            </a:extLst>
          </p:cNvPr>
          <p:cNvSpPr txBox="1"/>
          <p:nvPr/>
        </p:nvSpPr>
        <p:spPr>
          <a:xfrm>
            <a:off x="903514" y="1923481"/>
            <a:ext cx="6150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culture and its elements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7A4DEF-5B28-88A7-363B-C523BE734478}"/>
              </a:ext>
            </a:extLst>
          </p:cNvPr>
          <p:cNvSpPr txBox="1"/>
          <p:nvPr/>
        </p:nvSpPr>
        <p:spPr>
          <a:xfrm>
            <a:off x="903514" y="2436870"/>
            <a:ext cx="80989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underpinning: impact of culture on negotiations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C9B1B6-4A46-A987-2D38-227C4C3528A5}"/>
              </a:ext>
            </a:extLst>
          </p:cNvPr>
          <p:cNvSpPr txBox="1"/>
          <p:nvPr/>
        </p:nvSpPr>
        <p:spPr>
          <a:xfrm>
            <a:off x="903514" y="2950259"/>
            <a:ext cx="6150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Chinese cultural elements to address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67C933-350E-919C-A9BC-5A83757AC658}"/>
              </a:ext>
            </a:extLst>
          </p:cNvPr>
          <p:cNvSpPr txBox="1"/>
          <p:nvPr/>
        </p:nvSpPr>
        <p:spPr>
          <a:xfrm>
            <a:off x="903514" y="3463648"/>
            <a:ext cx="6150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strategies and tactics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561657-C040-7ABE-3E55-EE7CAF36F5A3}"/>
              </a:ext>
            </a:extLst>
          </p:cNvPr>
          <p:cNvSpPr txBox="1"/>
          <p:nvPr/>
        </p:nvSpPr>
        <p:spPr>
          <a:xfrm>
            <a:off x="903514" y="3977037"/>
            <a:ext cx="8001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cultural awareness &amp; adaptability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6ECE6D-AD4E-CCC6-1C8D-3F1523150B71}"/>
              </a:ext>
            </a:extLst>
          </p:cNvPr>
          <p:cNvSpPr txBox="1"/>
          <p:nvPr/>
        </p:nvSpPr>
        <p:spPr>
          <a:xfrm>
            <a:off x="903514" y="4490426"/>
            <a:ext cx="6150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recommendations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A1F528D-94FF-83B1-1B57-D7E1BAE2729B}"/>
              </a:ext>
            </a:extLst>
          </p:cNvPr>
          <p:cNvSpPr txBox="1"/>
          <p:nvPr/>
        </p:nvSpPr>
        <p:spPr>
          <a:xfrm>
            <a:off x="903514" y="5003815"/>
            <a:ext cx="6150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40764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  <p:bldP spid="17" grpId="0"/>
      <p:bldP spid="19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3F1BB-76A1-C71F-8DD0-D2BE02691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33AA22D-098C-38A7-6D4D-151E69E44861}"/>
              </a:ext>
            </a:extLst>
          </p:cNvPr>
          <p:cNvSpPr txBox="1"/>
          <p:nvPr/>
        </p:nvSpPr>
        <p:spPr>
          <a:xfrm>
            <a:off x="0" y="-87085"/>
            <a:ext cx="47679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 and opportunity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7CB561-7293-2052-8C09-D5668B8211FF}"/>
              </a:ext>
            </a:extLst>
          </p:cNvPr>
          <p:cNvSpPr txBox="1"/>
          <p:nvPr/>
        </p:nvSpPr>
        <p:spPr>
          <a:xfrm>
            <a:off x="1186543" y="1804992"/>
            <a:ext cx="91766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goal: cooperative development and production with AVIC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395B30-C6FD-19D6-61CC-4BBF802ABD3C}"/>
              </a:ext>
            </a:extLst>
          </p:cNvPr>
          <p:cNvSpPr txBox="1"/>
          <p:nvPr/>
        </p:nvSpPr>
        <p:spPr>
          <a:xfrm>
            <a:off x="1186543" y="2872183"/>
            <a:ext cx="1050471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anticipated include supply security, cost savings, market access, and joint R&amp;D.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6E4B8B-89EB-92DB-5FA0-0BEB8DE5F89A}"/>
              </a:ext>
            </a:extLst>
          </p:cNvPr>
          <p:cNvSpPr txBox="1"/>
          <p:nvPr/>
        </p:nvSpPr>
        <p:spPr>
          <a:xfrm>
            <a:off x="1186543" y="4308706"/>
            <a:ext cx="96120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focus: Negotiation and execution impacted by culture misalignment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665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763AF0ED-E24E-E685-E512-C5565834C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712029" cy="69081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What Is Culture?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FEE157-BEC7-66F9-0C2D-D04C59C5AE22}"/>
              </a:ext>
            </a:extLst>
          </p:cNvPr>
          <p:cNvSpPr txBox="1"/>
          <p:nvPr/>
        </p:nvSpPr>
        <p:spPr>
          <a:xfrm>
            <a:off x="500741" y="835951"/>
            <a:ext cx="98406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shared values, beliefs, norms and behaviors of a group or society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0470A4-4E3F-A891-3DF5-3D1DE0FB5E8E}"/>
              </a:ext>
            </a:extLst>
          </p:cNvPr>
          <p:cNvSpPr txBox="1"/>
          <p:nvPr/>
        </p:nvSpPr>
        <p:spPr>
          <a:xfrm>
            <a:off x="1447800" y="144274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Elements of culture: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D2637C-546C-C1E0-5867-6792CC9F7F12}"/>
              </a:ext>
            </a:extLst>
          </p:cNvPr>
          <p:cNvSpPr txBox="1"/>
          <p:nvPr/>
        </p:nvSpPr>
        <p:spPr>
          <a:xfrm>
            <a:off x="2198914" y="204954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 &amp; beliefs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F41548-E3EF-4149-D964-7C5F65CDDD5F}"/>
              </a:ext>
            </a:extLst>
          </p:cNvPr>
          <p:cNvSpPr txBox="1"/>
          <p:nvPr/>
        </p:nvSpPr>
        <p:spPr>
          <a:xfrm>
            <a:off x="2198913" y="2656342"/>
            <a:ext cx="75873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styles (high‑context vs low‑context)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BABDBF-41CA-08DE-1EA3-CB7CED66BBE6}"/>
              </a:ext>
            </a:extLst>
          </p:cNvPr>
          <p:cNvSpPr txBox="1"/>
          <p:nvPr/>
        </p:nvSpPr>
        <p:spPr>
          <a:xfrm>
            <a:off x="2198913" y="3263139"/>
            <a:ext cx="70539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Decision‑making norms (hierarchy vs consensus)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39C591-3FD6-088B-D558-9AD9C5FC8AF1}"/>
              </a:ext>
            </a:extLst>
          </p:cNvPr>
          <p:cNvSpPr txBox="1"/>
          <p:nvPr/>
        </p:nvSpPr>
        <p:spPr>
          <a:xfrm>
            <a:off x="2198914" y="386993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orientation (long‑term vs short‑term)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AE65C4-1C55-3B14-22A8-6617156A7180}"/>
              </a:ext>
            </a:extLst>
          </p:cNvPr>
          <p:cNvSpPr txBox="1"/>
          <p:nvPr/>
        </p:nvSpPr>
        <p:spPr>
          <a:xfrm>
            <a:off x="2198914" y="4476733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Attitudes to risk, contracts, and trust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C1E750-16E1-E285-F49C-5A24D71A9149}"/>
              </a:ext>
            </a:extLst>
          </p:cNvPr>
          <p:cNvSpPr txBox="1"/>
          <p:nvPr/>
        </p:nvSpPr>
        <p:spPr>
          <a:xfrm>
            <a:off x="2198913" y="5083530"/>
            <a:ext cx="64443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Rituals, protocol, and relationship norms (guanxi)</a:t>
            </a:r>
          </a:p>
        </p:txBody>
      </p:sp>
    </p:spTree>
    <p:extLst>
      <p:ext uri="{BB962C8B-B14F-4D97-AF65-F5344CB8AC3E}">
        <p14:creationId xmlns:p14="http://schemas.microsoft.com/office/powerpoint/2010/main" val="81626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D0BA8496-6E15-D47E-520C-74797AD79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754"/>
            <a:ext cx="8196943" cy="635298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underpinning: Hofstede &amp; Hall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1DD5AF-D5F6-9BAB-2C5A-D9551CB275A0}"/>
              </a:ext>
            </a:extLst>
          </p:cNvPr>
          <p:cNvSpPr txBox="1"/>
          <p:nvPr/>
        </p:nvSpPr>
        <p:spPr>
          <a:xfrm>
            <a:off x="928007" y="1001877"/>
            <a:ext cx="61341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 dimensions relevant here: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455EB6-470F-FDF1-E1A6-9568F8A98C92}"/>
              </a:ext>
            </a:extLst>
          </p:cNvPr>
          <p:cNvSpPr txBox="1"/>
          <p:nvPr/>
        </p:nvSpPr>
        <p:spPr>
          <a:xfrm>
            <a:off x="1665514" y="1753921"/>
            <a:ext cx="97100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 has a high-power distance, which leads to hierarchical decision flows.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8F8C53-7ABD-B2C6-ECE4-33CEA0C856CF}"/>
              </a:ext>
            </a:extLst>
          </p:cNvPr>
          <p:cNvSpPr txBox="1"/>
          <p:nvPr/>
        </p:nvSpPr>
        <p:spPr>
          <a:xfrm>
            <a:off x="1665514" y="2505965"/>
            <a:ext cx="94161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vs. Collectivism (China is more collectivist) → emphasis on communal harmony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2EC41F-D9D8-D36D-C06C-4D7964924ADD}"/>
              </a:ext>
            </a:extLst>
          </p:cNvPr>
          <p:cNvSpPr txBox="1"/>
          <p:nvPr/>
        </p:nvSpPr>
        <p:spPr>
          <a:xfrm>
            <a:off x="1665514" y="3627341"/>
            <a:ext cx="94161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focus (China higher) → patience and future planning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0A3B6E-EB0A-575D-E041-C4C5C180EEEE}"/>
              </a:ext>
            </a:extLst>
          </p:cNvPr>
          <p:cNvSpPr txBox="1"/>
          <p:nvPr/>
        </p:nvSpPr>
        <p:spPr>
          <a:xfrm>
            <a:off x="928007" y="4642415"/>
            <a:ext cx="61341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Hall’s context model: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2861223-CA7C-92F6-B33F-75C97B50B1A5}"/>
              </a:ext>
            </a:extLst>
          </p:cNvPr>
          <p:cNvSpPr txBox="1"/>
          <p:nvPr/>
        </p:nvSpPr>
        <p:spPr>
          <a:xfrm>
            <a:off x="1665516" y="5394459"/>
            <a:ext cx="941614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High-context culture in China leads to indirect communication and the ability to read implicit hints.</a:t>
            </a:r>
          </a:p>
        </p:txBody>
      </p:sp>
    </p:spTree>
    <p:extLst>
      <p:ext uri="{BB962C8B-B14F-4D97-AF65-F5344CB8AC3E}">
        <p14:creationId xmlns:p14="http://schemas.microsoft.com/office/powerpoint/2010/main" val="4118699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FCD9139-03E8-6781-5A2F-B9CF3DDA92AB}"/>
              </a:ext>
            </a:extLst>
          </p:cNvPr>
          <p:cNvSpPr txBox="1"/>
          <p:nvPr/>
        </p:nvSpPr>
        <p:spPr>
          <a:xfrm>
            <a:off x="87084" y="-22668"/>
            <a:ext cx="62266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culture impacts negotiation</a:t>
            </a:r>
            <a:endParaRPr lang="en-GB" sz="36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20BA8F-0D4F-1106-E1F5-4FEE4F04A682}"/>
              </a:ext>
            </a:extLst>
          </p:cNvPr>
          <p:cNvSpPr txBox="1"/>
          <p:nvPr/>
        </p:nvSpPr>
        <p:spPr>
          <a:xfrm>
            <a:off x="865414" y="1429435"/>
            <a:ext cx="104611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Communication: Direct communicators may overlook implicit messages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1FB2C0-EDCA-1A29-DAF0-56393C7BE9D7}"/>
              </a:ext>
            </a:extLst>
          </p:cNvPr>
          <p:cNvSpPr txBox="1"/>
          <p:nvPr/>
        </p:nvSpPr>
        <p:spPr>
          <a:xfrm>
            <a:off x="865414" y="2201653"/>
            <a:ext cx="102489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and pace: Long-term focus may cause discussions to move slowly.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B1C2CE-BC53-C44D-62CD-152979722A9C}"/>
              </a:ext>
            </a:extLst>
          </p:cNvPr>
          <p:cNvSpPr txBox="1"/>
          <p:nvPr/>
        </p:nvSpPr>
        <p:spPr>
          <a:xfrm>
            <a:off x="865414" y="2973871"/>
            <a:ext cx="101182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Authority: Without senior approval, negotiators might not be able to conclude transactions.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CC9E7F-78D3-390A-BD62-7B47101E6320}"/>
              </a:ext>
            </a:extLst>
          </p:cNvPr>
          <p:cNvSpPr txBox="1"/>
          <p:nvPr/>
        </p:nvSpPr>
        <p:spPr>
          <a:xfrm>
            <a:off x="865414" y="4115421"/>
            <a:ext cx="92583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Trust: Guanxi, or relationships, frequently come before business terms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F19670F-F48D-8AB4-894A-42C425D9040C}"/>
              </a:ext>
            </a:extLst>
          </p:cNvPr>
          <p:cNvSpPr txBox="1"/>
          <p:nvPr/>
        </p:nvSpPr>
        <p:spPr>
          <a:xfrm>
            <a:off x="865414" y="4887639"/>
            <a:ext cx="102489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Contracts could be viewed as flexible frameworks as opposed to unchangeable laws.</a:t>
            </a:r>
          </a:p>
        </p:txBody>
      </p:sp>
    </p:spTree>
    <p:extLst>
      <p:ext uri="{BB962C8B-B14F-4D97-AF65-F5344CB8AC3E}">
        <p14:creationId xmlns:p14="http://schemas.microsoft.com/office/powerpoint/2010/main" val="4201785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A21C3175-6BD2-2068-DF71-3F6C0900A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422"/>
            <a:ext cx="8213270" cy="655889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Chinese cultural elements to overcome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E0DBBA-EC86-18E6-F3F8-C2CBD0BBEF06}"/>
              </a:ext>
            </a:extLst>
          </p:cNvPr>
          <p:cNvSpPr txBox="1"/>
          <p:nvPr/>
        </p:nvSpPr>
        <p:spPr>
          <a:xfrm>
            <a:off x="514350" y="594630"/>
            <a:ext cx="6144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relationship (guanxi)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2D6D04-5E40-EBDA-59BF-AC3E3B24B961}"/>
              </a:ext>
            </a:extLst>
          </p:cNvPr>
          <p:cNvSpPr txBox="1"/>
          <p:nvPr/>
        </p:nvSpPr>
        <p:spPr>
          <a:xfrm>
            <a:off x="1047750" y="1041250"/>
            <a:ext cx="97726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interpersonal interaction is required before formal agreement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BEE54A-D5D6-98F1-CA6D-6F3456EF813D}"/>
              </a:ext>
            </a:extLst>
          </p:cNvPr>
          <p:cNvSpPr txBox="1"/>
          <p:nvPr/>
        </p:nvSpPr>
        <p:spPr>
          <a:xfrm>
            <a:off x="514350" y="1477113"/>
            <a:ext cx="6144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Face 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mianzi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32A56D-5BEC-72AF-A9D2-045E8FC3B4EB}"/>
              </a:ext>
            </a:extLst>
          </p:cNvPr>
          <p:cNvSpPr txBox="1"/>
          <p:nvPr/>
        </p:nvSpPr>
        <p:spPr>
          <a:xfrm>
            <a:off x="1047750" y="1946937"/>
            <a:ext cx="103060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 embarrassment in public, offer options and polite conversation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E14609-5C32-B104-93B1-710EEB1961C5}"/>
              </a:ext>
            </a:extLst>
          </p:cNvPr>
          <p:cNvSpPr txBox="1"/>
          <p:nvPr/>
        </p:nvSpPr>
        <p:spPr>
          <a:xfrm>
            <a:off x="514350" y="2390959"/>
            <a:ext cx="6144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Hierarchy and decision channels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FD27C3-2648-F8E6-F2F2-BD960812B373}"/>
              </a:ext>
            </a:extLst>
          </p:cNvPr>
          <p:cNvSpPr txBox="1"/>
          <p:nvPr/>
        </p:nvSpPr>
        <p:spPr>
          <a:xfrm>
            <a:off x="1047750" y="2834345"/>
            <a:ext cx="86078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Anticipate delayed sign-offs and referrals to top leadership.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030655-CFB6-9D8D-69AB-48120459F96D}"/>
              </a:ext>
            </a:extLst>
          </p:cNvPr>
          <p:cNvSpPr txBox="1"/>
          <p:nvPr/>
        </p:nvSpPr>
        <p:spPr>
          <a:xfrm>
            <a:off x="514350" y="3272513"/>
            <a:ext cx="6144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High‑context communication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9F365E-8FA0-31B1-5D93-0259CEF76B8D}"/>
              </a:ext>
            </a:extLst>
          </p:cNvPr>
          <p:cNvSpPr txBox="1"/>
          <p:nvPr/>
        </p:nvSpPr>
        <p:spPr>
          <a:xfrm>
            <a:off x="1047749" y="3681511"/>
            <a:ext cx="1109526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Indirect rejections and nonverbal clues need for attentive listening and reading between the lines.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9C17630-DD21-B6FA-ACF7-6872C8F0126F}"/>
              </a:ext>
            </a:extLst>
          </p:cNvPr>
          <p:cNvSpPr txBox="1"/>
          <p:nvPr/>
        </p:nvSpPr>
        <p:spPr>
          <a:xfrm>
            <a:off x="514350" y="4459841"/>
            <a:ext cx="6144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style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09FB103-F7C8-D795-BBFF-E4D06D8CA733}"/>
              </a:ext>
            </a:extLst>
          </p:cNvPr>
          <p:cNvSpPr txBox="1"/>
          <p:nvPr/>
        </p:nvSpPr>
        <p:spPr>
          <a:xfrm>
            <a:off x="1047748" y="4885584"/>
            <a:ext cx="106299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in negotiations yet ultimately strives for long-term mutual advantage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58F7E66-2ACA-FC9F-AC90-FB4FE78EC19C}"/>
              </a:ext>
            </a:extLst>
          </p:cNvPr>
          <p:cNvSpPr txBox="1"/>
          <p:nvPr/>
        </p:nvSpPr>
        <p:spPr>
          <a:xfrm>
            <a:off x="514350" y="5330504"/>
            <a:ext cx="6144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Regulatory and political context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F26CC8A-F452-6E45-2EF2-0362480B1269}"/>
              </a:ext>
            </a:extLst>
          </p:cNvPr>
          <p:cNvSpPr txBox="1"/>
          <p:nvPr/>
        </p:nvSpPr>
        <p:spPr>
          <a:xfrm>
            <a:off x="1047748" y="5841105"/>
            <a:ext cx="1062173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Commercial terms can be influenced by the government, political stakeholder mapping is necessary.</a:t>
            </a:r>
          </a:p>
        </p:txBody>
      </p:sp>
    </p:spTree>
    <p:extLst>
      <p:ext uri="{BB962C8B-B14F-4D97-AF65-F5344CB8AC3E}">
        <p14:creationId xmlns:p14="http://schemas.microsoft.com/office/powerpoint/2010/main" val="2067861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AFEE1E73-5F28-4F85-4441-321168403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324599" cy="610778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strategies for success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E54DDB-45C4-A03E-5E0F-2D9F2D20F9A0}"/>
              </a:ext>
            </a:extLst>
          </p:cNvPr>
          <p:cNvSpPr txBox="1"/>
          <p:nvPr/>
        </p:nvSpPr>
        <p:spPr>
          <a:xfrm>
            <a:off x="1045028" y="1179064"/>
            <a:ext cx="9154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Pre-engagement: relationship-building, local advisors, and research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13865C-0E2E-1078-316B-AF9805A3B429}"/>
              </a:ext>
            </a:extLst>
          </p:cNvPr>
          <p:cNvSpPr txBox="1"/>
          <p:nvPr/>
        </p:nvSpPr>
        <p:spPr>
          <a:xfrm>
            <a:off x="1045028" y="1934448"/>
            <a:ext cx="86214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strategies: adjust to high-context standards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E2141F-9257-D95C-B809-AAC80497FAB9}"/>
              </a:ext>
            </a:extLst>
          </p:cNvPr>
          <p:cNvSpPr txBox="1"/>
          <p:nvPr/>
        </p:nvSpPr>
        <p:spPr>
          <a:xfrm>
            <a:off x="1045027" y="2689832"/>
            <a:ext cx="86214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 authority and approval procedures in decision management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83B6E6-3B6D-70E6-E9F8-1202663F8707}"/>
              </a:ext>
            </a:extLst>
          </p:cNvPr>
          <p:cNvSpPr txBox="1"/>
          <p:nvPr/>
        </p:nvSpPr>
        <p:spPr>
          <a:xfrm>
            <a:off x="1045026" y="3445216"/>
            <a:ext cx="1037408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 framing: highlight long-term benefits for both parties and the development of shared capabilities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098438-2E5F-CF71-A129-788ACCF2F9A3}"/>
              </a:ext>
            </a:extLst>
          </p:cNvPr>
          <p:cNvSpPr txBox="1"/>
          <p:nvPr/>
        </p:nvSpPr>
        <p:spPr>
          <a:xfrm>
            <a:off x="1045026" y="4569932"/>
            <a:ext cx="101237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Contracting strategy: incorporate relational protections with formal contracts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6175DD-E930-E2D6-693C-CD0AEDE894FB}"/>
              </a:ext>
            </a:extLst>
          </p:cNvPr>
          <p:cNvSpPr txBox="1"/>
          <p:nvPr/>
        </p:nvSpPr>
        <p:spPr>
          <a:xfrm>
            <a:off x="1045026" y="5325316"/>
            <a:ext cx="898071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IP protections, JV governance, and phased pilots are ways to reduce risk.</a:t>
            </a:r>
          </a:p>
        </p:txBody>
      </p:sp>
    </p:spTree>
    <p:extLst>
      <p:ext uri="{BB962C8B-B14F-4D97-AF65-F5344CB8AC3E}">
        <p14:creationId xmlns:p14="http://schemas.microsoft.com/office/powerpoint/2010/main" val="2780400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5DA48A8-789C-0275-53E4-DB2F87B03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781800" cy="72344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Strategies for Success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61A2EE-B7BE-8CC0-C31E-C998602B7CF9}"/>
              </a:ext>
            </a:extLst>
          </p:cNvPr>
          <p:cNvSpPr txBox="1"/>
          <p:nvPr/>
        </p:nvSpPr>
        <p:spPr>
          <a:xfrm>
            <a:off x="702128" y="1482488"/>
            <a:ext cx="113701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 several casual get-togethers, dinners, and site visits, and include senior executives.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93C3B8-5AF1-6F9C-F949-1990D450324D}"/>
              </a:ext>
            </a:extLst>
          </p:cNvPr>
          <p:cNvSpPr txBox="1"/>
          <p:nvPr/>
        </p:nvSpPr>
        <p:spPr>
          <a:xfrm>
            <a:off x="702129" y="2051898"/>
            <a:ext cx="103251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options rather than demands and use private channels for feedback.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5045DA-FAD0-C81E-0EE1-872B00FAD363}"/>
              </a:ext>
            </a:extLst>
          </p:cNvPr>
          <p:cNvSpPr txBox="1"/>
          <p:nvPr/>
        </p:nvSpPr>
        <p:spPr>
          <a:xfrm>
            <a:off x="702129" y="2624267"/>
            <a:ext cx="109673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Hire seasoned Chinese market executives and diplomatically educated interpreters.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3C953F-A3B4-16D4-B452-B6DDF4ED40A7}"/>
              </a:ext>
            </a:extLst>
          </p:cNvPr>
          <p:cNvSpPr txBox="1"/>
          <p:nvPr/>
        </p:nvSpPr>
        <p:spPr>
          <a:xfrm>
            <a:off x="702128" y="3190719"/>
            <a:ext cx="107877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top signatories with briefing packs and escalation channels.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4453C84-C64C-90D7-091B-77F4EF46AA10}"/>
              </a:ext>
            </a:extLst>
          </p:cNvPr>
          <p:cNvSpPr txBox="1"/>
          <p:nvPr/>
        </p:nvSpPr>
        <p:spPr>
          <a:xfrm>
            <a:off x="702128" y="3766046"/>
            <a:ext cx="92365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 to a full-scale investment, start with a pilot program and KPIs.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8CEE1D-6820-4F56-514D-BEA699CCAA24}"/>
              </a:ext>
            </a:extLst>
          </p:cNvPr>
          <p:cNvSpPr txBox="1"/>
          <p:nvPr/>
        </p:nvSpPr>
        <p:spPr>
          <a:xfrm>
            <a:off x="702128" y="4341373"/>
            <a:ext cx="105319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IP ownership for jointly developed technology, technical isolation and encryption, and dual jurisdiction provisions if feasible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4AB6994-7C76-CECE-5C6B-6324088D6B30}"/>
              </a:ext>
            </a:extLst>
          </p:cNvPr>
          <p:cNvSpPr txBox="1"/>
          <p:nvPr/>
        </p:nvSpPr>
        <p:spPr>
          <a:xfrm>
            <a:off x="702128" y="5286032"/>
            <a:ext cx="1006384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ladder for resolving disputes, a balanced board, and a regular review schedule</a:t>
            </a:r>
          </a:p>
        </p:txBody>
      </p:sp>
    </p:spTree>
    <p:extLst>
      <p:ext uri="{BB962C8B-B14F-4D97-AF65-F5344CB8AC3E}">
        <p14:creationId xmlns:p14="http://schemas.microsoft.com/office/powerpoint/2010/main" val="1788794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D3D9179-FFF2-A7D7-0ADB-486BFC263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923314" cy="576943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&amp; meeting protocol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2674F-66A9-F7C6-454A-4730EB2E2B64}"/>
              </a:ext>
            </a:extLst>
          </p:cNvPr>
          <p:cNvSpPr txBox="1"/>
          <p:nvPr/>
        </p:nvSpPr>
        <p:spPr>
          <a:xfrm>
            <a:off x="1382485" y="1233492"/>
            <a:ext cx="21444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Pre-meeting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5310E7-8A4C-2EA7-8BE7-663156A759AD}"/>
              </a:ext>
            </a:extLst>
          </p:cNvPr>
          <p:cNvSpPr txBox="1"/>
          <p:nvPr/>
        </p:nvSpPr>
        <p:spPr>
          <a:xfrm>
            <a:off x="2090057" y="2006512"/>
            <a:ext cx="83493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Distribute documents and agendas in both Chinese and English.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3D1971-5BEC-E7BB-957F-6A76DEAE23B5}"/>
              </a:ext>
            </a:extLst>
          </p:cNvPr>
          <p:cNvSpPr txBox="1"/>
          <p:nvPr/>
        </p:nvSpPr>
        <p:spPr>
          <a:xfrm>
            <a:off x="1382485" y="2779532"/>
            <a:ext cx="61395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meeting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AD2B2A-0480-7353-E2AA-37DEC0CA4109}"/>
              </a:ext>
            </a:extLst>
          </p:cNvPr>
          <p:cNvSpPr txBox="1"/>
          <p:nvPr/>
        </p:nvSpPr>
        <p:spPr>
          <a:xfrm>
            <a:off x="2090057" y="3552552"/>
            <a:ext cx="89698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public correction, understand nonverbal cues, and let pauses.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24CC9F-C7AB-8B1F-4762-DAA1FDDBE1DE}"/>
              </a:ext>
            </a:extLst>
          </p:cNvPr>
          <p:cNvSpPr txBox="1"/>
          <p:nvPr/>
        </p:nvSpPr>
        <p:spPr>
          <a:xfrm>
            <a:off x="1382485" y="4325572"/>
            <a:ext cx="61395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meeting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A291F4E-A8BF-7F90-A54F-D29005870F6D}"/>
              </a:ext>
            </a:extLst>
          </p:cNvPr>
          <p:cNvSpPr txBox="1"/>
          <p:nvPr/>
        </p:nvSpPr>
        <p:spPr>
          <a:xfrm>
            <a:off x="2090057" y="5098592"/>
            <a:ext cx="907868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Reaffirm personal relationships and send a polite summary and future steps in both languages.</a:t>
            </a:r>
          </a:p>
        </p:txBody>
      </p:sp>
    </p:spTree>
    <p:extLst>
      <p:ext uri="{BB962C8B-B14F-4D97-AF65-F5344CB8AC3E}">
        <p14:creationId xmlns:p14="http://schemas.microsoft.com/office/powerpoint/2010/main" val="809996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F16C7-1A13-AD97-FD70-2602E822B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88829" cy="603704"/>
          </a:xfrm>
        </p:spPr>
        <p:txBody>
          <a:bodyPr>
            <a:no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Emphasize cultural awareness &amp; adaptability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8B8D75-0AC0-4CB6-2596-E0D9C0AE3CF3}"/>
              </a:ext>
            </a:extLst>
          </p:cNvPr>
          <p:cNvSpPr txBox="1"/>
          <p:nvPr/>
        </p:nvSpPr>
        <p:spPr>
          <a:xfrm>
            <a:off x="1216478" y="1557048"/>
            <a:ext cx="71764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advantage equals cultural competency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1B9E8BE-F990-72DF-65CA-D93B609F1A3E}"/>
              </a:ext>
            </a:extLst>
          </p:cNvPr>
          <p:cNvSpPr txBox="1"/>
          <p:nvPr/>
        </p:nvSpPr>
        <p:spPr>
          <a:xfrm>
            <a:off x="1216477" y="2638005"/>
            <a:ext cx="104530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Educate the negotiation team on Chinese communication and business manners.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13383B-AAAB-B8CF-1BAE-D04BE9D8B2B3}"/>
              </a:ext>
            </a:extLst>
          </p:cNvPr>
          <p:cNvSpPr txBox="1"/>
          <p:nvPr/>
        </p:nvSpPr>
        <p:spPr>
          <a:xfrm>
            <a:off x="1216477" y="3718962"/>
            <a:ext cx="86459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 cultural inspections in the negotiation schedule and KPIs.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300D9B-ADFF-CBBE-9F33-DFE20BB27F6E}"/>
              </a:ext>
            </a:extLst>
          </p:cNvPr>
          <p:cNvSpPr txBox="1"/>
          <p:nvPr/>
        </p:nvSpPr>
        <p:spPr>
          <a:xfrm>
            <a:off x="1216478" y="4799919"/>
            <a:ext cx="98216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Remain adaptable: modify strategies while upholding clear strategic goals</a:t>
            </a:r>
          </a:p>
        </p:txBody>
      </p:sp>
    </p:spTree>
    <p:extLst>
      <p:ext uri="{BB962C8B-B14F-4D97-AF65-F5344CB8AC3E}">
        <p14:creationId xmlns:p14="http://schemas.microsoft.com/office/powerpoint/2010/main" val="905037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132E4-7AE3-C5AE-35E1-F18E8F164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206"/>
            <a:ext cx="4201886" cy="560161"/>
          </a:xfrm>
        </p:spPr>
        <p:txBody>
          <a:bodyPr>
            <a:no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Risks and mitigations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7027C3-0DD8-6D7C-E55A-0EADAE4BD11E}"/>
              </a:ext>
            </a:extLst>
          </p:cNvPr>
          <p:cNvSpPr txBox="1"/>
          <p:nvPr/>
        </p:nvSpPr>
        <p:spPr>
          <a:xfrm>
            <a:off x="1796142" y="1097420"/>
            <a:ext cx="90678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Risk: misinterpretation of authority → Mitigation: early interaction with senior executives, stakeholder mapping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552AE7-1350-9B07-AF11-02A6356A544D}"/>
              </a:ext>
            </a:extLst>
          </p:cNvPr>
          <p:cNvSpPr txBox="1"/>
          <p:nvPr/>
        </p:nvSpPr>
        <p:spPr>
          <a:xfrm>
            <a:off x="1796142" y="2400362"/>
            <a:ext cx="83493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of face is a risk that can be mitigated using private channels and monitored feedback.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A94C2CB-D707-DBF4-3213-0EE2E1BAD5B9}"/>
              </a:ext>
            </a:extLst>
          </p:cNvPr>
          <p:cNvSpPr txBox="1"/>
          <p:nvPr/>
        </p:nvSpPr>
        <p:spPr>
          <a:xfrm>
            <a:off x="1796141" y="3703304"/>
            <a:ext cx="86650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Risk: IP leakage → Mitigation: phased knowledge sharing and technology protections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8EDD44-485C-79E2-0217-07D2DB5AF14A}"/>
              </a:ext>
            </a:extLst>
          </p:cNvPr>
          <p:cNvSpPr txBox="1"/>
          <p:nvPr/>
        </p:nvSpPr>
        <p:spPr>
          <a:xfrm>
            <a:off x="1796140" y="5006246"/>
            <a:ext cx="879565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Risk: changes in politics and regulations → Mitigation: local counsel, government relations strategy</a:t>
            </a:r>
          </a:p>
        </p:txBody>
      </p:sp>
    </p:spTree>
    <p:extLst>
      <p:ext uri="{BB962C8B-B14F-4D97-AF65-F5344CB8AC3E}">
        <p14:creationId xmlns:p14="http://schemas.microsoft.com/office/powerpoint/2010/main" val="7165957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B5F85-A9E9-08AE-8B95-F48DC05A0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4989D-AA03-2B74-1894-E761E7A3A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485"/>
            <a:ext cx="7728857" cy="560161"/>
          </a:xfrm>
        </p:spPr>
        <p:txBody>
          <a:bodyPr>
            <a:no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&amp; recommended next steps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1B758C-E435-7B93-FE67-094FCD5C3069}"/>
              </a:ext>
            </a:extLst>
          </p:cNvPr>
          <p:cNvSpPr txBox="1"/>
          <p:nvPr/>
        </p:nvSpPr>
        <p:spPr>
          <a:xfrm>
            <a:off x="838200" y="923249"/>
            <a:ext cx="10668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Relationships, deference to authority, flexible communication, and strong governance are essential for success.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856E72-1EB4-7693-7F95-609F03CBB9FF}"/>
              </a:ext>
            </a:extLst>
          </p:cNvPr>
          <p:cNvSpPr txBox="1"/>
          <p:nvPr/>
        </p:nvSpPr>
        <p:spPr>
          <a:xfrm>
            <a:off x="1567542" y="2117334"/>
            <a:ext cx="97100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 a cultural advisor and a bilingual negotiating team.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BE8BA6-67B9-5FF7-79C8-756B68B79D66}"/>
              </a:ext>
            </a:extLst>
          </p:cNvPr>
          <p:cNvSpPr txBox="1"/>
          <p:nvPr/>
        </p:nvSpPr>
        <p:spPr>
          <a:xfrm>
            <a:off x="1567542" y="2784378"/>
            <a:ext cx="97100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 a two-part engagement: a three-month relationship-building phase followed by a six-to twelve-month pilot.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378C60-0524-D969-D926-49A62098473F}"/>
              </a:ext>
            </a:extLst>
          </p:cNvPr>
          <p:cNvSpPr txBox="1"/>
          <p:nvPr/>
        </p:nvSpPr>
        <p:spPr>
          <a:xfrm>
            <a:off x="1567542" y="3728421"/>
            <a:ext cx="97100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governance templates and bilingual resources.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C87A5A-D434-C277-6131-EE0480593A00}"/>
              </a:ext>
            </a:extLst>
          </p:cNvPr>
          <p:cNvSpPr txBox="1"/>
          <p:nvPr/>
        </p:nvSpPr>
        <p:spPr>
          <a:xfrm>
            <a:off x="1567542" y="4395465"/>
            <a:ext cx="97100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Consult a lawyer about IP and joint venture frameworks.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5E08BE-10B7-7FAC-B8BF-EE57B6259308}"/>
              </a:ext>
            </a:extLst>
          </p:cNvPr>
          <p:cNvSpPr txBox="1"/>
          <p:nvPr/>
        </p:nvSpPr>
        <p:spPr>
          <a:xfrm>
            <a:off x="838200" y="510375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Board decision requested: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B58373-8B06-8E85-22EC-D10A69A60475}"/>
              </a:ext>
            </a:extLst>
          </p:cNvPr>
          <p:cNvSpPr txBox="1"/>
          <p:nvPr/>
        </p:nvSpPr>
        <p:spPr>
          <a:xfrm>
            <a:off x="1567541" y="5678466"/>
            <a:ext cx="1004751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Accept the team nomination, the negotiating mandate, and the beginning engagement activity budget.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82473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0923BC-775F-1B0F-3A7C-419E8B7A16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79DD0-2A9B-526E-BBA2-1FFAC4E0A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296885" cy="560161"/>
          </a:xfrm>
        </p:spPr>
        <p:txBody>
          <a:bodyPr>
            <a:no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397F68-B89D-F35F-884E-8A28A3C2CEB0}"/>
              </a:ext>
            </a:extLst>
          </p:cNvPr>
          <p:cNvSpPr txBox="1"/>
          <p:nvPr/>
        </p:nvSpPr>
        <p:spPr>
          <a:xfrm>
            <a:off x="1458685" y="1804324"/>
            <a:ext cx="927462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Hofstede, G. (2001). Culture's Consequences: Comparing Values, Behaviors, Institutions and Organizations.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Hall, E. T. (1976). Beyond Culture.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Chen, C. C., &amp; Miller, D. (2015). China’s Guanxi and Business Strategy (selected articles).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Dept for Business and Trade — China market guidance (2024).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Rolls‑Royce plc — Annual Report (most recent). (Provide full citations if required; these are the core sources used.)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81221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779</TotalTime>
  <Words>954</Words>
  <Application>Microsoft Office PowerPoint</Application>
  <PresentationFormat>Widescreen</PresentationFormat>
  <Paragraphs>100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Times New Roman</vt:lpstr>
      <vt:lpstr>Trebuchet MS</vt:lpstr>
      <vt:lpstr>Wingdings 3</vt:lpstr>
      <vt:lpstr>Facet</vt:lpstr>
      <vt:lpstr>Programme: BA (Hons) Business Management Module: International Business Communications Module code: LCBB6023 Student number: 2330278</vt:lpstr>
      <vt:lpstr>Strategic Partnership with AVIC — Cross‑Cultural Negotiation Plan</vt:lpstr>
      <vt:lpstr>PowerPoint Presentation</vt:lpstr>
      <vt:lpstr>PowerPoint Presentation</vt:lpstr>
      <vt:lpstr> What Is Culture?</vt:lpstr>
      <vt:lpstr>Theoretical underpinning: Hofstede &amp; Hall</vt:lpstr>
      <vt:lpstr>PowerPoint Presentation</vt:lpstr>
      <vt:lpstr>Key Chinese cultural elements to overcome</vt:lpstr>
      <vt:lpstr>Negotiation strategies for success</vt:lpstr>
      <vt:lpstr>Negotiation Strategies for Success </vt:lpstr>
      <vt:lpstr>Communication &amp; meeting protocol</vt:lpstr>
      <vt:lpstr>Emphasize cultural awareness &amp; adaptability</vt:lpstr>
      <vt:lpstr>Risks and mitigations</vt:lpstr>
      <vt:lpstr>Conclusion &amp; recommended next steps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Octavian-George Stoica (2330278)</dc:creator>
  <cp:lastModifiedBy>Octavian-George Stoica (2330278)</cp:lastModifiedBy>
  <cp:revision>1</cp:revision>
  <dcterms:created xsi:type="dcterms:W3CDTF">2026-06-06T21:46:59Z</dcterms:created>
  <dcterms:modified xsi:type="dcterms:W3CDTF">2026-06-24T07:44:16Z</dcterms:modified>
</cp:coreProperties>
</file>