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74AA65-884D-4147-8C11-7E40F623C0C0}" v="52" dt="2025-12-01T23:02:13.8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82"/>
  </p:normalViewPr>
  <p:slideViewPr>
    <p:cSldViewPr snapToGrid="0">
      <p:cViewPr varScale="1">
        <p:scale>
          <a:sx n="88" d="100"/>
          <a:sy n="88" d="100"/>
        </p:scale>
        <p:origin x="176" y="8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mee Williams (2502408)" userId="675a5a91-0aef-49de-858f-1241f376a8db" providerId="ADAL" clId="{8A9280F7-8CFC-565E-9BCE-0141EA3CCFFC}"/>
    <pc:docChg chg="custSel addSld modSld">
      <pc:chgData name="Aimee Williams (2502408)" userId="675a5a91-0aef-49de-858f-1241f376a8db" providerId="ADAL" clId="{8A9280F7-8CFC-565E-9BCE-0141EA3CCFFC}" dt="2025-12-01T23:02:13.863" v="2810"/>
      <pc:docMkLst>
        <pc:docMk/>
      </pc:docMkLst>
      <pc:sldChg chg="addSp modSp mod modTransition setBg modAnim">
        <pc:chgData name="Aimee Williams (2502408)" userId="675a5a91-0aef-49de-858f-1241f376a8db" providerId="ADAL" clId="{8A9280F7-8CFC-565E-9BCE-0141EA3CCFFC}" dt="2025-12-01T22:35:42.116" v="1001"/>
        <pc:sldMkLst>
          <pc:docMk/>
          <pc:sldMk cId="2067540413" sldId="257"/>
        </pc:sldMkLst>
        <pc:spChg chg="mod">
          <ac:chgData name="Aimee Williams (2502408)" userId="675a5a91-0aef-49de-858f-1241f376a8db" providerId="ADAL" clId="{8A9280F7-8CFC-565E-9BCE-0141EA3CCFFC}" dt="2025-12-01T22:23:41.827" v="816" actId="1076"/>
          <ac:spMkLst>
            <pc:docMk/>
            <pc:sldMk cId="2067540413" sldId="257"/>
            <ac:spMk id="2" creationId="{8FA698D4-B18F-F5BC-A89E-22FBAE48C166}"/>
          </ac:spMkLst>
        </pc:spChg>
        <pc:spChg chg="mod">
          <ac:chgData name="Aimee Williams (2502408)" userId="675a5a91-0aef-49de-858f-1241f376a8db" providerId="ADAL" clId="{8A9280F7-8CFC-565E-9BCE-0141EA3CCFFC}" dt="2025-12-01T22:23:38.199" v="815" actId="1076"/>
          <ac:spMkLst>
            <pc:docMk/>
            <pc:sldMk cId="2067540413" sldId="257"/>
            <ac:spMk id="3" creationId="{43BC0369-85D5-3D14-4088-D21B9CB7415E}"/>
          </ac:spMkLst>
        </pc:spChg>
        <pc:picChg chg="add mod">
          <ac:chgData name="Aimee Williams (2502408)" userId="675a5a91-0aef-49de-858f-1241f376a8db" providerId="ADAL" clId="{8A9280F7-8CFC-565E-9BCE-0141EA3CCFFC}" dt="2025-12-01T22:23:50.860" v="821" actId="1076"/>
          <ac:picMkLst>
            <pc:docMk/>
            <pc:sldMk cId="2067540413" sldId="257"/>
            <ac:picMk id="5" creationId="{0EAC6F29-C30D-8FF0-4292-13314672BBFB}"/>
          </ac:picMkLst>
        </pc:picChg>
      </pc:sldChg>
      <pc:sldChg chg="addSp delSp modSp new mod modTransition setBg modAnim">
        <pc:chgData name="Aimee Williams (2502408)" userId="675a5a91-0aef-49de-858f-1241f376a8db" providerId="ADAL" clId="{8A9280F7-8CFC-565E-9BCE-0141EA3CCFFC}" dt="2025-12-01T22:35:53.999" v="1004"/>
        <pc:sldMkLst>
          <pc:docMk/>
          <pc:sldMk cId="293037816" sldId="258"/>
        </pc:sldMkLst>
        <pc:spChg chg="del">
          <ac:chgData name="Aimee Williams (2502408)" userId="675a5a91-0aef-49de-858f-1241f376a8db" providerId="ADAL" clId="{8A9280F7-8CFC-565E-9BCE-0141EA3CCFFC}" dt="2025-12-01T22:19:20.391" v="478" actId="478"/>
          <ac:spMkLst>
            <pc:docMk/>
            <pc:sldMk cId="293037816" sldId="258"/>
            <ac:spMk id="2" creationId="{46F044A9-7386-7BB8-DD5E-B7925D558855}"/>
          </ac:spMkLst>
        </pc:spChg>
        <pc:spChg chg="del">
          <ac:chgData name="Aimee Williams (2502408)" userId="675a5a91-0aef-49de-858f-1241f376a8db" providerId="ADAL" clId="{8A9280F7-8CFC-565E-9BCE-0141EA3CCFFC}" dt="2025-12-01T22:19:15.656" v="475" actId="931"/>
          <ac:spMkLst>
            <pc:docMk/>
            <pc:sldMk cId="293037816" sldId="258"/>
            <ac:spMk id="3" creationId="{05ABC043-15F5-517C-349C-3C84E9F98BAA}"/>
          </ac:spMkLst>
        </pc:spChg>
        <pc:spChg chg="add del mod">
          <ac:chgData name="Aimee Williams (2502408)" userId="675a5a91-0aef-49de-858f-1241f376a8db" providerId="ADAL" clId="{8A9280F7-8CFC-565E-9BCE-0141EA3CCFFC}" dt="2025-12-01T22:20:47.012" v="528"/>
          <ac:spMkLst>
            <pc:docMk/>
            <pc:sldMk cId="293037816" sldId="258"/>
            <ac:spMk id="12" creationId="{5940729E-59BB-4C91-D230-FA79C27F2B29}"/>
          </ac:spMkLst>
        </pc:spChg>
        <pc:spChg chg="add del mod">
          <ac:chgData name="Aimee Williams (2502408)" userId="675a5a91-0aef-49de-858f-1241f376a8db" providerId="ADAL" clId="{8A9280F7-8CFC-565E-9BCE-0141EA3CCFFC}" dt="2025-12-01T22:20:46.181" v="526"/>
          <ac:spMkLst>
            <pc:docMk/>
            <pc:sldMk cId="293037816" sldId="258"/>
            <ac:spMk id="13" creationId="{CB5F33D5-25D4-8CCC-D951-DC432D8DB5FC}"/>
          </ac:spMkLst>
        </pc:spChg>
        <pc:spChg chg="add mod">
          <ac:chgData name="Aimee Williams (2502408)" userId="675a5a91-0aef-49de-858f-1241f376a8db" providerId="ADAL" clId="{8A9280F7-8CFC-565E-9BCE-0141EA3CCFFC}" dt="2025-12-01T22:20:56.760" v="559" actId="1076"/>
          <ac:spMkLst>
            <pc:docMk/>
            <pc:sldMk cId="293037816" sldId="258"/>
            <ac:spMk id="14" creationId="{26FCBEB2-0B23-D029-BAE3-2B441CD4FD2D}"/>
          </ac:spMkLst>
        </pc:spChg>
        <pc:spChg chg="add mod ord">
          <ac:chgData name="Aimee Williams (2502408)" userId="675a5a91-0aef-49de-858f-1241f376a8db" providerId="ADAL" clId="{8A9280F7-8CFC-565E-9BCE-0141EA3CCFFC}" dt="2025-12-01T22:34:39.783" v="999" actId="1076"/>
          <ac:spMkLst>
            <pc:docMk/>
            <pc:sldMk cId="293037816" sldId="258"/>
            <ac:spMk id="15" creationId="{6C9BA89D-09B2-D723-62EF-11079F52832E}"/>
          </ac:spMkLst>
        </pc:spChg>
        <pc:spChg chg="add del">
          <ac:chgData name="Aimee Williams (2502408)" userId="675a5a91-0aef-49de-858f-1241f376a8db" providerId="ADAL" clId="{8A9280F7-8CFC-565E-9BCE-0141EA3CCFFC}" dt="2025-12-01T22:20:44.966" v="524" actId="26606"/>
          <ac:spMkLst>
            <pc:docMk/>
            <pc:sldMk cId="293037816" sldId="258"/>
            <ac:spMk id="18" creationId="{6E04F7DF-2535-4AB8-A03F-F91F0F381E26}"/>
          </ac:spMkLst>
        </pc:spChg>
        <pc:spChg chg="add del">
          <ac:chgData name="Aimee Williams (2502408)" userId="675a5a91-0aef-49de-858f-1241f376a8db" providerId="ADAL" clId="{8A9280F7-8CFC-565E-9BCE-0141EA3CCFFC}" dt="2025-12-01T22:20:44.966" v="524" actId="26606"/>
          <ac:spMkLst>
            <pc:docMk/>
            <pc:sldMk cId="293037816" sldId="258"/>
            <ac:spMk id="20" creationId="{C062E60F-5CD4-4268-8359-8076634680E5}"/>
          </ac:spMkLst>
        </pc:spChg>
        <pc:spChg chg="add del">
          <ac:chgData name="Aimee Williams (2502408)" userId="675a5a91-0aef-49de-858f-1241f376a8db" providerId="ADAL" clId="{8A9280F7-8CFC-565E-9BCE-0141EA3CCFFC}" dt="2025-12-01T22:20:44.966" v="524" actId="26606"/>
          <ac:spMkLst>
            <pc:docMk/>
            <pc:sldMk cId="293037816" sldId="258"/>
            <ac:spMk id="22" creationId="{BB341EC3-1810-4D33-BA3F-E2D0AA0ECFB6}"/>
          </ac:spMkLst>
        </pc:spChg>
        <pc:spChg chg="add del">
          <ac:chgData name="Aimee Williams (2502408)" userId="675a5a91-0aef-49de-858f-1241f376a8db" providerId="ADAL" clId="{8A9280F7-8CFC-565E-9BCE-0141EA3CCFFC}" dt="2025-12-01T22:20:44.966" v="524" actId="26606"/>
          <ac:spMkLst>
            <pc:docMk/>
            <pc:sldMk cId="293037816" sldId="258"/>
            <ac:spMk id="24" creationId="{10127CDE-2B99-47A8-BB3C-7D17519105E0}"/>
          </ac:spMkLst>
        </pc:spChg>
        <pc:spChg chg="add">
          <ac:chgData name="Aimee Williams (2502408)" userId="675a5a91-0aef-49de-858f-1241f376a8db" providerId="ADAL" clId="{8A9280F7-8CFC-565E-9BCE-0141EA3CCFFC}" dt="2025-12-01T22:20:44.966" v="524" actId="26606"/>
          <ac:spMkLst>
            <pc:docMk/>
            <pc:sldMk cId="293037816" sldId="258"/>
            <ac:spMk id="29" creationId="{A3C210E6-A35A-4F68-8D60-801A019C75B8}"/>
          </ac:spMkLst>
        </pc:spChg>
        <pc:spChg chg="add">
          <ac:chgData name="Aimee Williams (2502408)" userId="675a5a91-0aef-49de-858f-1241f376a8db" providerId="ADAL" clId="{8A9280F7-8CFC-565E-9BCE-0141EA3CCFFC}" dt="2025-12-01T22:20:44.966" v="524" actId="26606"/>
          <ac:spMkLst>
            <pc:docMk/>
            <pc:sldMk cId="293037816" sldId="258"/>
            <ac:spMk id="31" creationId="{AC0D06B0-F19C-459E-B221-A34B506FB5E3}"/>
          </ac:spMkLst>
        </pc:spChg>
        <pc:spChg chg="add">
          <ac:chgData name="Aimee Williams (2502408)" userId="675a5a91-0aef-49de-858f-1241f376a8db" providerId="ADAL" clId="{8A9280F7-8CFC-565E-9BCE-0141EA3CCFFC}" dt="2025-12-01T22:20:44.966" v="524" actId="26606"/>
          <ac:spMkLst>
            <pc:docMk/>
            <pc:sldMk cId="293037816" sldId="258"/>
            <ac:spMk id="33" creationId="{345B26DA-1C6B-4C66-81C9-9C1877FC2DB1}"/>
          </ac:spMkLst>
        </pc:spChg>
        <pc:spChg chg="add">
          <ac:chgData name="Aimee Williams (2502408)" userId="675a5a91-0aef-49de-858f-1241f376a8db" providerId="ADAL" clId="{8A9280F7-8CFC-565E-9BCE-0141EA3CCFFC}" dt="2025-12-01T22:20:44.966" v="524" actId="26606"/>
          <ac:spMkLst>
            <pc:docMk/>
            <pc:sldMk cId="293037816" sldId="258"/>
            <ac:spMk id="35" creationId="{98DE6C44-43F8-4DE4-AB81-66853FFEA09A}"/>
          </ac:spMkLst>
        </pc:spChg>
        <pc:spChg chg="add">
          <ac:chgData name="Aimee Williams (2502408)" userId="675a5a91-0aef-49de-858f-1241f376a8db" providerId="ADAL" clId="{8A9280F7-8CFC-565E-9BCE-0141EA3CCFFC}" dt="2025-12-01T22:20:44.966" v="524" actId="26606"/>
          <ac:spMkLst>
            <pc:docMk/>
            <pc:sldMk cId="293037816" sldId="258"/>
            <ac:spMk id="37" creationId="{2409529B-9B56-4F10-BE4D-F934DB89E57E}"/>
          </ac:spMkLst>
        </pc:spChg>
        <pc:picChg chg="add mod">
          <ac:chgData name="Aimee Williams (2502408)" userId="675a5a91-0aef-49de-858f-1241f376a8db" providerId="ADAL" clId="{8A9280F7-8CFC-565E-9BCE-0141EA3CCFFC}" dt="2025-12-01T22:22:21.927" v="802" actId="1076"/>
          <ac:picMkLst>
            <pc:docMk/>
            <pc:sldMk cId="293037816" sldId="258"/>
            <ac:picMk id="5" creationId="{391EA7CA-171A-5B2E-569A-6A623BD3775F}"/>
          </ac:picMkLst>
        </pc:picChg>
        <pc:picChg chg="add mod ord">
          <ac:chgData name="Aimee Williams (2502408)" userId="675a5a91-0aef-49de-858f-1241f376a8db" providerId="ADAL" clId="{8A9280F7-8CFC-565E-9BCE-0141EA3CCFFC}" dt="2025-12-01T22:19:50.257" v="489" actId="26606"/>
          <ac:picMkLst>
            <pc:docMk/>
            <pc:sldMk cId="293037816" sldId="258"/>
            <ac:picMk id="7" creationId="{1DE5D116-6830-0B4D-9536-823C0429C8A4}"/>
          </ac:picMkLst>
        </pc:picChg>
        <pc:picChg chg="add mod">
          <ac:chgData name="Aimee Williams (2502408)" userId="675a5a91-0aef-49de-858f-1241f376a8db" providerId="ADAL" clId="{8A9280F7-8CFC-565E-9BCE-0141EA3CCFFC}" dt="2025-12-01T22:22:24.326" v="803" actId="1076"/>
          <ac:picMkLst>
            <pc:docMk/>
            <pc:sldMk cId="293037816" sldId="258"/>
            <ac:picMk id="9" creationId="{C2272CED-DDD5-9E71-AEFB-EB63888438DD}"/>
          </ac:picMkLst>
        </pc:picChg>
        <pc:picChg chg="add mod">
          <ac:chgData name="Aimee Williams (2502408)" userId="675a5a91-0aef-49de-858f-1241f376a8db" providerId="ADAL" clId="{8A9280F7-8CFC-565E-9BCE-0141EA3CCFFC}" dt="2025-12-01T22:20:25.542" v="523" actId="1076"/>
          <ac:picMkLst>
            <pc:docMk/>
            <pc:sldMk cId="293037816" sldId="258"/>
            <ac:picMk id="11" creationId="{9126D031-2BA2-E9CB-8A07-4A37164EE538}"/>
          </ac:picMkLst>
        </pc:picChg>
      </pc:sldChg>
      <pc:sldChg chg="modSp new mod setBg modAnim">
        <pc:chgData name="Aimee Williams (2502408)" userId="675a5a91-0aef-49de-858f-1241f376a8db" providerId="ADAL" clId="{8A9280F7-8CFC-565E-9BCE-0141EA3CCFFC}" dt="2025-12-01T22:58:48.083" v="2587"/>
        <pc:sldMkLst>
          <pc:docMk/>
          <pc:sldMk cId="1148254946" sldId="259"/>
        </pc:sldMkLst>
        <pc:spChg chg="mod">
          <ac:chgData name="Aimee Williams (2502408)" userId="675a5a91-0aef-49de-858f-1241f376a8db" providerId="ADAL" clId="{8A9280F7-8CFC-565E-9BCE-0141EA3CCFFC}" dt="2025-12-01T22:29:39.377" v="946" actId="313"/>
          <ac:spMkLst>
            <pc:docMk/>
            <pc:sldMk cId="1148254946" sldId="259"/>
            <ac:spMk id="2" creationId="{1C93A557-5654-B0A6-934A-162774C673EB}"/>
          </ac:spMkLst>
        </pc:spChg>
        <pc:spChg chg="mod">
          <ac:chgData name="Aimee Williams (2502408)" userId="675a5a91-0aef-49de-858f-1241f376a8db" providerId="ADAL" clId="{8A9280F7-8CFC-565E-9BCE-0141EA3CCFFC}" dt="2025-12-01T22:42:35.044" v="1673" actId="20577"/>
          <ac:spMkLst>
            <pc:docMk/>
            <pc:sldMk cId="1148254946" sldId="259"/>
            <ac:spMk id="3" creationId="{8DE91263-D6D4-28FA-C7F4-213D63CDAF0F}"/>
          </ac:spMkLst>
        </pc:spChg>
      </pc:sldChg>
      <pc:sldChg chg="addSp delSp modSp new mod setBg modAnim">
        <pc:chgData name="Aimee Williams (2502408)" userId="675a5a91-0aef-49de-858f-1241f376a8db" providerId="ADAL" clId="{8A9280F7-8CFC-565E-9BCE-0141EA3CCFFC}" dt="2025-12-01T22:59:05.452" v="2591"/>
        <pc:sldMkLst>
          <pc:docMk/>
          <pc:sldMk cId="3333739807" sldId="260"/>
        </pc:sldMkLst>
        <pc:spChg chg="mod">
          <ac:chgData name="Aimee Williams (2502408)" userId="675a5a91-0aef-49de-858f-1241f376a8db" providerId="ADAL" clId="{8A9280F7-8CFC-565E-9BCE-0141EA3CCFFC}" dt="2025-12-01T22:43:25.077" v="1747" actId="20577"/>
          <ac:spMkLst>
            <pc:docMk/>
            <pc:sldMk cId="3333739807" sldId="260"/>
            <ac:spMk id="2" creationId="{51A0BB32-6506-FEB0-D3D0-A802D064037E}"/>
          </ac:spMkLst>
        </pc:spChg>
        <pc:spChg chg="del">
          <ac:chgData name="Aimee Williams (2502408)" userId="675a5a91-0aef-49de-858f-1241f376a8db" providerId="ADAL" clId="{8A9280F7-8CFC-565E-9BCE-0141EA3CCFFC}" dt="2025-12-01T22:53:12.850" v="1748" actId="931"/>
          <ac:spMkLst>
            <pc:docMk/>
            <pc:sldMk cId="3333739807" sldId="260"/>
            <ac:spMk id="3" creationId="{213EF45C-976B-9929-64DC-3F28FBD41A54}"/>
          </ac:spMkLst>
        </pc:spChg>
        <pc:picChg chg="add mod">
          <ac:chgData name="Aimee Williams (2502408)" userId="675a5a91-0aef-49de-858f-1241f376a8db" providerId="ADAL" clId="{8A9280F7-8CFC-565E-9BCE-0141EA3CCFFC}" dt="2025-12-01T22:53:15.706" v="1749" actId="27614"/>
          <ac:picMkLst>
            <pc:docMk/>
            <pc:sldMk cId="3333739807" sldId="260"/>
            <ac:picMk id="5" creationId="{B0664CFA-549B-B97C-4042-846F18488699}"/>
          </ac:picMkLst>
        </pc:picChg>
      </pc:sldChg>
      <pc:sldChg chg="modSp new mod setBg modAnim">
        <pc:chgData name="Aimee Williams (2502408)" userId="675a5a91-0aef-49de-858f-1241f376a8db" providerId="ADAL" clId="{8A9280F7-8CFC-565E-9BCE-0141EA3CCFFC}" dt="2025-12-01T22:59:18.169" v="2593"/>
        <pc:sldMkLst>
          <pc:docMk/>
          <pc:sldMk cId="2042471675" sldId="261"/>
        </pc:sldMkLst>
        <pc:spChg chg="mod">
          <ac:chgData name="Aimee Williams (2502408)" userId="675a5a91-0aef-49de-858f-1241f376a8db" providerId="ADAL" clId="{8A9280F7-8CFC-565E-9BCE-0141EA3CCFFC}" dt="2025-12-01T22:54:02.996" v="1836" actId="20577"/>
          <ac:spMkLst>
            <pc:docMk/>
            <pc:sldMk cId="2042471675" sldId="261"/>
            <ac:spMk id="2" creationId="{C831B0C6-185D-EE1E-8B50-75F7665424BE}"/>
          </ac:spMkLst>
        </pc:spChg>
        <pc:spChg chg="mod">
          <ac:chgData name="Aimee Williams (2502408)" userId="675a5a91-0aef-49de-858f-1241f376a8db" providerId="ADAL" clId="{8A9280F7-8CFC-565E-9BCE-0141EA3CCFFC}" dt="2025-12-01T22:58:21.758" v="2584" actId="20577"/>
          <ac:spMkLst>
            <pc:docMk/>
            <pc:sldMk cId="2042471675" sldId="261"/>
            <ac:spMk id="3" creationId="{92D61A97-397F-BA73-F0EF-168A19E8279D}"/>
          </ac:spMkLst>
        </pc:spChg>
      </pc:sldChg>
      <pc:sldChg chg="addSp modSp new mod setBg modAnim">
        <pc:chgData name="Aimee Williams (2502408)" userId="675a5a91-0aef-49de-858f-1241f376a8db" providerId="ADAL" clId="{8A9280F7-8CFC-565E-9BCE-0141EA3CCFFC}" dt="2025-12-01T23:02:13.863" v="2810"/>
        <pc:sldMkLst>
          <pc:docMk/>
          <pc:sldMk cId="1882893785" sldId="262"/>
        </pc:sldMkLst>
        <pc:spChg chg="mod">
          <ac:chgData name="Aimee Williams (2502408)" userId="675a5a91-0aef-49de-858f-1241f376a8db" providerId="ADAL" clId="{8A9280F7-8CFC-565E-9BCE-0141EA3CCFFC}" dt="2025-12-01T23:01:37.376" v="2801" actId="1076"/>
          <ac:spMkLst>
            <pc:docMk/>
            <pc:sldMk cId="1882893785" sldId="262"/>
            <ac:spMk id="2" creationId="{01E32B61-2E72-B874-A5B9-584523B8018A}"/>
          </ac:spMkLst>
        </pc:spChg>
        <pc:spChg chg="mod">
          <ac:chgData name="Aimee Williams (2502408)" userId="675a5a91-0aef-49de-858f-1241f376a8db" providerId="ADAL" clId="{8A9280F7-8CFC-565E-9BCE-0141EA3CCFFC}" dt="2025-12-01T23:01:40.610" v="2802" actId="1076"/>
          <ac:spMkLst>
            <pc:docMk/>
            <pc:sldMk cId="1882893785" sldId="262"/>
            <ac:spMk id="3" creationId="{87AE4BFC-AF27-70B6-C0E5-DAEDFEE24570}"/>
          </ac:spMkLst>
        </pc:spChg>
        <pc:spChg chg="add mod">
          <ac:chgData name="Aimee Williams (2502408)" userId="675a5a91-0aef-49de-858f-1241f376a8db" providerId="ADAL" clId="{8A9280F7-8CFC-565E-9BCE-0141EA3CCFFC}" dt="2025-12-01T23:01:44.291" v="2803" actId="1076"/>
          <ac:spMkLst>
            <pc:docMk/>
            <pc:sldMk cId="1882893785" sldId="262"/>
            <ac:spMk id="4" creationId="{04490691-C1FA-5350-C1B8-DB3FBAA4B0CF}"/>
          </ac:spMkLst>
        </pc:spChg>
        <pc:picChg chg="add mod">
          <ac:chgData name="Aimee Williams (2502408)" userId="675a5a91-0aef-49de-858f-1241f376a8db" providerId="ADAL" clId="{8A9280F7-8CFC-565E-9BCE-0141EA3CCFFC}" dt="2025-12-01T23:01:46.376" v="2804" actId="1076"/>
          <ac:picMkLst>
            <pc:docMk/>
            <pc:sldMk cId="1882893785" sldId="262"/>
            <ac:picMk id="5" creationId="{60D2972E-A3EB-F8FC-4F51-919B9EEAAF2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EA56-B48D-5D91-345D-003F1A5E82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91D34D-838D-83E3-BF54-6AFFA53555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5E252-6329-CF4B-F7A0-C52BF2F1C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73B1F-A37F-00A4-DC3D-99AB788C8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32C14-A1F1-84D2-AC69-94921C4B8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023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C44DB-1F6B-2894-2BF0-66D54BB1E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B4A29-B2A3-A2C9-92C6-91C86A4F6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0D757-9FD1-8C57-FC5A-A6BCDC16F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695599-5323-CE1D-E859-728ECF998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72066-D090-7FA9-E125-6DF10ABB0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89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713A0-B01D-2D67-2AF5-3942BC8C7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A84A3-1F35-ECB1-5168-76F6F1B8D5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E2EBB3-4265-C982-9BD0-42815D943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466F1-7CDA-D50E-27D1-4B8BA8FBD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4CAC6-6FE9-0DF7-D559-F904D7E40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693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500A5-B630-C068-58A3-B597A0E7F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1A6C0-21B3-1466-3BA3-EDC5CFF84D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8DF35-EB2F-E6D8-6209-55063DDBD1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ECF75A-F996-2126-040C-3A0DC7AAD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AFA75F-7557-FD70-A043-A1B425E54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853FE6-7741-593B-04D5-B67A3DC6C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649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03784-881B-B408-C6EF-08956A7BE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F14FBE-3667-0175-D905-BB722038B3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D7B2FD-A2B5-6368-7202-903A341550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F70C48-8128-D616-14ED-CB5DD1DA5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475F07-A0F4-2A6D-6D58-A7CFA013CB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5B4086-B07D-D0BF-6713-6E4885337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66B2E3-F3AF-40B1-ACEF-EFE3D3BC0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1A609C-B212-1DAE-3A65-F751E0356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925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04B27-46E2-0A6C-9986-6C91A5792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122706-AF2A-BC6F-40CD-2DF1ADDB6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D93A5F-A2A9-F66D-7B55-4AD1234E7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D3DF1F-CDB1-977B-9FC5-2ECC6AEDF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852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B7CA45-F61C-5F23-0584-B89212D67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0683BB-C1CC-95A6-A195-E076D2982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0A9F01-740F-727E-5B92-090CA4CAA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196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BF7C2-E7BA-7226-0DB8-9ED7784AF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5BA9C-569E-A297-AD2F-9A911525D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FC867-83FF-386C-894E-E57EE3D26E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ED86FD-ADAD-D840-E908-4933BFBF1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B144A1-A3AF-51AC-F2ED-146FDCC3C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DD63AD-F478-DD46-6BAD-31FAF1AC8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478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238C1-FFE8-E20A-C137-8CD67CF6E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00B01B-AFC2-4DC5-FC1A-C3FE90B736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45E0EB-8491-F771-BD8C-B3B7B467B1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8E5C-1F1A-3A40-FD9A-CD0A9E31C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4EEA85-27B6-A538-FEAB-D51A811B8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612131-86F6-6C53-337A-4872BAB13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028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72FB0-5CBF-2C8C-85B3-BAAD0E6F8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2789E6-B50B-2144-0017-991FB73D9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8C798-4941-6E92-81D5-0815A61CD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AE217-8815-717A-FCCB-4B77D6234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B0F37-69C0-6608-0E38-922D90B10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114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5A5835-1C9A-266D-F6A2-A565CF738A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CE9B-0B26-DEF8-6ED4-7182389316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A0377-3FE4-5B8C-C497-CD5A65210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25271-9CEE-690E-3CDE-1410C7D8C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A37FE0-A9C3-9C6A-21E3-18E7EA8CA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229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F39236-5433-59E3-D3BA-38DDE7C58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996BA9-49B1-098B-D66B-0799AA14C6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89485-E43C-0E55-D7A8-21565759F2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239F6E-EAEB-1846-9CB8-E367ED70C87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3BC69-98BF-DE55-8C60-721B43870A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1B8A8-4960-7AC9-1869-C4FE594F3F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64B16D-F6E6-994C-9A55-5840609312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594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scar-recruit.com/us/oscar-technology-jobseekers/digital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vector-clip-art-of-human-brain-in-2-color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sitting at a desk with multiple computer screens&#10;&#10;AI-generated content may be incorrect.">
            <a:extLst>
              <a:ext uri="{FF2B5EF4-FFF2-40B4-BE49-F238E27FC236}">
                <a16:creationId xmlns:a16="http://schemas.microsoft.com/office/drawing/2014/main" id="{0F0B4FAA-A9C8-CF70-72E5-F3EB2126784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750" b="3700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5D0FB9-5D13-060B-0F7A-591C4F24DD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Introduction to digital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ABD37C-36C3-BFCE-6829-8FD9A85D79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By Aimee Williams </a:t>
            </a:r>
          </a:p>
        </p:txBody>
      </p:sp>
    </p:spTree>
    <p:extLst>
      <p:ext uri="{BB962C8B-B14F-4D97-AF65-F5344CB8AC3E}">
        <p14:creationId xmlns:p14="http://schemas.microsoft.com/office/powerpoint/2010/main" val="3803516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698D4-B18F-F5BC-A89E-22FBAE48C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35" y="122690"/>
            <a:ext cx="10515600" cy="1325563"/>
          </a:xfrm>
        </p:spPr>
        <p:txBody>
          <a:bodyPr/>
          <a:lstStyle/>
          <a:p>
            <a:r>
              <a:rPr lang="en-US" dirty="0"/>
              <a:t>Prior knowledge of digital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C0369-85D5-3D14-4088-D21B9CB74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35" y="1448253"/>
            <a:ext cx="10515600" cy="4351338"/>
          </a:xfrm>
        </p:spPr>
        <p:txBody>
          <a:bodyPr/>
          <a:lstStyle/>
          <a:p>
            <a:r>
              <a:rPr lang="en-US" dirty="0"/>
              <a:t>Due to fairly recently leaving college I was quite confident in my digital skills. I had a understanding on how to use tools like power point, word, forms. Constantly using laptops, computers and any electronic devices to complete and assess the work. I had some knowledge on the AI usage on assignments and things like </a:t>
            </a:r>
            <a:r>
              <a:rPr lang="en-US" dirty="0" err="1"/>
              <a:t>harvard</a:t>
            </a:r>
            <a:r>
              <a:rPr lang="en-US" dirty="0"/>
              <a:t> referencing. Which I am grateful I was previously taught as I feel it has helped me in my confidence towards this course. </a:t>
            </a:r>
          </a:p>
        </p:txBody>
      </p:sp>
      <p:pic>
        <p:nvPicPr>
          <p:cNvPr id="5" name="Picture 4" descr="A grey brain in a black background&#10;&#10;AI-generated content may be incorrect.">
            <a:extLst>
              <a:ext uri="{FF2B5EF4-FFF2-40B4-BE49-F238E27FC236}">
                <a16:creationId xmlns:a16="http://schemas.microsoft.com/office/drawing/2014/main" id="{0EAC6F29-C30D-8FF0-4292-13314672BB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07714" y="3946526"/>
            <a:ext cx="2926442" cy="2926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5404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3C210E6-A35A-4F68-8D60-801A019C7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close-up of a button&#10;&#10;AI-generated content may be incorrect.">
            <a:extLst>
              <a:ext uri="{FF2B5EF4-FFF2-40B4-BE49-F238E27FC236}">
                <a16:creationId xmlns:a16="http://schemas.microsoft.com/office/drawing/2014/main" id="{9126D031-2BA2-E9CB-8A07-4A37164EE5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936" r="3" b="22559"/>
          <a:stretch>
            <a:fillRect/>
          </a:stretch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9" name="Picture 8" descr="A close-up of a logo&#10;&#10;AI-generated content may be incorrect.">
            <a:extLst>
              <a:ext uri="{FF2B5EF4-FFF2-40B4-BE49-F238E27FC236}">
                <a16:creationId xmlns:a16="http://schemas.microsoft.com/office/drawing/2014/main" id="{C2272CED-DDD5-9E71-AEFB-EB63888438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692" r="2" b="16596"/>
          <a:stretch>
            <a:fillRect/>
          </a:stretch>
        </p:blipFill>
        <p:spPr>
          <a:xfrm>
            <a:off x="7370349" y="3401558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7" name="Picture 6" descr="A close-up of a sticker&#10;&#10;AI-generated content may be incorrect.">
            <a:extLst>
              <a:ext uri="{FF2B5EF4-FFF2-40B4-BE49-F238E27FC236}">
                <a16:creationId xmlns:a16="http://schemas.microsoft.com/office/drawing/2014/main" id="{1DE5D116-6830-0B4D-9536-823C0429C8A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375" r="-1" b="22254"/>
          <a:stretch>
            <a:fillRect/>
          </a:stretch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AC0D06B0-F19C-459E-B221-A34B506FB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345B26DA-1C6B-4C66-81C9-9C1877FC2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5840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6C9BA89D-09B2-D723-62EF-11079F528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344" y="2289903"/>
            <a:ext cx="2807208" cy="3922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dirty="0"/>
              <a:t>During out first day of university, we were introduced to JISC, to identify different sectors of the digital era, completing questions and tasks to earn each badge. </a:t>
            </a:r>
          </a:p>
        </p:txBody>
      </p:sp>
      <p:pic>
        <p:nvPicPr>
          <p:cNvPr id="5" name="Content Placeholder 4" descr="A blue triangle with black and white text&#10;&#10;AI-generated content may be incorrect.">
            <a:extLst>
              <a:ext uri="{FF2B5EF4-FFF2-40B4-BE49-F238E27FC236}">
                <a16:creationId xmlns:a16="http://schemas.microsoft.com/office/drawing/2014/main" id="{391EA7CA-171A-5B2E-569A-6A623BD3775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9604" b="20058"/>
          <a:stretch>
            <a:fillRect/>
          </a:stretch>
        </p:blipFill>
        <p:spPr>
          <a:xfrm>
            <a:off x="7393031" y="54874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6FCBEB2-0B23-D029-BAE3-2B441CD4FD2D}"/>
              </a:ext>
            </a:extLst>
          </p:cNvPr>
          <p:cNvSpPr txBox="1"/>
          <p:nvPr/>
        </p:nvSpPr>
        <p:spPr>
          <a:xfrm>
            <a:off x="438912" y="1332791"/>
            <a:ext cx="3026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JISC badges and </a:t>
            </a:r>
            <a:r>
              <a:rPr lang="en-US" dirty="0" err="1"/>
              <a:t>certifciates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0378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3A557-5654-B0A6-934A-162774C67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</a:t>
            </a:r>
            <a:r>
              <a:rPr lang="en-US" dirty="0" err="1"/>
              <a:t>i’m</a:t>
            </a:r>
            <a:r>
              <a:rPr lang="en-US" dirty="0"/>
              <a:t> looking forward to, moving forward in the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1263-D6D4-28FA-C7F4-213D63CDA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During this course, I’m particularly looking forward to exploring excel and more into the technology impact affecting todays working environments and educations. I think its important to educate on how our work and educational lives are predicted to look like moving forward. In my opinion I think </a:t>
            </a:r>
            <a:r>
              <a:rPr lang="en-US" dirty="0" err="1"/>
              <a:t>farmilarsing</a:t>
            </a:r>
            <a:r>
              <a:rPr lang="en-US" dirty="0"/>
              <a:t> myself with all the different aspects of the tools accessible would be a beneficial to future employment opportunities. </a:t>
            </a:r>
          </a:p>
        </p:txBody>
      </p:sp>
    </p:spTree>
    <p:extLst>
      <p:ext uri="{BB962C8B-B14F-4D97-AF65-F5344CB8AC3E}">
        <p14:creationId xmlns:p14="http://schemas.microsoft.com/office/powerpoint/2010/main" val="1148254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0BB32-6506-FEB0-D3D0-A802D064037E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dirty="0"/>
              <a:t>A birds eye view into my schedule </a:t>
            </a:r>
          </a:p>
        </p:txBody>
      </p:sp>
      <p:pic>
        <p:nvPicPr>
          <p:cNvPr id="5" name="Content Placeholder 4" descr="A pink and white calendar with white text&#10;&#10;AI-generated content may be incorrect.">
            <a:extLst>
              <a:ext uri="{FF2B5EF4-FFF2-40B4-BE49-F238E27FC236}">
                <a16:creationId xmlns:a16="http://schemas.microsoft.com/office/drawing/2014/main" id="{B0664CFA-549B-B97C-4042-846F184886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5262" y="1825625"/>
            <a:ext cx="9521476" cy="4351338"/>
          </a:xfrm>
        </p:spPr>
      </p:pic>
    </p:spTree>
    <p:extLst>
      <p:ext uri="{BB962C8B-B14F-4D97-AF65-F5344CB8AC3E}">
        <p14:creationId xmlns:p14="http://schemas.microsoft.com/office/powerpoint/2010/main" val="3333739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1B0C6-185D-EE1E-8B50-75F766542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 have learned in the past 10 weeks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61A97-397F-BA73-F0EF-168A19E8279D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r>
              <a:rPr lang="en-US" dirty="0"/>
              <a:t>In the last 10 weeks I have learned a varied amount of different such as managing tasks and preparation (which I’m still working on getting better at). Particularly in the past 10 weeks I have thoroughly enjoyed the AI part. I think it is very intriguing what Ai can really do and how much it effects us as a current society. Knowing how much we rely and how accessible it is to answer any question given into it, I think is important to be aware on just how fast technology is upgrading and evolving.</a:t>
            </a:r>
          </a:p>
        </p:txBody>
      </p:sp>
    </p:spTree>
    <p:extLst>
      <p:ext uri="{BB962C8B-B14F-4D97-AF65-F5344CB8AC3E}">
        <p14:creationId xmlns:p14="http://schemas.microsoft.com/office/powerpoint/2010/main" val="204247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32B61-2E72-B874-A5B9-584523B80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7431"/>
            <a:ext cx="10515600" cy="1325563"/>
          </a:xfrm>
        </p:spPr>
        <p:txBody>
          <a:bodyPr/>
          <a:lstStyle/>
          <a:p>
            <a:r>
              <a:rPr lang="en-US" dirty="0"/>
              <a:t>Thank you for listening, I hope you enjoyed :)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E4BFC-AF27-70B6-C0E5-DAEDFEE24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964" y="1462994"/>
            <a:ext cx="10515600" cy="4351338"/>
          </a:xfrm>
        </p:spPr>
        <p:txBody>
          <a:bodyPr/>
          <a:lstStyle/>
          <a:p>
            <a:r>
              <a:rPr lang="en-US" dirty="0"/>
              <a:t>Please take 5 minutes to fill out my questionnaire for feedback </a:t>
            </a:r>
            <a:r>
              <a:rPr lang="en-US" dirty="0">
                <a:sym typeface="Wingdings" pitchFamily="2" charset="2"/>
              </a:rPr>
              <a:t>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490691-C1FA-5350-C1B8-DB3FBAA4B0CF}"/>
              </a:ext>
            </a:extLst>
          </p:cNvPr>
          <p:cNvSpPr txBox="1"/>
          <p:nvPr/>
        </p:nvSpPr>
        <p:spPr>
          <a:xfrm>
            <a:off x="6897913" y="3638663"/>
            <a:ext cx="251278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solidFill>
                  <a:srgbClr val="025C5F"/>
                </a:solidFill>
                <a:latin typeface="Segoe UI"/>
                <a:ea typeface="Segoe UI"/>
                <a:cs typeface="Segoe UI"/>
              </a:rPr>
              <a:t>Scan the QR or use link to join</a:t>
            </a:r>
          </a:p>
          <a:p>
            <a:endParaRPr lang="en-US" dirty="0">
              <a:solidFill>
                <a:srgbClr val="212121"/>
              </a:solidFill>
              <a:latin typeface="Segoe UI"/>
              <a:ea typeface="Segoe UI"/>
              <a:cs typeface="Segoe UI"/>
            </a:endParaRPr>
          </a:p>
          <a:p>
            <a:pPr algn="ctr"/>
            <a:r>
              <a:rPr lang="en-US" b="1" dirty="0">
                <a:solidFill>
                  <a:srgbClr val="025C5F"/>
                </a:solidFill>
                <a:latin typeface="Segoe UI"/>
                <a:ea typeface="Segoe UI"/>
                <a:cs typeface="Segoe UI"/>
              </a:rPr>
              <a:t>https://</a:t>
            </a:r>
            <a:r>
              <a:rPr lang="en-US" b="1" dirty="0" err="1">
                <a:solidFill>
                  <a:srgbClr val="025C5F"/>
                </a:solidFill>
                <a:latin typeface="Segoe UI"/>
                <a:ea typeface="Segoe UI"/>
                <a:cs typeface="Segoe UI"/>
              </a:rPr>
              <a:t>forms.office.com</a:t>
            </a:r>
            <a:r>
              <a:rPr lang="en-US" b="1" dirty="0">
                <a:solidFill>
                  <a:srgbClr val="025C5F"/>
                </a:solidFill>
                <a:latin typeface="Segoe UI"/>
                <a:ea typeface="Segoe UI"/>
                <a:cs typeface="Segoe UI"/>
              </a:rPr>
              <a:t>/e/x2D5MnGH5N</a:t>
            </a:r>
          </a:p>
          <a:p>
            <a:pPr algn="ctr"/>
            <a:endParaRPr lang="en-US" dirty="0"/>
          </a:p>
        </p:txBody>
      </p:sp>
      <p:pic>
        <p:nvPicPr>
          <p:cNvPr id="5" name="Picture 4" descr="QRCode for Feedback time :)">
            <a:extLst>
              <a:ext uri="{FF2B5EF4-FFF2-40B4-BE49-F238E27FC236}">
                <a16:creationId xmlns:a16="http://schemas.microsoft.com/office/drawing/2014/main" id="{60D2972E-A3EB-F8FC-4F51-919B9EEAAF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0692" y="2275114"/>
            <a:ext cx="4200072" cy="4200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89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371</Words>
  <Application>Microsoft Macintosh PowerPoint</Application>
  <PresentationFormat>Widescreen</PresentationFormat>
  <Paragraphs>16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Segoe UI</vt:lpstr>
      <vt:lpstr>Wingdings</vt:lpstr>
      <vt:lpstr>Office Theme</vt:lpstr>
      <vt:lpstr>Introduction to digital skills </vt:lpstr>
      <vt:lpstr>Prior knowledge of digital skills </vt:lpstr>
      <vt:lpstr>PowerPoint Presentation</vt:lpstr>
      <vt:lpstr>What i’m looking forward to, moving forward in the course</vt:lpstr>
      <vt:lpstr>A birds eye view into my schedule </vt:lpstr>
      <vt:lpstr>What I have learned in the past 10 weeks </vt:lpstr>
      <vt:lpstr>Thank you for listening, I hope you enjoyed :)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Aimee Williams (2502408)</dc:creator>
  <cp:lastModifiedBy>Aimee Williams (2502408)</cp:lastModifiedBy>
  <cp:revision>1</cp:revision>
  <dcterms:created xsi:type="dcterms:W3CDTF">2025-12-01T21:26:11Z</dcterms:created>
  <dcterms:modified xsi:type="dcterms:W3CDTF">2025-12-01T23:02:21Z</dcterms:modified>
</cp:coreProperties>
</file>