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54E6F-C079-D872-172E-D56CDE225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262B28-2412-B4D1-E5CF-9397240B0D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F4003-C05E-3916-FF9D-B217672F4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AF714-80C8-F7D5-E0C9-4E199E45C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F6C6D-F24B-92B3-9035-C7DB74D0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7240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23C8-4E3D-F89E-C427-6E7B0C735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EF301-4106-0620-6CA6-D543CDB66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08D68-8223-FF91-D6DF-0BDF7DFFC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29B95-DD91-6B95-8FA1-6D918EBC3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46254-5F74-68AC-1035-642992D1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7233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CD85-A3FA-E23D-CACA-F701B2FE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2AC07-FC9E-E7AF-1135-C67E26343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D2773-71D3-1F8E-DB44-AF6C72DE0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2EEAB-30B0-8FC1-91FC-8CECC0948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06C9E-F928-2DC7-3CEC-4C76C2E5E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4018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45707-E4E3-7EA3-4BF5-A4FF148B0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4941D-CE5C-A829-33CE-04F9C73021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3058E-B733-6113-2892-5FE51823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8A180-8B33-2390-D2AE-4729935AD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25427-49BF-1751-8485-764AD924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85F9E-8E73-CBCF-88DD-7B262B26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59348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DEA7-1F16-5A17-FE7A-9C2C91C12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B6BABF-4DBD-E9BB-05BA-CC6A33160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4721D-00BC-C2DD-2205-C36016954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FEF8FF-1849-B955-54F3-FC957C295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C86F3-926D-F8BB-17EE-D613D80B3E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7D1178-BF44-BA04-2721-00C65ADAA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A4E8DC-67A0-96D8-C7A7-99531CE5D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EF7E1D-AC87-06C5-D49A-310176AEA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86328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1CCA-7EA1-2B69-5D64-539D9232B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F474A6-F58B-4ACF-2D25-D2384784F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8649B-95E4-0B2E-B720-D396D32C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08AEA6-AD40-3262-8561-52323396B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5533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491997-975A-036E-0B2A-B177142E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96DAB-91AB-28EF-4CEA-E7647AC43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C09FF-A22A-1525-0BD0-2BBBA5A7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437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1745D-3E7A-30BF-7B3F-6564B1C1B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F4626-F99A-5F3F-D529-BF9DCAC3E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C48A4D-8B7C-1CBB-D267-7CA83DEEEB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5BCD2B-1715-58FA-AFA8-39253C2BC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1A31-7C6C-CA1F-E732-1F0660AB2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CA2E4-C19C-D1FD-F5E3-4C712345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18189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9EBEF-5A96-4107-C901-95E054945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C34C6A-65DF-2DFA-89A9-85F954A8E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F748B-AC51-56A0-2805-5251862FE2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B4FD9-6105-66D8-7C22-733AC4EB9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16802-77B9-C1F6-9556-D093FD7FF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6D0C6-5FEE-CD88-CF4D-A16698686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114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CC2DD-E268-ED52-45D8-CE4260096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0F7A0-27BC-2F35-CA20-8263B73F2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094FD-A00E-DFFD-D823-1662A4956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544D4-6407-CD23-AA44-4010BC70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89796-9327-C47E-FD34-E2A6F572F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87021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81A1E2-C635-4B53-9B76-DEBDE79DC6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50812-23BC-0039-40DF-07A437FBE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8DBBF-3552-19E6-F38E-F2FD10D6B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EF534-A9CC-C6AB-9F55-D6ABF6BC2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33CFC-5E82-42F9-AFC5-42DF42F1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5697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D75992-D5D4-FE8E-B038-28B5A416B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19048-83F6-EE77-1B9C-503CD8111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0FA49-DD51-5515-8708-44BB8D1256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B5B6F-47DF-54F6-50C1-F5DFB93096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E0EF3-444D-CE61-6CC9-E3A72E0F12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1675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C2FB21C1-A7B0-5E3B-F0AD-A2927A454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999"/>
          <a:stretch>
            <a:fillRect/>
          </a:stretch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A26DB-37DE-E257-7AF8-811E134E7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6" y="5746071"/>
            <a:ext cx="7015499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Ivan Tsvetkov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552428-BF17-DC7A-B138-E20C80449919}"/>
              </a:ext>
            </a:extLst>
          </p:cNvPr>
          <p:cNvSpPr txBox="1"/>
          <p:nvPr/>
        </p:nvSpPr>
        <p:spPr>
          <a:xfrm>
            <a:off x="154745" y="5134708"/>
            <a:ext cx="11338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Topology in the form of an </a:t>
            </a:r>
            <a:r>
              <a:rPr lang="en-GB" sz="1400" b="1" dirty="0">
                <a:solidFill>
                  <a:schemeClr val="bg1"/>
                </a:solidFill>
              </a:rPr>
              <a:t>.OVA file</a:t>
            </a:r>
            <a:r>
              <a:rPr lang="en-GB" sz="1400" dirty="0">
                <a:solidFill>
                  <a:schemeClr val="bg1"/>
                </a:solidFill>
              </a:rPr>
              <a:t>, which has been fully set up and configured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752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6095E0AB-D114-BFC8-26CF-C31C284383B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E40E4C-C98A-FB39-5273-FBADA74B8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343400"/>
            <a:ext cx="7505700" cy="12225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Windows Client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C92850-3A7B-1578-7220-32F8C2DBE1EA}"/>
              </a:ext>
            </a:extLst>
          </p:cNvPr>
          <p:cNvSpPr txBox="1"/>
          <p:nvPr/>
        </p:nvSpPr>
        <p:spPr>
          <a:xfrm>
            <a:off x="4918417" y="633046"/>
            <a:ext cx="6625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slide shows ping results from the Windows client to the Swansea server, London server, and Linux client. All connections succeeded except for IP </a:t>
            </a:r>
            <a:r>
              <a:rPr lang="en-GB" b="1" dirty="0"/>
              <a:t>192.168.2.10</a:t>
            </a:r>
            <a:r>
              <a:rPr lang="en-GB" dirty="0"/>
              <a:t>, due to a topology issue.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545303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164D7E51-68D7-FF57-FFE6-E828E03A56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F9D63F-E20B-3489-AB6D-8693ECC6C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6044" y="4814887"/>
            <a:ext cx="3888169" cy="1028563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S-DC PING</a:t>
            </a:r>
            <a:endParaRPr lang="bg-BG" sz="5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4A1750-4E1F-9D62-371A-9812B6065CAE}"/>
              </a:ext>
            </a:extLst>
          </p:cNvPr>
          <p:cNvSpPr txBox="1"/>
          <p:nvPr/>
        </p:nvSpPr>
        <p:spPr>
          <a:xfrm>
            <a:off x="5653663" y="689317"/>
            <a:ext cx="57536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ping results from the Swansea server to the London server, Windows client, and Linux client. All connections succeeded except for IP </a:t>
            </a:r>
            <a:r>
              <a:rPr lang="en-GB" sz="1400" b="1" dirty="0">
                <a:solidFill>
                  <a:schemeClr val="bg1"/>
                </a:solidFill>
              </a:rPr>
              <a:t>192.168.2.10</a:t>
            </a:r>
            <a:r>
              <a:rPr lang="en-GB" sz="1400" dirty="0">
                <a:solidFill>
                  <a:schemeClr val="bg1"/>
                </a:solidFill>
              </a:rPr>
              <a:t>, due to a topology issue.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36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E87C0A0-FD42-EBDA-1C1C-99C67B6FD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7E71D-5F48-D805-F0F0-3565EFD8C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1184" y="4876909"/>
            <a:ext cx="3331845" cy="9856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L-CD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B5068-02F4-6DFB-C713-8C2D34AB1558}"/>
              </a:ext>
            </a:extLst>
          </p:cNvPr>
          <p:cNvSpPr txBox="1"/>
          <p:nvPr/>
        </p:nvSpPr>
        <p:spPr>
          <a:xfrm>
            <a:off x="6372665" y="1730326"/>
            <a:ext cx="56833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ping results from the London server to the Swansea server, Windows client, and Linux client. All connections succeeded except for IP </a:t>
            </a:r>
            <a:r>
              <a:rPr lang="en-GB" sz="1400" b="1" dirty="0">
                <a:solidFill>
                  <a:schemeClr val="bg1"/>
                </a:solidFill>
              </a:rPr>
              <a:t>192.168.2.10</a:t>
            </a:r>
            <a:r>
              <a:rPr lang="en-GB" sz="1400" dirty="0">
                <a:solidFill>
                  <a:schemeClr val="bg1"/>
                </a:solidFill>
              </a:rPr>
              <a:t>, due to a topology issue.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84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60AC9C-B53C-BA34-404E-3B2BBA4ADC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5274-60A9-8ED0-3ECD-9AA33D506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7630" y="5157788"/>
            <a:ext cx="8046720" cy="108569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Kali route connection/bridge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808A3B-79BD-CCE8-0824-057B8115C291}"/>
              </a:ext>
            </a:extLst>
          </p:cNvPr>
          <p:cNvSpPr txBox="1"/>
          <p:nvPr/>
        </p:nvSpPr>
        <p:spPr>
          <a:xfrm>
            <a:off x="4459458" y="1195754"/>
            <a:ext cx="5922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the Kali Linux routing connection to the Swansea and London servers through the Swansea server.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35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0C280A-E1F7-59E8-0DCF-EF9E3EEC83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FDE74-E735-25CC-FE64-02182415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6" y="5199634"/>
            <a:ext cx="5197792" cy="91424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Kali Linux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E5C27-C9D6-D7EE-E3DA-CD771AA01027}"/>
              </a:ext>
            </a:extLst>
          </p:cNvPr>
          <p:cNvSpPr txBox="1"/>
          <p:nvPr/>
        </p:nvSpPr>
        <p:spPr>
          <a:xfrm>
            <a:off x="7413674" y="5199634"/>
            <a:ext cx="444561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the Kali Linux ping test (</a:t>
            </a:r>
            <a:r>
              <a:rPr lang="en-GB" sz="1400" b="1" dirty="0">
                <a:solidFill>
                  <a:schemeClr val="bg1"/>
                </a:solidFill>
              </a:rPr>
              <a:t>ping -c 4</a:t>
            </a:r>
            <a:r>
              <a:rPr lang="en-GB" sz="1400" dirty="0">
                <a:solidFill>
                  <a:schemeClr val="bg1"/>
                </a:solidFill>
              </a:rPr>
              <a:t>) to the Swansea server, London server, and Windows client. All responses were successful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1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189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Ivan Tsvetkov</vt:lpstr>
      <vt:lpstr>Windows Client PING</vt:lpstr>
      <vt:lpstr>S-DC PING</vt:lpstr>
      <vt:lpstr>L-CD PING</vt:lpstr>
      <vt:lpstr>Kali route connection/bridge</vt:lpstr>
      <vt:lpstr>Kali Linux PING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Ivan Tsvetkov</dc:creator>
  <cp:lastModifiedBy>Ivan Tsvetkov</cp:lastModifiedBy>
  <cp:revision>3</cp:revision>
  <dcterms:created xsi:type="dcterms:W3CDTF">2025-11-01T00:45:47Z</dcterms:created>
  <dcterms:modified xsi:type="dcterms:W3CDTF">2025-11-03T01:11:25Z</dcterms:modified>
</cp:coreProperties>
</file>