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91" r:id="rId3"/>
    <p:sldId id="292" r:id="rId4"/>
    <p:sldId id="280" r:id="rId5"/>
    <p:sldId id="285" r:id="rId6"/>
    <p:sldId id="275" r:id="rId7"/>
    <p:sldId id="276" r:id="rId8"/>
    <p:sldId id="281" r:id="rId9"/>
    <p:sldId id="286" r:id="rId10"/>
    <p:sldId id="287" r:id="rId11"/>
    <p:sldId id="288" r:id="rId12"/>
    <p:sldId id="289" r:id="rId13"/>
    <p:sldId id="290" r:id="rId14"/>
    <p:sldId id="26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CC00"/>
    <a:srgbClr val="FF0000"/>
    <a:srgbClr val="FFCC00"/>
    <a:srgbClr val="F4F7F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827A98-5141-4C71-94E2-88F0CA8C1F84}" v="73" dt="2024-04-24T21:46:59.1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859" autoAdjust="0"/>
    <p:restoredTop sz="88249" autoAdjust="0"/>
  </p:normalViewPr>
  <p:slideViewPr>
    <p:cSldViewPr snapToGrid="0">
      <p:cViewPr>
        <p:scale>
          <a:sx n="80" d="100"/>
          <a:sy n="80" d="100"/>
        </p:scale>
        <p:origin x="384" y="5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8827A98-5141-4C71-94E2-88F0CA8C1F84}"/>
    <pc:docChg chg="undo custSel addSld delSld modSld">
      <pc:chgData name="Alisdair Cunningham" userId="67e8d9ba-4582-42f1-b26c-e866daa7f65b" providerId="ADAL" clId="{D8827A98-5141-4C71-94E2-88F0CA8C1F84}" dt="2024-04-24T21:47:27.482" v="3608"/>
      <pc:docMkLst>
        <pc:docMk/>
      </pc:docMkLst>
      <pc:sldChg chg="modSp mod">
        <pc:chgData name="Alisdair Cunningham" userId="67e8d9ba-4582-42f1-b26c-e866daa7f65b" providerId="ADAL" clId="{D8827A98-5141-4C71-94E2-88F0CA8C1F84}" dt="2024-04-24T21:46:59.125" v="3604"/>
        <pc:sldMkLst>
          <pc:docMk/>
          <pc:sldMk cId="3701768522" sldId="256"/>
        </pc:sldMkLst>
        <pc:spChg chg="mod">
          <ac:chgData name="Alisdair Cunningham" userId="67e8d9ba-4582-42f1-b26c-e866daa7f65b" providerId="ADAL" clId="{D8827A98-5141-4C71-94E2-88F0CA8C1F84}" dt="2024-04-24T09:14:11.521" v="19" actId="20577"/>
          <ac:spMkLst>
            <pc:docMk/>
            <pc:sldMk cId="3701768522" sldId="256"/>
            <ac:spMk id="29" creationId="{57CC4A95-AF50-3264-EFBB-B7B2A4AC5E30}"/>
          </ac:spMkLst>
        </pc:spChg>
        <pc:spChg chg="mod">
          <ac:chgData name="Alisdair Cunningham" userId="67e8d9ba-4582-42f1-b26c-e866daa7f65b" providerId="ADAL" clId="{D8827A98-5141-4C71-94E2-88F0CA8C1F84}" dt="2024-04-24T21:46:59.125" v="3604"/>
          <ac:spMkLst>
            <pc:docMk/>
            <pc:sldMk cId="3701768522" sldId="256"/>
            <ac:spMk id="37" creationId="{8F4A015C-4060-7569-C996-C0E610DFAC4C}"/>
          </ac:spMkLst>
        </pc:spChg>
        <pc:spChg chg="mod">
          <ac:chgData name="Alisdair Cunningham" userId="67e8d9ba-4582-42f1-b26c-e866daa7f65b" providerId="ADAL" clId="{D8827A98-5141-4C71-94E2-88F0CA8C1F84}" dt="2024-04-24T21:46:59.125" v="3604"/>
          <ac:spMkLst>
            <pc:docMk/>
            <pc:sldMk cId="3701768522" sldId="256"/>
            <ac:spMk id="38" creationId="{065D01E9-11A0-DBC0-6713-29D01B31E987}"/>
          </ac:spMkLst>
        </pc:spChg>
        <pc:spChg chg="mod">
          <ac:chgData name="Alisdair Cunningham" userId="67e8d9ba-4582-42f1-b26c-e866daa7f65b" providerId="ADAL" clId="{D8827A98-5141-4C71-94E2-88F0CA8C1F84}" dt="2024-04-24T09:12:52.713" v="0"/>
          <ac:spMkLst>
            <pc:docMk/>
            <pc:sldMk cId="3701768522" sldId="256"/>
            <ac:spMk id="39" creationId="{28BEEBE5-1649-2D3F-4E37-5E30C4D917BA}"/>
          </ac:spMkLst>
        </pc:spChg>
      </pc:sldChg>
      <pc:sldChg chg="modSp add del">
        <pc:chgData name="Alisdair Cunningham" userId="67e8d9ba-4582-42f1-b26c-e866daa7f65b" providerId="ADAL" clId="{D8827A98-5141-4C71-94E2-88F0CA8C1F84}" dt="2024-04-24T09:15:12.296" v="21" actId="47"/>
        <pc:sldMkLst>
          <pc:docMk/>
          <pc:sldMk cId="3520049810" sldId="257"/>
        </pc:sldMkLst>
        <pc:spChg chg="mod">
          <ac:chgData name="Alisdair Cunningham" userId="67e8d9ba-4582-42f1-b26c-e866daa7f65b" providerId="ADAL" clId="{D8827A98-5141-4C71-94E2-88F0CA8C1F84}" dt="2024-04-24T09:12:52.713" v="0"/>
          <ac:spMkLst>
            <pc:docMk/>
            <pc:sldMk cId="3520049810" sldId="257"/>
            <ac:spMk id="14" creationId="{3D5216FF-A848-7B03-7F19-B0E69A3C8466}"/>
          </ac:spMkLst>
        </pc:spChg>
        <pc:spChg chg="mod">
          <ac:chgData name="Alisdair Cunningham" userId="67e8d9ba-4582-42f1-b26c-e866daa7f65b" providerId="ADAL" clId="{D8827A98-5141-4C71-94E2-88F0CA8C1F84}" dt="2024-04-24T09:14:31.813" v="20"/>
          <ac:spMkLst>
            <pc:docMk/>
            <pc:sldMk cId="3520049810" sldId="257"/>
            <ac:spMk id="15" creationId="{222EFF28-C559-3C98-A5C2-1E28C24E8A7A}"/>
          </ac:spMkLst>
        </pc:spChg>
        <pc:graphicFrameChg chg="mod">
          <ac:chgData name="Alisdair Cunningham" userId="67e8d9ba-4582-42f1-b26c-e866daa7f65b" providerId="ADAL" clId="{D8827A98-5141-4C71-94E2-88F0CA8C1F84}" dt="2024-04-24T09:13:26.280" v="2"/>
          <ac:graphicFrameMkLst>
            <pc:docMk/>
            <pc:sldMk cId="3520049810" sldId="257"/>
            <ac:graphicFrameMk id="3" creationId="{462388B0-68FA-E514-507C-A9DB9A00852B}"/>
          </ac:graphicFrameMkLst>
        </pc:graphicFrameChg>
      </pc:sldChg>
      <pc:sldChg chg="modSp">
        <pc:chgData name="Alisdair Cunningham" userId="67e8d9ba-4582-42f1-b26c-e866daa7f65b" providerId="ADAL" clId="{D8827A98-5141-4C71-94E2-88F0CA8C1F84}" dt="2024-04-24T21:46:59.125" v="3604"/>
        <pc:sldMkLst>
          <pc:docMk/>
          <pc:sldMk cId="2545193714" sldId="263"/>
        </pc:sldMkLst>
        <pc:spChg chg="mod">
          <ac:chgData name="Alisdair Cunningham" userId="67e8d9ba-4582-42f1-b26c-e866daa7f65b" providerId="ADAL" clId="{D8827A98-5141-4C71-94E2-88F0CA8C1F84}" dt="2024-04-24T09:12:52.713" v="0"/>
          <ac:spMkLst>
            <pc:docMk/>
            <pc:sldMk cId="2545193714" sldId="263"/>
            <ac:spMk id="2" creationId="{F51C16DF-F564-481C-CCA4-180408A5301A}"/>
          </ac:spMkLst>
        </pc:spChg>
        <pc:spChg chg="mod">
          <ac:chgData name="Alisdair Cunningham" userId="67e8d9ba-4582-42f1-b26c-e866daa7f65b" providerId="ADAL" clId="{D8827A98-5141-4C71-94E2-88F0CA8C1F84}" dt="2024-04-24T09:14:31.813" v="20"/>
          <ac:spMkLst>
            <pc:docMk/>
            <pc:sldMk cId="2545193714" sldId="263"/>
            <ac:spMk id="3" creationId="{06459D70-2204-8801-4716-B9C4DA29B5AA}"/>
          </ac:spMkLst>
        </pc:spChg>
        <pc:spChg chg="mod">
          <ac:chgData name="Alisdair Cunningham" userId="67e8d9ba-4582-42f1-b26c-e866daa7f65b" providerId="ADAL" clId="{D8827A98-5141-4C71-94E2-88F0CA8C1F84}" dt="2024-04-24T21:46:59.125" v="3604"/>
          <ac:spMkLst>
            <pc:docMk/>
            <pc:sldMk cId="2545193714" sldId="263"/>
            <ac:spMk id="5" creationId="{D2D54484-8CEE-D063-40B3-6FDB609D0D75}"/>
          </ac:spMkLst>
        </pc:spChg>
      </pc:sldChg>
      <pc:sldChg chg="modSp del">
        <pc:chgData name="Alisdair Cunningham" userId="67e8d9ba-4582-42f1-b26c-e866daa7f65b" providerId="ADAL" clId="{D8827A98-5141-4C71-94E2-88F0CA8C1F84}" dt="2024-04-24T09:16:14.762" v="26" actId="47"/>
        <pc:sldMkLst>
          <pc:docMk/>
          <pc:sldMk cId="3206688729" sldId="265"/>
        </pc:sldMkLst>
        <pc:spChg chg="mod">
          <ac:chgData name="Alisdair Cunningham" userId="67e8d9ba-4582-42f1-b26c-e866daa7f65b" providerId="ADAL" clId="{D8827A98-5141-4C71-94E2-88F0CA8C1F84}" dt="2024-04-24T09:14:31.813" v="20"/>
          <ac:spMkLst>
            <pc:docMk/>
            <pc:sldMk cId="3206688729" sldId="265"/>
            <ac:spMk id="2" creationId="{752E0601-DD22-998D-06AE-0CBA00C967CA}"/>
          </ac:spMkLst>
        </pc:spChg>
        <pc:spChg chg="mod">
          <ac:chgData name="Alisdair Cunningham" userId="67e8d9ba-4582-42f1-b26c-e866daa7f65b" providerId="ADAL" clId="{D8827A98-5141-4C71-94E2-88F0CA8C1F84}" dt="2024-04-24T09:12:52.713" v="0"/>
          <ac:spMkLst>
            <pc:docMk/>
            <pc:sldMk cId="3206688729" sldId="265"/>
            <ac:spMk id="3" creationId="{FC166DDA-B509-215E-99A6-F662175F2F0F}"/>
          </ac:spMkLst>
        </pc:spChg>
        <pc:spChg chg="mod">
          <ac:chgData name="Alisdair Cunningham" userId="67e8d9ba-4582-42f1-b26c-e866daa7f65b" providerId="ADAL" clId="{D8827A98-5141-4C71-94E2-88F0CA8C1F84}" dt="2024-04-24T09:13:57.152" v="5"/>
          <ac:spMkLst>
            <pc:docMk/>
            <pc:sldMk cId="3206688729" sldId="265"/>
            <ac:spMk id="12" creationId="{38C4A143-C346-A5D7-3DFF-2CAF7FBCDBED}"/>
          </ac:spMkLst>
        </pc:spChg>
      </pc:sldChg>
      <pc:sldChg chg="modSp del">
        <pc:chgData name="Alisdair Cunningham" userId="67e8d9ba-4582-42f1-b26c-e866daa7f65b" providerId="ADAL" clId="{D8827A98-5141-4C71-94E2-88F0CA8C1F84}" dt="2024-04-24T09:16:13.865" v="25" actId="47"/>
        <pc:sldMkLst>
          <pc:docMk/>
          <pc:sldMk cId="20726606" sldId="269"/>
        </pc:sldMkLst>
        <pc:spChg chg="mod">
          <ac:chgData name="Alisdair Cunningham" userId="67e8d9ba-4582-42f1-b26c-e866daa7f65b" providerId="ADAL" clId="{D8827A98-5141-4C71-94E2-88F0CA8C1F84}" dt="2024-04-24T09:14:31.813" v="20"/>
          <ac:spMkLst>
            <pc:docMk/>
            <pc:sldMk cId="20726606" sldId="269"/>
            <ac:spMk id="2" creationId="{752E0601-DD22-998D-06AE-0CBA00C967CA}"/>
          </ac:spMkLst>
        </pc:spChg>
        <pc:spChg chg="mod">
          <ac:chgData name="Alisdair Cunningham" userId="67e8d9ba-4582-42f1-b26c-e866daa7f65b" providerId="ADAL" clId="{D8827A98-5141-4C71-94E2-88F0CA8C1F84}" dt="2024-04-24T09:12:52.713" v="0"/>
          <ac:spMkLst>
            <pc:docMk/>
            <pc:sldMk cId="20726606" sldId="269"/>
            <ac:spMk id="4" creationId="{F3F43CE5-EA3D-1DDC-C0DE-7CFCA6ED4E52}"/>
          </ac:spMkLst>
        </pc:spChg>
        <pc:spChg chg="mod">
          <ac:chgData name="Alisdair Cunningham" userId="67e8d9ba-4582-42f1-b26c-e866daa7f65b" providerId="ADAL" clId="{D8827A98-5141-4C71-94E2-88F0CA8C1F84}" dt="2024-04-24T09:13:26.280" v="2"/>
          <ac:spMkLst>
            <pc:docMk/>
            <pc:sldMk cId="20726606" sldId="269"/>
            <ac:spMk id="6" creationId="{A77D17D6-7132-3BBB-0693-3544191A4F91}"/>
          </ac:spMkLst>
        </pc:spChg>
      </pc:sldChg>
      <pc:sldChg chg="modSp del">
        <pc:chgData name="Alisdair Cunningham" userId="67e8d9ba-4582-42f1-b26c-e866daa7f65b" providerId="ADAL" clId="{D8827A98-5141-4C71-94E2-88F0CA8C1F84}" dt="2024-04-24T09:15:19.782" v="22" actId="47"/>
        <pc:sldMkLst>
          <pc:docMk/>
          <pc:sldMk cId="603132133" sldId="273"/>
        </pc:sldMkLst>
        <pc:spChg chg="mod">
          <ac:chgData name="Alisdair Cunningham" userId="67e8d9ba-4582-42f1-b26c-e866daa7f65b" providerId="ADAL" clId="{D8827A98-5141-4C71-94E2-88F0CA8C1F84}" dt="2024-04-24T09:14:31.813" v="20"/>
          <ac:spMkLst>
            <pc:docMk/>
            <pc:sldMk cId="603132133" sldId="273"/>
            <ac:spMk id="2" creationId="{752E0601-DD22-998D-06AE-0CBA00C967CA}"/>
          </ac:spMkLst>
        </pc:spChg>
        <pc:spChg chg="mod">
          <ac:chgData name="Alisdair Cunningham" userId="67e8d9ba-4582-42f1-b26c-e866daa7f65b" providerId="ADAL" clId="{D8827A98-5141-4C71-94E2-88F0CA8C1F84}" dt="2024-04-24T09:12:52.713" v="0"/>
          <ac:spMkLst>
            <pc:docMk/>
            <pc:sldMk cId="603132133" sldId="273"/>
            <ac:spMk id="4" creationId="{F3F43CE5-EA3D-1DDC-C0DE-7CFCA6ED4E52}"/>
          </ac:spMkLst>
        </pc:spChg>
      </pc:sldChg>
      <pc:sldChg chg="addSp modSp mod">
        <pc:chgData name="Alisdair Cunningham" userId="67e8d9ba-4582-42f1-b26c-e866daa7f65b" providerId="ADAL" clId="{D8827A98-5141-4C71-94E2-88F0CA8C1F84}" dt="2024-04-24T21:46:59.125" v="3604"/>
        <pc:sldMkLst>
          <pc:docMk/>
          <pc:sldMk cId="581025322" sldId="275"/>
        </pc:sldMkLst>
        <pc:spChg chg="mod">
          <ac:chgData name="Alisdair Cunningham" userId="67e8d9ba-4582-42f1-b26c-e866daa7f65b" providerId="ADAL" clId="{D8827A98-5141-4C71-94E2-88F0CA8C1F84}" dt="2024-04-24T09:14:31.813" v="20"/>
          <ac:spMkLst>
            <pc:docMk/>
            <pc:sldMk cId="581025322" sldId="275"/>
            <ac:spMk id="2" creationId="{752E0601-DD22-998D-06AE-0CBA00C967CA}"/>
          </ac:spMkLst>
        </pc:spChg>
        <pc:spChg chg="mod">
          <ac:chgData name="Alisdair Cunningham" userId="67e8d9ba-4582-42f1-b26c-e866daa7f65b" providerId="ADAL" clId="{D8827A98-5141-4C71-94E2-88F0CA8C1F84}" dt="2024-04-24T09:12:52.713" v="0"/>
          <ac:spMkLst>
            <pc:docMk/>
            <pc:sldMk cId="581025322" sldId="275"/>
            <ac:spMk id="4" creationId="{F3F43CE5-EA3D-1DDC-C0DE-7CFCA6ED4E52}"/>
          </ac:spMkLst>
        </pc:spChg>
        <pc:spChg chg="mod">
          <ac:chgData name="Alisdair Cunningham" userId="67e8d9ba-4582-42f1-b26c-e866daa7f65b" providerId="ADAL" clId="{D8827A98-5141-4C71-94E2-88F0CA8C1F84}" dt="2024-04-24T21:46:59.125" v="3604"/>
          <ac:spMkLst>
            <pc:docMk/>
            <pc:sldMk cId="581025322" sldId="275"/>
            <ac:spMk id="5" creationId="{D2D54484-8CEE-D063-40B3-6FDB609D0D75}"/>
          </ac:spMkLst>
        </pc:spChg>
        <pc:spChg chg="mod">
          <ac:chgData name="Alisdair Cunningham" userId="67e8d9ba-4582-42f1-b26c-e866daa7f65b" providerId="ADAL" clId="{D8827A98-5141-4C71-94E2-88F0CA8C1F84}" dt="2024-04-24T09:13:26.280" v="2"/>
          <ac:spMkLst>
            <pc:docMk/>
            <pc:sldMk cId="581025322" sldId="275"/>
            <ac:spMk id="7" creationId="{B0AC87A5-30EF-28C0-4772-2B49AC64DAB8}"/>
          </ac:spMkLst>
        </pc:spChg>
        <pc:spChg chg="mod">
          <ac:chgData name="Alisdair Cunningham" userId="67e8d9ba-4582-42f1-b26c-e866daa7f65b" providerId="ADAL" clId="{D8827A98-5141-4C71-94E2-88F0CA8C1F84}" dt="2024-04-24T21:08:03.161" v="2672" actId="20577"/>
          <ac:spMkLst>
            <pc:docMk/>
            <pc:sldMk cId="581025322" sldId="275"/>
            <ac:spMk id="8" creationId="{C39BE701-A67E-5BFD-B044-ECF13A621788}"/>
          </ac:spMkLst>
        </pc:spChg>
        <pc:picChg chg="add mod">
          <ac:chgData name="Alisdair Cunningham" userId="67e8d9ba-4582-42f1-b26c-e866daa7f65b" providerId="ADAL" clId="{D8827A98-5141-4C71-94E2-88F0CA8C1F84}" dt="2024-04-24T19:32:45.688" v="31" actId="14100"/>
          <ac:picMkLst>
            <pc:docMk/>
            <pc:sldMk cId="581025322" sldId="275"/>
            <ac:picMk id="6" creationId="{55F41E57-4887-C17C-42A2-D4F5683775DA}"/>
          </ac:picMkLst>
        </pc:picChg>
      </pc:sldChg>
      <pc:sldChg chg="addSp delSp modSp mod">
        <pc:chgData name="Alisdair Cunningham" userId="67e8d9ba-4582-42f1-b26c-e866daa7f65b" providerId="ADAL" clId="{D8827A98-5141-4C71-94E2-88F0CA8C1F84}" dt="2024-04-24T21:46:59.125" v="3604"/>
        <pc:sldMkLst>
          <pc:docMk/>
          <pc:sldMk cId="2235784742" sldId="276"/>
        </pc:sldMkLst>
        <pc:spChg chg="mod">
          <ac:chgData name="Alisdair Cunningham" userId="67e8d9ba-4582-42f1-b26c-e866daa7f65b" providerId="ADAL" clId="{D8827A98-5141-4C71-94E2-88F0CA8C1F84}" dt="2024-04-24T09:14:31.813" v="20"/>
          <ac:spMkLst>
            <pc:docMk/>
            <pc:sldMk cId="2235784742" sldId="276"/>
            <ac:spMk id="2" creationId="{752E0601-DD22-998D-06AE-0CBA00C967CA}"/>
          </ac:spMkLst>
        </pc:spChg>
        <pc:spChg chg="mod">
          <ac:chgData name="Alisdair Cunningham" userId="67e8d9ba-4582-42f1-b26c-e866daa7f65b" providerId="ADAL" clId="{D8827A98-5141-4C71-94E2-88F0CA8C1F84}" dt="2024-04-24T09:12:52.713" v="0"/>
          <ac:spMkLst>
            <pc:docMk/>
            <pc:sldMk cId="2235784742" sldId="276"/>
            <ac:spMk id="4" creationId="{F3F43CE5-EA3D-1DDC-C0DE-7CFCA6ED4E52}"/>
          </ac:spMkLst>
        </pc:spChg>
        <pc:spChg chg="mod">
          <ac:chgData name="Alisdair Cunningham" userId="67e8d9ba-4582-42f1-b26c-e866daa7f65b" providerId="ADAL" clId="{D8827A98-5141-4C71-94E2-88F0CA8C1F84}" dt="2024-04-24T21:46:59.125" v="3604"/>
          <ac:spMkLst>
            <pc:docMk/>
            <pc:sldMk cId="2235784742" sldId="276"/>
            <ac:spMk id="5" creationId="{D2D54484-8CEE-D063-40B3-6FDB609D0D75}"/>
          </ac:spMkLst>
        </pc:spChg>
        <pc:spChg chg="mod">
          <ac:chgData name="Alisdair Cunningham" userId="67e8d9ba-4582-42f1-b26c-e866daa7f65b" providerId="ADAL" clId="{D8827A98-5141-4C71-94E2-88F0CA8C1F84}" dt="2024-04-24T19:37:02.362" v="342" actId="113"/>
          <ac:spMkLst>
            <pc:docMk/>
            <pc:sldMk cId="2235784742" sldId="276"/>
            <ac:spMk id="7" creationId="{B0AC87A5-30EF-28C0-4772-2B49AC64DAB8}"/>
          </ac:spMkLst>
        </pc:spChg>
        <pc:spChg chg="mod">
          <ac:chgData name="Alisdair Cunningham" userId="67e8d9ba-4582-42f1-b26c-e866daa7f65b" providerId="ADAL" clId="{D8827A98-5141-4C71-94E2-88F0CA8C1F84}" dt="2024-04-24T21:09:50.351" v="2687" actId="20577"/>
          <ac:spMkLst>
            <pc:docMk/>
            <pc:sldMk cId="2235784742" sldId="276"/>
            <ac:spMk id="8" creationId="{C39BE701-A67E-5BFD-B044-ECF13A621788}"/>
          </ac:spMkLst>
        </pc:spChg>
        <pc:spChg chg="del mod">
          <ac:chgData name="Alisdair Cunningham" userId="67e8d9ba-4582-42f1-b26c-e866daa7f65b" providerId="ADAL" clId="{D8827A98-5141-4C71-94E2-88F0CA8C1F84}" dt="2024-04-24T19:33:18.421" v="38" actId="478"/>
          <ac:spMkLst>
            <pc:docMk/>
            <pc:sldMk cId="2235784742" sldId="276"/>
            <ac:spMk id="10" creationId="{8F895244-EB52-A787-F598-248A884568FD}"/>
          </ac:spMkLst>
        </pc:spChg>
        <pc:picChg chg="del">
          <ac:chgData name="Alisdair Cunningham" userId="67e8d9ba-4582-42f1-b26c-e866daa7f65b" providerId="ADAL" clId="{D8827A98-5141-4C71-94E2-88F0CA8C1F84}" dt="2024-04-24T19:36:09.703" v="330" actId="478"/>
          <ac:picMkLst>
            <pc:docMk/>
            <pc:sldMk cId="2235784742" sldId="276"/>
            <ac:picMk id="3" creationId="{34E3477B-F73A-B5B7-7569-E9B13C1DE1F7}"/>
          </ac:picMkLst>
        </pc:picChg>
        <pc:picChg chg="del">
          <ac:chgData name="Alisdair Cunningham" userId="67e8d9ba-4582-42f1-b26c-e866daa7f65b" providerId="ADAL" clId="{D8827A98-5141-4C71-94E2-88F0CA8C1F84}" dt="2024-04-24T19:33:03.526" v="32" actId="478"/>
          <ac:picMkLst>
            <pc:docMk/>
            <pc:sldMk cId="2235784742" sldId="276"/>
            <ac:picMk id="6" creationId="{314A6524-FD3D-3C2F-CA22-52E9DBAF97B6}"/>
          </ac:picMkLst>
        </pc:picChg>
        <pc:picChg chg="add mod">
          <ac:chgData name="Alisdair Cunningham" userId="67e8d9ba-4582-42f1-b26c-e866daa7f65b" providerId="ADAL" clId="{D8827A98-5141-4C71-94E2-88F0CA8C1F84}" dt="2024-04-24T19:37:20.960" v="347" actId="1076"/>
          <ac:picMkLst>
            <pc:docMk/>
            <pc:sldMk cId="2235784742" sldId="276"/>
            <ac:picMk id="9" creationId="{A4DA0779-35E4-30ED-56B0-D6E1E5DA1491}"/>
          </ac:picMkLst>
        </pc:picChg>
        <pc:picChg chg="add mod">
          <ac:chgData name="Alisdair Cunningham" userId="67e8d9ba-4582-42f1-b26c-e866daa7f65b" providerId="ADAL" clId="{D8827A98-5141-4C71-94E2-88F0CA8C1F84}" dt="2024-04-24T19:36:42.089" v="338" actId="1076"/>
          <ac:picMkLst>
            <pc:docMk/>
            <pc:sldMk cId="2235784742" sldId="276"/>
            <ac:picMk id="11" creationId="{03B37047-674E-A61F-AB7D-3D0098756E69}"/>
          </ac:picMkLst>
        </pc:picChg>
        <pc:picChg chg="add mod">
          <ac:chgData name="Alisdair Cunningham" userId="67e8d9ba-4582-42f1-b26c-e866daa7f65b" providerId="ADAL" clId="{D8827A98-5141-4C71-94E2-88F0CA8C1F84}" dt="2024-04-24T19:37:13.553" v="346" actId="1076"/>
          <ac:picMkLst>
            <pc:docMk/>
            <pc:sldMk cId="2235784742" sldId="276"/>
            <ac:picMk id="12" creationId="{CC033E6E-DB57-2B68-E2D8-8040D0AA6C47}"/>
          </ac:picMkLst>
        </pc:picChg>
      </pc:sldChg>
      <pc:sldChg chg="modSp del modNotes">
        <pc:chgData name="Alisdair Cunningham" userId="67e8d9ba-4582-42f1-b26c-e866daa7f65b" providerId="ADAL" clId="{D8827A98-5141-4C71-94E2-88F0CA8C1F84}" dt="2024-04-24T19:37:24.363" v="348" actId="47"/>
        <pc:sldMkLst>
          <pc:docMk/>
          <pc:sldMk cId="2804295385" sldId="277"/>
        </pc:sldMkLst>
        <pc:spChg chg="mod">
          <ac:chgData name="Alisdair Cunningham" userId="67e8d9ba-4582-42f1-b26c-e866daa7f65b" providerId="ADAL" clId="{D8827A98-5141-4C71-94E2-88F0CA8C1F84}" dt="2024-04-24T09:14:31.813" v="20"/>
          <ac:spMkLst>
            <pc:docMk/>
            <pc:sldMk cId="2804295385" sldId="277"/>
            <ac:spMk id="2" creationId="{752E0601-DD22-998D-06AE-0CBA00C967CA}"/>
          </ac:spMkLst>
        </pc:spChg>
        <pc:spChg chg="mod">
          <ac:chgData name="Alisdair Cunningham" userId="67e8d9ba-4582-42f1-b26c-e866daa7f65b" providerId="ADAL" clId="{D8827A98-5141-4C71-94E2-88F0CA8C1F84}" dt="2024-04-24T09:12:52.713" v="0"/>
          <ac:spMkLst>
            <pc:docMk/>
            <pc:sldMk cId="2804295385" sldId="277"/>
            <ac:spMk id="4" creationId="{F3F43CE5-EA3D-1DDC-C0DE-7CFCA6ED4E52}"/>
          </ac:spMkLst>
        </pc:spChg>
        <pc:spChg chg="mod">
          <ac:chgData name="Alisdair Cunningham" userId="67e8d9ba-4582-42f1-b26c-e866daa7f65b" providerId="ADAL" clId="{D8827A98-5141-4C71-94E2-88F0CA8C1F84}" dt="2024-04-24T09:13:26.280" v="2"/>
          <ac:spMkLst>
            <pc:docMk/>
            <pc:sldMk cId="2804295385" sldId="277"/>
            <ac:spMk id="7" creationId="{B0AC87A5-30EF-28C0-4772-2B49AC64DAB8}"/>
          </ac:spMkLst>
        </pc:spChg>
      </pc:sldChg>
      <pc:sldChg chg="delSp modSp add del mod delAnim">
        <pc:chgData name="Alisdair Cunningham" userId="67e8d9ba-4582-42f1-b26c-e866daa7f65b" providerId="ADAL" clId="{D8827A98-5141-4C71-94E2-88F0CA8C1F84}" dt="2024-04-24T21:42:08.974" v="3307" actId="47"/>
        <pc:sldMkLst>
          <pc:docMk/>
          <pc:sldMk cId="3089347103" sldId="278"/>
        </pc:sldMkLst>
        <pc:spChg chg="mod">
          <ac:chgData name="Alisdair Cunningham" userId="67e8d9ba-4582-42f1-b26c-e866daa7f65b" providerId="ADAL" clId="{D8827A98-5141-4C71-94E2-88F0CA8C1F84}" dt="2024-04-24T20:10:35.168" v="858"/>
          <ac:spMkLst>
            <pc:docMk/>
            <pc:sldMk cId="3089347103" sldId="278"/>
            <ac:spMk id="2" creationId="{26266620-7CAA-8759-73EA-DAF7383F10D9}"/>
          </ac:spMkLst>
        </pc:spChg>
        <pc:spChg chg="mod">
          <ac:chgData name="Alisdair Cunningham" userId="67e8d9ba-4582-42f1-b26c-e866daa7f65b" providerId="ADAL" clId="{D8827A98-5141-4C71-94E2-88F0CA8C1F84}" dt="2024-04-24T20:09:40.357" v="854" actId="14100"/>
          <ac:spMkLst>
            <pc:docMk/>
            <pc:sldMk cId="3089347103" sldId="278"/>
            <ac:spMk id="4" creationId="{3374174E-A2D4-3F9C-E3EE-32FD2B682707}"/>
          </ac:spMkLst>
        </pc:spChg>
        <pc:spChg chg="mod">
          <ac:chgData name="Alisdair Cunningham" userId="67e8d9ba-4582-42f1-b26c-e866daa7f65b" providerId="ADAL" clId="{D8827A98-5141-4C71-94E2-88F0CA8C1F84}" dt="2024-04-24T20:10:46.820" v="860" actId="20577"/>
          <ac:spMkLst>
            <pc:docMk/>
            <pc:sldMk cId="3089347103" sldId="278"/>
            <ac:spMk id="5" creationId="{D2D54484-8CEE-D063-40B3-6FDB609D0D75}"/>
          </ac:spMkLst>
        </pc:spChg>
        <pc:spChg chg="mod">
          <ac:chgData name="Alisdair Cunningham" userId="67e8d9ba-4582-42f1-b26c-e866daa7f65b" providerId="ADAL" clId="{D8827A98-5141-4C71-94E2-88F0CA8C1F84}" dt="2024-04-24T20:09:02.818" v="841" actId="20577"/>
          <ac:spMkLst>
            <pc:docMk/>
            <pc:sldMk cId="3089347103" sldId="278"/>
            <ac:spMk id="8" creationId="{C39BE701-A67E-5BFD-B044-ECF13A621788}"/>
          </ac:spMkLst>
        </pc:spChg>
        <pc:spChg chg="mod">
          <ac:chgData name="Alisdair Cunningham" userId="67e8d9ba-4582-42f1-b26c-e866daa7f65b" providerId="ADAL" clId="{D8827A98-5141-4C71-94E2-88F0CA8C1F84}" dt="2024-04-24T20:09:48.287" v="855" actId="14100"/>
          <ac:spMkLst>
            <pc:docMk/>
            <pc:sldMk cId="3089347103" sldId="278"/>
            <ac:spMk id="10" creationId="{A96D38ED-E0B4-24B4-47C3-7560B6505EB9}"/>
          </ac:spMkLst>
        </pc:spChg>
        <pc:spChg chg="del">
          <ac:chgData name="Alisdair Cunningham" userId="67e8d9ba-4582-42f1-b26c-e866daa7f65b" providerId="ADAL" clId="{D8827A98-5141-4C71-94E2-88F0CA8C1F84}" dt="2024-04-24T20:09:16.431" v="845" actId="478"/>
          <ac:spMkLst>
            <pc:docMk/>
            <pc:sldMk cId="3089347103" sldId="278"/>
            <ac:spMk id="11" creationId="{E4CE80F7-CE7F-3623-FAF6-468D66A83F57}"/>
          </ac:spMkLst>
        </pc:spChg>
        <pc:spChg chg="mod">
          <ac:chgData name="Alisdair Cunningham" userId="67e8d9ba-4582-42f1-b26c-e866daa7f65b" providerId="ADAL" clId="{D8827A98-5141-4C71-94E2-88F0CA8C1F84}" dt="2024-04-24T20:10:21.805" v="857"/>
          <ac:spMkLst>
            <pc:docMk/>
            <pc:sldMk cId="3089347103" sldId="278"/>
            <ac:spMk id="15" creationId="{97E8A5EA-BD4D-DF3A-A1EF-8B5408000DC6}"/>
          </ac:spMkLst>
        </pc:spChg>
        <pc:picChg chg="mod">
          <ac:chgData name="Alisdair Cunningham" userId="67e8d9ba-4582-42f1-b26c-e866daa7f65b" providerId="ADAL" clId="{D8827A98-5141-4C71-94E2-88F0CA8C1F84}" dt="2024-04-24T20:09:53.593" v="856" actId="1076"/>
          <ac:picMkLst>
            <pc:docMk/>
            <pc:sldMk cId="3089347103" sldId="278"/>
            <ac:picMk id="7" creationId="{947E0233-65E6-4303-3F7E-D63BF295B05A}"/>
          </ac:picMkLst>
        </pc:picChg>
      </pc:sldChg>
      <pc:sldChg chg="modSp del modNotes">
        <pc:chgData name="Alisdair Cunningham" userId="67e8d9ba-4582-42f1-b26c-e866daa7f65b" providerId="ADAL" clId="{D8827A98-5141-4C71-94E2-88F0CA8C1F84}" dt="2024-04-24T09:15:22.847" v="23" actId="47"/>
        <pc:sldMkLst>
          <pc:docMk/>
          <pc:sldMk cId="3399103544" sldId="278"/>
        </pc:sldMkLst>
        <pc:spChg chg="mod">
          <ac:chgData name="Alisdair Cunningham" userId="67e8d9ba-4582-42f1-b26c-e866daa7f65b" providerId="ADAL" clId="{D8827A98-5141-4C71-94E2-88F0CA8C1F84}" dt="2024-04-24T09:14:31.813" v="20"/>
          <ac:spMkLst>
            <pc:docMk/>
            <pc:sldMk cId="3399103544" sldId="278"/>
            <ac:spMk id="2" creationId="{752E0601-DD22-998D-06AE-0CBA00C967CA}"/>
          </ac:spMkLst>
        </pc:spChg>
        <pc:spChg chg="mod">
          <ac:chgData name="Alisdair Cunningham" userId="67e8d9ba-4582-42f1-b26c-e866daa7f65b" providerId="ADAL" clId="{D8827A98-5141-4C71-94E2-88F0CA8C1F84}" dt="2024-04-24T09:12:52.713" v="0"/>
          <ac:spMkLst>
            <pc:docMk/>
            <pc:sldMk cId="3399103544" sldId="278"/>
            <ac:spMk id="4" creationId="{F3F43CE5-EA3D-1DDC-C0DE-7CFCA6ED4E52}"/>
          </ac:spMkLst>
        </pc:spChg>
        <pc:spChg chg="mod">
          <ac:chgData name="Alisdair Cunningham" userId="67e8d9ba-4582-42f1-b26c-e866daa7f65b" providerId="ADAL" clId="{D8827A98-5141-4C71-94E2-88F0CA8C1F84}" dt="2024-04-24T09:13:26.280" v="2"/>
          <ac:spMkLst>
            <pc:docMk/>
            <pc:sldMk cId="3399103544" sldId="278"/>
            <ac:spMk id="7" creationId="{B0AC87A5-30EF-28C0-4772-2B49AC64DAB8}"/>
          </ac:spMkLst>
        </pc:spChg>
        <pc:spChg chg="mod">
          <ac:chgData name="Alisdair Cunningham" userId="67e8d9ba-4582-42f1-b26c-e866daa7f65b" providerId="ADAL" clId="{D8827A98-5141-4C71-94E2-88F0CA8C1F84}" dt="2024-04-24T09:13:26.280" v="2"/>
          <ac:spMkLst>
            <pc:docMk/>
            <pc:sldMk cId="3399103544" sldId="278"/>
            <ac:spMk id="8" creationId="{C39BE701-A67E-5BFD-B044-ECF13A621788}"/>
          </ac:spMkLst>
        </pc:spChg>
      </pc:sldChg>
      <pc:sldChg chg="modSp del">
        <pc:chgData name="Alisdair Cunningham" userId="67e8d9ba-4582-42f1-b26c-e866daa7f65b" providerId="ADAL" clId="{D8827A98-5141-4C71-94E2-88F0CA8C1F84}" dt="2024-04-24T19:34:12.351" v="171" actId="47"/>
        <pc:sldMkLst>
          <pc:docMk/>
          <pc:sldMk cId="3586031465" sldId="279"/>
        </pc:sldMkLst>
        <pc:spChg chg="mod">
          <ac:chgData name="Alisdair Cunningham" userId="67e8d9ba-4582-42f1-b26c-e866daa7f65b" providerId="ADAL" clId="{D8827A98-5141-4C71-94E2-88F0CA8C1F84}" dt="2024-04-24T09:14:31.813" v="20"/>
          <ac:spMkLst>
            <pc:docMk/>
            <pc:sldMk cId="3586031465" sldId="279"/>
            <ac:spMk id="2" creationId="{752E0601-DD22-998D-06AE-0CBA00C967CA}"/>
          </ac:spMkLst>
        </pc:spChg>
        <pc:spChg chg="mod">
          <ac:chgData name="Alisdair Cunningham" userId="67e8d9ba-4582-42f1-b26c-e866daa7f65b" providerId="ADAL" clId="{D8827A98-5141-4C71-94E2-88F0CA8C1F84}" dt="2024-04-24T09:12:52.713" v="0"/>
          <ac:spMkLst>
            <pc:docMk/>
            <pc:sldMk cId="3586031465" sldId="279"/>
            <ac:spMk id="4" creationId="{F3F43CE5-EA3D-1DDC-C0DE-7CFCA6ED4E52}"/>
          </ac:spMkLst>
        </pc:spChg>
        <pc:spChg chg="mod">
          <ac:chgData name="Alisdair Cunningham" userId="67e8d9ba-4582-42f1-b26c-e866daa7f65b" providerId="ADAL" clId="{D8827A98-5141-4C71-94E2-88F0CA8C1F84}" dt="2024-04-24T09:13:26.280" v="2"/>
          <ac:spMkLst>
            <pc:docMk/>
            <pc:sldMk cId="3586031465" sldId="279"/>
            <ac:spMk id="7" creationId="{B0AC87A5-30EF-28C0-4772-2B49AC64DAB8}"/>
          </ac:spMkLst>
        </pc:spChg>
        <pc:spChg chg="mod">
          <ac:chgData name="Alisdair Cunningham" userId="67e8d9ba-4582-42f1-b26c-e866daa7f65b" providerId="ADAL" clId="{D8827A98-5141-4C71-94E2-88F0CA8C1F84}" dt="2024-04-24T09:13:26.280" v="2"/>
          <ac:spMkLst>
            <pc:docMk/>
            <pc:sldMk cId="3586031465" sldId="279"/>
            <ac:spMk id="8" creationId="{C39BE701-A67E-5BFD-B044-ECF13A621788}"/>
          </ac:spMkLst>
        </pc:spChg>
      </pc:sldChg>
      <pc:sldChg chg="modSp del">
        <pc:chgData name="Alisdair Cunningham" userId="67e8d9ba-4582-42f1-b26c-e866daa7f65b" providerId="ADAL" clId="{D8827A98-5141-4C71-94E2-88F0CA8C1F84}" dt="2024-04-24T19:37:30.555" v="351" actId="47"/>
        <pc:sldMkLst>
          <pc:docMk/>
          <pc:sldMk cId="2170321875" sldId="280"/>
        </pc:sldMkLst>
        <pc:spChg chg="mod">
          <ac:chgData name="Alisdair Cunningham" userId="67e8d9ba-4582-42f1-b26c-e866daa7f65b" providerId="ADAL" clId="{D8827A98-5141-4C71-94E2-88F0CA8C1F84}" dt="2024-04-24T09:14:31.813" v="20"/>
          <ac:spMkLst>
            <pc:docMk/>
            <pc:sldMk cId="2170321875" sldId="280"/>
            <ac:spMk id="2" creationId="{752E0601-DD22-998D-06AE-0CBA00C967CA}"/>
          </ac:spMkLst>
        </pc:spChg>
        <pc:spChg chg="mod">
          <ac:chgData name="Alisdair Cunningham" userId="67e8d9ba-4582-42f1-b26c-e866daa7f65b" providerId="ADAL" clId="{D8827A98-5141-4C71-94E2-88F0CA8C1F84}" dt="2024-04-24T09:12:52.713" v="0"/>
          <ac:spMkLst>
            <pc:docMk/>
            <pc:sldMk cId="2170321875" sldId="280"/>
            <ac:spMk id="4" creationId="{F3F43CE5-EA3D-1DDC-C0DE-7CFCA6ED4E52}"/>
          </ac:spMkLst>
        </pc:spChg>
      </pc:sldChg>
      <pc:sldChg chg="addSp delSp modSp add mod modAnim">
        <pc:chgData name="Alisdair Cunningham" userId="67e8d9ba-4582-42f1-b26c-e866daa7f65b" providerId="ADAL" clId="{D8827A98-5141-4C71-94E2-88F0CA8C1F84}" dt="2024-04-24T19:47:11.417" v="453" actId="14100"/>
        <pc:sldMkLst>
          <pc:docMk/>
          <pc:sldMk cId="2673747905" sldId="280"/>
        </pc:sldMkLst>
        <pc:spChg chg="add mod">
          <ac:chgData name="Alisdair Cunningham" userId="67e8d9ba-4582-42f1-b26c-e866daa7f65b" providerId="ADAL" clId="{D8827A98-5141-4C71-94E2-88F0CA8C1F84}" dt="2024-04-24T19:46:58.264" v="450" actId="1076"/>
          <ac:spMkLst>
            <pc:docMk/>
            <pc:sldMk cId="2673747905" sldId="280"/>
            <ac:spMk id="3" creationId="{CAE6449F-A265-FB4F-57C5-1E91DD672C12}"/>
          </ac:spMkLst>
        </pc:spChg>
        <pc:spChg chg="add mod">
          <ac:chgData name="Alisdair Cunningham" userId="67e8d9ba-4582-42f1-b26c-e866daa7f65b" providerId="ADAL" clId="{D8827A98-5141-4C71-94E2-88F0CA8C1F84}" dt="2024-04-24T19:47:11.417" v="453" actId="14100"/>
          <ac:spMkLst>
            <pc:docMk/>
            <pc:sldMk cId="2673747905" sldId="280"/>
            <ac:spMk id="7" creationId="{5CA93FC3-B057-3680-C2B3-62FFDE45931D}"/>
          </ac:spMkLst>
        </pc:spChg>
        <pc:spChg chg="mod">
          <ac:chgData name="Alisdair Cunningham" userId="67e8d9ba-4582-42f1-b26c-e866daa7f65b" providerId="ADAL" clId="{D8827A98-5141-4C71-94E2-88F0CA8C1F84}" dt="2024-04-24T19:43:41.312" v="366" actId="20577"/>
          <ac:spMkLst>
            <pc:docMk/>
            <pc:sldMk cId="2673747905" sldId="280"/>
            <ac:spMk id="8" creationId="{C39BE701-A67E-5BFD-B044-ECF13A621788}"/>
          </ac:spMkLst>
        </pc:spChg>
        <pc:spChg chg="mod">
          <ac:chgData name="Alisdair Cunningham" userId="67e8d9ba-4582-42f1-b26c-e866daa7f65b" providerId="ADAL" clId="{D8827A98-5141-4C71-94E2-88F0CA8C1F84}" dt="2024-04-24T19:46:41.165" v="448" actId="20577"/>
          <ac:spMkLst>
            <pc:docMk/>
            <pc:sldMk cId="2673747905" sldId="280"/>
            <ac:spMk id="12" creationId="{CD64E5D7-5B8E-1D9E-B60D-8B9E96F576C2}"/>
          </ac:spMkLst>
        </pc:spChg>
        <pc:spChg chg="del">
          <ac:chgData name="Alisdair Cunningham" userId="67e8d9ba-4582-42f1-b26c-e866daa7f65b" providerId="ADAL" clId="{D8827A98-5141-4C71-94E2-88F0CA8C1F84}" dt="2024-04-24T19:43:49.420" v="367" actId="478"/>
          <ac:spMkLst>
            <pc:docMk/>
            <pc:sldMk cId="2673747905" sldId="280"/>
            <ac:spMk id="14" creationId="{F3EC552E-7BF1-C47D-1E18-8743B2F65108}"/>
          </ac:spMkLst>
        </pc:spChg>
        <pc:spChg chg="del">
          <ac:chgData name="Alisdair Cunningham" userId="67e8d9ba-4582-42f1-b26c-e866daa7f65b" providerId="ADAL" clId="{D8827A98-5141-4C71-94E2-88F0CA8C1F84}" dt="2024-04-24T19:43:30.082" v="353" actId="478"/>
          <ac:spMkLst>
            <pc:docMk/>
            <pc:sldMk cId="2673747905" sldId="280"/>
            <ac:spMk id="18" creationId="{53162A1C-0FB3-39E5-20B9-AAA4CC29414C}"/>
          </ac:spMkLst>
        </pc:spChg>
        <pc:spChg chg="del">
          <ac:chgData name="Alisdair Cunningham" userId="67e8d9ba-4582-42f1-b26c-e866daa7f65b" providerId="ADAL" clId="{D8827A98-5141-4C71-94E2-88F0CA8C1F84}" dt="2024-04-24T19:43:30.082" v="353" actId="478"/>
          <ac:spMkLst>
            <pc:docMk/>
            <pc:sldMk cId="2673747905" sldId="280"/>
            <ac:spMk id="19" creationId="{4D9EB061-3007-A20B-E17E-067DC00FFF69}"/>
          </ac:spMkLst>
        </pc:spChg>
        <pc:spChg chg="del">
          <ac:chgData name="Alisdair Cunningham" userId="67e8d9ba-4582-42f1-b26c-e866daa7f65b" providerId="ADAL" clId="{D8827A98-5141-4C71-94E2-88F0CA8C1F84}" dt="2024-04-24T19:43:30.082" v="353" actId="478"/>
          <ac:spMkLst>
            <pc:docMk/>
            <pc:sldMk cId="2673747905" sldId="280"/>
            <ac:spMk id="20" creationId="{99460E1B-48CA-6D0A-3B5F-0606950AF5EC}"/>
          </ac:spMkLst>
        </pc:spChg>
        <pc:spChg chg="del">
          <ac:chgData name="Alisdair Cunningham" userId="67e8d9ba-4582-42f1-b26c-e866daa7f65b" providerId="ADAL" clId="{D8827A98-5141-4C71-94E2-88F0CA8C1F84}" dt="2024-04-24T19:43:30.082" v="353" actId="478"/>
          <ac:spMkLst>
            <pc:docMk/>
            <pc:sldMk cId="2673747905" sldId="280"/>
            <ac:spMk id="21" creationId="{3739C120-E2D0-B0A2-7BB7-D8BE75ADB151}"/>
          </ac:spMkLst>
        </pc:spChg>
        <pc:spChg chg="del">
          <ac:chgData name="Alisdair Cunningham" userId="67e8d9ba-4582-42f1-b26c-e866daa7f65b" providerId="ADAL" clId="{D8827A98-5141-4C71-94E2-88F0CA8C1F84}" dt="2024-04-24T19:43:30.082" v="353" actId="478"/>
          <ac:spMkLst>
            <pc:docMk/>
            <pc:sldMk cId="2673747905" sldId="280"/>
            <ac:spMk id="23" creationId="{B2FF5051-A253-4F92-2884-B059F07980C7}"/>
          </ac:spMkLst>
        </pc:spChg>
        <pc:picChg chg="add mod">
          <ac:chgData name="Alisdair Cunningham" userId="67e8d9ba-4582-42f1-b26c-e866daa7f65b" providerId="ADAL" clId="{D8827A98-5141-4C71-94E2-88F0CA8C1F84}" dt="2024-04-24T19:46:01.877" v="440" actId="1076"/>
          <ac:picMkLst>
            <pc:docMk/>
            <pc:sldMk cId="2673747905" sldId="280"/>
            <ac:picMk id="6" creationId="{1985D237-CA17-C694-6AC2-29BC529F3FDE}"/>
          </ac:picMkLst>
        </pc:picChg>
        <pc:picChg chg="add mod">
          <ac:chgData name="Alisdair Cunningham" userId="67e8d9ba-4582-42f1-b26c-e866daa7f65b" providerId="ADAL" clId="{D8827A98-5141-4C71-94E2-88F0CA8C1F84}" dt="2024-04-24T19:46:01.877" v="440" actId="1076"/>
          <ac:picMkLst>
            <pc:docMk/>
            <pc:sldMk cId="2673747905" sldId="280"/>
            <ac:picMk id="9" creationId="{50BE0CB0-13A7-B005-AD3B-FDF2DC678210}"/>
          </ac:picMkLst>
        </pc:picChg>
      </pc:sldChg>
      <pc:sldChg chg="addSp modSp mod">
        <pc:chgData name="Alisdair Cunningham" userId="67e8d9ba-4582-42f1-b26c-e866daa7f65b" providerId="ADAL" clId="{D8827A98-5141-4C71-94E2-88F0CA8C1F84}" dt="2024-04-24T21:46:59.125" v="3604"/>
        <pc:sldMkLst>
          <pc:docMk/>
          <pc:sldMk cId="2987920460" sldId="281"/>
        </pc:sldMkLst>
        <pc:spChg chg="mod">
          <ac:chgData name="Alisdair Cunningham" userId="67e8d9ba-4582-42f1-b26c-e866daa7f65b" providerId="ADAL" clId="{D8827A98-5141-4C71-94E2-88F0CA8C1F84}" dt="2024-04-24T09:14:31.813" v="20"/>
          <ac:spMkLst>
            <pc:docMk/>
            <pc:sldMk cId="2987920460" sldId="281"/>
            <ac:spMk id="2" creationId="{752E0601-DD22-998D-06AE-0CBA00C967CA}"/>
          </ac:spMkLst>
        </pc:spChg>
        <pc:spChg chg="mod">
          <ac:chgData name="Alisdair Cunningham" userId="67e8d9ba-4582-42f1-b26c-e866daa7f65b" providerId="ADAL" clId="{D8827A98-5141-4C71-94E2-88F0CA8C1F84}" dt="2024-04-24T09:12:52.713" v="0"/>
          <ac:spMkLst>
            <pc:docMk/>
            <pc:sldMk cId="2987920460" sldId="281"/>
            <ac:spMk id="4" creationId="{F3F43CE5-EA3D-1DDC-C0DE-7CFCA6ED4E52}"/>
          </ac:spMkLst>
        </pc:spChg>
        <pc:spChg chg="mod">
          <ac:chgData name="Alisdair Cunningham" userId="67e8d9ba-4582-42f1-b26c-e866daa7f65b" providerId="ADAL" clId="{D8827A98-5141-4C71-94E2-88F0CA8C1F84}" dt="2024-04-24T21:46:59.125" v="3604"/>
          <ac:spMkLst>
            <pc:docMk/>
            <pc:sldMk cId="2987920460" sldId="281"/>
            <ac:spMk id="5" creationId="{D2D54484-8CEE-D063-40B3-6FDB609D0D75}"/>
          </ac:spMkLst>
        </pc:spChg>
        <pc:spChg chg="mod">
          <ac:chgData name="Alisdair Cunningham" userId="67e8d9ba-4582-42f1-b26c-e866daa7f65b" providerId="ADAL" clId="{D8827A98-5141-4C71-94E2-88F0CA8C1F84}" dt="2024-04-24T20:04:56.367" v="824" actId="15"/>
          <ac:spMkLst>
            <pc:docMk/>
            <pc:sldMk cId="2987920460" sldId="281"/>
            <ac:spMk id="7" creationId="{B0AC87A5-30EF-28C0-4772-2B49AC64DAB8}"/>
          </ac:spMkLst>
        </pc:spChg>
        <pc:spChg chg="mod">
          <ac:chgData name="Alisdair Cunningham" userId="67e8d9ba-4582-42f1-b26c-e866daa7f65b" providerId="ADAL" clId="{D8827A98-5141-4C71-94E2-88F0CA8C1F84}" dt="2024-04-24T20:00:03.906" v="680" actId="20577"/>
          <ac:spMkLst>
            <pc:docMk/>
            <pc:sldMk cId="2987920460" sldId="281"/>
            <ac:spMk id="8" creationId="{C39BE701-A67E-5BFD-B044-ECF13A621788}"/>
          </ac:spMkLst>
        </pc:spChg>
        <pc:picChg chg="add mod">
          <ac:chgData name="Alisdair Cunningham" userId="67e8d9ba-4582-42f1-b26c-e866daa7f65b" providerId="ADAL" clId="{D8827A98-5141-4C71-94E2-88F0CA8C1F84}" dt="2024-04-24T20:05:00.325" v="825" actId="1076"/>
          <ac:picMkLst>
            <pc:docMk/>
            <pc:sldMk cId="2987920460" sldId="281"/>
            <ac:picMk id="3" creationId="{2429B708-8606-04D0-093D-A8E5FC3C924B}"/>
          </ac:picMkLst>
        </pc:picChg>
        <pc:picChg chg="add mod">
          <ac:chgData name="Alisdair Cunningham" userId="67e8d9ba-4582-42f1-b26c-e866daa7f65b" providerId="ADAL" clId="{D8827A98-5141-4C71-94E2-88F0CA8C1F84}" dt="2024-04-24T20:04:52.719" v="823" actId="1076"/>
          <ac:picMkLst>
            <pc:docMk/>
            <pc:sldMk cId="2987920460" sldId="281"/>
            <ac:picMk id="6" creationId="{90F41431-67CA-BA90-EAC5-C40EACA01D17}"/>
          </ac:picMkLst>
        </pc:picChg>
      </pc:sldChg>
      <pc:sldChg chg="modSp del">
        <pc:chgData name="Alisdair Cunningham" userId="67e8d9ba-4582-42f1-b26c-e866daa7f65b" providerId="ADAL" clId="{D8827A98-5141-4C71-94E2-88F0CA8C1F84}" dt="2024-04-24T20:05:06.188" v="826" actId="47"/>
        <pc:sldMkLst>
          <pc:docMk/>
          <pc:sldMk cId="2540088266" sldId="283"/>
        </pc:sldMkLst>
        <pc:spChg chg="mod">
          <ac:chgData name="Alisdair Cunningham" userId="67e8d9ba-4582-42f1-b26c-e866daa7f65b" providerId="ADAL" clId="{D8827A98-5141-4C71-94E2-88F0CA8C1F84}" dt="2024-04-24T09:14:31.813" v="20"/>
          <ac:spMkLst>
            <pc:docMk/>
            <pc:sldMk cId="2540088266" sldId="283"/>
            <ac:spMk id="2" creationId="{752E0601-DD22-998D-06AE-0CBA00C967CA}"/>
          </ac:spMkLst>
        </pc:spChg>
        <pc:spChg chg="mod">
          <ac:chgData name="Alisdair Cunningham" userId="67e8d9ba-4582-42f1-b26c-e866daa7f65b" providerId="ADAL" clId="{D8827A98-5141-4C71-94E2-88F0CA8C1F84}" dt="2024-04-24T09:12:52.713" v="0"/>
          <ac:spMkLst>
            <pc:docMk/>
            <pc:sldMk cId="2540088266" sldId="283"/>
            <ac:spMk id="4" creationId="{F3F43CE5-EA3D-1DDC-C0DE-7CFCA6ED4E52}"/>
          </ac:spMkLst>
        </pc:spChg>
      </pc:sldChg>
      <pc:sldChg chg="modSp del modNotesTx">
        <pc:chgData name="Alisdair Cunningham" userId="67e8d9ba-4582-42f1-b26c-e866daa7f65b" providerId="ADAL" clId="{D8827A98-5141-4C71-94E2-88F0CA8C1F84}" dt="2024-04-24T20:05:07.091" v="827" actId="47"/>
        <pc:sldMkLst>
          <pc:docMk/>
          <pc:sldMk cId="3996981220" sldId="284"/>
        </pc:sldMkLst>
        <pc:spChg chg="mod">
          <ac:chgData name="Alisdair Cunningham" userId="67e8d9ba-4582-42f1-b26c-e866daa7f65b" providerId="ADAL" clId="{D8827A98-5141-4C71-94E2-88F0CA8C1F84}" dt="2024-04-24T09:14:31.813" v="20"/>
          <ac:spMkLst>
            <pc:docMk/>
            <pc:sldMk cId="3996981220" sldId="284"/>
            <ac:spMk id="2" creationId="{752E0601-DD22-998D-06AE-0CBA00C967CA}"/>
          </ac:spMkLst>
        </pc:spChg>
        <pc:spChg chg="mod">
          <ac:chgData name="Alisdair Cunningham" userId="67e8d9ba-4582-42f1-b26c-e866daa7f65b" providerId="ADAL" clId="{D8827A98-5141-4C71-94E2-88F0CA8C1F84}" dt="2024-04-24T09:12:52.713" v="0"/>
          <ac:spMkLst>
            <pc:docMk/>
            <pc:sldMk cId="3996981220" sldId="284"/>
            <ac:spMk id="4" creationId="{F3F43CE5-EA3D-1DDC-C0DE-7CFCA6ED4E52}"/>
          </ac:spMkLst>
        </pc:spChg>
      </pc:sldChg>
      <pc:sldChg chg="delSp modSp add mod modAnim">
        <pc:chgData name="Alisdair Cunningham" userId="67e8d9ba-4582-42f1-b26c-e866daa7f65b" providerId="ADAL" clId="{D8827A98-5141-4C71-94E2-88F0CA8C1F84}" dt="2024-04-24T21:47:27.482" v="3608"/>
        <pc:sldMkLst>
          <pc:docMk/>
          <pc:sldMk cId="2747045881" sldId="285"/>
        </pc:sldMkLst>
        <pc:spChg chg="mod">
          <ac:chgData name="Alisdair Cunningham" userId="67e8d9ba-4582-42f1-b26c-e866daa7f65b" providerId="ADAL" clId="{D8827A98-5141-4C71-94E2-88F0CA8C1F84}" dt="2024-04-24T21:47:18.309" v="3607"/>
          <ac:spMkLst>
            <pc:docMk/>
            <pc:sldMk cId="2747045881" sldId="285"/>
            <ac:spMk id="2" creationId="{752E0601-DD22-998D-06AE-0CBA00C967CA}"/>
          </ac:spMkLst>
        </pc:spChg>
        <pc:spChg chg="del">
          <ac:chgData name="Alisdair Cunningham" userId="67e8d9ba-4582-42f1-b26c-e866daa7f65b" providerId="ADAL" clId="{D8827A98-5141-4C71-94E2-88F0CA8C1F84}" dt="2024-04-24T19:50:03.351" v="628" actId="478"/>
          <ac:spMkLst>
            <pc:docMk/>
            <pc:sldMk cId="2747045881" sldId="285"/>
            <ac:spMk id="3" creationId="{CAE6449F-A265-FB4F-57C5-1E91DD672C12}"/>
          </ac:spMkLst>
        </pc:spChg>
        <pc:spChg chg="mod">
          <ac:chgData name="Alisdair Cunningham" userId="67e8d9ba-4582-42f1-b26c-e866daa7f65b" providerId="ADAL" clId="{D8827A98-5141-4C71-94E2-88F0CA8C1F84}" dt="2024-04-24T21:47:27.482" v="3608"/>
          <ac:spMkLst>
            <pc:docMk/>
            <pc:sldMk cId="2747045881" sldId="285"/>
            <ac:spMk id="4" creationId="{F3F43CE5-EA3D-1DDC-C0DE-7CFCA6ED4E52}"/>
          </ac:spMkLst>
        </pc:spChg>
        <pc:spChg chg="mod">
          <ac:chgData name="Alisdair Cunningham" userId="67e8d9ba-4582-42f1-b26c-e866daa7f65b" providerId="ADAL" clId="{D8827A98-5141-4C71-94E2-88F0CA8C1F84}" dt="2024-04-24T21:47:11.010" v="3606" actId="20577"/>
          <ac:spMkLst>
            <pc:docMk/>
            <pc:sldMk cId="2747045881" sldId="285"/>
            <ac:spMk id="5" creationId="{D2D54484-8CEE-D063-40B3-6FDB609D0D75}"/>
          </ac:spMkLst>
        </pc:spChg>
        <pc:spChg chg="del">
          <ac:chgData name="Alisdair Cunningham" userId="67e8d9ba-4582-42f1-b26c-e866daa7f65b" providerId="ADAL" clId="{D8827A98-5141-4C71-94E2-88F0CA8C1F84}" dt="2024-04-24T19:50:03.351" v="628" actId="478"/>
          <ac:spMkLst>
            <pc:docMk/>
            <pc:sldMk cId="2747045881" sldId="285"/>
            <ac:spMk id="7" creationId="{5CA93FC3-B057-3680-C2B3-62FFDE45931D}"/>
          </ac:spMkLst>
        </pc:spChg>
        <pc:spChg chg="mod">
          <ac:chgData name="Alisdair Cunningham" userId="67e8d9ba-4582-42f1-b26c-e866daa7f65b" providerId="ADAL" clId="{D8827A98-5141-4C71-94E2-88F0CA8C1F84}" dt="2024-04-24T19:54:42.878" v="673"/>
          <ac:spMkLst>
            <pc:docMk/>
            <pc:sldMk cId="2747045881" sldId="285"/>
            <ac:spMk id="12" creationId="{CD64E5D7-5B8E-1D9E-B60D-8B9E96F576C2}"/>
          </ac:spMkLst>
        </pc:spChg>
        <pc:picChg chg="del">
          <ac:chgData name="Alisdair Cunningham" userId="67e8d9ba-4582-42f1-b26c-e866daa7f65b" providerId="ADAL" clId="{D8827A98-5141-4C71-94E2-88F0CA8C1F84}" dt="2024-04-24T19:50:03.351" v="628" actId="478"/>
          <ac:picMkLst>
            <pc:docMk/>
            <pc:sldMk cId="2747045881" sldId="285"/>
            <ac:picMk id="6" creationId="{1985D237-CA17-C694-6AC2-29BC529F3FDE}"/>
          </ac:picMkLst>
        </pc:picChg>
        <pc:picChg chg="del">
          <ac:chgData name="Alisdair Cunningham" userId="67e8d9ba-4582-42f1-b26c-e866daa7f65b" providerId="ADAL" clId="{D8827A98-5141-4C71-94E2-88F0CA8C1F84}" dt="2024-04-24T19:50:05.255" v="629" actId="478"/>
          <ac:picMkLst>
            <pc:docMk/>
            <pc:sldMk cId="2747045881" sldId="285"/>
            <ac:picMk id="9" creationId="{50BE0CB0-13A7-B005-AD3B-FDF2DC678210}"/>
          </ac:picMkLst>
        </pc:picChg>
      </pc:sldChg>
      <pc:sldChg chg="modSp del">
        <pc:chgData name="Alisdair Cunningham" userId="67e8d9ba-4582-42f1-b26c-e866daa7f65b" providerId="ADAL" clId="{D8827A98-5141-4C71-94E2-88F0CA8C1F84}" dt="2024-04-24T19:35:38.025" v="327" actId="47"/>
        <pc:sldMkLst>
          <pc:docMk/>
          <pc:sldMk cId="2791246401" sldId="285"/>
        </pc:sldMkLst>
        <pc:spChg chg="mod">
          <ac:chgData name="Alisdair Cunningham" userId="67e8d9ba-4582-42f1-b26c-e866daa7f65b" providerId="ADAL" clId="{D8827A98-5141-4C71-94E2-88F0CA8C1F84}" dt="2024-04-24T09:14:31.813" v="20"/>
          <ac:spMkLst>
            <pc:docMk/>
            <pc:sldMk cId="2791246401" sldId="285"/>
            <ac:spMk id="2" creationId="{752E0601-DD22-998D-06AE-0CBA00C967CA}"/>
          </ac:spMkLst>
        </pc:spChg>
        <pc:spChg chg="mod">
          <ac:chgData name="Alisdair Cunningham" userId="67e8d9ba-4582-42f1-b26c-e866daa7f65b" providerId="ADAL" clId="{D8827A98-5141-4C71-94E2-88F0CA8C1F84}" dt="2024-04-24T09:12:52.713" v="0"/>
          <ac:spMkLst>
            <pc:docMk/>
            <pc:sldMk cId="2791246401" sldId="285"/>
            <ac:spMk id="4" creationId="{F3F43CE5-EA3D-1DDC-C0DE-7CFCA6ED4E52}"/>
          </ac:spMkLst>
        </pc:spChg>
        <pc:spChg chg="mod">
          <ac:chgData name="Alisdair Cunningham" userId="67e8d9ba-4582-42f1-b26c-e866daa7f65b" providerId="ADAL" clId="{D8827A98-5141-4C71-94E2-88F0CA8C1F84}" dt="2024-04-24T09:13:26.280" v="2"/>
          <ac:spMkLst>
            <pc:docMk/>
            <pc:sldMk cId="2791246401" sldId="285"/>
            <ac:spMk id="7" creationId="{B0AC87A5-30EF-28C0-4772-2B49AC64DAB8}"/>
          </ac:spMkLst>
        </pc:spChg>
        <pc:spChg chg="mod">
          <ac:chgData name="Alisdair Cunningham" userId="67e8d9ba-4582-42f1-b26c-e866daa7f65b" providerId="ADAL" clId="{D8827A98-5141-4C71-94E2-88F0CA8C1F84}" dt="2024-04-24T09:13:26.280" v="2"/>
          <ac:spMkLst>
            <pc:docMk/>
            <pc:sldMk cId="2791246401" sldId="285"/>
            <ac:spMk id="8" creationId="{C39BE701-A67E-5BFD-B044-ECF13A621788}"/>
          </ac:spMkLst>
        </pc:spChg>
      </pc:sldChg>
      <pc:sldChg chg="modSp del">
        <pc:chgData name="Alisdair Cunningham" userId="67e8d9ba-4582-42f1-b26c-e866daa7f65b" providerId="ADAL" clId="{D8827A98-5141-4C71-94E2-88F0CA8C1F84}" dt="2024-04-24T19:35:38.025" v="327" actId="47"/>
        <pc:sldMkLst>
          <pc:docMk/>
          <pc:sldMk cId="3364720061" sldId="286"/>
        </pc:sldMkLst>
        <pc:spChg chg="mod">
          <ac:chgData name="Alisdair Cunningham" userId="67e8d9ba-4582-42f1-b26c-e866daa7f65b" providerId="ADAL" clId="{D8827A98-5141-4C71-94E2-88F0CA8C1F84}" dt="2024-04-24T09:14:31.813" v="20"/>
          <ac:spMkLst>
            <pc:docMk/>
            <pc:sldMk cId="3364720061" sldId="286"/>
            <ac:spMk id="2" creationId="{752E0601-DD22-998D-06AE-0CBA00C967CA}"/>
          </ac:spMkLst>
        </pc:spChg>
        <pc:spChg chg="mod">
          <ac:chgData name="Alisdair Cunningham" userId="67e8d9ba-4582-42f1-b26c-e866daa7f65b" providerId="ADAL" clId="{D8827A98-5141-4C71-94E2-88F0CA8C1F84}" dt="2024-04-24T09:12:52.713" v="0"/>
          <ac:spMkLst>
            <pc:docMk/>
            <pc:sldMk cId="3364720061" sldId="286"/>
            <ac:spMk id="4" creationId="{F3F43CE5-EA3D-1DDC-C0DE-7CFCA6ED4E52}"/>
          </ac:spMkLst>
        </pc:spChg>
        <pc:spChg chg="mod">
          <ac:chgData name="Alisdair Cunningham" userId="67e8d9ba-4582-42f1-b26c-e866daa7f65b" providerId="ADAL" clId="{D8827A98-5141-4C71-94E2-88F0CA8C1F84}" dt="2024-04-24T09:13:26.280" v="2"/>
          <ac:spMkLst>
            <pc:docMk/>
            <pc:sldMk cId="3364720061" sldId="286"/>
            <ac:spMk id="7" creationId="{B0AC87A5-30EF-28C0-4772-2B49AC64DAB8}"/>
          </ac:spMkLst>
        </pc:spChg>
        <pc:spChg chg="mod">
          <ac:chgData name="Alisdair Cunningham" userId="67e8d9ba-4582-42f1-b26c-e866daa7f65b" providerId="ADAL" clId="{D8827A98-5141-4C71-94E2-88F0CA8C1F84}" dt="2024-04-24T09:13:26.280" v="2"/>
          <ac:spMkLst>
            <pc:docMk/>
            <pc:sldMk cId="3364720061" sldId="286"/>
            <ac:spMk id="8" creationId="{C39BE701-A67E-5BFD-B044-ECF13A621788}"/>
          </ac:spMkLst>
        </pc:spChg>
      </pc:sldChg>
      <pc:sldChg chg="addSp modSp add mod">
        <pc:chgData name="Alisdair Cunningham" userId="67e8d9ba-4582-42f1-b26c-e866daa7f65b" providerId="ADAL" clId="{D8827A98-5141-4C71-94E2-88F0CA8C1F84}" dt="2024-04-24T21:46:59.125" v="3604"/>
        <pc:sldMkLst>
          <pc:docMk/>
          <pc:sldMk cId="3938291304" sldId="286"/>
        </pc:sldMkLst>
        <pc:spChg chg="mod">
          <ac:chgData name="Alisdair Cunningham" userId="67e8d9ba-4582-42f1-b26c-e866daa7f65b" providerId="ADAL" clId="{D8827A98-5141-4C71-94E2-88F0CA8C1F84}" dt="2024-04-24T20:14:51.192" v="901" actId="1076"/>
          <ac:spMkLst>
            <pc:docMk/>
            <pc:sldMk cId="3938291304" sldId="286"/>
            <ac:spMk id="4" creationId="{3374174E-A2D4-3F9C-E3EE-32FD2B682707}"/>
          </ac:spMkLst>
        </pc:spChg>
        <pc:spChg chg="mod">
          <ac:chgData name="Alisdair Cunningham" userId="67e8d9ba-4582-42f1-b26c-e866daa7f65b" providerId="ADAL" clId="{D8827A98-5141-4C71-94E2-88F0CA8C1F84}" dt="2024-04-24T21:46:59.125" v="3604"/>
          <ac:spMkLst>
            <pc:docMk/>
            <pc:sldMk cId="3938291304" sldId="286"/>
            <ac:spMk id="5" creationId="{D2D54484-8CEE-D063-40B3-6FDB609D0D75}"/>
          </ac:spMkLst>
        </pc:spChg>
        <pc:spChg chg="add mod">
          <ac:chgData name="Alisdair Cunningham" userId="67e8d9ba-4582-42f1-b26c-e866daa7f65b" providerId="ADAL" clId="{D8827A98-5141-4C71-94E2-88F0CA8C1F84}" dt="2024-04-24T20:12:47.621" v="873" actId="1076"/>
          <ac:spMkLst>
            <pc:docMk/>
            <pc:sldMk cId="3938291304" sldId="286"/>
            <ac:spMk id="6" creationId="{5C258503-1562-9B6A-576E-0DEAE64B63C6}"/>
          </ac:spMkLst>
        </pc:spChg>
        <pc:spChg chg="mod">
          <ac:chgData name="Alisdair Cunningham" userId="67e8d9ba-4582-42f1-b26c-e866daa7f65b" providerId="ADAL" clId="{D8827A98-5141-4C71-94E2-88F0CA8C1F84}" dt="2024-04-24T20:14:36.932" v="897" actId="14100"/>
          <ac:spMkLst>
            <pc:docMk/>
            <pc:sldMk cId="3938291304" sldId="286"/>
            <ac:spMk id="10" creationId="{A96D38ED-E0B4-24B4-47C3-7560B6505EB9}"/>
          </ac:spMkLst>
        </pc:spChg>
        <pc:picChg chg="add mod">
          <ac:chgData name="Alisdair Cunningham" userId="67e8d9ba-4582-42f1-b26c-e866daa7f65b" providerId="ADAL" clId="{D8827A98-5141-4C71-94E2-88F0CA8C1F84}" dt="2024-04-24T20:14:56.476" v="903" actId="1076"/>
          <ac:picMkLst>
            <pc:docMk/>
            <pc:sldMk cId="3938291304" sldId="286"/>
            <ac:picMk id="3" creationId="{33DEB3CB-7A19-5761-3494-7D64AA05255A}"/>
          </ac:picMkLst>
        </pc:picChg>
        <pc:picChg chg="mod">
          <ac:chgData name="Alisdair Cunningham" userId="67e8d9ba-4582-42f1-b26c-e866daa7f65b" providerId="ADAL" clId="{D8827A98-5141-4C71-94E2-88F0CA8C1F84}" dt="2024-04-24T20:13:32.344" v="878" actId="14100"/>
          <ac:picMkLst>
            <pc:docMk/>
            <pc:sldMk cId="3938291304" sldId="286"/>
            <ac:picMk id="7" creationId="{947E0233-65E6-4303-3F7E-D63BF295B05A}"/>
          </ac:picMkLst>
        </pc:picChg>
        <pc:picChg chg="add mod">
          <ac:chgData name="Alisdair Cunningham" userId="67e8d9ba-4582-42f1-b26c-e866daa7f65b" providerId="ADAL" clId="{D8827A98-5141-4C71-94E2-88F0CA8C1F84}" dt="2024-04-24T20:14:58.630" v="904" actId="14100"/>
          <ac:picMkLst>
            <pc:docMk/>
            <pc:sldMk cId="3938291304" sldId="286"/>
            <ac:picMk id="9" creationId="{8D6CD3F7-BF15-59C2-641A-2E78C6DEFC1E}"/>
          </ac:picMkLst>
        </pc:picChg>
      </pc:sldChg>
      <pc:sldChg chg="modSp del">
        <pc:chgData name="Alisdair Cunningham" userId="67e8d9ba-4582-42f1-b26c-e866daa7f65b" providerId="ADAL" clId="{D8827A98-5141-4C71-94E2-88F0CA8C1F84}" dt="2024-04-24T09:16:12.195" v="24" actId="47"/>
        <pc:sldMkLst>
          <pc:docMk/>
          <pc:sldMk cId="3685698688" sldId="287"/>
        </pc:sldMkLst>
        <pc:spChg chg="mod">
          <ac:chgData name="Alisdair Cunningham" userId="67e8d9ba-4582-42f1-b26c-e866daa7f65b" providerId="ADAL" clId="{D8827A98-5141-4C71-94E2-88F0CA8C1F84}" dt="2024-04-24T09:14:31.813" v="20"/>
          <ac:spMkLst>
            <pc:docMk/>
            <pc:sldMk cId="3685698688" sldId="287"/>
            <ac:spMk id="2" creationId="{752E0601-DD22-998D-06AE-0CBA00C967CA}"/>
          </ac:spMkLst>
        </pc:spChg>
        <pc:spChg chg="mod">
          <ac:chgData name="Alisdair Cunningham" userId="67e8d9ba-4582-42f1-b26c-e866daa7f65b" providerId="ADAL" clId="{D8827A98-5141-4C71-94E2-88F0CA8C1F84}" dt="2024-04-24T09:12:52.713" v="0"/>
          <ac:spMkLst>
            <pc:docMk/>
            <pc:sldMk cId="3685698688" sldId="287"/>
            <ac:spMk id="4" creationId="{F3F43CE5-EA3D-1DDC-C0DE-7CFCA6ED4E52}"/>
          </ac:spMkLst>
        </pc:spChg>
        <pc:spChg chg="mod">
          <ac:chgData name="Alisdair Cunningham" userId="67e8d9ba-4582-42f1-b26c-e866daa7f65b" providerId="ADAL" clId="{D8827A98-5141-4C71-94E2-88F0CA8C1F84}" dt="2024-04-24T09:13:26.280" v="2"/>
          <ac:spMkLst>
            <pc:docMk/>
            <pc:sldMk cId="3685698688" sldId="287"/>
            <ac:spMk id="9" creationId="{BF763ADE-3526-EAAB-6982-E04322AC9F74}"/>
          </ac:spMkLst>
        </pc:spChg>
      </pc:sldChg>
      <pc:sldChg chg="addSp delSp modSp add mod delAnim modAnim">
        <pc:chgData name="Alisdair Cunningham" userId="67e8d9ba-4582-42f1-b26c-e866daa7f65b" providerId="ADAL" clId="{D8827A98-5141-4C71-94E2-88F0CA8C1F84}" dt="2024-04-24T21:46:59.125" v="3604"/>
        <pc:sldMkLst>
          <pc:docMk/>
          <pc:sldMk cId="4248903171" sldId="287"/>
        </pc:sldMkLst>
        <pc:spChg chg="del">
          <ac:chgData name="Alisdair Cunningham" userId="67e8d9ba-4582-42f1-b26c-e866daa7f65b" providerId="ADAL" clId="{D8827A98-5141-4C71-94E2-88F0CA8C1F84}" dt="2024-04-24T20:16:55.973" v="908" actId="478"/>
          <ac:spMkLst>
            <pc:docMk/>
            <pc:sldMk cId="4248903171" sldId="287"/>
            <ac:spMk id="4" creationId="{3374174E-A2D4-3F9C-E3EE-32FD2B682707}"/>
          </ac:spMkLst>
        </pc:spChg>
        <pc:spChg chg="mod">
          <ac:chgData name="Alisdair Cunningham" userId="67e8d9ba-4582-42f1-b26c-e866daa7f65b" providerId="ADAL" clId="{D8827A98-5141-4C71-94E2-88F0CA8C1F84}" dt="2024-04-24T21:46:59.125" v="3604"/>
          <ac:spMkLst>
            <pc:docMk/>
            <pc:sldMk cId="4248903171" sldId="287"/>
            <ac:spMk id="5" creationId="{D2D54484-8CEE-D063-40B3-6FDB609D0D75}"/>
          </ac:spMkLst>
        </pc:spChg>
        <pc:spChg chg="del">
          <ac:chgData name="Alisdair Cunningham" userId="67e8d9ba-4582-42f1-b26c-e866daa7f65b" providerId="ADAL" clId="{D8827A98-5141-4C71-94E2-88F0CA8C1F84}" dt="2024-04-24T20:16:58.982" v="909" actId="478"/>
          <ac:spMkLst>
            <pc:docMk/>
            <pc:sldMk cId="4248903171" sldId="287"/>
            <ac:spMk id="6" creationId="{5C258503-1562-9B6A-576E-0DEAE64B63C6}"/>
          </ac:spMkLst>
        </pc:spChg>
        <pc:spChg chg="del">
          <ac:chgData name="Alisdair Cunningham" userId="67e8d9ba-4582-42f1-b26c-e866daa7f65b" providerId="ADAL" clId="{D8827A98-5141-4C71-94E2-88F0CA8C1F84}" dt="2024-04-24T20:17:06.204" v="910" actId="478"/>
          <ac:spMkLst>
            <pc:docMk/>
            <pc:sldMk cId="4248903171" sldId="287"/>
            <ac:spMk id="10" creationId="{A96D38ED-E0B4-24B4-47C3-7560B6505EB9}"/>
          </ac:spMkLst>
        </pc:spChg>
        <pc:spChg chg="add mod">
          <ac:chgData name="Alisdair Cunningham" userId="67e8d9ba-4582-42f1-b26c-e866daa7f65b" providerId="ADAL" clId="{D8827A98-5141-4C71-94E2-88F0CA8C1F84}" dt="2024-04-24T20:26:44.920" v="1302" actId="20577"/>
          <ac:spMkLst>
            <pc:docMk/>
            <pc:sldMk cId="4248903171" sldId="287"/>
            <ac:spMk id="11" creationId="{4E1C23E4-AA88-510F-B7D0-ECB05F60E128}"/>
          </ac:spMkLst>
        </pc:spChg>
        <pc:spChg chg="add del mod">
          <ac:chgData name="Alisdair Cunningham" userId="67e8d9ba-4582-42f1-b26c-e866daa7f65b" providerId="ADAL" clId="{D8827A98-5141-4C71-94E2-88F0CA8C1F84}" dt="2024-04-24T20:22:45.986" v="1099" actId="478"/>
          <ac:spMkLst>
            <pc:docMk/>
            <pc:sldMk cId="4248903171" sldId="287"/>
            <ac:spMk id="12" creationId="{038AC1E7-B068-9338-BC05-5BE1B03FAD5A}"/>
          </ac:spMkLst>
        </pc:spChg>
        <pc:spChg chg="add del mod">
          <ac:chgData name="Alisdair Cunningham" userId="67e8d9ba-4582-42f1-b26c-e866daa7f65b" providerId="ADAL" clId="{D8827A98-5141-4C71-94E2-88F0CA8C1F84}" dt="2024-04-24T20:22:57.255" v="1103" actId="478"/>
          <ac:spMkLst>
            <pc:docMk/>
            <pc:sldMk cId="4248903171" sldId="287"/>
            <ac:spMk id="17" creationId="{664EB3E1-BA04-7EF2-501E-C23B3129D739}"/>
          </ac:spMkLst>
        </pc:spChg>
        <pc:spChg chg="add del mod">
          <ac:chgData name="Alisdair Cunningham" userId="67e8d9ba-4582-42f1-b26c-e866daa7f65b" providerId="ADAL" clId="{D8827A98-5141-4C71-94E2-88F0CA8C1F84}" dt="2024-04-24T20:22:55.250" v="1102" actId="478"/>
          <ac:spMkLst>
            <pc:docMk/>
            <pc:sldMk cId="4248903171" sldId="287"/>
            <ac:spMk id="18" creationId="{8AA2C6EE-D6FF-8112-7232-D77CE7E9A321}"/>
          </ac:spMkLst>
        </pc:spChg>
        <pc:spChg chg="add del mod">
          <ac:chgData name="Alisdair Cunningham" userId="67e8d9ba-4582-42f1-b26c-e866daa7f65b" providerId="ADAL" clId="{D8827A98-5141-4C71-94E2-88F0CA8C1F84}" dt="2024-04-24T20:22:49.753" v="1101" actId="478"/>
          <ac:spMkLst>
            <pc:docMk/>
            <pc:sldMk cId="4248903171" sldId="287"/>
            <ac:spMk id="19" creationId="{FE017B25-90A8-1866-7073-CE4C3A0F5814}"/>
          </ac:spMkLst>
        </pc:spChg>
        <pc:spChg chg="add del mod">
          <ac:chgData name="Alisdair Cunningham" userId="67e8d9ba-4582-42f1-b26c-e866daa7f65b" providerId="ADAL" clId="{D8827A98-5141-4C71-94E2-88F0CA8C1F84}" dt="2024-04-24T20:22:48.334" v="1100" actId="478"/>
          <ac:spMkLst>
            <pc:docMk/>
            <pc:sldMk cId="4248903171" sldId="287"/>
            <ac:spMk id="20" creationId="{36CCD7D1-84B7-C035-8A21-730D5498983A}"/>
          </ac:spMkLst>
        </pc:spChg>
        <pc:spChg chg="add del mod">
          <ac:chgData name="Alisdair Cunningham" userId="67e8d9ba-4582-42f1-b26c-e866daa7f65b" providerId="ADAL" clId="{D8827A98-5141-4C71-94E2-88F0CA8C1F84}" dt="2024-04-24T20:22:43.725" v="1098" actId="478"/>
          <ac:spMkLst>
            <pc:docMk/>
            <pc:sldMk cId="4248903171" sldId="287"/>
            <ac:spMk id="21" creationId="{7D5908AF-CFD7-A354-2A37-47139EC4F4F2}"/>
          </ac:spMkLst>
        </pc:spChg>
        <pc:picChg chg="del">
          <ac:chgData name="Alisdair Cunningham" userId="67e8d9ba-4582-42f1-b26c-e866daa7f65b" providerId="ADAL" clId="{D8827A98-5141-4C71-94E2-88F0CA8C1F84}" dt="2024-04-24T20:16:58.982" v="909" actId="478"/>
          <ac:picMkLst>
            <pc:docMk/>
            <pc:sldMk cId="4248903171" sldId="287"/>
            <ac:picMk id="3" creationId="{33DEB3CB-7A19-5761-3494-7D64AA05255A}"/>
          </ac:picMkLst>
        </pc:picChg>
        <pc:picChg chg="del">
          <ac:chgData name="Alisdair Cunningham" userId="67e8d9ba-4582-42f1-b26c-e866daa7f65b" providerId="ADAL" clId="{D8827A98-5141-4C71-94E2-88F0CA8C1F84}" dt="2024-04-24T20:15:48.308" v="906" actId="478"/>
          <ac:picMkLst>
            <pc:docMk/>
            <pc:sldMk cId="4248903171" sldId="287"/>
            <ac:picMk id="7" creationId="{947E0233-65E6-4303-3F7E-D63BF295B05A}"/>
          </ac:picMkLst>
        </pc:picChg>
        <pc:picChg chg="del">
          <ac:chgData name="Alisdair Cunningham" userId="67e8d9ba-4582-42f1-b26c-e866daa7f65b" providerId="ADAL" clId="{D8827A98-5141-4C71-94E2-88F0CA8C1F84}" dt="2024-04-24T20:15:52.018" v="907" actId="478"/>
          <ac:picMkLst>
            <pc:docMk/>
            <pc:sldMk cId="4248903171" sldId="287"/>
            <ac:picMk id="9" creationId="{8D6CD3F7-BF15-59C2-641A-2E78C6DEFC1E}"/>
          </ac:picMkLst>
        </pc:picChg>
        <pc:picChg chg="add mod">
          <ac:chgData name="Alisdair Cunningham" userId="67e8d9ba-4582-42f1-b26c-e866daa7f65b" providerId="ADAL" clId="{D8827A98-5141-4C71-94E2-88F0CA8C1F84}" dt="2024-04-24T20:28:01.706" v="1311" actId="1076"/>
          <ac:picMkLst>
            <pc:docMk/>
            <pc:sldMk cId="4248903171" sldId="287"/>
            <ac:picMk id="13" creationId="{23C26D65-C3D3-909E-E9F8-E8ED235ACE34}"/>
          </ac:picMkLst>
        </pc:picChg>
        <pc:picChg chg="add mod">
          <ac:chgData name="Alisdair Cunningham" userId="67e8d9ba-4582-42f1-b26c-e866daa7f65b" providerId="ADAL" clId="{D8827A98-5141-4C71-94E2-88F0CA8C1F84}" dt="2024-04-24T20:28:00.220" v="1310" actId="1076"/>
          <ac:picMkLst>
            <pc:docMk/>
            <pc:sldMk cId="4248903171" sldId="287"/>
            <ac:picMk id="14" creationId="{43CEDAF8-21C3-1417-4C0F-BA64CEA7D842}"/>
          </ac:picMkLst>
        </pc:picChg>
        <pc:picChg chg="add mod">
          <ac:chgData name="Alisdair Cunningham" userId="67e8d9ba-4582-42f1-b26c-e866daa7f65b" providerId="ADAL" clId="{D8827A98-5141-4C71-94E2-88F0CA8C1F84}" dt="2024-04-24T21:07:19.528" v="2657" actId="1076"/>
          <ac:picMkLst>
            <pc:docMk/>
            <pc:sldMk cId="4248903171" sldId="287"/>
            <ac:picMk id="16" creationId="{F04CC71F-1ECB-8F42-03D7-2136DAFDC834}"/>
          </ac:picMkLst>
        </pc:picChg>
        <pc:picChg chg="add mod">
          <ac:chgData name="Alisdair Cunningham" userId="67e8d9ba-4582-42f1-b26c-e866daa7f65b" providerId="ADAL" clId="{D8827A98-5141-4C71-94E2-88F0CA8C1F84}" dt="2024-04-24T21:07:22.616" v="2658" actId="1076"/>
          <ac:picMkLst>
            <pc:docMk/>
            <pc:sldMk cId="4248903171" sldId="287"/>
            <ac:picMk id="22" creationId="{0CD099E1-CCD7-0453-5C33-199347EDE946}"/>
          </ac:picMkLst>
        </pc:picChg>
        <pc:picChg chg="add mod">
          <ac:chgData name="Alisdair Cunningham" userId="67e8d9ba-4582-42f1-b26c-e866daa7f65b" providerId="ADAL" clId="{D8827A98-5141-4C71-94E2-88F0CA8C1F84}" dt="2024-04-24T20:26:11.254" v="1245" actId="14100"/>
          <ac:picMkLst>
            <pc:docMk/>
            <pc:sldMk cId="4248903171" sldId="287"/>
            <ac:picMk id="23" creationId="{60220DAD-F6C6-E546-D571-460A8CAD65A7}"/>
          </ac:picMkLst>
        </pc:picChg>
        <pc:picChg chg="add mod">
          <ac:chgData name="Alisdair Cunningham" userId="67e8d9ba-4582-42f1-b26c-e866daa7f65b" providerId="ADAL" clId="{D8827A98-5141-4C71-94E2-88F0CA8C1F84}" dt="2024-04-24T20:26:53.172" v="1306" actId="1076"/>
          <ac:picMkLst>
            <pc:docMk/>
            <pc:sldMk cId="4248903171" sldId="287"/>
            <ac:picMk id="24" creationId="{5FCB27C9-14F4-BCAA-68F2-EDE06DF01524}"/>
          </ac:picMkLst>
        </pc:picChg>
      </pc:sldChg>
      <pc:sldChg chg="addSp delSp modSp add mod">
        <pc:chgData name="Alisdair Cunningham" userId="67e8d9ba-4582-42f1-b26c-e866daa7f65b" providerId="ADAL" clId="{D8827A98-5141-4C71-94E2-88F0CA8C1F84}" dt="2024-04-24T21:46:59.125" v="3604"/>
        <pc:sldMkLst>
          <pc:docMk/>
          <pc:sldMk cId="2724760417" sldId="288"/>
        </pc:sldMkLst>
        <pc:spChg chg="mod">
          <ac:chgData name="Alisdair Cunningham" userId="67e8d9ba-4582-42f1-b26c-e866daa7f65b" providerId="ADAL" clId="{D8827A98-5141-4C71-94E2-88F0CA8C1F84}" dt="2024-04-24T21:46:59.125" v="3604"/>
          <ac:spMkLst>
            <pc:docMk/>
            <pc:sldMk cId="2724760417" sldId="288"/>
            <ac:spMk id="5" creationId="{D2D54484-8CEE-D063-40B3-6FDB609D0D75}"/>
          </ac:spMkLst>
        </pc:spChg>
        <pc:spChg chg="add mod">
          <ac:chgData name="Alisdair Cunningham" userId="67e8d9ba-4582-42f1-b26c-e866daa7f65b" providerId="ADAL" clId="{D8827A98-5141-4C71-94E2-88F0CA8C1F84}" dt="2024-04-24T20:34:34.817" v="1559" actId="20577"/>
          <ac:spMkLst>
            <pc:docMk/>
            <pc:sldMk cId="2724760417" sldId="288"/>
            <ac:spMk id="6" creationId="{69B23C8C-96D5-78AC-A1B8-382C903A2A19}"/>
          </ac:spMkLst>
        </pc:spChg>
        <pc:spChg chg="mod">
          <ac:chgData name="Alisdair Cunningham" userId="67e8d9ba-4582-42f1-b26c-e866daa7f65b" providerId="ADAL" clId="{D8827A98-5141-4C71-94E2-88F0CA8C1F84}" dt="2024-04-24T20:33:25.574" v="1545" actId="113"/>
          <ac:spMkLst>
            <pc:docMk/>
            <pc:sldMk cId="2724760417" sldId="288"/>
            <ac:spMk id="11" creationId="{4E1C23E4-AA88-510F-B7D0-ECB05F60E128}"/>
          </ac:spMkLst>
        </pc:spChg>
        <pc:picChg chg="add mod">
          <ac:chgData name="Alisdair Cunningham" userId="67e8d9ba-4582-42f1-b26c-e866daa7f65b" providerId="ADAL" clId="{D8827A98-5141-4C71-94E2-88F0CA8C1F84}" dt="2024-04-24T20:30:16.829" v="1412" actId="1076"/>
          <ac:picMkLst>
            <pc:docMk/>
            <pc:sldMk cId="2724760417" sldId="288"/>
            <ac:picMk id="3" creationId="{9B86045A-40F8-E640-C53C-30CE69079F9B}"/>
          </ac:picMkLst>
        </pc:picChg>
        <pc:picChg chg="del">
          <ac:chgData name="Alisdair Cunningham" userId="67e8d9ba-4582-42f1-b26c-e866daa7f65b" providerId="ADAL" clId="{D8827A98-5141-4C71-94E2-88F0CA8C1F84}" dt="2024-04-24T20:27:56.240" v="1309" actId="478"/>
          <ac:picMkLst>
            <pc:docMk/>
            <pc:sldMk cId="2724760417" sldId="288"/>
            <ac:picMk id="13" creationId="{23C26D65-C3D3-909E-E9F8-E8ED235ACE34}"/>
          </ac:picMkLst>
        </pc:picChg>
        <pc:picChg chg="del">
          <ac:chgData name="Alisdair Cunningham" userId="67e8d9ba-4582-42f1-b26c-e866daa7f65b" providerId="ADAL" clId="{D8827A98-5141-4C71-94E2-88F0CA8C1F84}" dt="2024-04-24T20:27:56.240" v="1309" actId="478"/>
          <ac:picMkLst>
            <pc:docMk/>
            <pc:sldMk cId="2724760417" sldId="288"/>
            <ac:picMk id="14" creationId="{43CEDAF8-21C3-1417-4C0F-BA64CEA7D842}"/>
          </ac:picMkLst>
        </pc:picChg>
        <pc:picChg chg="del">
          <ac:chgData name="Alisdair Cunningham" userId="67e8d9ba-4582-42f1-b26c-e866daa7f65b" providerId="ADAL" clId="{D8827A98-5141-4C71-94E2-88F0CA8C1F84}" dt="2024-04-24T20:27:52.838" v="1308" actId="478"/>
          <ac:picMkLst>
            <pc:docMk/>
            <pc:sldMk cId="2724760417" sldId="288"/>
            <ac:picMk id="16" creationId="{F04CC71F-1ECB-8F42-03D7-2136DAFDC834}"/>
          </ac:picMkLst>
        </pc:picChg>
        <pc:picChg chg="del">
          <ac:chgData name="Alisdair Cunningham" userId="67e8d9ba-4582-42f1-b26c-e866daa7f65b" providerId="ADAL" clId="{D8827A98-5141-4C71-94E2-88F0CA8C1F84}" dt="2024-04-24T20:27:52.838" v="1308" actId="478"/>
          <ac:picMkLst>
            <pc:docMk/>
            <pc:sldMk cId="2724760417" sldId="288"/>
            <ac:picMk id="22" creationId="{0CD099E1-CCD7-0453-5C33-199347EDE946}"/>
          </ac:picMkLst>
        </pc:picChg>
        <pc:picChg chg="del">
          <ac:chgData name="Alisdair Cunningham" userId="67e8d9ba-4582-42f1-b26c-e866daa7f65b" providerId="ADAL" clId="{D8827A98-5141-4C71-94E2-88F0CA8C1F84}" dt="2024-04-24T20:27:52.838" v="1308" actId="478"/>
          <ac:picMkLst>
            <pc:docMk/>
            <pc:sldMk cId="2724760417" sldId="288"/>
            <ac:picMk id="23" creationId="{60220DAD-F6C6-E546-D571-460A8CAD65A7}"/>
          </ac:picMkLst>
        </pc:picChg>
        <pc:picChg chg="del">
          <ac:chgData name="Alisdair Cunningham" userId="67e8d9ba-4582-42f1-b26c-e866daa7f65b" providerId="ADAL" clId="{D8827A98-5141-4C71-94E2-88F0CA8C1F84}" dt="2024-04-24T20:27:56.240" v="1309" actId="478"/>
          <ac:picMkLst>
            <pc:docMk/>
            <pc:sldMk cId="2724760417" sldId="288"/>
            <ac:picMk id="24" creationId="{5FCB27C9-14F4-BCAA-68F2-EDE06DF01524}"/>
          </ac:picMkLst>
        </pc:picChg>
      </pc:sldChg>
      <pc:sldChg chg="modSp del">
        <pc:chgData name="Alisdair Cunningham" userId="67e8d9ba-4582-42f1-b26c-e866daa7f65b" providerId="ADAL" clId="{D8827A98-5141-4C71-94E2-88F0CA8C1F84}" dt="2024-04-24T19:37:26.234" v="349" actId="47"/>
        <pc:sldMkLst>
          <pc:docMk/>
          <pc:sldMk cId="4064589673" sldId="288"/>
        </pc:sldMkLst>
        <pc:spChg chg="mod">
          <ac:chgData name="Alisdair Cunningham" userId="67e8d9ba-4582-42f1-b26c-e866daa7f65b" providerId="ADAL" clId="{D8827A98-5141-4C71-94E2-88F0CA8C1F84}" dt="2024-04-24T09:14:31.813" v="20"/>
          <ac:spMkLst>
            <pc:docMk/>
            <pc:sldMk cId="4064589673" sldId="288"/>
            <ac:spMk id="2" creationId="{752E0601-DD22-998D-06AE-0CBA00C967CA}"/>
          </ac:spMkLst>
        </pc:spChg>
        <pc:spChg chg="mod">
          <ac:chgData name="Alisdair Cunningham" userId="67e8d9ba-4582-42f1-b26c-e866daa7f65b" providerId="ADAL" clId="{D8827A98-5141-4C71-94E2-88F0CA8C1F84}" dt="2024-04-24T09:12:52.713" v="0"/>
          <ac:spMkLst>
            <pc:docMk/>
            <pc:sldMk cId="4064589673" sldId="288"/>
            <ac:spMk id="4" creationId="{F3F43CE5-EA3D-1DDC-C0DE-7CFCA6ED4E52}"/>
          </ac:spMkLst>
        </pc:spChg>
      </pc:sldChg>
      <pc:sldChg chg="addSp delSp modSp add mod">
        <pc:chgData name="Alisdair Cunningham" userId="67e8d9ba-4582-42f1-b26c-e866daa7f65b" providerId="ADAL" clId="{D8827A98-5141-4C71-94E2-88F0CA8C1F84}" dt="2024-04-24T21:46:59.125" v="3604"/>
        <pc:sldMkLst>
          <pc:docMk/>
          <pc:sldMk cId="925078998" sldId="289"/>
        </pc:sldMkLst>
        <pc:spChg chg="mod">
          <ac:chgData name="Alisdair Cunningham" userId="67e8d9ba-4582-42f1-b26c-e866daa7f65b" providerId="ADAL" clId="{D8827A98-5141-4C71-94E2-88F0CA8C1F84}" dt="2024-04-24T21:46:59.125" v="3604"/>
          <ac:spMkLst>
            <pc:docMk/>
            <pc:sldMk cId="925078998" sldId="289"/>
            <ac:spMk id="5" creationId="{D2D54484-8CEE-D063-40B3-6FDB609D0D75}"/>
          </ac:spMkLst>
        </pc:spChg>
        <pc:spChg chg="del">
          <ac:chgData name="Alisdair Cunningham" userId="67e8d9ba-4582-42f1-b26c-e866daa7f65b" providerId="ADAL" clId="{D8827A98-5141-4C71-94E2-88F0CA8C1F84}" dt="2024-04-24T20:37:20.889" v="1615" actId="478"/>
          <ac:spMkLst>
            <pc:docMk/>
            <pc:sldMk cId="925078998" sldId="289"/>
            <ac:spMk id="6" creationId="{69B23C8C-96D5-78AC-A1B8-382C903A2A19}"/>
          </ac:spMkLst>
        </pc:spChg>
        <pc:spChg chg="add mod">
          <ac:chgData name="Alisdair Cunningham" userId="67e8d9ba-4582-42f1-b26c-e866daa7f65b" providerId="ADAL" clId="{D8827A98-5141-4C71-94E2-88F0CA8C1F84}" dt="2024-04-24T20:43:39.899" v="2008" actId="20577"/>
          <ac:spMkLst>
            <pc:docMk/>
            <pc:sldMk cId="925078998" sldId="289"/>
            <ac:spMk id="9" creationId="{598D2044-DFCC-9EC0-A8B8-C307C7108FC8}"/>
          </ac:spMkLst>
        </pc:spChg>
        <pc:spChg chg="mod">
          <ac:chgData name="Alisdair Cunningham" userId="67e8d9ba-4582-42f1-b26c-e866daa7f65b" providerId="ADAL" clId="{D8827A98-5141-4C71-94E2-88F0CA8C1F84}" dt="2024-04-24T20:38:30.045" v="1789" actId="20577"/>
          <ac:spMkLst>
            <pc:docMk/>
            <pc:sldMk cId="925078998" sldId="289"/>
            <ac:spMk id="11" creationId="{4E1C23E4-AA88-510F-B7D0-ECB05F60E128}"/>
          </ac:spMkLst>
        </pc:spChg>
        <pc:picChg chg="del">
          <ac:chgData name="Alisdair Cunningham" userId="67e8d9ba-4582-42f1-b26c-e866daa7f65b" providerId="ADAL" clId="{D8827A98-5141-4C71-94E2-88F0CA8C1F84}" dt="2024-04-24T20:36:17.002" v="1561" actId="478"/>
          <ac:picMkLst>
            <pc:docMk/>
            <pc:sldMk cId="925078998" sldId="289"/>
            <ac:picMk id="3" creationId="{9B86045A-40F8-E640-C53C-30CE69079F9B}"/>
          </ac:picMkLst>
        </pc:picChg>
        <pc:picChg chg="add mod">
          <ac:chgData name="Alisdair Cunningham" userId="67e8d9ba-4582-42f1-b26c-e866daa7f65b" providerId="ADAL" clId="{D8827A98-5141-4C71-94E2-88F0CA8C1F84}" dt="2024-04-24T20:36:20.747" v="1563" actId="1076"/>
          <ac:picMkLst>
            <pc:docMk/>
            <pc:sldMk cId="925078998" sldId="289"/>
            <ac:picMk id="4" creationId="{CDF97BEB-871A-259C-843D-0FA14DAFA2AA}"/>
          </ac:picMkLst>
        </pc:picChg>
        <pc:picChg chg="add mod">
          <ac:chgData name="Alisdair Cunningham" userId="67e8d9ba-4582-42f1-b26c-e866daa7f65b" providerId="ADAL" clId="{D8827A98-5141-4C71-94E2-88F0CA8C1F84}" dt="2024-04-24T20:39:32.252" v="1792" actId="14100"/>
          <ac:picMkLst>
            <pc:docMk/>
            <pc:sldMk cId="925078998" sldId="289"/>
            <ac:picMk id="7" creationId="{EDE57C7E-C7B6-D47C-B63A-CFA341964E74}"/>
          </ac:picMkLst>
        </pc:picChg>
      </pc:sldChg>
      <pc:sldChg chg="modSp del">
        <pc:chgData name="Alisdair Cunningham" userId="67e8d9ba-4582-42f1-b26c-e866daa7f65b" providerId="ADAL" clId="{D8827A98-5141-4C71-94E2-88F0CA8C1F84}" dt="2024-04-24T19:37:27.256" v="350" actId="47"/>
        <pc:sldMkLst>
          <pc:docMk/>
          <pc:sldMk cId="3820443748" sldId="289"/>
        </pc:sldMkLst>
        <pc:spChg chg="mod">
          <ac:chgData name="Alisdair Cunningham" userId="67e8d9ba-4582-42f1-b26c-e866daa7f65b" providerId="ADAL" clId="{D8827A98-5141-4C71-94E2-88F0CA8C1F84}" dt="2024-04-24T09:14:31.813" v="20"/>
          <ac:spMkLst>
            <pc:docMk/>
            <pc:sldMk cId="3820443748" sldId="289"/>
            <ac:spMk id="2" creationId="{752E0601-DD22-998D-06AE-0CBA00C967CA}"/>
          </ac:spMkLst>
        </pc:spChg>
        <pc:spChg chg="mod">
          <ac:chgData name="Alisdair Cunningham" userId="67e8d9ba-4582-42f1-b26c-e866daa7f65b" providerId="ADAL" clId="{D8827A98-5141-4C71-94E2-88F0CA8C1F84}" dt="2024-04-24T09:12:52.713" v="0"/>
          <ac:spMkLst>
            <pc:docMk/>
            <pc:sldMk cId="3820443748" sldId="289"/>
            <ac:spMk id="4" creationId="{F3F43CE5-EA3D-1DDC-C0DE-7CFCA6ED4E52}"/>
          </ac:spMkLst>
        </pc:spChg>
      </pc:sldChg>
      <pc:sldChg chg="addSp delSp modSp add mod">
        <pc:chgData name="Alisdair Cunningham" userId="67e8d9ba-4582-42f1-b26c-e866daa7f65b" providerId="ADAL" clId="{D8827A98-5141-4C71-94E2-88F0CA8C1F84}" dt="2024-04-24T21:46:59.125" v="3604"/>
        <pc:sldMkLst>
          <pc:docMk/>
          <pc:sldMk cId="3838455878" sldId="290"/>
        </pc:sldMkLst>
        <pc:spChg chg="mod">
          <ac:chgData name="Alisdair Cunningham" userId="67e8d9ba-4582-42f1-b26c-e866daa7f65b" providerId="ADAL" clId="{D8827A98-5141-4C71-94E2-88F0CA8C1F84}" dt="2024-04-24T21:46:59.125" v="3604"/>
          <ac:spMkLst>
            <pc:docMk/>
            <pc:sldMk cId="3838455878" sldId="290"/>
            <ac:spMk id="5" creationId="{D2D54484-8CEE-D063-40B3-6FDB609D0D75}"/>
          </ac:spMkLst>
        </pc:spChg>
        <pc:spChg chg="del">
          <ac:chgData name="Alisdair Cunningham" userId="67e8d9ba-4582-42f1-b26c-e866daa7f65b" providerId="ADAL" clId="{D8827A98-5141-4C71-94E2-88F0CA8C1F84}" dt="2024-04-24T21:02:01.244" v="2324" actId="478"/>
          <ac:spMkLst>
            <pc:docMk/>
            <pc:sldMk cId="3838455878" sldId="290"/>
            <ac:spMk id="9" creationId="{598D2044-DFCC-9EC0-A8B8-C307C7108FC8}"/>
          </ac:spMkLst>
        </pc:spChg>
        <pc:spChg chg="mod">
          <ac:chgData name="Alisdair Cunningham" userId="67e8d9ba-4582-42f1-b26c-e866daa7f65b" providerId="ADAL" clId="{D8827A98-5141-4C71-94E2-88F0CA8C1F84}" dt="2024-04-24T21:06:20.011" v="2656" actId="1076"/>
          <ac:spMkLst>
            <pc:docMk/>
            <pc:sldMk cId="3838455878" sldId="290"/>
            <ac:spMk id="11" creationId="{4E1C23E4-AA88-510F-B7D0-ECB05F60E128}"/>
          </ac:spMkLst>
        </pc:spChg>
        <pc:picChg chg="add mod">
          <ac:chgData name="Alisdair Cunningham" userId="67e8d9ba-4582-42f1-b26c-e866daa7f65b" providerId="ADAL" clId="{D8827A98-5141-4C71-94E2-88F0CA8C1F84}" dt="2024-04-24T21:05:37.063" v="2597"/>
          <ac:picMkLst>
            <pc:docMk/>
            <pc:sldMk cId="3838455878" sldId="290"/>
            <ac:picMk id="3" creationId="{F3E547F0-B05D-B3F8-6CDA-07074BEA8DF1}"/>
          </ac:picMkLst>
        </pc:picChg>
        <pc:picChg chg="del">
          <ac:chgData name="Alisdair Cunningham" userId="67e8d9ba-4582-42f1-b26c-e866daa7f65b" providerId="ADAL" clId="{D8827A98-5141-4C71-94E2-88F0CA8C1F84}" dt="2024-04-24T20:50:41.209" v="2010" actId="478"/>
          <ac:picMkLst>
            <pc:docMk/>
            <pc:sldMk cId="3838455878" sldId="290"/>
            <ac:picMk id="4" creationId="{CDF97BEB-871A-259C-843D-0FA14DAFA2AA}"/>
          </ac:picMkLst>
        </pc:picChg>
        <pc:picChg chg="del">
          <ac:chgData name="Alisdair Cunningham" userId="67e8d9ba-4582-42f1-b26c-e866daa7f65b" providerId="ADAL" clId="{D8827A98-5141-4C71-94E2-88F0CA8C1F84}" dt="2024-04-24T20:51:26.701" v="2011" actId="478"/>
          <ac:picMkLst>
            <pc:docMk/>
            <pc:sldMk cId="3838455878" sldId="290"/>
            <ac:picMk id="7" creationId="{EDE57C7E-C7B6-D47C-B63A-CFA341964E74}"/>
          </ac:picMkLst>
        </pc:picChg>
      </pc:sldChg>
      <pc:sldChg chg="addSp delSp modSp add mod modNotesTx">
        <pc:chgData name="Alisdair Cunningham" userId="67e8d9ba-4582-42f1-b26c-e866daa7f65b" providerId="ADAL" clId="{D8827A98-5141-4C71-94E2-88F0CA8C1F84}" dt="2024-04-24T21:46:59.125" v="3604"/>
        <pc:sldMkLst>
          <pc:docMk/>
          <pc:sldMk cId="2723894645" sldId="291"/>
        </pc:sldMkLst>
        <pc:spChg chg="mod">
          <ac:chgData name="Alisdair Cunningham" userId="67e8d9ba-4582-42f1-b26c-e866daa7f65b" providerId="ADAL" clId="{D8827A98-5141-4C71-94E2-88F0CA8C1F84}" dt="2024-04-24T21:46:59.125" v="3604"/>
          <ac:spMkLst>
            <pc:docMk/>
            <pc:sldMk cId="2723894645" sldId="291"/>
            <ac:spMk id="5" creationId="{D2D54484-8CEE-D063-40B3-6FDB609D0D75}"/>
          </ac:spMkLst>
        </pc:spChg>
        <pc:spChg chg="mod">
          <ac:chgData name="Alisdair Cunningham" userId="67e8d9ba-4582-42f1-b26c-e866daa7f65b" providerId="ADAL" clId="{D8827A98-5141-4C71-94E2-88F0CA8C1F84}" dt="2024-04-24T21:34:55.245" v="3182" actId="20577"/>
          <ac:spMkLst>
            <pc:docMk/>
            <pc:sldMk cId="2723894645" sldId="291"/>
            <ac:spMk id="7" creationId="{B0AC87A5-30EF-28C0-4772-2B49AC64DAB8}"/>
          </ac:spMkLst>
        </pc:spChg>
        <pc:spChg chg="mod">
          <ac:chgData name="Alisdair Cunningham" userId="67e8d9ba-4582-42f1-b26c-e866daa7f65b" providerId="ADAL" clId="{D8827A98-5141-4C71-94E2-88F0CA8C1F84}" dt="2024-04-24T21:35:29.177" v="3216" actId="20577"/>
          <ac:spMkLst>
            <pc:docMk/>
            <pc:sldMk cId="2723894645" sldId="291"/>
            <ac:spMk id="8" creationId="{C39BE701-A67E-5BFD-B044-ECF13A621788}"/>
          </ac:spMkLst>
        </pc:spChg>
        <pc:spChg chg="add mod">
          <ac:chgData name="Alisdair Cunningham" userId="67e8d9ba-4582-42f1-b26c-e866daa7f65b" providerId="ADAL" clId="{D8827A98-5141-4C71-94E2-88F0CA8C1F84}" dt="2024-04-24T21:34:50.560" v="3178" actId="1076"/>
          <ac:spMkLst>
            <pc:docMk/>
            <pc:sldMk cId="2723894645" sldId="291"/>
            <ac:spMk id="10" creationId="{61E54550-A7D5-04CD-C21D-7947CE04CBC2}"/>
          </ac:spMkLst>
        </pc:spChg>
        <pc:picChg chg="del">
          <ac:chgData name="Alisdair Cunningham" userId="67e8d9ba-4582-42f1-b26c-e866daa7f65b" providerId="ADAL" clId="{D8827A98-5141-4C71-94E2-88F0CA8C1F84}" dt="2024-04-24T21:27:21.123" v="3046" actId="478"/>
          <ac:picMkLst>
            <pc:docMk/>
            <pc:sldMk cId="2723894645" sldId="291"/>
            <ac:picMk id="3" creationId="{34E3477B-F73A-B5B7-7569-E9B13C1DE1F7}"/>
          </ac:picMkLst>
        </pc:picChg>
        <pc:picChg chg="del">
          <ac:chgData name="Alisdair Cunningham" userId="67e8d9ba-4582-42f1-b26c-e866daa7f65b" providerId="ADAL" clId="{D8827A98-5141-4C71-94E2-88F0CA8C1F84}" dt="2024-04-24T21:07:49.081" v="2660" actId="478"/>
          <ac:picMkLst>
            <pc:docMk/>
            <pc:sldMk cId="2723894645" sldId="291"/>
            <ac:picMk id="6" creationId="{55F41E57-4887-C17C-42A2-D4F5683775DA}"/>
          </ac:picMkLst>
        </pc:picChg>
        <pc:picChg chg="add mod">
          <ac:chgData name="Alisdair Cunningham" userId="67e8d9ba-4582-42f1-b26c-e866daa7f65b" providerId="ADAL" clId="{D8827A98-5141-4C71-94E2-88F0CA8C1F84}" dt="2024-04-24T21:34:50.560" v="3178" actId="1076"/>
          <ac:picMkLst>
            <pc:docMk/>
            <pc:sldMk cId="2723894645" sldId="291"/>
            <ac:picMk id="9" creationId="{3CAD431E-8349-F325-0749-CF14B6651BD3}"/>
          </ac:picMkLst>
        </pc:picChg>
      </pc:sldChg>
      <pc:sldChg chg="addSp delSp modSp add mod">
        <pc:chgData name="Alisdair Cunningham" userId="67e8d9ba-4582-42f1-b26c-e866daa7f65b" providerId="ADAL" clId="{D8827A98-5141-4C71-94E2-88F0CA8C1F84}" dt="2024-04-24T21:46:59.125" v="3604"/>
        <pc:sldMkLst>
          <pc:docMk/>
          <pc:sldMk cId="3886921668" sldId="292"/>
        </pc:sldMkLst>
        <pc:spChg chg="mod">
          <ac:chgData name="Alisdair Cunningham" userId="67e8d9ba-4582-42f1-b26c-e866daa7f65b" providerId="ADAL" clId="{D8827A98-5141-4C71-94E2-88F0CA8C1F84}" dt="2024-04-24T21:46:59.125" v="3604"/>
          <ac:spMkLst>
            <pc:docMk/>
            <pc:sldMk cId="3886921668" sldId="292"/>
            <ac:spMk id="5" creationId="{D2D54484-8CEE-D063-40B3-6FDB609D0D75}"/>
          </ac:spMkLst>
        </pc:spChg>
        <pc:spChg chg="add mod">
          <ac:chgData name="Alisdair Cunningham" userId="67e8d9ba-4582-42f1-b26c-e866daa7f65b" providerId="ADAL" clId="{D8827A98-5141-4C71-94E2-88F0CA8C1F84}" dt="2024-04-24T21:44:17.590" v="3467" actId="1076"/>
          <ac:spMkLst>
            <pc:docMk/>
            <pc:sldMk cId="3886921668" sldId="292"/>
            <ac:spMk id="6" creationId="{44CE35E9-99CA-FE56-42ED-CE0700BAD9FE}"/>
          </ac:spMkLst>
        </pc:spChg>
        <pc:spChg chg="mod">
          <ac:chgData name="Alisdair Cunningham" userId="67e8d9ba-4582-42f1-b26c-e866daa7f65b" providerId="ADAL" clId="{D8827A98-5141-4C71-94E2-88F0CA8C1F84}" dt="2024-04-24T21:45:50.897" v="3603" actId="6549"/>
          <ac:spMkLst>
            <pc:docMk/>
            <pc:sldMk cId="3886921668" sldId="292"/>
            <ac:spMk id="7" creationId="{B0AC87A5-30EF-28C0-4772-2B49AC64DAB8}"/>
          </ac:spMkLst>
        </pc:spChg>
        <pc:spChg chg="mod">
          <ac:chgData name="Alisdair Cunningham" userId="67e8d9ba-4582-42f1-b26c-e866daa7f65b" providerId="ADAL" clId="{D8827A98-5141-4C71-94E2-88F0CA8C1F84}" dt="2024-04-24T21:35:25.154" v="3208" actId="113"/>
          <ac:spMkLst>
            <pc:docMk/>
            <pc:sldMk cId="3886921668" sldId="292"/>
            <ac:spMk id="8" creationId="{C39BE701-A67E-5BFD-B044-ECF13A621788}"/>
          </ac:spMkLst>
        </pc:spChg>
        <pc:picChg chg="add mod">
          <ac:chgData name="Alisdair Cunningham" userId="67e8d9ba-4582-42f1-b26c-e866daa7f65b" providerId="ADAL" clId="{D8827A98-5141-4C71-94E2-88F0CA8C1F84}" dt="2024-04-24T21:44:17.590" v="3467" actId="1076"/>
          <ac:picMkLst>
            <pc:docMk/>
            <pc:sldMk cId="3886921668" sldId="292"/>
            <ac:picMk id="3" creationId="{DE1A5253-7C44-2EAE-1780-090BE22B9B8F}"/>
          </ac:picMkLst>
        </pc:picChg>
        <pc:picChg chg="del">
          <ac:chgData name="Alisdair Cunningham" userId="67e8d9ba-4582-42f1-b26c-e866daa7f65b" providerId="ADAL" clId="{D8827A98-5141-4C71-94E2-88F0CA8C1F84}" dt="2024-04-24T21:30:12.431" v="3061" actId="478"/>
          <ac:picMkLst>
            <pc:docMk/>
            <pc:sldMk cId="3886921668" sldId="292"/>
            <ac:picMk id="9" creationId="{3CAD431E-8349-F325-0749-CF14B6651BD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24/04/2024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a:t>
            </a:fld>
            <a:endParaRPr lang="en-GB" dirty="0"/>
          </a:p>
        </p:txBody>
      </p:sp>
    </p:spTree>
    <p:extLst>
      <p:ext uri="{BB962C8B-B14F-4D97-AF65-F5344CB8AC3E}">
        <p14:creationId xmlns:p14="http://schemas.microsoft.com/office/powerpoint/2010/main" val="38486941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dirty="0"/>
          </a:p>
        </p:txBody>
      </p:sp>
    </p:spTree>
    <p:extLst>
      <p:ext uri="{BB962C8B-B14F-4D97-AF65-F5344CB8AC3E}">
        <p14:creationId xmlns:p14="http://schemas.microsoft.com/office/powerpoint/2010/main" val="11332665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433300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683349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Martinez, M.N. (1997), "The smarts that count", HR Magazine, Vol. 42 No. 11, pp. 72-8.</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dirty="0"/>
          </a:p>
        </p:txBody>
      </p:sp>
    </p:spTree>
    <p:extLst>
      <p:ext uri="{BB962C8B-B14F-4D97-AF65-F5344CB8AC3E}">
        <p14:creationId xmlns:p14="http://schemas.microsoft.com/office/powerpoint/2010/main" val="28777657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dirty="0"/>
          </a:p>
        </p:txBody>
      </p:sp>
    </p:spTree>
    <p:extLst>
      <p:ext uri="{BB962C8B-B14F-4D97-AF65-F5344CB8AC3E}">
        <p14:creationId xmlns:p14="http://schemas.microsoft.com/office/powerpoint/2010/main" val="39349579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dirty="0"/>
          </a:p>
        </p:txBody>
      </p:sp>
    </p:spTree>
    <p:extLst>
      <p:ext uri="{BB962C8B-B14F-4D97-AF65-F5344CB8AC3E}">
        <p14:creationId xmlns:p14="http://schemas.microsoft.com/office/powerpoint/2010/main" val="19551628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30832333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7531411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42743304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28383924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15148579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24/04/2024</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24/04/2024</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24/04/2024</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24/04/2024</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24/04/2024</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24/04/2024</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24/04/2024</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24/04/2024</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24/04/2024</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24/04/2024</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24/04/2024</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24/04/2024</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hyperlink" Target="https://www.projectmanager.com/blog/project-definition" TargetMode="External"/><Relationship Id="rId7"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hyperlink" Target="https://www.apm.org.uk/resources/what-is-project-management/" TargetMode="Externa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6.jpeg"/><Relationship Id="rId7"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9.jpeg"/><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mailto:a.cunningham@uwtsd.ac.uk"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4840562" y="741594"/>
            <a:ext cx="5694916"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ACNA5000: </a:t>
            </a:r>
          </a:p>
          <a:p>
            <a:pPr algn="ctr">
              <a:lnSpc>
                <a:spcPct val="90000"/>
              </a:lnSpc>
              <a:spcBef>
                <a:spcPct val="0"/>
              </a:spcBef>
              <a:spcAft>
                <a:spcPts val="600"/>
              </a:spcAft>
            </a:pPr>
            <a:r>
              <a:rPr lang="en-GB" sz="5000" dirty="0">
                <a:latin typeface="+mj-lt"/>
                <a:ea typeface="+mj-ea"/>
                <a:cs typeface="+mj-cs"/>
              </a:rPr>
              <a:t>Lecture 19</a:t>
            </a:r>
          </a:p>
          <a:p>
            <a:pPr algn="ctr">
              <a:lnSpc>
                <a:spcPct val="90000"/>
              </a:lnSpc>
              <a:spcBef>
                <a:spcPct val="0"/>
              </a:spcBef>
              <a:spcAft>
                <a:spcPts val="600"/>
              </a:spcAft>
            </a:pPr>
            <a:r>
              <a:rPr lang="en-GB" sz="5000" dirty="0">
                <a:latin typeface="+mj-lt"/>
                <a:ea typeface="+mj-ea"/>
                <a:cs typeface="+mj-cs"/>
              </a:rPr>
              <a:t>Recap and Quiz</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30900" r="3090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14</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95786" y="4705714"/>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2023 / 1424</a:t>
            </a:r>
          </a:p>
          <a:p>
            <a:pPr algn="ctr"/>
            <a:endParaRPr lang="en-GB" dirty="0"/>
          </a:p>
          <a:p>
            <a:pPr algn="ctr"/>
            <a:r>
              <a:rPr lang="en-GB" dirty="0"/>
              <a:t>25/04/2024</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25/04/2024</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fr-FR" b="1" dirty="0" err="1"/>
              <a:t>Semester</a:t>
            </a:r>
            <a:r>
              <a:rPr lang="fr-FR" b="1" dirty="0"/>
              <a:t> 1 </a:t>
            </a:r>
            <a:r>
              <a:rPr lang="en-GB" b="1" dirty="0"/>
              <a:t>Quiz</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19: Recap and Quiz</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25/04/2024</a:t>
            </a:r>
          </a:p>
        </p:txBody>
      </p:sp>
      <p:sp>
        <p:nvSpPr>
          <p:cNvPr id="7" name="TextBox 6">
            <a:extLst>
              <a:ext uri="{FF2B5EF4-FFF2-40B4-BE49-F238E27FC236}">
                <a16:creationId xmlns:a16="http://schemas.microsoft.com/office/drawing/2014/main" id="{B0AC87A5-30EF-28C0-4772-2B49AC64DAB8}"/>
              </a:ext>
            </a:extLst>
          </p:cNvPr>
          <p:cNvSpPr txBox="1"/>
          <p:nvPr/>
        </p:nvSpPr>
        <p:spPr>
          <a:xfrm>
            <a:off x="239486" y="467705"/>
            <a:ext cx="11584104" cy="5847755"/>
          </a:xfrm>
          <a:prstGeom prst="rect">
            <a:avLst/>
          </a:prstGeom>
          <a:noFill/>
        </p:spPr>
        <p:txBody>
          <a:bodyPr wrap="square" rtlCol="0">
            <a:spAutoFit/>
          </a:bodyPr>
          <a:lstStyle/>
          <a:p>
            <a:pPr marL="457200" indent="-457200">
              <a:buAutoNum type="arabicParenR"/>
            </a:pPr>
            <a:r>
              <a:rPr lang="en-GB" sz="2200" dirty="0">
                <a:latin typeface="Comic Sans MS" panose="030F0702030302020204" pitchFamily="66" charset="0"/>
              </a:rPr>
              <a:t>Of the two categories of skills, Hard and Soft, which is correlated to Technical skills?</a:t>
            </a:r>
          </a:p>
          <a:p>
            <a:pPr marL="914400" lvl="1" indent="-457200">
              <a:buFont typeface="+mj-lt"/>
              <a:buAutoNum type="alphaLcParenR"/>
            </a:pPr>
            <a:r>
              <a:rPr lang="en-GB" sz="2200" dirty="0">
                <a:latin typeface="Comic Sans MS" panose="030F0702030302020204" pitchFamily="66" charset="0"/>
              </a:rPr>
              <a:t>Hard</a:t>
            </a:r>
          </a:p>
          <a:p>
            <a:pPr marL="914400" lvl="1" indent="-457200">
              <a:buFont typeface="+mj-lt"/>
              <a:buAutoNum type="alphaLcParenR"/>
            </a:pPr>
            <a:r>
              <a:rPr lang="en-GB" sz="2200" dirty="0">
                <a:latin typeface="Comic Sans MS" panose="030F0702030302020204" pitchFamily="66" charset="0"/>
              </a:rPr>
              <a:t>Soft </a:t>
            </a:r>
          </a:p>
          <a:p>
            <a:pPr marL="457200" indent="-457200">
              <a:buAutoNum type="arabicParenR"/>
            </a:pPr>
            <a:endParaRPr lang="en-GB" sz="2200" dirty="0">
              <a:latin typeface="Comic Sans MS" panose="030F0702030302020204" pitchFamily="66" charset="0"/>
            </a:endParaRPr>
          </a:p>
          <a:p>
            <a:pPr marL="457200" indent="-457200">
              <a:buAutoNum type="arabicParenR"/>
            </a:pPr>
            <a:r>
              <a:rPr lang="en-GB" sz="2200" dirty="0">
                <a:latin typeface="Comic Sans MS" panose="030F0702030302020204" pitchFamily="66" charset="0"/>
              </a:rPr>
              <a:t>Which of these is not a form of upskilling?</a:t>
            </a:r>
          </a:p>
          <a:p>
            <a:pPr marL="914400" lvl="1" indent="-457200">
              <a:buFont typeface="+mj-lt"/>
              <a:buAutoNum type="alphaLcParenR"/>
            </a:pPr>
            <a:r>
              <a:rPr lang="en-GB" sz="2200" dirty="0">
                <a:latin typeface="Comic Sans MS" panose="030F0702030302020204" pitchFamily="66" charset="0"/>
              </a:rPr>
              <a:t>MOOCS</a:t>
            </a:r>
          </a:p>
          <a:p>
            <a:pPr marL="914400" lvl="1" indent="-457200">
              <a:buFont typeface="+mj-lt"/>
              <a:buAutoNum type="alphaLcParenR"/>
            </a:pPr>
            <a:r>
              <a:rPr lang="en-GB" sz="2200" dirty="0">
                <a:latin typeface="Comic Sans MS" panose="030F0702030302020204" pitchFamily="66" charset="0"/>
              </a:rPr>
              <a:t>Volunteering</a:t>
            </a:r>
          </a:p>
          <a:p>
            <a:pPr marL="914400" lvl="1" indent="-457200">
              <a:buFont typeface="+mj-lt"/>
              <a:buAutoNum type="alphaLcParenR"/>
            </a:pPr>
            <a:r>
              <a:rPr lang="en-GB" sz="2200" dirty="0">
                <a:latin typeface="Comic Sans MS" panose="030F0702030302020204" pitchFamily="66" charset="0"/>
              </a:rPr>
              <a:t>Reflection</a:t>
            </a:r>
          </a:p>
          <a:p>
            <a:pPr marL="914400" lvl="1" indent="-457200">
              <a:buAutoNum type="alphaLcParenR"/>
            </a:pPr>
            <a:endParaRPr lang="en-GB" sz="2200" dirty="0">
              <a:latin typeface="Comic Sans MS" panose="030F0702030302020204" pitchFamily="66" charset="0"/>
            </a:endParaRPr>
          </a:p>
          <a:p>
            <a:pPr marL="457200" indent="-457200">
              <a:buAutoNum type="arabicParenR"/>
            </a:pPr>
            <a:r>
              <a:rPr lang="en-GB" sz="2200" dirty="0">
                <a:latin typeface="Comic Sans MS" panose="030F0702030302020204" pitchFamily="66" charset="0"/>
              </a:rPr>
              <a:t>What is the missing word?</a:t>
            </a:r>
          </a:p>
          <a:p>
            <a:pPr marL="914400" lvl="1" indent="-457200">
              <a:buFont typeface="+mj-lt"/>
              <a:buAutoNum type="alphaLcParenR"/>
            </a:pPr>
            <a:r>
              <a:rPr lang="en-GB" sz="2200" dirty="0">
                <a:latin typeface="Comic Sans MS" panose="030F0702030302020204" pitchFamily="66" charset="0"/>
              </a:rPr>
              <a:t>Regulation</a:t>
            </a:r>
          </a:p>
          <a:p>
            <a:pPr marL="914400" lvl="1" indent="-457200">
              <a:buFont typeface="+mj-lt"/>
              <a:buAutoNum type="alphaLcParenR"/>
            </a:pPr>
            <a:r>
              <a:rPr lang="en-GB" sz="2200" dirty="0">
                <a:latin typeface="Comic Sans MS" panose="030F0702030302020204" pitchFamily="66" charset="0"/>
              </a:rPr>
              <a:t>Organisation</a:t>
            </a:r>
          </a:p>
          <a:p>
            <a:pPr marL="914400" lvl="1" indent="-457200">
              <a:buFont typeface="+mj-lt"/>
              <a:buAutoNum type="alphaLcParenR"/>
            </a:pPr>
            <a:endParaRPr lang="en-GB" sz="2200" dirty="0">
              <a:latin typeface="Comic Sans MS" panose="030F0702030302020204" pitchFamily="66" charset="0"/>
            </a:endParaRPr>
          </a:p>
          <a:p>
            <a:pPr marL="457200" indent="-457200">
              <a:buAutoNum type="arabicParenR"/>
            </a:pPr>
            <a:r>
              <a:rPr lang="en-GB" sz="2200" dirty="0">
                <a:latin typeface="Comic Sans MS" panose="030F0702030302020204" pitchFamily="66" charset="0"/>
              </a:rPr>
              <a:t>The process of thinking through previous events and processes is called?:</a:t>
            </a:r>
          </a:p>
          <a:p>
            <a:pPr marL="914400" lvl="1" indent="-457200">
              <a:buFont typeface="+mj-lt"/>
              <a:buAutoNum type="alphaLcParenR"/>
            </a:pPr>
            <a:r>
              <a:rPr lang="en-GB" sz="2200" dirty="0">
                <a:latin typeface="Comic Sans MS" panose="030F0702030302020204" pitchFamily="66" charset="0"/>
              </a:rPr>
              <a:t>Reflection</a:t>
            </a:r>
          </a:p>
          <a:p>
            <a:pPr marL="914400" lvl="1" indent="-457200">
              <a:buFont typeface="+mj-lt"/>
              <a:buAutoNum type="alphaLcParenR"/>
            </a:pPr>
            <a:r>
              <a:rPr lang="en-GB" sz="2200" dirty="0">
                <a:latin typeface="Comic Sans MS" panose="030F0702030302020204" pitchFamily="66" charset="0"/>
              </a:rPr>
              <a:t>Revision </a:t>
            </a:r>
          </a:p>
        </p:txBody>
      </p:sp>
      <p:pic>
        <p:nvPicPr>
          <p:cNvPr id="9" name="Picture 8">
            <a:extLst>
              <a:ext uri="{FF2B5EF4-FFF2-40B4-BE49-F238E27FC236}">
                <a16:creationId xmlns:a16="http://schemas.microsoft.com/office/drawing/2014/main" id="{3CAD431E-8349-F325-0749-CF14B6651BD3}"/>
              </a:ext>
            </a:extLst>
          </p:cNvPr>
          <p:cNvPicPr>
            <a:picLocks noChangeAspect="1"/>
          </p:cNvPicPr>
          <p:nvPr/>
        </p:nvPicPr>
        <p:blipFill>
          <a:blip r:embed="rId3"/>
          <a:stretch>
            <a:fillRect/>
          </a:stretch>
        </p:blipFill>
        <p:spPr>
          <a:xfrm>
            <a:off x="6804614" y="1436652"/>
            <a:ext cx="5018976" cy="3433203"/>
          </a:xfrm>
          <a:prstGeom prst="rect">
            <a:avLst/>
          </a:prstGeom>
        </p:spPr>
      </p:pic>
      <p:sp>
        <p:nvSpPr>
          <p:cNvPr id="10" name="Rectangle 9">
            <a:extLst>
              <a:ext uri="{FF2B5EF4-FFF2-40B4-BE49-F238E27FC236}">
                <a16:creationId xmlns:a16="http://schemas.microsoft.com/office/drawing/2014/main" id="{61E54550-A7D5-04CD-C21D-7947CE04CBC2}"/>
              </a:ext>
            </a:extLst>
          </p:cNvPr>
          <p:cNvSpPr/>
          <p:nvPr/>
        </p:nvSpPr>
        <p:spPr>
          <a:xfrm>
            <a:off x="6804614" y="3825527"/>
            <a:ext cx="1073427" cy="31010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ln w="0"/>
                <a:solidFill>
                  <a:schemeClr val="tx1"/>
                </a:solidFill>
                <a:effectLst>
                  <a:outerShdw blurRad="38100" dist="19050" dir="2700000" algn="tl" rotWithShape="0">
                    <a:schemeClr val="dk1">
                      <a:alpha val="40000"/>
                    </a:schemeClr>
                  </a:outerShdw>
                </a:effectLst>
              </a:rPr>
              <a:t>?</a:t>
            </a:r>
          </a:p>
        </p:txBody>
      </p:sp>
    </p:spTree>
    <p:extLst>
      <p:ext uri="{BB962C8B-B14F-4D97-AF65-F5344CB8AC3E}">
        <p14:creationId xmlns:p14="http://schemas.microsoft.com/office/powerpoint/2010/main" val="2723894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fr-FR" b="1" dirty="0" err="1"/>
              <a:t>Semester</a:t>
            </a:r>
            <a:r>
              <a:rPr lang="fr-FR" b="1" dirty="0"/>
              <a:t> 2 </a:t>
            </a:r>
            <a:r>
              <a:rPr lang="en-GB" b="1" dirty="0"/>
              <a:t>Quiz</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19: Recap and Quiz</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25/04/2024</a:t>
            </a:r>
          </a:p>
        </p:txBody>
      </p:sp>
      <p:sp>
        <p:nvSpPr>
          <p:cNvPr id="7" name="TextBox 6">
            <a:extLst>
              <a:ext uri="{FF2B5EF4-FFF2-40B4-BE49-F238E27FC236}">
                <a16:creationId xmlns:a16="http://schemas.microsoft.com/office/drawing/2014/main" id="{B0AC87A5-30EF-28C0-4772-2B49AC64DAB8}"/>
              </a:ext>
            </a:extLst>
          </p:cNvPr>
          <p:cNvSpPr txBox="1"/>
          <p:nvPr/>
        </p:nvSpPr>
        <p:spPr>
          <a:xfrm>
            <a:off x="486122" y="630425"/>
            <a:ext cx="11162539" cy="5632311"/>
          </a:xfrm>
          <a:prstGeom prst="rect">
            <a:avLst/>
          </a:prstGeom>
          <a:noFill/>
        </p:spPr>
        <p:txBody>
          <a:bodyPr wrap="square" rtlCol="0">
            <a:spAutoFit/>
          </a:bodyPr>
          <a:lstStyle/>
          <a:p>
            <a:pPr marL="457200" indent="-457200">
              <a:buAutoNum type="arabicParenR"/>
            </a:pPr>
            <a:r>
              <a:rPr lang="en-GB" sz="2400" dirty="0">
                <a:latin typeface="Comic Sans MS" panose="030F0702030302020204" pitchFamily="66" charset="0"/>
              </a:rPr>
              <a:t>Projects are defined by being:</a:t>
            </a:r>
          </a:p>
          <a:p>
            <a:pPr marL="914400" lvl="1" indent="-457200">
              <a:buFont typeface="+mj-lt"/>
              <a:buAutoNum type="alphaLcParenR"/>
            </a:pPr>
            <a:r>
              <a:rPr lang="en-GB" sz="2400" dirty="0">
                <a:latin typeface="Comic Sans MS" panose="030F0702030302020204" pitchFamily="66" charset="0"/>
              </a:rPr>
              <a:t>Time-bound / transient</a:t>
            </a:r>
          </a:p>
          <a:p>
            <a:pPr marL="914400" lvl="1" indent="-457200">
              <a:buFont typeface="+mj-lt"/>
              <a:buAutoNum type="alphaLcParenR"/>
            </a:pPr>
            <a:r>
              <a:rPr lang="en-GB" sz="2400" dirty="0">
                <a:latin typeface="Comic Sans MS" panose="030F0702030302020204" pitchFamily="66" charset="0"/>
              </a:rPr>
              <a:t>Continual </a:t>
            </a:r>
          </a:p>
          <a:p>
            <a:pPr marL="457200" indent="-457200">
              <a:buAutoNum type="arabicParenR"/>
            </a:pPr>
            <a:endParaRPr lang="en-GB" sz="2400" dirty="0">
              <a:latin typeface="Comic Sans MS" panose="030F0702030302020204" pitchFamily="66" charset="0"/>
            </a:endParaRPr>
          </a:p>
          <a:p>
            <a:pPr marL="457200" indent="-457200">
              <a:buAutoNum type="arabicParenR"/>
            </a:pPr>
            <a:r>
              <a:rPr lang="en-GB" sz="2400" dirty="0">
                <a:latin typeface="Comic Sans MS" panose="030F0702030302020204" pitchFamily="66" charset="0"/>
              </a:rPr>
              <a:t>What is the missing element on the Project Triangle?</a:t>
            </a:r>
          </a:p>
          <a:p>
            <a:pPr marL="914400" lvl="1" indent="-457200">
              <a:buFont typeface="+mj-lt"/>
              <a:buAutoNum type="alphaLcParenR"/>
            </a:pPr>
            <a:r>
              <a:rPr lang="en-GB" sz="2400" dirty="0">
                <a:latin typeface="Comic Sans MS" panose="030F0702030302020204" pitchFamily="66" charset="0"/>
              </a:rPr>
              <a:t>Communication</a:t>
            </a:r>
          </a:p>
          <a:p>
            <a:pPr marL="914400" lvl="1" indent="-457200">
              <a:buFont typeface="+mj-lt"/>
              <a:buAutoNum type="alphaLcParenR"/>
            </a:pPr>
            <a:r>
              <a:rPr lang="en-GB" sz="2400" dirty="0">
                <a:latin typeface="Comic Sans MS" panose="030F0702030302020204" pitchFamily="66" charset="0"/>
              </a:rPr>
              <a:t>Cost</a:t>
            </a:r>
          </a:p>
          <a:p>
            <a:pPr marL="914400" lvl="1" indent="-457200">
              <a:buAutoNum type="alphaLcParenR"/>
            </a:pPr>
            <a:endParaRPr lang="en-GB" sz="2400" dirty="0">
              <a:latin typeface="Comic Sans MS" panose="030F0702030302020204" pitchFamily="66" charset="0"/>
            </a:endParaRPr>
          </a:p>
          <a:p>
            <a:pPr marL="457200" indent="-457200">
              <a:buAutoNum type="arabicParenR"/>
            </a:pPr>
            <a:r>
              <a:rPr lang="en-GB" sz="2400" dirty="0">
                <a:latin typeface="Comic Sans MS" panose="030F0702030302020204" pitchFamily="66" charset="0"/>
              </a:rPr>
              <a:t>What is the name of the document used to manage unexpected events?</a:t>
            </a:r>
          </a:p>
          <a:p>
            <a:pPr marL="914400" lvl="1" indent="-457200">
              <a:buFont typeface="+mj-lt"/>
              <a:buAutoNum type="alphaLcParenR"/>
            </a:pPr>
            <a:r>
              <a:rPr lang="en-GB" sz="2400" dirty="0">
                <a:latin typeface="Comic Sans MS" panose="030F0702030302020204" pitchFamily="66" charset="0"/>
              </a:rPr>
              <a:t>Risk Register</a:t>
            </a:r>
          </a:p>
          <a:p>
            <a:pPr marL="914400" lvl="1" indent="-457200">
              <a:buFont typeface="+mj-lt"/>
              <a:buAutoNum type="alphaLcParenR"/>
            </a:pPr>
            <a:r>
              <a:rPr lang="en-GB" sz="2400" dirty="0">
                <a:latin typeface="Comic Sans MS" panose="030F0702030302020204" pitchFamily="66" charset="0"/>
              </a:rPr>
              <a:t>Change Matrix</a:t>
            </a:r>
          </a:p>
          <a:p>
            <a:pPr marL="457200" indent="-457200">
              <a:buFont typeface="+mj-lt"/>
              <a:buAutoNum type="arabicParenR"/>
            </a:pPr>
            <a:endParaRPr lang="en-GB" sz="2400" dirty="0">
              <a:latin typeface="Comic Sans MS" panose="030F0702030302020204" pitchFamily="66" charset="0"/>
            </a:endParaRPr>
          </a:p>
          <a:p>
            <a:pPr marL="457200" indent="-457200">
              <a:buFont typeface="+mj-lt"/>
              <a:buAutoNum type="arabicParenR"/>
            </a:pPr>
            <a:r>
              <a:rPr lang="en-GB" sz="2400" dirty="0">
                <a:latin typeface="Comic Sans MS" panose="030F0702030302020204" pitchFamily="66" charset="0"/>
              </a:rPr>
              <a:t>What process can aid in identifying underlying issues in projects?</a:t>
            </a:r>
          </a:p>
          <a:p>
            <a:pPr marL="914400" lvl="1" indent="-457200">
              <a:buFont typeface="+mj-lt"/>
              <a:buAutoNum type="alphaLcParenR"/>
            </a:pPr>
            <a:r>
              <a:rPr lang="en-GB" sz="2400" dirty="0">
                <a:latin typeface="Comic Sans MS" panose="030F0702030302020204" pitchFamily="66" charset="0"/>
              </a:rPr>
              <a:t>Root-Cause Analysis</a:t>
            </a:r>
          </a:p>
          <a:p>
            <a:pPr marL="914400" lvl="1" indent="-457200">
              <a:buFont typeface="+mj-lt"/>
              <a:buAutoNum type="alphaLcParenR"/>
            </a:pPr>
            <a:r>
              <a:rPr lang="en-GB" sz="2400" dirty="0">
                <a:latin typeface="Comic Sans MS" panose="030F0702030302020204" pitchFamily="66" charset="0"/>
              </a:rPr>
              <a:t>Mind-mapping</a:t>
            </a:r>
          </a:p>
        </p:txBody>
      </p:sp>
      <p:pic>
        <p:nvPicPr>
          <p:cNvPr id="3" name="Picture 2">
            <a:extLst>
              <a:ext uri="{FF2B5EF4-FFF2-40B4-BE49-F238E27FC236}">
                <a16:creationId xmlns:a16="http://schemas.microsoft.com/office/drawing/2014/main" id="{DE1A5253-7C44-2EAE-1780-090BE22B9B8F}"/>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8664985" y="479351"/>
            <a:ext cx="3521403" cy="3138493"/>
          </a:xfrm>
          <a:prstGeom prst="rect">
            <a:avLst/>
          </a:prstGeom>
        </p:spPr>
      </p:pic>
      <p:sp>
        <p:nvSpPr>
          <p:cNvPr id="6" name="Rectangle 5">
            <a:extLst>
              <a:ext uri="{FF2B5EF4-FFF2-40B4-BE49-F238E27FC236}">
                <a16:creationId xmlns:a16="http://schemas.microsoft.com/office/drawing/2014/main" id="{44CE35E9-99CA-FE56-42ED-CE0700BAD9FE}"/>
              </a:ext>
            </a:extLst>
          </p:cNvPr>
          <p:cNvSpPr/>
          <p:nvPr/>
        </p:nvSpPr>
        <p:spPr>
          <a:xfrm>
            <a:off x="8467057" y="1411805"/>
            <a:ext cx="1073427" cy="31010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ln w="0"/>
                <a:solidFill>
                  <a:schemeClr val="tx1"/>
                </a:solidFill>
                <a:effectLst>
                  <a:outerShdw blurRad="38100" dist="19050" dir="2700000" algn="tl" rotWithShape="0">
                    <a:schemeClr val="dk1">
                      <a:alpha val="40000"/>
                    </a:schemeClr>
                  </a:outerShdw>
                </a:effectLst>
              </a:rPr>
              <a:t>?</a:t>
            </a:r>
          </a:p>
        </p:txBody>
      </p:sp>
    </p:spTree>
    <p:extLst>
      <p:ext uri="{BB962C8B-B14F-4D97-AF65-F5344CB8AC3E}">
        <p14:creationId xmlns:p14="http://schemas.microsoft.com/office/powerpoint/2010/main" val="3886921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Skills Recap</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Lecture 2: </a:t>
            </a:r>
            <a:r>
              <a:rPr lang="en-GB" dirty="0"/>
              <a:t>Skills</a:t>
            </a:r>
            <a:r>
              <a:rPr lang="fr-FR" dirty="0"/>
              <a:t> </a:t>
            </a:r>
            <a:r>
              <a:rPr lang="en-GB" dirty="0"/>
              <a:t>evaluation</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11/10/2023</a:t>
            </a:r>
          </a:p>
        </p:txBody>
      </p:sp>
      <p:sp>
        <p:nvSpPr>
          <p:cNvPr id="12" name="TextBox 11">
            <a:extLst>
              <a:ext uri="{FF2B5EF4-FFF2-40B4-BE49-F238E27FC236}">
                <a16:creationId xmlns:a16="http://schemas.microsoft.com/office/drawing/2014/main" id="{CD64E5D7-5B8E-1D9E-B60D-8B9E96F576C2}"/>
              </a:ext>
            </a:extLst>
          </p:cNvPr>
          <p:cNvSpPr txBox="1"/>
          <p:nvPr/>
        </p:nvSpPr>
        <p:spPr>
          <a:xfrm>
            <a:off x="3346593" y="359165"/>
            <a:ext cx="8366097" cy="2554545"/>
          </a:xfrm>
          <a:prstGeom prst="rect">
            <a:avLst/>
          </a:prstGeom>
          <a:noFill/>
        </p:spPr>
        <p:txBody>
          <a:bodyPr wrap="square" rtlCol="0">
            <a:spAutoFit/>
          </a:bodyPr>
          <a:lstStyle/>
          <a:p>
            <a:r>
              <a:rPr lang="en-GB" sz="2000" b="1" dirty="0"/>
              <a:t>Skills:</a:t>
            </a:r>
          </a:p>
          <a:p>
            <a:r>
              <a:rPr lang="en-GB" sz="2000" dirty="0"/>
              <a:t>“the </a:t>
            </a:r>
            <a:r>
              <a:rPr lang="en-GB" sz="2000" b="1" dirty="0"/>
              <a:t>ability</a:t>
            </a:r>
            <a:r>
              <a:rPr lang="en-GB" sz="2000" dirty="0"/>
              <a:t>, coming from one’s </a:t>
            </a:r>
            <a:r>
              <a:rPr lang="en-GB" sz="2000" b="1" dirty="0"/>
              <a:t>knowledge</a:t>
            </a:r>
            <a:r>
              <a:rPr lang="en-GB" sz="2000" dirty="0"/>
              <a:t>, practice, aptitude, etc., to </a:t>
            </a:r>
            <a:r>
              <a:rPr lang="en-GB" sz="2000" b="1" dirty="0"/>
              <a:t>do something well</a:t>
            </a:r>
            <a:r>
              <a:rPr lang="en-GB" sz="2000" dirty="0"/>
              <a:t>” (dictionary.com)</a:t>
            </a:r>
          </a:p>
          <a:p>
            <a:endParaRPr lang="en-GB" sz="2000" dirty="0"/>
          </a:p>
          <a:p>
            <a:pPr algn="r"/>
            <a:r>
              <a:rPr lang="en-GB" sz="2000" dirty="0"/>
              <a:t>“the </a:t>
            </a:r>
            <a:r>
              <a:rPr lang="en-GB" sz="2000" b="1" dirty="0"/>
              <a:t>ability</a:t>
            </a:r>
            <a:r>
              <a:rPr lang="en-GB" sz="2000" dirty="0"/>
              <a:t> to use one's </a:t>
            </a:r>
            <a:r>
              <a:rPr lang="en-GB" sz="2000" b="1" dirty="0"/>
              <a:t>knowledge</a:t>
            </a:r>
            <a:r>
              <a:rPr lang="en-GB" sz="2000" dirty="0"/>
              <a:t> effectively and readily in execution or performance” (merriam-webster.com)</a:t>
            </a:r>
          </a:p>
          <a:p>
            <a:endParaRPr lang="en-GB" sz="2000" dirty="0"/>
          </a:p>
          <a:p>
            <a:r>
              <a:rPr lang="en-GB" sz="2000" b="1" dirty="0"/>
              <a:t>Types of Skills:	</a:t>
            </a:r>
            <a:r>
              <a:rPr lang="en-GB" sz="2000" dirty="0"/>
              <a:t>Hard (technical/special) / Soft (general)</a:t>
            </a:r>
            <a:endParaRPr lang="en-GB" sz="2400" dirty="0"/>
          </a:p>
        </p:txBody>
      </p:sp>
      <p:pic>
        <p:nvPicPr>
          <p:cNvPr id="17" name="Picture 16">
            <a:extLst>
              <a:ext uri="{FF2B5EF4-FFF2-40B4-BE49-F238E27FC236}">
                <a16:creationId xmlns:a16="http://schemas.microsoft.com/office/drawing/2014/main" id="{40863F3D-22A6-4990-BAEA-E2A6ECCB232F}"/>
              </a:ext>
            </a:extLst>
          </p:cNvPr>
          <p:cNvPicPr>
            <a:picLocks noChangeAspect="1"/>
          </p:cNvPicPr>
          <p:nvPr/>
        </p:nvPicPr>
        <p:blipFill rotWithShape="1">
          <a:blip r:embed="rId3">
            <a:extLst>
              <a:ext uri="{28A0092B-C50C-407E-A947-70E740481C1C}">
                <a14:useLocalDpi xmlns:a14="http://schemas.microsoft.com/office/drawing/2010/main" val="0"/>
              </a:ext>
            </a:extLst>
          </a:blip>
          <a:srcRect l="36130" r="3613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0" name="TextBox 9">
            <a:extLst>
              <a:ext uri="{FF2B5EF4-FFF2-40B4-BE49-F238E27FC236}">
                <a16:creationId xmlns:a16="http://schemas.microsoft.com/office/drawing/2014/main" id="{23942A09-E659-58C0-04AF-FAF9CF2063AF}"/>
              </a:ext>
            </a:extLst>
          </p:cNvPr>
          <p:cNvSpPr txBox="1"/>
          <p:nvPr/>
        </p:nvSpPr>
        <p:spPr>
          <a:xfrm>
            <a:off x="42470" y="359165"/>
            <a:ext cx="3054627" cy="6186309"/>
          </a:xfrm>
          <a:prstGeom prst="rect">
            <a:avLst/>
          </a:prstGeom>
          <a:noFill/>
        </p:spPr>
        <p:txBody>
          <a:bodyPr wrap="square">
            <a:spAutoFit/>
          </a:bodyPr>
          <a:lstStyle/>
          <a:p>
            <a:pPr algn="ctr"/>
            <a:r>
              <a:rPr lang="en-GB" sz="2200" b="1" dirty="0">
                <a:solidFill>
                  <a:schemeClr val="bg1"/>
                </a:solidFill>
                <a:latin typeface="Comic Sans MS" panose="030F0702030302020204" pitchFamily="66" charset="0"/>
              </a:rPr>
              <a:t>“I have a very particular set of… </a:t>
            </a: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r>
              <a:rPr lang="en-GB" sz="2200" b="1" dirty="0">
                <a:solidFill>
                  <a:schemeClr val="bg1"/>
                </a:solidFill>
                <a:latin typeface="Comic Sans MS" panose="030F0702030302020204" pitchFamily="66" charset="0"/>
              </a:rPr>
              <a:t>…combined abilities and knowledge which I can readily execute with aptitude…”</a:t>
            </a:r>
          </a:p>
        </p:txBody>
      </p:sp>
      <p:sp>
        <p:nvSpPr>
          <p:cNvPr id="3" name="TextBox 2">
            <a:extLst>
              <a:ext uri="{FF2B5EF4-FFF2-40B4-BE49-F238E27FC236}">
                <a16:creationId xmlns:a16="http://schemas.microsoft.com/office/drawing/2014/main" id="{CAE6449F-A265-FB4F-57C5-1E91DD672C12}"/>
              </a:ext>
            </a:extLst>
          </p:cNvPr>
          <p:cNvSpPr txBox="1"/>
          <p:nvPr/>
        </p:nvSpPr>
        <p:spPr>
          <a:xfrm>
            <a:off x="3097097" y="3114656"/>
            <a:ext cx="4794638" cy="3300071"/>
          </a:xfrm>
          <a:prstGeom prst="rect">
            <a:avLst/>
          </a:prstGeom>
          <a:noFill/>
        </p:spPr>
        <p:txBody>
          <a:bodyPr wrap="square" rtlCol="0">
            <a:spAutoFit/>
          </a:bodyPr>
          <a:lstStyle/>
          <a:p>
            <a:pPr algn="ctr"/>
            <a:r>
              <a:rPr lang="en-GB" sz="2400" b="1" dirty="0"/>
              <a:t>Hard Skills</a:t>
            </a:r>
          </a:p>
          <a:p>
            <a:pPr marL="342900" indent="-342900" algn="ctr">
              <a:lnSpc>
                <a:spcPts val="2000"/>
              </a:lnSpc>
              <a:buFont typeface="Arial" panose="020B0604020202020204" pitchFamily="34" charset="0"/>
              <a:buChar char="•"/>
            </a:pPr>
            <a:r>
              <a:rPr lang="en-GB" sz="2200" dirty="0"/>
              <a:t>Specific skills, often called technical skills, required for a role. </a:t>
            </a:r>
          </a:p>
          <a:p>
            <a:pPr marL="342900" indent="-342900" algn="ctr">
              <a:lnSpc>
                <a:spcPts val="2000"/>
              </a:lnSpc>
              <a:buFont typeface="Arial" panose="020B0604020202020204" pitchFamily="34" charset="0"/>
              <a:buChar char="•"/>
            </a:pPr>
            <a:endParaRPr lang="en-GB" sz="2200" dirty="0"/>
          </a:p>
          <a:p>
            <a:pPr marL="342900" indent="-342900" algn="ctr">
              <a:lnSpc>
                <a:spcPts val="2000"/>
              </a:lnSpc>
              <a:buFont typeface="Arial" panose="020B0604020202020204" pitchFamily="34" charset="0"/>
              <a:buChar char="•"/>
            </a:pPr>
            <a:r>
              <a:rPr lang="en-GB" sz="2200" dirty="0"/>
              <a:t>Often need to be taught by an experienced person or teacher / professional.</a:t>
            </a:r>
          </a:p>
          <a:p>
            <a:pPr marL="342900" indent="-342900" algn="ctr">
              <a:lnSpc>
                <a:spcPts val="2000"/>
              </a:lnSpc>
              <a:buFont typeface="Arial" panose="020B0604020202020204" pitchFamily="34" charset="0"/>
              <a:buChar char="•"/>
            </a:pPr>
            <a:endParaRPr lang="en-GB" sz="2200" dirty="0"/>
          </a:p>
          <a:p>
            <a:pPr marL="342900" indent="-342900" algn="ctr">
              <a:lnSpc>
                <a:spcPts val="2000"/>
              </a:lnSpc>
              <a:buFont typeface="Arial" panose="020B0604020202020204" pitchFamily="34" charset="0"/>
              <a:buChar char="•"/>
            </a:pPr>
            <a:r>
              <a:rPr lang="en-GB" sz="2200" dirty="0"/>
              <a:t>Without the hard skills, the role cannot be completed.</a:t>
            </a:r>
          </a:p>
          <a:p>
            <a:pPr algn="ctr">
              <a:lnSpc>
                <a:spcPts val="2000"/>
              </a:lnSpc>
            </a:pPr>
            <a:endParaRPr lang="en-GB" sz="2200" dirty="0"/>
          </a:p>
          <a:p>
            <a:pPr marL="342900" indent="-342900" algn="ctr">
              <a:lnSpc>
                <a:spcPts val="2000"/>
              </a:lnSpc>
              <a:buFont typeface="Arial" panose="020B0604020202020204" pitchFamily="34" charset="0"/>
              <a:buChar char="•"/>
            </a:pPr>
            <a:r>
              <a:rPr lang="en-GB" sz="2200" dirty="0"/>
              <a:t>Can usually be measured</a:t>
            </a:r>
          </a:p>
        </p:txBody>
      </p:sp>
      <p:pic>
        <p:nvPicPr>
          <p:cNvPr id="6" name="Picture 4" descr="Instagram's most-liked egg cracks to reveal a mental health ...">
            <a:extLst>
              <a:ext uri="{FF2B5EF4-FFF2-40B4-BE49-F238E27FC236}">
                <a16:creationId xmlns:a16="http://schemas.microsoft.com/office/drawing/2014/main" id="{1985D237-CA17-C694-6AC2-29BC529F3FDE}"/>
              </a:ext>
            </a:extLst>
          </p:cNvPr>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23879" r="26642"/>
          <a:stretch/>
        </p:blipFill>
        <p:spPr bwMode="auto">
          <a:xfrm rot="19022410">
            <a:off x="6585497" y="2968249"/>
            <a:ext cx="553484" cy="62922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CA93FC3-B057-3680-C2B3-62FFDE45931D}"/>
              </a:ext>
            </a:extLst>
          </p:cNvPr>
          <p:cNvSpPr txBox="1"/>
          <p:nvPr/>
        </p:nvSpPr>
        <p:spPr>
          <a:xfrm>
            <a:off x="7765143" y="3108742"/>
            <a:ext cx="4310743" cy="3300071"/>
          </a:xfrm>
          <a:prstGeom prst="rect">
            <a:avLst/>
          </a:prstGeom>
          <a:noFill/>
        </p:spPr>
        <p:txBody>
          <a:bodyPr wrap="square" rtlCol="0">
            <a:spAutoFit/>
          </a:bodyPr>
          <a:lstStyle/>
          <a:p>
            <a:pPr algn="ctr"/>
            <a:r>
              <a:rPr lang="en-GB" sz="2400" b="1" dirty="0"/>
              <a:t>Soft Skills</a:t>
            </a:r>
          </a:p>
          <a:p>
            <a:pPr marL="342900" indent="-342900" algn="ctr">
              <a:lnSpc>
                <a:spcPts val="2000"/>
              </a:lnSpc>
              <a:buFont typeface="Arial" panose="020B0604020202020204" pitchFamily="34" charset="0"/>
              <a:buChar char="•"/>
            </a:pPr>
            <a:r>
              <a:rPr lang="en-GB" sz="2200" dirty="0"/>
              <a:t>General skills, which can apply across multiple situations. </a:t>
            </a:r>
          </a:p>
          <a:p>
            <a:pPr marL="342900" indent="-342900" algn="ctr">
              <a:lnSpc>
                <a:spcPts val="2000"/>
              </a:lnSpc>
              <a:buFont typeface="Arial" panose="020B0604020202020204" pitchFamily="34" charset="0"/>
              <a:buChar char="•"/>
            </a:pPr>
            <a:endParaRPr lang="en-GB" sz="2200" dirty="0"/>
          </a:p>
          <a:p>
            <a:pPr marL="342900" indent="-342900" algn="ctr">
              <a:lnSpc>
                <a:spcPts val="2000"/>
              </a:lnSpc>
              <a:buFont typeface="Arial" panose="020B0604020202020204" pitchFamily="34" charset="0"/>
              <a:buChar char="•"/>
            </a:pPr>
            <a:r>
              <a:rPr lang="en-GB" sz="2200" dirty="0"/>
              <a:t>Often developed over time through interaction with others (professionally and personally).</a:t>
            </a:r>
          </a:p>
          <a:p>
            <a:pPr marL="342900" indent="-342900" algn="ctr">
              <a:lnSpc>
                <a:spcPts val="2000"/>
              </a:lnSpc>
              <a:buFont typeface="Arial" panose="020B0604020202020204" pitchFamily="34" charset="0"/>
              <a:buChar char="•"/>
            </a:pPr>
            <a:endParaRPr lang="en-GB" sz="2200" dirty="0"/>
          </a:p>
          <a:p>
            <a:pPr marL="342900" indent="-342900" algn="ctr">
              <a:lnSpc>
                <a:spcPts val="2000"/>
              </a:lnSpc>
              <a:buFont typeface="Arial" panose="020B0604020202020204" pitchFamily="34" charset="0"/>
              <a:buChar char="•"/>
            </a:pPr>
            <a:r>
              <a:rPr lang="en-GB" sz="2200" dirty="0"/>
              <a:t>Influence the ability to conduct a tasks with others.</a:t>
            </a:r>
          </a:p>
          <a:p>
            <a:pPr marL="342900" indent="-342900" algn="ctr">
              <a:lnSpc>
                <a:spcPts val="2000"/>
              </a:lnSpc>
              <a:buFont typeface="Arial" panose="020B0604020202020204" pitchFamily="34" charset="0"/>
              <a:buChar char="•"/>
            </a:pPr>
            <a:endParaRPr lang="en-GB" sz="2200" dirty="0"/>
          </a:p>
          <a:p>
            <a:pPr marL="342900" indent="-342900" algn="ctr">
              <a:lnSpc>
                <a:spcPts val="2000"/>
              </a:lnSpc>
              <a:buFont typeface="Arial" panose="020B0604020202020204" pitchFamily="34" charset="0"/>
              <a:buChar char="•"/>
            </a:pPr>
            <a:r>
              <a:rPr lang="en-GB" sz="2200" dirty="0"/>
              <a:t>Harder to measure</a:t>
            </a:r>
          </a:p>
        </p:txBody>
      </p:sp>
      <p:pic>
        <p:nvPicPr>
          <p:cNvPr id="9" name="Picture 2" descr="Premium Vector | Hard boiled egg, soft boiled and fried egg in flat style">
            <a:extLst>
              <a:ext uri="{FF2B5EF4-FFF2-40B4-BE49-F238E27FC236}">
                <a16:creationId xmlns:a16="http://schemas.microsoft.com/office/drawing/2014/main" id="{50BE0CB0-13A7-B005-AD3B-FDF2DC678210}"/>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10556" b="45278" l="10556" r="48056">
                        <a14:foregroundMark x1="21111" y1="37222" x2="29167" y2="17500"/>
                        <a14:foregroundMark x1="29167" y1="17500" x2="27778" y2="40556"/>
                        <a14:foregroundMark x1="27778" y1="40556" x2="25833" y2="24167"/>
                        <a14:foregroundMark x1="33056" y1="38889" x2="41111" y2="26944"/>
                        <a14:foregroundMark x1="15833" y1="17222" x2="20278" y2="11667"/>
                        <a14:foregroundMark x1="40278" y1="21111" x2="17778" y2="12778"/>
                        <a14:foregroundMark x1="44167" y1="22778" x2="28889" y2="43056"/>
                        <a14:foregroundMark x1="28889" y1="43056" x2="25556" y2="43056"/>
                        <a14:foregroundMark x1="34722" y1="41667" x2="44444" y2="27222"/>
                        <a14:foregroundMark x1="46111" y1="23056" x2="46111" y2="20278"/>
                        <a14:foregroundMark x1="14444" y1="23889" x2="13056" y2="15833"/>
                        <a14:foregroundMark x1="13056" y1="15833" x2="15556" y2="12500"/>
                        <a14:foregroundMark x1="16389" y1="12500" x2="19444" y2="10833"/>
                        <a14:foregroundMark x1="26667" y1="44167" x2="30000" y2="43889"/>
                        <a14:foregroundMark x1="10833" y1="19444" x2="10833" y2="19444"/>
                        <a14:foregroundMark x1="28333" y1="45278" x2="28333" y2="45278"/>
                      </a14:backgroundRemoval>
                    </a14:imgEffect>
                  </a14:imgLayer>
                </a14:imgProps>
              </a:ext>
              <a:ext uri="{28A0092B-C50C-407E-A947-70E740481C1C}">
                <a14:useLocalDpi xmlns:a14="http://schemas.microsoft.com/office/drawing/2010/main" val="0"/>
              </a:ext>
            </a:extLst>
          </a:blip>
          <a:srcRect l="9187" t="8331" r="47308" b="52646"/>
          <a:stretch/>
        </p:blipFill>
        <p:spPr bwMode="auto">
          <a:xfrm rot="19658006">
            <a:off x="10261883" y="2767940"/>
            <a:ext cx="722921" cy="648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3747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par>
                                <p:cTn id="21" presetID="2" presetClass="entr" presetSubtype="3" fill="hold" nodeType="with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additive="base">
                                        <p:cTn id="23" dur="500" fill="hold"/>
                                        <p:tgtEl>
                                          <p:spTgt spid="9"/>
                                        </p:tgtEl>
                                        <p:attrNameLst>
                                          <p:attrName>ppt_x</p:attrName>
                                        </p:attrNameLst>
                                      </p:cBhvr>
                                      <p:tavLst>
                                        <p:tav tm="0">
                                          <p:val>
                                            <p:strVal val="1+#ppt_w/2"/>
                                          </p:val>
                                        </p:tav>
                                        <p:tav tm="100000">
                                          <p:val>
                                            <p:strVal val="#ppt_x"/>
                                          </p:val>
                                        </p:tav>
                                      </p:tavLst>
                                    </p:anim>
                                    <p:anim calcmode="lin" valueType="num">
                                      <p:cBhvr additive="base">
                                        <p:cTn id="24" dur="500" fill="hold"/>
                                        <p:tgtEl>
                                          <p:spTgt spid="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Skills Recap</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 Lecture 19: Recap and Quiz</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25/04/2024</a:t>
            </a:r>
          </a:p>
        </p:txBody>
      </p:sp>
      <p:sp>
        <p:nvSpPr>
          <p:cNvPr id="12" name="TextBox 11">
            <a:extLst>
              <a:ext uri="{FF2B5EF4-FFF2-40B4-BE49-F238E27FC236}">
                <a16:creationId xmlns:a16="http://schemas.microsoft.com/office/drawing/2014/main" id="{CD64E5D7-5B8E-1D9E-B60D-8B9E96F576C2}"/>
              </a:ext>
            </a:extLst>
          </p:cNvPr>
          <p:cNvSpPr txBox="1"/>
          <p:nvPr/>
        </p:nvSpPr>
        <p:spPr>
          <a:xfrm>
            <a:off x="3346593" y="359165"/>
            <a:ext cx="8366097" cy="5262979"/>
          </a:xfrm>
          <a:prstGeom prst="rect">
            <a:avLst/>
          </a:prstGeom>
          <a:noFill/>
        </p:spPr>
        <p:txBody>
          <a:bodyPr wrap="square" rtlCol="0">
            <a:spAutoFit/>
          </a:bodyPr>
          <a:lstStyle/>
          <a:p>
            <a:r>
              <a:rPr lang="en-GB" sz="2000" dirty="0"/>
              <a:t>It is important to:</a:t>
            </a:r>
          </a:p>
          <a:p>
            <a:pPr marL="457200" indent="-457200">
              <a:buFont typeface="Arial" panose="020B0604020202020204" pitchFamily="34" charset="0"/>
              <a:buChar char="•"/>
            </a:pPr>
            <a:r>
              <a:rPr lang="en-GB" sz="2000" dirty="0"/>
              <a:t>Evaluate skillsets regularly – identify gaps to work on</a:t>
            </a:r>
          </a:p>
          <a:p>
            <a:pPr marL="457200" indent="-457200">
              <a:buFont typeface="Arial" panose="020B0604020202020204" pitchFamily="34" charset="0"/>
              <a:buChar char="•"/>
            </a:pPr>
            <a:endParaRPr lang="en-GB" sz="2000" dirty="0"/>
          </a:p>
          <a:p>
            <a:pPr marL="457200" indent="-457200">
              <a:buFont typeface="Arial" panose="020B0604020202020204" pitchFamily="34" charset="0"/>
              <a:buChar char="•"/>
            </a:pPr>
            <a:r>
              <a:rPr lang="en-GB" sz="2000" dirty="0"/>
              <a:t>Pursue Continued Professional Development (CPD) in professional roles</a:t>
            </a:r>
          </a:p>
          <a:p>
            <a:pPr marL="457200" indent="-457200">
              <a:buFont typeface="Arial" panose="020B0604020202020204" pitchFamily="34" charset="0"/>
              <a:buChar char="•"/>
            </a:pPr>
            <a:endParaRPr lang="en-GB" sz="2000" dirty="0"/>
          </a:p>
          <a:p>
            <a:pPr marL="457200" indent="-457200">
              <a:buFont typeface="Arial" panose="020B0604020202020204" pitchFamily="34" charset="0"/>
              <a:buChar char="•"/>
            </a:pPr>
            <a:r>
              <a:rPr lang="en-GB" sz="2000" dirty="0"/>
              <a:t>Upskill via MOOCS or Volunteering</a:t>
            </a:r>
          </a:p>
          <a:p>
            <a:endParaRPr lang="en-GB" sz="2400" dirty="0"/>
          </a:p>
          <a:p>
            <a:r>
              <a:rPr lang="en-GB" sz="2400" dirty="0"/>
              <a:t>Transferable skills are:</a:t>
            </a:r>
          </a:p>
          <a:p>
            <a:pPr algn="ctr"/>
            <a:r>
              <a:rPr lang="en-GB" sz="2400" dirty="0">
                <a:latin typeface="Comic Sans MS" panose="030F0702030302020204" pitchFamily="66" charset="0"/>
              </a:rPr>
              <a:t>“a core set of skills and abilities, which can be applied to a wide range of different jobs and industries.</a:t>
            </a:r>
          </a:p>
          <a:p>
            <a:pPr algn="ctr"/>
            <a:endParaRPr lang="en-GB" sz="2400" dirty="0">
              <a:latin typeface="Comic Sans MS" panose="030F0702030302020204" pitchFamily="66" charset="0"/>
            </a:endParaRPr>
          </a:p>
          <a:p>
            <a:pPr algn="ctr"/>
            <a:r>
              <a:rPr lang="en-GB" sz="2400" dirty="0">
                <a:latin typeface="Comic Sans MS" panose="030F0702030302020204" pitchFamily="66" charset="0"/>
              </a:rPr>
              <a:t>They’re usually picked up over time, and can be gained from previous positions, charity or volunteer work, taking a course, your hobbies, or even just at home.” </a:t>
            </a:r>
            <a:r>
              <a:rPr lang="en-GB" sz="2400" dirty="0"/>
              <a:t>(reed.com)</a:t>
            </a:r>
          </a:p>
          <a:p>
            <a:endParaRPr lang="en-GB" sz="2400" dirty="0"/>
          </a:p>
        </p:txBody>
      </p:sp>
      <p:pic>
        <p:nvPicPr>
          <p:cNvPr id="17" name="Picture 16">
            <a:extLst>
              <a:ext uri="{FF2B5EF4-FFF2-40B4-BE49-F238E27FC236}">
                <a16:creationId xmlns:a16="http://schemas.microsoft.com/office/drawing/2014/main" id="{40863F3D-22A6-4990-BAEA-E2A6ECCB232F}"/>
              </a:ext>
            </a:extLst>
          </p:cNvPr>
          <p:cNvPicPr>
            <a:picLocks noChangeAspect="1"/>
          </p:cNvPicPr>
          <p:nvPr/>
        </p:nvPicPr>
        <p:blipFill rotWithShape="1">
          <a:blip r:embed="rId3">
            <a:extLst>
              <a:ext uri="{28A0092B-C50C-407E-A947-70E740481C1C}">
                <a14:useLocalDpi xmlns:a14="http://schemas.microsoft.com/office/drawing/2010/main" val="0"/>
              </a:ext>
            </a:extLst>
          </a:blip>
          <a:srcRect l="36130" r="3613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0" name="TextBox 9">
            <a:extLst>
              <a:ext uri="{FF2B5EF4-FFF2-40B4-BE49-F238E27FC236}">
                <a16:creationId xmlns:a16="http://schemas.microsoft.com/office/drawing/2014/main" id="{23942A09-E659-58C0-04AF-FAF9CF2063AF}"/>
              </a:ext>
            </a:extLst>
          </p:cNvPr>
          <p:cNvSpPr txBox="1"/>
          <p:nvPr/>
        </p:nvSpPr>
        <p:spPr>
          <a:xfrm>
            <a:off x="42470" y="359165"/>
            <a:ext cx="3054627" cy="6186309"/>
          </a:xfrm>
          <a:prstGeom prst="rect">
            <a:avLst/>
          </a:prstGeom>
          <a:noFill/>
        </p:spPr>
        <p:txBody>
          <a:bodyPr wrap="square">
            <a:spAutoFit/>
          </a:bodyPr>
          <a:lstStyle/>
          <a:p>
            <a:pPr algn="ctr"/>
            <a:r>
              <a:rPr lang="en-GB" sz="2200" b="1" dirty="0">
                <a:solidFill>
                  <a:schemeClr val="bg1"/>
                </a:solidFill>
                <a:latin typeface="Comic Sans MS" panose="030F0702030302020204" pitchFamily="66" charset="0"/>
              </a:rPr>
              <a:t>“I have a very particular set of… </a:t>
            </a: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r>
              <a:rPr lang="en-GB" sz="2200" b="1" dirty="0">
                <a:solidFill>
                  <a:schemeClr val="bg1"/>
                </a:solidFill>
                <a:latin typeface="Comic Sans MS" panose="030F0702030302020204" pitchFamily="66" charset="0"/>
              </a:rPr>
              <a:t>…combined abilities and knowledge which I can readily execute with aptitude…”</a:t>
            </a:r>
          </a:p>
        </p:txBody>
      </p:sp>
    </p:spTree>
    <p:extLst>
      <p:ext uri="{BB962C8B-B14F-4D97-AF65-F5344CB8AC3E}">
        <p14:creationId xmlns:p14="http://schemas.microsoft.com/office/powerpoint/2010/main" val="2747045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Emotional Intelligence Recap</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19: Recap and Quiz</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25/04/2024</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B0AC87A5-30EF-28C0-4772-2B49AC64DAB8}"/>
              </a:ext>
            </a:extLst>
          </p:cNvPr>
          <p:cNvSpPr txBox="1"/>
          <p:nvPr/>
        </p:nvSpPr>
        <p:spPr>
          <a:xfrm>
            <a:off x="3221372" y="674925"/>
            <a:ext cx="8723884" cy="5232202"/>
          </a:xfrm>
          <a:prstGeom prst="rect">
            <a:avLst/>
          </a:prstGeom>
          <a:noFill/>
        </p:spPr>
        <p:txBody>
          <a:bodyPr wrap="square" rtlCol="0">
            <a:spAutoFit/>
          </a:bodyPr>
          <a:lstStyle/>
          <a:p>
            <a:r>
              <a:rPr lang="en-GB" sz="2400"/>
              <a:t>‘Emotional Intelligence’ </a:t>
            </a:r>
            <a:r>
              <a:rPr lang="en-GB" sz="2400" dirty="0"/>
              <a:t>has a number of definitions:</a:t>
            </a:r>
          </a:p>
          <a:p>
            <a:endParaRPr lang="en-GB" sz="2400" dirty="0"/>
          </a:p>
          <a:p>
            <a:r>
              <a:rPr lang="en-GB" sz="2200" dirty="0"/>
              <a:t>A type of social intelligence that involves the ability to monitor one's own and others' emotions, to discriminate among them, and to use </a:t>
            </a:r>
          </a:p>
          <a:p>
            <a:r>
              <a:rPr lang="en-GB" sz="2200" dirty="0"/>
              <a:t>the information to guide one's thinking and actions (Salovey &amp; Mayer, 1990).</a:t>
            </a:r>
          </a:p>
          <a:p>
            <a:endParaRPr lang="en-GB" sz="2200" dirty="0"/>
          </a:p>
          <a:p>
            <a:r>
              <a:rPr lang="en-GB" sz="2200" dirty="0"/>
              <a:t>“An array of non-cognitive skills, capabilities and competencies that influence a person's ability to cope with environmental demands</a:t>
            </a:r>
          </a:p>
          <a:p>
            <a:r>
              <a:rPr lang="en-GB" sz="2200" dirty="0"/>
              <a:t>and pressures.” (Martinez, 1997, p. 72) </a:t>
            </a:r>
          </a:p>
          <a:p>
            <a:endParaRPr lang="en-GB" sz="2200" dirty="0"/>
          </a:p>
          <a:p>
            <a:r>
              <a:rPr lang="en-GB" sz="2200" dirty="0"/>
              <a:t>“a set of skills hypothesized to contribute to the accurate appraisal and expression of emotion in oneself and in others, the effective regulation of emotion in self and others, and the use of feelings to motivate, plan, and achieve in one’s life.” (Salovey &amp; Mayer, 1990, p. 189).</a:t>
            </a:r>
          </a:p>
        </p:txBody>
      </p:sp>
      <p:pic>
        <p:nvPicPr>
          <p:cNvPr id="6" name="Picture 5">
            <a:extLst>
              <a:ext uri="{FF2B5EF4-FFF2-40B4-BE49-F238E27FC236}">
                <a16:creationId xmlns:a16="http://schemas.microsoft.com/office/drawing/2014/main" id="{55F41E57-4887-C17C-42A2-D4F5683775DA}"/>
              </a:ext>
            </a:extLst>
          </p:cNvPr>
          <p:cNvPicPr>
            <a:picLocks noChangeAspect="1"/>
          </p:cNvPicPr>
          <p:nvPr/>
        </p:nvPicPr>
        <p:blipFill>
          <a:blip r:embed="rId4"/>
          <a:stretch>
            <a:fillRect/>
          </a:stretch>
        </p:blipFill>
        <p:spPr>
          <a:xfrm>
            <a:off x="-1" y="609382"/>
            <a:ext cx="3161816" cy="2395076"/>
          </a:xfrm>
          <a:prstGeom prst="rect">
            <a:avLst/>
          </a:prstGeom>
        </p:spPr>
      </p:pic>
    </p:spTree>
    <p:extLst>
      <p:ext uri="{BB962C8B-B14F-4D97-AF65-F5344CB8AC3E}">
        <p14:creationId xmlns:p14="http://schemas.microsoft.com/office/powerpoint/2010/main" val="5810253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Emotional Intelligence Recap</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19: Recap and Quiz</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25/04/2024</a:t>
            </a:r>
          </a:p>
        </p:txBody>
      </p:sp>
      <p:sp>
        <p:nvSpPr>
          <p:cNvPr id="7" name="TextBox 6">
            <a:extLst>
              <a:ext uri="{FF2B5EF4-FFF2-40B4-BE49-F238E27FC236}">
                <a16:creationId xmlns:a16="http://schemas.microsoft.com/office/drawing/2014/main" id="{B0AC87A5-30EF-28C0-4772-2B49AC64DAB8}"/>
              </a:ext>
            </a:extLst>
          </p:cNvPr>
          <p:cNvSpPr txBox="1"/>
          <p:nvPr/>
        </p:nvSpPr>
        <p:spPr>
          <a:xfrm>
            <a:off x="326571" y="490259"/>
            <a:ext cx="6836229" cy="4893647"/>
          </a:xfrm>
          <a:prstGeom prst="rect">
            <a:avLst/>
          </a:prstGeom>
          <a:noFill/>
        </p:spPr>
        <p:txBody>
          <a:bodyPr wrap="square" rtlCol="0">
            <a:spAutoFit/>
          </a:bodyPr>
          <a:lstStyle/>
          <a:p>
            <a:r>
              <a:rPr lang="en-GB" sz="2400" dirty="0"/>
              <a:t>Emotional Intelligence, or EQ, is:</a:t>
            </a:r>
          </a:p>
          <a:p>
            <a:pPr marL="342900" indent="-342900">
              <a:buFont typeface="Arial" panose="020B0604020202020204" pitchFamily="34" charset="0"/>
              <a:buChar char="•"/>
            </a:pPr>
            <a:r>
              <a:rPr lang="en-GB" sz="2400" dirty="0"/>
              <a:t>Being recognised as a desirable skill in a workplace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Believed by some employers to be more or equally important to IQ</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Can assist with:</a:t>
            </a:r>
          </a:p>
          <a:p>
            <a:pPr marL="800100" lvl="1" indent="-342900">
              <a:buFont typeface="Arial" panose="020B0604020202020204" pitchFamily="34" charset="0"/>
              <a:buChar char="•"/>
            </a:pPr>
            <a:r>
              <a:rPr lang="en-GB" sz="2400" dirty="0"/>
              <a:t>Active listening</a:t>
            </a:r>
          </a:p>
          <a:p>
            <a:pPr marL="800100" lvl="1" indent="-342900">
              <a:buFont typeface="Arial" panose="020B0604020202020204" pitchFamily="34" charset="0"/>
              <a:buChar char="•"/>
            </a:pPr>
            <a:r>
              <a:rPr lang="en-GB" sz="2400" dirty="0"/>
              <a:t>Responding to criticism</a:t>
            </a:r>
          </a:p>
          <a:p>
            <a:pPr marL="800100" lvl="1" indent="-342900">
              <a:buFont typeface="Arial" panose="020B0604020202020204" pitchFamily="34" charset="0"/>
              <a:buChar char="•"/>
            </a:pPr>
            <a:r>
              <a:rPr lang="en-GB" sz="2400" dirty="0"/>
              <a:t>Supporting teams through challenging situations</a:t>
            </a:r>
          </a:p>
          <a:p>
            <a:pPr marL="800100" lvl="1" indent="-342900">
              <a:buFont typeface="Arial" panose="020B0604020202020204" pitchFamily="34" charset="0"/>
              <a:buChar char="•"/>
            </a:pPr>
            <a:r>
              <a:rPr lang="en-GB" sz="2400" dirty="0"/>
              <a:t>Conflict resolution</a:t>
            </a:r>
          </a:p>
          <a:p>
            <a:endParaRPr lang="en-GB" sz="2400" dirty="0"/>
          </a:p>
        </p:txBody>
      </p:sp>
      <p:pic>
        <p:nvPicPr>
          <p:cNvPr id="9" name="Picture 8">
            <a:extLst>
              <a:ext uri="{FF2B5EF4-FFF2-40B4-BE49-F238E27FC236}">
                <a16:creationId xmlns:a16="http://schemas.microsoft.com/office/drawing/2014/main" id="{A4DA0779-35E4-30ED-56B0-D6E1E5DA1491}"/>
              </a:ext>
            </a:extLst>
          </p:cNvPr>
          <p:cNvPicPr>
            <a:picLocks noChangeAspect="1"/>
          </p:cNvPicPr>
          <p:nvPr/>
        </p:nvPicPr>
        <p:blipFill>
          <a:blip r:embed="rId3"/>
          <a:stretch>
            <a:fillRect/>
          </a:stretch>
        </p:blipFill>
        <p:spPr>
          <a:xfrm>
            <a:off x="8382766" y="620823"/>
            <a:ext cx="2953658" cy="1661433"/>
          </a:xfrm>
          <a:prstGeom prst="rect">
            <a:avLst/>
          </a:prstGeom>
        </p:spPr>
      </p:pic>
      <p:pic>
        <p:nvPicPr>
          <p:cNvPr id="11" name="Picture 10">
            <a:extLst>
              <a:ext uri="{FF2B5EF4-FFF2-40B4-BE49-F238E27FC236}">
                <a16:creationId xmlns:a16="http://schemas.microsoft.com/office/drawing/2014/main" id="{03B37047-674E-A61F-AB7D-3D0098756E69}"/>
              </a:ext>
            </a:extLst>
          </p:cNvPr>
          <p:cNvPicPr>
            <a:picLocks noChangeAspect="1"/>
          </p:cNvPicPr>
          <p:nvPr/>
        </p:nvPicPr>
        <p:blipFill>
          <a:blip r:embed="rId4"/>
          <a:stretch>
            <a:fillRect/>
          </a:stretch>
        </p:blipFill>
        <p:spPr>
          <a:xfrm>
            <a:off x="6248400" y="2488428"/>
            <a:ext cx="5704113" cy="3901867"/>
          </a:xfrm>
          <a:prstGeom prst="rect">
            <a:avLst/>
          </a:prstGeom>
        </p:spPr>
      </p:pic>
      <p:pic>
        <p:nvPicPr>
          <p:cNvPr id="12" name="Picture 11">
            <a:extLst>
              <a:ext uri="{FF2B5EF4-FFF2-40B4-BE49-F238E27FC236}">
                <a16:creationId xmlns:a16="http://schemas.microsoft.com/office/drawing/2014/main" id="{CC033E6E-DB57-2B68-E2D8-8040D0AA6C47}"/>
              </a:ext>
            </a:extLst>
          </p:cNvPr>
          <p:cNvPicPr>
            <a:picLocks noChangeAspect="1"/>
          </p:cNvPicPr>
          <p:nvPr/>
        </p:nvPicPr>
        <p:blipFill rotWithShape="1">
          <a:blip r:embed="rId5"/>
          <a:srcRect t="5924" b="20363"/>
          <a:stretch/>
        </p:blipFill>
        <p:spPr>
          <a:xfrm>
            <a:off x="1894114" y="4979233"/>
            <a:ext cx="3788229" cy="1486881"/>
          </a:xfrm>
          <a:prstGeom prst="rect">
            <a:avLst/>
          </a:prstGeom>
        </p:spPr>
      </p:pic>
    </p:spTree>
    <p:extLst>
      <p:ext uri="{BB962C8B-B14F-4D97-AF65-F5344CB8AC3E}">
        <p14:creationId xmlns:p14="http://schemas.microsoft.com/office/powerpoint/2010/main" val="22357847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Reflection Recap</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19: Recap and Quiz</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25/04/2024</a:t>
            </a:r>
          </a:p>
        </p:txBody>
      </p:sp>
      <p:sp>
        <p:nvSpPr>
          <p:cNvPr id="7" name="TextBox 6">
            <a:extLst>
              <a:ext uri="{FF2B5EF4-FFF2-40B4-BE49-F238E27FC236}">
                <a16:creationId xmlns:a16="http://schemas.microsoft.com/office/drawing/2014/main" id="{B0AC87A5-30EF-28C0-4772-2B49AC64DAB8}"/>
              </a:ext>
            </a:extLst>
          </p:cNvPr>
          <p:cNvSpPr txBox="1"/>
          <p:nvPr/>
        </p:nvSpPr>
        <p:spPr>
          <a:xfrm>
            <a:off x="286655" y="464471"/>
            <a:ext cx="8144113" cy="5940088"/>
          </a:xfrm>
          <a:prstGeom prst="rect">
            <a:avLst/>
          </a:prstGeom>
          <a:noFill/>
        </p:spPr>
        <p:txBody>
          <a:bodyPr wrap="square" rtlCol="0">
            <a:spAutoFit/>
          </a:bodyPr>
          <a:lstStyle/>
          <a:p>
            <a:r>
              <a:rPr lang="en-GB" sz="2400" dirty="0"/>
              <a:t>One important aspect of Emotional Intelligence is reflection</a:t>
            </a:r>
          </a:p>
          <a:p>
            <a:endParaRPr lang="en-GB" sz="2400" dirty="0"/>
          </a:p>
          <a:p>
            <a:r>
              <a:rPr lang="en-GB" sz="2400" dirty="0"/>
              <a:t>Self-reflection is the ability to witness and evaluate our own cognitive, emotional, and behavioural processes</a:t>
            </a:r>
          </a:p>
          <a:p>
            <a:endParaRPr lang="en-GB" sz="2400" dirty="0"/>
          </a:p>
          <a:p>
            <a:r>
              <a:rPr lang="en-GB" sz="2400" dirty="0"/>
              <a:t>It enables and supports the growth of soft skills e.g. interpersonal skills</a:t>
            </a:r>
          </a:p>
          <a:p>
            <a:endParaRPr lang="en-GB" sz="2400" dirty="0"/>
          </a:p>
          <a:p>
            <a:r>
              <a:rPr lang="en-GB" sz="2400" dirty="0"/>
              <a:t>Reflection process:</a:t>
            </a:r>
          </a:p>
          <a:p>
            <a:endParaRPr lang="en-GB" sz="2400" dirty="0"/>
          </a:p>
          <a:p>
            <a:pPr algn="ctr"/>
            <a:r>
              <a:rPr lang="en-GB" sz="2000" b="1" dirty="0">
                <a:effectLst>
                  <a:outerShdw blurRad="38100" dist="38100" dir="2700000" algn="tl">
                    <a:srgbClr val="000000">
                      <a:alpha val="43137"/>
                    </a:srgbClr>
                  </a:outerShdw>
                </a:effectLst>
                <a:latin typeface="Comic Sans MS" panose="030F0702030302020204" pitchFamily="66" charset="0"/>
              </a:rPr>
              <a:t>Event / Experience &gt; Thoughts &gt; Emotion &gt; Behaviour</a:t>
            </a:r>
          </a:p>
          <a:p>
            <a:endParaRPr lang="en-GB" sz="2400" dirty="0"/>
          </a:p>
          <a:p>
            <a:r>
              <a:rPr lang="en-GB" sz="2400" dirty="0"/>
              <a:t>Reflection can be done:</a:t>
            </a:r>
          </a:p>
          <a:p>
            <a:pPr marL="800100" lvl="1" indent="-342900">
              <a:buFont typeface="Arial" panose="020B0604020202020204" pitchFamily="34" charset="0"/>
              <a:buChar char="•"/>
            </a:pPr>
            <a:r>
              <a:rPr lang="en-GB" sz="2400" dirty="0"/>
              <a:t>Before (Anticipatory), </a:t>
            </a:r>
          </a:p>
          <a:p>
            <a:pPr marL="800100" lvl="1" indent="-342900">
              <a:buFont typeface="Arial" panose="020B0604020202020204" pitchFamily="34" charset="0"/>
              <a:buChar char="•"/>
            </a:pPr>
            <a:r>
              <a:rPr lang="en-GB" sz="2400" dirty="0"/>
              <a:t>During (In-action), or </a:t>
            </a:r>
          </a:p>
          <a:p>
            <a:pPr marL="800100" lvl="1" indent="-342900">
              <a:buFont typeface="Arial" panose="020B0604020202020204" pitchFamily="34" charset="0"/>
              <a:buChar char="•"/>
            </a:pPr>
            <a:r>
              <a:rPr lang="en-GB" sz="2400" dirty="0"/>
              <a:t>After (On-Action) the event</a:t>
            </a:r>
          </a:p>
        </p:txBody>
      </p:sp>
      <p:pic>
        <p:nvPicPr>
          <p:cNvPr id="3" name="Picture 2" descr="Journey.Cloud">
            <a:extLst>
              <a:ext uri="{FF2B5EF4-FFF2-40B4-BE49-F238E27FC236}">
                <a16:creationId xmlns:a16="http://schemas.microsoft.com/office/drawing/2014/main" id="{2429B708-8606-04D0-093D-A8E5FC3C92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02517" y="4786514"/>
            <a:ext cx="3612031" cy="152415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90F41431-67CA-BA90-EAC5-C40EACA01D17}"/>
              </a:ext>
            </a:extLst>
          </p:cNvPr>
          <p:cNvPicPr>
            <a:picLocks noChangeAspect="1"/>
          </p:cNvPicPr>
          <p:nvPr/>
        </p:nvPicPr>
        <p:blipFill>
          <a:blip r:embed="rId4"/>
          <a:stretch>
            <a:fillRect/>
          </a:stretch>
        </p:blipFill>
        <p:spPr>
          <a:xfrm>
            <a:off x="7942335" y="464471"/>
            <a:ext cx="3963010" cy="3897217"/>
          </a:xfrm>
          <a:prstGeom prst="rect">
            <a:avLst/>
          </a:prstGeom>
        </p:spPr>
      </p:pic>
    </p:spTree>
    <p:extLst>
      <p:ext uri="{BB962C8B-B14F-4D97-AF65-F5344CB8AC3E}">
        <p14:creationId xmlns:p14="http://schemas.microsoft.com/office/powerpoint/2010/main" val="2987920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Project Recap</a:t>
            </a: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 Lecture 19: Recap and Quiz</a:t>
            </a:r>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25/04/2024</a:t>
            </a:r>
          </a:p>
        </p:txBody>
      </p:sp>
      <p:sp>
        <p:nvSpPr>
          <p:cNvPr id="4" name="TextBox 3">
            <a:extLst>
              <a:ext uri="{FF2B5EF4-FFF2-40B4-BE49-F238E27FC236}">
                <a16:creationId xmlns:a16="http://schemas.microsoft.com/office/drawing/2014/main" id="{3374174E-A2D4-3F9C-E3EE-32FD2B682707}"/>
              </a:ext>
            </a:extLst>
          </p:cNvPr>
          <p:cNvSpPr txBox="1"/>
          <p:nvPr/>
        </p:nvSpPr>
        <p:spPr>
          <a:xfrm>
            <a:off x="220689" y="1804856"/>
            <a:ext cx="5767235" cy="1261884"/>
          </a:xfrm>
          <a:prstGeom prst="rect">
            <a:avLst/>
          </a:prstGeom>
          <a:noFill/>
        </p:spPr>
        <p:txBody>
          <a:bodyPr wrap="square" rtlCol="0">
            <a:spAutoFit/>
          </a:bodyPr>
          <a:lstStyle/>
          <a:p>
            <a:pPr algn="ctr"/>
            <a:r>
              <a:rPr lang="en-GB" sz="2000" dirty="0"/>
              <a:t>“</a:t>
            </a:r>
            <a:r>
              <a:rPr lang="en-GB" sz="2000" b="1" i="0" dirty="0">
                <a:solidFill>
                  <a:srgbClr val="101423"/>
                </a:solidFill>
                <a:effectLst/>
                <a:latin typeface="Inter"/>
              </a:rPr>
              <a:t>set of tasks </a:t>
            </a:r>
            <a:r>
              <a:rPr lang="en-GB" sz="2000" b="0" i="0" dirty="0">
                <a:solidFill>
                  <a:srgbClr val="101423"/>
                </a:solidFill>
                <a:effectLst/>
                <a:latin typeface="Inter"/>
              </a:rPr>
              <a:t>that must be completed within a </a:t>
            </a:r>
            <a:r>
              <a:rPr lang="en-GB" sz="2000" b="1" i="0" dirty="0">
                <a:solidFill>
                  <a:srgbClr val="101423"/>
                </a:solidFill>
                <a:effectLst/>
                <a:latin typeface="Inter"/>
              </a:rPr>
              <a:t>defined timeline </a:t>
            </a:r>
            <a:r>
              <a:rPr lang="en-GB" sz="2000" b="0" i="0" dirty="0">
                <a:solidFill>
                  <a:srgbClr val="101423"/>
                </a:solidFill>
                <a:effectLst/>
                <a:latin typeface="Inter"/>
              </a:rPr>
              <a:t>to accomplish a specific </a:t>
            </a:r>
            <a:r>
              <a:rPr lang="en-GB" sz="2000" b="1" i="0" dirty="0">
                <a:solidFill>
                  <a:srgbClr val="101423"/>
                </a:solidFill>
                <a:effectLst/>
                <a:latin typeface="Inter"/>
              </a:rPr>
              <a:t>set of goals</a:t>
            </a:r>
            <a:r>
              <a:rPr lang="en-GB" sz="2000" b="1" i="0" dirty="0">
                <a:solidFill>
                  <a:srgbClr val="101423"/>
                </a:solidFill>
                <a:effectLst/>
              </a:rPr>
              <a:t>” </a:t>
            </a:r>
          </a:p>
          <a:p>
            <a:pPr algn="ctr"/>
            <a:r>
              <a:rPr lang="en-GB" i="0" dirty="0">
                <a:solidFill>
                  <a:srgbClr val="101423"/>
                </a:solidFill>
                <a:effectLst/>
              </a:rPr>
              <a:t>(Source: Projectmanager.com: </a:t>
            </a:r>
            <a:r>
              <a:rPr lang="en-GB" i="0" dirty="0">
                <a:solidFill>
                  <a:srgbClr val="101423"/>
                </a:solidFill>
                <a:effectLst/>
                <a:hlinkClick r:id="rId3"/>
              </a:rPr>
              <a:t>https://www.projectmanager.com/blog/project-definition</a:t>
            </a:r>
            <a:r>
              <a:rPr lang="en-GB" i="0" dirty="0">
                <a:solidFill>
                  <a:srgbClr val="101423"/>
                </a:solidFill>
                <a:effectLst/>
              </a:rPr>
              <a:t>)</a:t>
            </a:r>
          </a:p>
        </p:txBody>
      </p:sp>
      <p:pic>
        <p:nvPicPr>
          <p:cNvPr id="7" name="Picture 6">
            <a:extLst>
              <a:ext uri="{FF2B5EF4-FFF2-40B4-BE49-F238E27FC236}">
                <a16:creationId xmlns:a16="http://schemas.microsoft.com/office/drawing/2014/main" id="{947E0233-65E6-4303-3F7E-D63BF295B05A}"/>
              </a:ext>
            </a:extLst>
          </p:cNvPr>
          <p:cNvPicPr>
            <a:picLocks noChangeAspect="1"/>
          </p:cNvPicPr>
          <p:nvPr/>
        </p:nvPicPr>
        <p:blipFill>
          <a:blip r:embed="rId4"/>
          <a:stretch>
            <a:fillRect/>
          </a:stretch>
        </p:blipFill>
        <p:spPr>
          <a:xfrm>
            <a:off x="220689" y="403265"/>
            <a:ext cx="7298571" cy="1338071"/>
          </a:xfrm>
          <a:prstGeom prst="rect">
            <a:avLst/>
          </a:prstGeom>
        </p:spPr>
      </p:pic>
      <p:sp>
        <p:nvSpPr>
          <p:cNvPr id="10" name="TextBox 9">
            <a:extLst>
              <a:ext uri="{FF2B5EF4-FFF2-40B4-BE49-F238E27FC236}">
                <a16:creationId xmlns:a16="http://schemas.microsoft.com/office/drawing/2014/main" id="{A96D38ED-E0B4-24B4-47C3-7560B6505EB9}"/>
              </a:ext>
            </a:extLst>
          </p:cNvPr>
          <p:cNvSpPr txBox="1"/>
          <p:nvPr/>
        </p:nvSpPr>
        <p:spPr>
          <a:xfrm>
            <a:off x="7519259" y="508457"/>
            <a:ext cx="4511163" cy="2154436"/>
          </a:xfrm>
          <a:prstGeom prst="rect">
            <a:avLst/>
          </a:prstGeom>
          <a:noFill/>
        </p:spPr>
        <p:txBody>
          <a:bodyPr wrap="square">
            <a:spAutoFit/>
          </a:bodyPr>
          <a:lstStyle/>
          <a:p>
            <a:pPr algn="ctr"/>
            <a:r>
              <a:rPr lang="en-GB" sz="2000" i="0" dirty="0">
                <a:solidFill>
                  <a:srgbClr val="101423"/>
                </a:solidFill>
                <a:effectLst/>
              </a:rPr>
              <a:t>“a </a:t>
            </a:r>
            <a:r>
              <a:rPr lang="en-GB" sz="2000" b="1" i="0" dirty="0">
                <a:solidFill>
                  <a:srgbClr val="101423"/>
                </a:solidFill>
                <a:effectLst/>
              </a:rPr>
              <a:t>unique</a:t>
            </a:r>
            <a:r>
              <a:rPr lang="en-GB" sz="2000" i="0" dirty="0">
                <a:solidFill>
                  <a:srgbClr val="101423"/>
                </a:solidFill>
                <a:effectLst/>
              </a:rPr>
              <a:t>, </a:t>
            </a:r>
            <a:r>
              <a:rPr lang="en-GB" sz="2000" b="1" i="0" dirty="0">
                <a:solidFill>
                  <a:srgbClr val="101423"/>
                </a:solidFill>
                <a:effectLst/>
              </a:rPr>
              <a:t>transient endeavour</a:t>
            </a:r>
            <a:r>
              <a:rPr lang="en-GB" sz="2000" i="0" dirty="0">
                <a:solidFill>
                  <a:srgbClr val="101423"/>
                </a:solidFill>
                <a:effectLst/>
              </a:rPr>
              <a:t>, undertaken to </a:t>
            </a:r>
            <a:r>
              <a:rPr lang="en-GB" sz="2000" b="1" i="0" dirty="0">
                <a:solidFill>
                  <a:srgbClr val="101423"/>
                </a:solidFill>
                <a:effectLst/>
              </a:rPr>
              <a:t>achieve planned objectives</a:t>
            </a:r>
            <a:r>
              <a:rPr lang="en-GB" sz="2000" i="0" dirty="0">
                <a:solidFill>
                  <a:srgbClr val="101423"/>
                </a:solidFill>
                <a:effectLst/>
              </a:rPr>
              <a:t>, which could be defined in terms of </a:t>
            </a:r>
            <a:r>
              <a:rPr lang="en-GB" sz="2000" b="1" i="0" dirty="0">
                <a:solidFill>
                  <a:srgbClr val="101423"/>
                </a:solidFill>
                <a:effectLst/>
              </a:rPr>
              <a:t>outputs, outcomes or benefits.”</a:t>
            </a:r>
          </a:p>
          <a:p>
            <a:pPr algn="ctr"/>
            <a:r>
              <a:rPr lang="en-GB" dirty="0">
                <a:solidFill>
                  <a:srgbClr val="101423"/>
                </a:solidFill>
              </a:rPr>
              <a:t>(Source: Association of Project Management: </a:t>
            </a:r>
            <a:r>
              <a:rPr lang="en-GB" dirty="0">
                <a:solidFill>
                  <a:srgbClr val="101423"/>
                </a:solidFill>
                <a:hlinkClick r:id="rId5"/>
              </a:rPr>
              <a:t>https://www.apm.org.uk/resources/what-is-project-management/</a:t>
            </a:r>
            <a:r>
              <a:rPr lang="en-GB" dirty="0">
                <a:solidFill>
                  <a:srgbClr val="101423"/>
                </a:solidFill>
              </a:rPr>
              <a:t>)</a:t>
            </a:r>
            <a:endParaRPr lang="en-GB" sz="2000" dirty="0"/>
          </a:p>
        </p:txBody>
      </p:sp>
      <p:pic>
        <p:nvPicPr>
          <p:cNvPr id="3" name="Picture 2">
            <a:extLst>
              <a:ext uri="{FF2B5EF4-FFF2-40B4-BE49-F238E27FC236}">
                <a16:creationId xmlns:a16="http://schemas.microsoft.com/office/drawing/2014/main" id="{33DEB3CB-7A19-5761-3494-7D64AA05255A}"/>
              </a:ext>
            </a:extLst>
          </p:cNvPr>
          <p:cNvPicPr>
            <a:picLocks noChangeAspect="1"/>
          </p:cNvPicPr>
          <p:nvPr/>
        </p:nvPicPr>
        <p:blipFill>
          <a:blip r:embed="rId6"/>
          <a:stretch>
            <a:fillRect/>
          </a:stretch>
        </p:blipFill>
        <p:spPr>
          <a:xfrm>
            <a:off x="320835" y="3525295"/>
            <a:ext cx="5282156" cy="2261829"/>
          </a:xfrm>
          <a:prstGeom prst="rect">
            <a:avLst/>
          </a:prstGeom>
        </p:spPr>
      </p:pic>
      <p:sp>
        <p:nvSpPr>
          <p:cNvPr id="6" name="TextBox 5">
            <a:extLst>
              <a:ext uri="{FF2B5EF4-FFF2-40B4-BE49-F238E27FC236}">
                <a16:creationId xmlns:a16="http://schemas.microsoft.com/office/drawing/2014/main" id="{5C258503-1562-9B6A-576E-0DEAE64B63C6}"/>
              </a:ext>
            </a:extLst>
          </p:cNvPr>
          <p:cNvSpPr txBox="1"/>
          <p:nvPr/>
        </p:nvSpPr>
        <p:spPr>
          <a:xfrm>
            <a:off x="117003" y="5931515"/>
            <a:ext cx="6119190" cy="523220"/>
          </a:xfrm>
          <a:prstGeom prst="rect">
            <a:avLst/>
          </a:prstGeom>
          <a:noFill/>
        </p:spPr>
        <p:txBody>
          <a:bodyPr wrap="square">
            <a:spAutoFit/>
          </a:bodyPr>
          <a:lstStyle/>
          <a:p>
            <a:pPr algn="ctr"/>
            <a:r>
              <a:rPr lang="en-GB" sz="1400" dirty="0"/>
              <a:t>Source: Project Management Institute</a:t>
            </a:r>
          </a:p>
          <a:p>
            <a:pPr algn="ctr"/>
            <a:r>
              <a:rPr lang="en-GB" sz="1400" dirty="0"/>
              <a:t>https://www.pmi.org/about/learn-about-pmi/what-is-project-management</a:t>
            </a:r>
          </a:p>
        </p:txBody>
      </p:sp>
      <p:pic>
        <p:nvPicPr>
          <p:cNvPr id="9" name="Picture 2" descr="Ideal project manager skills framework | Download Scientific Diagram">
            <a:extLst>
              <a:ext uri="{FF2B5EF4-FFF2-40B4-BE49-F238E27FC236}">
                <a16:creationId xmlns:a16="http://schemas.microsoft.com/office/drawing/2014/main" id="{8D6CD3F7-BF15-59C2-641A-2E78C6DEFC1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6907" b="7117"/>
          <a:stretch/>
        </p:blipFill>
        <p:spPr bwMode="auto">
          <a:xfrm>
            <a:off x="6021935" y="2802018"/>
            <a:ext cx="6017215" cy="35604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82913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Project Recap</a:t>
            </a: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 Lecture 19: Recap and Quiz</a:t>
            </a:r>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25/04/2024</a:t>
            </a:r>
          </a:p>
        </p:txBody>
      </p:sp>
      <p:sp>
        <p:nvSpPr>
          <p:cNvPr id="11" name="TextBox 10">
            <a:extLst>
              <a:ext uri="{FF2B5EF4-FFF2-40B4-BE49-F238E27FC236}">
                <a16:creationId xmlns:a16="http://schemas.microsoft.com/office/drawing/2014/main" id="{4E1C23E4-AA88-510F-B7D0-ECB05F60E128}"/>
              </a:ext>
            </a:extLst>
          </p:cNvPr>
          <p:cNvSpPr txBox="1"/>
          <p:nvPr/>
        </p:nvSpPr>
        <p:spPr>
          <a:xfrm>
            <a:off x="1569996" y="470775"/>
            <a:ext cx="8331787" cy="5570756"/>
          </a:xfrm>
          <a:prstGeom prst="rect">
            <a:avLst/>
          </a:prstGeom>
          <a:noFill/>
        </p:spPr>
        <p:txBody>
          <a:bodyPr wrap="square" rtlCol="0">
            <a:spAutoFit/>
          </a:bodyPr>
          <a:lstStyle/>
          <a:p>
            <a:r>
              <a:rPr lang="en-GB" sz="2400" dirty="0"/>
              <a:t>A successful project is one that is: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Within the agreed time constraints</a:t>
            </a:r>
          </a:p>
          <a:p>
            <a:endParaRPr lang="en-GB" sz="2400" dirty="0"/>
          </a:p>
          <a:p>
            <a:pPr marL="342900" indent="-342900" algn="r">
              <a:buFont typeface="Arial" panose="020B0604020202020204" pitchFamily="34" charset="0"/>
              <a:buChar char="•"/>
            </a:pPr>
            <a:r>
              <a:rPr lang="en-GB" sz="2400" dirty="0"/>
              <a:t>Within agreed budget / resources</a:t>
            </a:r>
          </a:p>
          <a:p>
            <a:endParaRPr lang="en-GB" sz="2400" dirty="0"/>
          </a:p>
          <a:p>
            <a:pPr marL="342900" indent="-342900">
              <a:buFont typeface="Arial" panose="020B0604020202020204" pitchFamily="34" charset="0"/>
              <a:buChar char="•"/>
            </a:pPr>
            <a:r>
              <a:rPr lang="en-GB" sz="2400" dirty="0"/>
              <a:t>Meet all of the acceptance criteria</a:t>
            </a:r>
          </a:p>
          <a:p>
            <a:pPr marL="342900" indent="-342900">
              <a:buFont typeface="Arial" panose="020B0604020202020204" pitchFamily="34" charset="0"/>
              <a:buChar char="•"/>
            </a:pPr>
            <a:endParaRPr lang="en-GB" sz="2400" dirty="0"/>
          </a:p>
          <a:p>
            <a:pPr marL="342900" indent="-342900" algn="r">
              <a:buFont typeface="Arial" panose="020B0604020202020204" pitchFamily="34" charset="0"/>
              <a:buChar char="•"/>
            </a:pPr>
            <a:r>
              <a:rPr lang="en-GB" sz="2400" dirty="0"/>
              <a:t>To a high-quality standard</a:t>
            </a:r>
          </a:p>
          <a:p>
            <a:pPr marL="342900" indent="-342900" algn="r">
              <a:buFont typeface="Arial" panose="020B0604020202020204" pitchFamily="34" charset="0"/>
              <a:buChar char="•"/>
            </a:pPr>
            <a:endParaRPr lang="en-GB" sz="2400" dirty="0"/>
          </a:p>
          <a:p>
            <a:pPr marL="342900" indent="-342900" algn="r">
              <a:buFont typeface="Arial" panose="020B0604020202020204" pitchFamily="34" charset="0"/>
              <a:buChar char="•"/>
            </a:pPr>
            <a:endParaRPr lang="en-GB" sz="2400" dirty="0"/>
          </a:p>
          <a:p>
            <a:pPr algn="ctr"/>
            <a:r>
              <a:rPr lang="en-GB" sz="2400" dirty="0"/>
              <a:t>	The project quality is dependent on adhering to the three elements of the Project Management Triangle</a:t>
            </a:r>
          </a:p>
          <a:p>
            <a:pPr marL="342900" indent="-342900" algn="ctr">
              <a:buFont typeface="Arial" panose="020B0604020202020204" pitchFamily="34" charset="0"/>
              <a:buChar char="•"/>
            </a:pPr>
            <a:endParaRPr lang="en-GB" sz="2400" dirty="0"/>
          </a:p>
          <a:p>
            <a:endParaRPr lang="en-GB" sz="2000" dirty="0"/>
          </a:p>
        </p:txBody>
      </p:sp>
      <p:pic>
        <p:nvPicPr>
          <p:cNvPr id="13" name="Picture 2" descr="Quality Symbol Images - Free Download on Freepik">
            <a:extLst>
              <a:ext uri="{FF2B5EF4-FFF2-40B4-BE49-F238E27FC236}">
                <a16:creationId xmlns:a16="http://schemas.microsoft.com/office/drawing/2014/main" id="{23C26D65-C3D3-909E-E9F8-E8ED235ACE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37512" y="3087744"/>
            <a:ext cx="1168984" cy="1168984"/>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43CEDAF8-21C3-1417-4C0F-BA64CEA7D842}"/>
              </a:ext>
            </a:extLst>
          </p:cNvPr>
          <p:cNvPicPr>
            <a:picLocks noChangeAspect="1"/>
          </p:cNvPicPr>
          <p:nvPr/>
        </p:nvPicPr>
        <p:blipFill>
          <a:blip r:embed="rId4"/>
          <a:stretch>
            <a:fillRect/>
          </a:stretch>
        </p:blipFill>
        <p:spPr>
          <a:xfrm>
            <a:off x="10066149" y="1499267"/>
            <a:ext cx="1293182" cy="1293182"/>
          </a:xfrm>
          <a:prstGeom prst="rect">
            <a:avLst/>
          </a:prstGeom>
        </p:spPr>
      </p:pic>
      <p:pic>
        <p:nvPicPr>
          <p:cNvPr id="16" name="Picture 6" descr="Calendar and clock icon Royalty Free Vector Image">
            <a:extLst>
              <a:ext uri="{FF2B5EF4-FFF2-40B4-BE49-F238E27FC236}">
                <a16:creationId xmlns:a16="http://schemas.microsoft.com/office/drawing/2014/main" id="{F04CC71F-1ECB-8F42-03D7-2136DAFDC83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652" t="10430" r="11136" b="19110"/>
          <a:stretch/>
        </p:blipFill>
        <p:spPr bwMode="auto">
          <a:xfrm>
            <a:off x="335712" y="1034164"/>
            <a:ext cx="993913" cy="930205"/>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4" descr="Acceptance Criteria Stock Illustrations – 48 Acceptance Criteria Stock  Illustrations, Vectors &amp; Clipart - Dreamstime">
            <a:extLst>
              <a:ext uri="{FF2B5EF4-FFF2-40B4-BE49-F238E27FC236}">
                <a16:creationId xmlns:a16="http://schemas.microsoft.com/office/drawing/2014/main" id="{0CD099E1-CCD7-0453-5C33-199347EDE946}"/>
              </a:ext>
            </a:extLst>
          </p:cNvPr>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69589" y="2361180"/>
            <a:ext cx="1236041" cy="1236041"/>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a:extLst>
              <a:ext uri="{FF2B5EF4-FFF2-40B4-BE49-F238E27FC236}">
                <a16:creationId xmlns:a16="http://schemas.microsoft.com/office/drawing/2014/main" id="{60220DAD-F6C6-E546-D571-460A8CAD65A7}"/>
              </a:ext>
            </a:extLst>
          </p:cNvPr>
          <p:cNvPicPr>
            <a:picLocks noChangeAspect="1"/>
          </p:cNvPicPr>
          <p:nvPr/>
        </p:nvPicPr>
        <p:blipFill>
          <a:blip r:embed="rId7">
            <a:clrChange>
              <a:clrFrom>
                <a:srgbClr val="FFFFFF"/>
              </a:clrFrom>
              <a:clrTo>
                <a:srgbClr val="FFFFFF">
                  <a:alpha val="0"/>
                </a:srgbClr>
              </a:clrTo>
            </a:clrChange>
          </a:blip>
          <a:stretch>
            <a:fillRect/>
          </a:stretch>
        </p:blipFill>
        <p:spPr>
          <a:xfrm>
            <a:off x="363205" y="4126919"/>
            <a:ext cx="2408562" cy="2146660"/>
          </a:xfrm>
          <a:prstGeom prst="rect">
            <a:avLst/>
          </a:prstGeom>
        </p:spPr>
      </p:pic>
      <p:pic>
        <p:nvPicPr>
          <p:cNvPr id="24" name="Picture 23">
            <a:extLst>
              <a:ext uri="{FF2B5EF4-FFF2-40B4-BE49-F238E27FC236}">
                <a16:creationId xmlns:a16="http://schemas.microsoft.com/office/drawing/2014/main" id="{5FCB27C9-14F4-BCAA-68F2-EDE06DF01524}"/>
              </a:ext>
            </a:extLst>
          </p:cNvPr>
          <p:cNvPicPr>
            <a:picLocks noChangeAspect="1"/>
          </p:cNvPicPr>
          <p:nvPr/>
        </p:nvPicPr>
        <p:blipFill>
          <a:blip r:embed="rId8"/>
          <a:stretch>
            <a:fillRect/>
          </a:stretch>
        </p:blipFill>
        <p:spPr>
          <a:xfrm>
            <a:off x="9924834" y="4552024"/>
            <a:ext cx="2018608" cy="1727332"/>
          </a:xfrm>
          <a:prstGeom prst="rect">
            <a:avLst/>
          </a:prstGeom>
        </p:spPr>
      </p:pic>
    </p:spTree>
    <p:extLst>
      <p:ext uri="{BB962C8B-B14F-4D97-AF65-F5344CB8AC3E}">
        <p14:creationId xmlns:p14="http://schemas.microsoft.com/office/powerpoint/2010/main" val="42489031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Project Recap</a:t>
            </a: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 Lecture 19: Recap and Quiz</a:t>
            </a:r>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25/04/2024</a:t>
            </a:r>
          </a:p>
        </p:txBody>
      </p:sp>
      <p:sp>
        <p:nvSpPr>
          <p:cNvPr id="11" name="TextBox 10">
            <a:extLst>
              <a:ext uri="{FF2B5EF4-FFF2-40B4-BE49-F238E27FC236}">
                <a16:creationId xmlns:a16="http://schemas.microsoft.com/office/drawing/2014/main" id="{4E1C23E4-AA88-510F-B7D0-ECB05F60E128}"/>
              </a:ext>
            </a:extLst>
          </p:cNvPr>
          <p:cNvSpPr txBox="1"/>
          <p:nvPr/>
        </p:nvSpPr>
        <p:spPr>
          <a:xfrm>
            <a:off x="2751151" y="470775"/>
            <a:ext cx="9108450" cy="4093428"/>
          </a:xfrm>
          <a:prstGeom prst="rect">
            <a:avLst/>
          </a:prstGeom>
          <a:noFill/>
        </p:spPr>
        <p:txBody>
          <a:bodyPr wrap="square" rtlCol="0">
            <a:spAutoFit/>
          </a:bodyPr>
          <a:lstStyle/>
          <a:p>
            <a:r>
              <a:rPr lang="en-GB" sz="2400" dirty="0"/>
              <a:t>Project scoping is an essential part of the process to establish the success criteria.</a:t>
            </a:r>
          </a:p>
          <a:p>
            <a:endParaRPr lang="en-GB" sz="2400" dirty="0"/>
          </a:p>
          <a:p>
            <a:r>
              <a:rPr lang="en-GB" sz="2400" b="1" dirty="0">
                <a:solidFill>
                  <a:srgbClr val="101423"/>
                </a:solidFill>
              </a:rPr>
              <a:t>Scoping</a:t>
            </a:r>
            <a:r>
              <a:rPr lang="en-GB" sz="2400" dirty="0">
                <a:solidFill>
                  <a:srgbClr val="101423"/>
                </a:solidFill>
              </a:rPr>
              <a:t>: </a:t>
            </a:r>
            <a:r>
              <a:rPr lang="en-GB" sz="2400" i="0" dirty="0">
                <a:solidFill>
                  <a:srgbClr val="101423"/>
                </a:solidFill>
                <a:effectLst/>
              </a:rPr>
              <a:t>The process of </a:t>
            </a:r>
            <a:r>
              <a:rPr lang="en-GB" sz="2400" dirty="0">
                <a:solidFill>
                  <a:srgbClr val="101423"/>
                </a:solidFill>
              </a:rPr>
              <a:t>defining the boundaries / extents / limits of the work to meet the required output(s).</a:t>
            </a:r>
          </a:p>
          <a:p>
            <a:endParaRPr lang="en-GB" sz="2400" i="0" dirty="0">
              <a:solidFill>
                <a:srgbClr val="101423"/>
              </a:solidFill>
              <a:effectLst/>
            </a:endParaRPr>
          </a:p>
          <a:p>
            <a:r>
              <a:rPr lang="en-GB" sz="2400" dirty="0">
                <a:solidFill>
                  <a:srgbClr val="101423"/>
                </a:solidFill>
              </a:rPr>
              <a:t>It specifies what is to be included, and therefore, what is not included.</a:t>
            </a:r>
          </a:p>
          <a:p>
            <a:endParaRPr lang="en-GB" sz="2400" dirty="0">
              <a:solidFill>
                <a:srgbClr val="101423"/>
              </a:solidFill>
            </a:endParaRPr>
          </a:p>
          <a:p>
            <a:endParaRPr lang="en-GB" sz="2400" dirty="0">
              <a:solidFill>
                <a:srgbClr val="101423"/>
              </a:solidFill>
            </a:endParaRPr>
          </a:p>
          <a:p>
            <a:endParaRPr lang="en-GB" sz="2400" dirty="0"/>
          </a:p>
          <a:p>
            <a:endParaRPr lang="en-GB" sz="2000" dirty="0"/>
          </a:p>
        </p:txBody>
      </p:sp>
      <p:pic>
        <p:nvPicPr>
          <p:cNvPr id="3" name="Picture 2" descr="Boundary, extent, ledge, limitation, marge, margin, rand icon - Download on  Iconfinder">
            <a:extLst>
              <a:ext uri="{FF2B5EF4-FFF2-40B4-BE49-F238E27FC236}">
                <a16:creationId xmlns:a16="http://schemas.microsoft.com/office/drawing/2014/main" id="{9B86045A-40F8-E640-C53C-30CE69079F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399" y="537985"/>
            <a:ext cx="2143125" cy="21431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9B23C8C-96D5-78AC-A1B8-382C903A2A19}"/>
              </a:ext>
            </a:extLst>
          </p:cNvPr>
          <p:cNvSpPr txBox="1"/>
          <p:nvPr/>
        </p:nvSpPr>
        <p:spPr>
          <a:xfrm>
            <a:off x="332399" y="3357571"/>
            <a:ext cx="11610460" cy="3477875"/>
          </a:xfrm>
          <a:prstGeom prst="rect">
            <a:avLst/>
          </a:prstGeom>
          <a:noFill/>
        </p:spPr>
        <p:txBody>
          <a:bodyPr wrap="square" numCol="2">
            <a:spAutoFit/>
          </a:bodyPr>
          <a:lstStyle/>
          <a:p>
            <a:r>
              <a:rPr lang="en-GB" sz="2000" dirty="0">
                <a:solidFill>
                  <a:srgbClr val="101423"/>
                </a:solidFill>
              </a:rPr>
              <a:t>Areas to clarify in scoping:</a:t>
            </a:r>
          </a:p>
          <a:p>
            <a:endParaRPr lang="en-GB" sz="2000" b="1" i="0" dirty="0">
              <a:solidFill>
                <a:srgbClr val="101423"/>
              </a:solidFill>
              <a:effectLst/>
            </a:endParaRPr>
          </a:p>
          <a:p>
            <a:r>
              <a:rPr lang="en-GB" sz="2000" b="1" i="0" dirty="0">
                <a:solidFill>
                  <a:srgbClr val="101423"/>
                </a:solidFill>
                <a:effectLst/>
              </a:rPr>
              <a:t>Motivation</a:t>
            </a:r>
          </a:p>
          <a:p>
            <a:r>
              <a:rPr lang="en-GB" sz="2000" dirty="0">
                <a:solidFill>
                  <a:srgbClr val="101423"/>
                </a:solidFill>
              </a:rPr>
              <a:t>- </a:t>
            </a:r>
            <a:r>
              <a:rPr lang="en-GB" dirty="0">
                <a:solidFill>
                  <a:srgbClr val="101423"/>
                </a:solidFill>
              </a:rPr>
              <a:t>Why do you want this product / service / feature?</a:t>
            </a:r>
          </a:p>
          <a:p>
            <a:r>
              <a:rPr lang="en-GB" dirty="0">
                <a:solidFill>
                  <a:srgbClr val="101423"/>
                </a:solidFill>
              </a:rPr>
              <a:t>- What are the overall aims of this project?</a:t>
            </a:r>
          </a:p>
          <a:p>
            <a:endParaRPr lang="en-GB" sz="2000" b="1" dirty="0">
              <a:solidFill>
                <a:srgbClr val="101423"/>
              </a:solidFill>
            </a:endParaRPr>
          </a:p>
          <a:p>
            <a:r>
              <a:rPr lang="en-GB" sz="2000" b="1" dirty="0">
                <a:solidFill>
                  <a:srgbClr val="101423"/>
                </a:solidFill>
              </a:rPr>
              <a:t>Functional Characteristics</a:t>
            </a:r>
          </a:p>
          <a:p>
            <a:r>
              <a:rPr lang="en-GB" sz="2000" dirty="0">
                <a:solidFill>
                  <a:srgbClr val="101423"/>
                </a:solidFill>
              </a:rPr>
              <a:t>- </a:t>
            </a:r>
            <a:r>
              <a:rPr lang="en-GB" dirty="0">
                <a:solidFill>
                  <a:srgbClr val="101423"/>
                </a:solidFill>
              </a:rPr>
              <a:t>Are there specific things the output must / should do</a:t>
            </a:r>
          </a:p>
          <a:p>
            <a:endParaRPr lang="en-GB" sz="2000" dirty="0">
              <a:solidFill>
                <a:srgbClr val="101423"/>
              </a:solidFill>
            </a:endParaRPr>
          </a:p>
          <a:p>
            <a:endParaRPr lang="en-GB" sz="2000" dirty="0">
              <a:solidFill>
                <a:srgbClr val="101423"/>
              </a:solidFill>
            </a:endParaRPr>
          </a:p>
          <a:p>
            <a:endParaRPr lang="en-GB" sz="2000" dirty="0">
              <a:solidFill>
                <a:srgbClr val="101423"/>
              </a:solidFill>
            </a:endParaRPr>
          </a:p>
          <a:p>
            <a:r>
              <a:rPr lang="en-GB" sz="2000" b="1" dirty="0">
                <a:solidFill>
                  <a:srgbClr val="101423"/>
                </a:solidFill>
              </a:rPr>
              <a:t>Operational</a:t>
            </a:r>
          </a:p>
          <a:p>
            <a:r>
              <a:rPr lang="en-GB" dirty="0">
                <a:solidFill>
                  <a:srgbClr val="101423"/>
                </a:solidFill>
              </a:rPr>
              <a:t>- How many users will there be (at one time, or over the lifetime)?</a:t>
            </a:r>
          </a:p>
          <a:p>
            <a:endParaRPr lang="en-GB" sz="2000" dirty="0">
              <a:solidFill>
                <a:srgbClr val="101423"/>
              </a:solidFill>
            </a:endParaRPr>
          </a:p>
          <a:p>
            <a:r>
              <a:rPr lang="en-GB" sz="2000" b="1" dirty="0">
                <a:solidFill>
                  <a:srgbClr val="101423"/>
                </a:solidFill>
              </a:rPr>
              <a:t>Cost</a:t>
            </a:r>
          </a:p>
          <a:p>
            <a:r>
              <a:rPr lang="en-GB" dirty="0">
                <a:solidFill>
                  <a:srgbClr val="101423"/>
                </a:solidFill>
              </a:rPr>
              <a:t>- What is the maximum budget for this? And Ideal budget?</a:t>
            </a:r>
          </a:p>
          <a:p>
            <a:endParaRPr lang="en-GB" sz="2000" dirty="0">
              <a:solidFill>
                <a:srgbClr val="101423"/>
              </a:solidFill>
            </a:endParaRPr>
          </a:p>
          <a:p>
            <a:r>
              <a:rPr lang="en-GB" sz="2000" b="1" dirty="0">
                <a:solidFill>
                  <a:srgbClr val="101423"/>
                </a:solidFill>
              </a:rPr>
              <a:t>Timing</a:t>
            </a:r>
          </a:p>
          <a:p>
            <a:r>
              <a:rPr lang="en-GB" dirty="0">
                <a:solidFill>
                  <a:srgbClr val="101423"/>
                </a:solidFill>
              </a:rPr>
              <a:t>- When does it need to be completed by (latest / ideally)? </a:t>
            </a:r>
          </a:p>
        </p:txBody>
      </p:sp>
    </p:spTree>
    <p:extLst>
      <p:ext uri="{BB962C8B-B14F-4D97-AF65-F5344CB8AC3E}">
        <p14:creationId xmlns:p14="http://schemas.microsoft.com/office/powerpoint/2010/main" val="27247604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Project Recap</a:t>
            </a: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 Lecture 19: Recap and Quiz</a:t>
            </a:r>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25/04/2024</a:t>
            </a:r>
          </a:p>
        </p:txBody>
      </p:sp>
      <p:sp>
        <p:nvSpPr>
          <p:cNvPr id="11" name="TextBox 10">
            <a:extLst>
              <a:ext uri="{FF2B5EF4-FFF2-40B4-BE49-F238E27FC236}">
                <a16:creationId xmlns:a16="http://schemas.microsoft.com/office/drawing/2014/main" id="{4E1C23E4-AA88-510F-B7D0-ECB05F60E128}"/>
              </a:ext>
            </a:extLst>
          </p:cNvPr>
          <p:cNvSpPr txBox="1"/>
          <p:nvPr/>
        </p:nvSpPr>
        <p:spPr>
          <a:xfrm>
            <a:off x="4611757" y="470775"/>
            <a:ext cx="7247844" cy="2616101"/>
          </a:xfrm>
          <a:prstGeom prst="rect">
            <a:avLst/>
          </a:prstGeom>
          <a:noFill/>
        </p:spPr>
        <p:txBody>
          <a:bodyPr wrap="square" rtlCol="0">
            <a:spAutoFit/>
          </a:bodyPr>
          <a:lstStyle/>
          <a:p>
            <a:r>
              <a:rPr lang="en-GB" sz="2400" dirty="0"/>
              <a:t>Every project is susceptible to change</a:t>
            </a:r>
          </a:p>
          <a:p>
            <a:endParaRPr lang="en-GB" sz="2400" dirty="0">
              <a:solidFill>
                <a:srgbClr val="101423"/>
              </a:solidFill>
            </a:endParaRPr>
          </a:p>
          <a:p>
            <a:r>
              <a:rPr lang="en-GB" sz="2400" dirty="0">
                <a:solidFill>
                  <a:srgbClr val="101423"/>
                </a:solidFill>
              </a:rPr>
              <a:t>A project manager’s role is to prepare for change</a:t>
            </a:r>
          </a:p>
          <a:p>
            <a:endParaRPr lang="en-GB" sz="2400" dirty="0">
              <a:solidFill>
                <a:srgbClr val="101423"/>
              </a:solidFill>
            </a:endParaRPr>
          </a:p>
          <a:p>
            <a:r>
              <a:rPr lang="en-GB" sz="2400" dirty="0">
                <a:solidFill>
                  <a:srgbClr val="101423"/>
                </a:solidFill>
              </a:rPr>
              <a:t>Change from the customer is a common source, leading to scope creep</a:t>
            </a:r>
          </a:p>
          <a:p>
            <a:endParaRPr lang="en-GB" sz="2000" dirty="0"/>
          </a:p>
        </p:txBody>
      </p:sp>
      <p:pic>
        <p:nvPicPr>
          <p:cNvPr id="4" name="Picture 2" descr="Change is Inevitable, article by Hope S. Brown">
            <a:extLst>
              <a:ext uri="{FF2B5EF4-FFF2-40B4-BE49-F238E27FC236}">
                <a16:creationId xmlns:a16="http://schemas.microsoft.com/office/drawing/2014/main" id="{CDF97BEB-871A-259C-843D-0FA14DAFA2A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630" b="12921"/>
          <a:stretch/>
        </p:blipFill>
        <p:spPr bwMode="auto">
          <a:xfrm>
            <a:off x="81802" y="470775"/>
            <a:ext cx="4285253" cy="256834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EDE57C7E-C7B6-D47C-B63A-CFA341964E74}"/>
              </a:ext>
            </a:extLst>
          </p:cNvPr>
          <p:cNvPicPr>
            <a:picLocks noChangeAspect="1"/>
          </p:cNvPicPr>
          <p:nvPr/>
        </p:nvPicPr>
        <p:blipFill rotWithShape="1">
          <a:blip r:embed="rId4"/>
          <a:srcRect b="7415"/>
          <a:stretch/>
        </p:blipFill>
        <p:spPr>
          <a:xfrm>
            <a:off x="5605670" y="2963853"/>
            <a:ext cx="6504528" cy="3441262"/>
          </a:xfrm>
          <a:prstGeom prst="rect">
            <a:avLst/>
          </a:prstGeom>
        </p:spPr>
      </p:pic>
      <p:sp>
        <p:nvSpPr>
          <p:cNvPr id="9" name="TextBox 8">
            <a:extLst>
              <a:ext uri="{FF2B5EF4-FFF2-40B4-BE49-F238E27FC236}">
                <a16:creationId xmlns:a16="http://schemas.microsoft.com/office/drawing/2014/main" id="{598D2044-DFCC-9EC0-A8B8-C307C7108FC8}"/>
              </a:ext>
            </a:extLst>
          </p:cNvPr>
          <p:cNvSpPr txBox="1"/>
          <p:nvPr/>
        </p:nvSpPr>
        <p:spPr>
          <a:xfrm>
            <a:off x="231913" y="3452387"/>
            <a:ext cx="5230633" cy="2616101"/>
          </a:xfrm>
          <a:prstGeom prst="rect">
            <a:avLst/>
          </a:prstGeom>
          <a:noFill/>
        </p:spPr>
        <p:txBody>
          <a:bodyPr wrap="square" rtlCol="0">
            <a:spAutoFit/>
          </a:bodyPr>
          <a:lstStyle/>
          <a:p>
            <a:r>
              <a:rPr lang="en-GB" sz="2400" dirty="0"/>
              <a:t>By being proactive instead of reactive, a project manager can negate risk</a:t>
            </a:r>
          </a:p>
          <a:p>
            <a:endParaRPr lang="en-GB" sz="2400" dirty="0">
              <a:solidFill>
                <a:srgbClr val="101423"/>
              </a:solidFill>
            </a:endParaRPr>
          </a:p>
          <a:p>
            <a:r>
              <a:rPr lang="en-GB" sz="2400" dirty="0">
                <a:solidFill>
                  <a:srgbClr val="101423"/>
                </a:solidFill>
              </a:rPr>
              <a:t>Creating a risk register using a risk matrix helps to identify potential future risks and plan for them </a:t>
            </a:r>
          </a:p>
          <a:p>
            <a:endParaRPr lang="en-GB" sz="2000" dirty="0"/>
          </a:p>
        </p:txBody>
      </p:sp>
    </p:spTree>
    <p:extLst>
      <p:ext uri="{BB962C8B-B14F-4D97-AF65-F5344CB8AC3E}">
        <p14:creationId xmlns:p14="http://schemas.microsoft.com/office/powerpoint/2010/main" val="9250789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Project Recap</a:t>
            </a: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 Lecture 19: Recap and Quiz</a:t>
            </a:r>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25/04/2024</a:t>
            </a:r>
          </a:p>
        </p:txBody>
      </p:sp>
      <p:sp>
        <p:nvSpPr>
          <p:cNvPr id="11" name="TextBox 10">
            <a:extLst>
              <a:ext uri="{FF2B5EF4-FFF2-40B4-BE49-F238E27FC236}">
                <a16:creationId xmlns:a16="http://schemas.microsoft.com/office/drawing/2014/main" id="{4E1C23E4-AA88-510F-B7D0-ECB05F60E128}"/>
              </a:ext>
            </a:extLst>
          </p:cNvPr>
          <p:cNvSpPr txBox="1"/>
          <p:nvPr/>
        </p:nvSpPr>
        <p:spPr>
          <a:xfrm>
            <a:off x="313298" y="645704"/>
            <a:ext cx="11565403" cy="5201424"/>
          </a:xfrm>
          <a:prstGeom prst="rect">
            <a:avLst/>
          </a:prstGeom>
          <a:noFill/>
        </p:spPr>
        <p:txBody>
          <a:bodyPr wrap="square" rtlCol="0">
            <a:spAutoFit/>
          </a:bodyPr>
          <a:lstStyle/>
          <a:p>
            <a:r>
              <a:rPr lang="en-GB" sz="2400" dirty="0"/>
              <a:t>Project completion only occurs when it is agreed between the PM and the customer</a:t>
            </a:r>
          </a:p>
          <a:p>
            <a:endParaRPr lang="en-GB" sz="2400" dirty="0">
              <a:solidFill>
                <a:srgbClr val="101423"/>
              </a:solidFill>
            </a:endParaRPr>
          </a:p>
          <a:p>
            <a:r>
              <a:rPr lang="en-GB" sz="2400" dirty="0">
                <a:solidFill>
                  <a:srgbClr val="101423"/>
                </a:solidFill>
              </a:rPr>
              <a:t>Project completion for the internal project team should include an internal debrief</a:t>
            </a:r>
          </a:p>
          <a:p>
            <a:endParaRPr lang="en-GB" sz="2400" dirty="0">
              <a:solidFill>
                <a:srgbClr val="101423"/>
              </a:solidFill>
            </a:endParaRPr>
          </a:p>
          <a:p>
            <a:r>
              <a:rPr lang="en-GB" sz="2400" dirty="0">
                <a:solidFill>
                  <a:srgbClr val="101423"/>
                </a:solidFill>
              </a:rPr>
              <a:t>Review all material with the team transparently and without bias</a:t>
            </a:r>
          </a:p>
          <a:p>
            <a:endParaRPr lang="en-GB" sz="2400" dirty="0">
              <a:solidFill>
                <a:srgbClr val="101423"/>
              </a:solidFill>
            </a:endParaRPr>
          </a:p>
          <a:p>
            <a:r>
              <a:rPr lang="en-GB" sz="2400" dirty="0">
                <a:solidFill>
                  <a:srgbClr val="101423"/>
                </a:solidFill>
              </a:rPr>
              <a:t>Use Root Cause Analysis (e.g. 5-Why’s) to identify processes that cause issue</a:t>
            </a:r>
          </a:p>
          <a:p>
            <a:endParaRPr lang="en-GB" sz="2400" dirty="0">
              <a:solidFill>
                <a:srgbClr val="101423"/>
              </a:solidFill>
            </a:endParaRPr>
          </a:p>
          <a:p>
            <a:r>
              <a:rPr lang="en-GB" sz="2400" dirty="0">
                <a:solidFill>
                  <a:srgbClr val="101423"/>
                </a:solidFill>
              </a:rPr>
              <a:t>Improve these, while standardising good practices</a:t>
            </a:r>
          </a:p>
          <a:p>
            <a:endParaRPr lang="en-GB" sz="2400" dirty="0">
              <a:solidFill>
                <a:srgbClr val="101423"/>
              </a:solidFill>
            </a:endParaRPr>
          </a:p>
          <a:p>
            <a:r>
              <a:rPr lang="en-GB" sz="2400" dirty="0">
                <a:solidFill>
                  <a:srgbClr val="101423"/>
                </a:solidFill>
              </a:rPr>
              <a:t>Use PDCA cycle for</a:t>
            </a:r>
          </a:p>
          <a:p>
            <a:r>
              <a:rPr lang="en-GB" sz="2400" dirty="0">
                <a:solidFill>
                  <a:srgbClr val="101423"/>
                </a:solidFill>
              </a:rPr>
              <a:t>Continual Improvement</a:t>
            </a:r>
          </a:p>
          <a:p>
            <a:endParaRPr lang="en-GB" sz="2400" dirty="0">
              <a:solidFill>
                <a:srgbClr val="101423"/>
              </a:solidFill>
            </a:endParaRPr>
          </a:p>
          <a:p>
            <a:endParaRPr lang="en-GB" sz="2000" dirty="0"/>
          </a:p>
        </p:txBody>
      </p:sp>
      <p:pic>
        <p:nvPicPr>
          <p:cNvPr id="3" name="Picture 6" descr="PDCA cycle | Plan Do Check Act explanation | 2 Deming circles">
            <a:extLst>
              <a:ext uri="{FF2B5EF4-FFF2-40B4-BE49-F238E27FC236}">
                <a16:creationId xmlns:a16="http://schemas.microsoft.com/office/drawing/2014/main" id="{F3E547F0-B05D-B3F8-6CDA-07074BEA8DF1}"/>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954010" y="3429000"/>
            <a:ext cx="7232378" cy="2987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8455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2"/>
              </a:rPr>
              <a:t>a.cunningham@uwtsd.ac.uk</a:t>
            </a:r>
            <a:endParaRPr lang="en-GB" dirty="0"/>
          </a:p>
          <a:p>
            <a:r>
              <a:rPr lang="en-GB" sz="2400" dirty="0"/>
              <a:t>Teams:		</a:t>
            </a:r>
            <a:r>
              <a:rPr lang="en-GB" sz="1400" dirty="0"/>
              <a:t>“ACNA5000_Changemakers_2023_24_GRP”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25/04/2024</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19: Recap and Quiz</a:t>
            </a:r>
          </a:p>
        </p:txBody>
      </p:sp>
      <p:pic>
        <p:nvPicPr>
          <p:cNvPr id="4" name="Picture 3">
            <a:extLst>
              <a:ext uri="{FF2B5EF4-FFF2-40B4-BE49-F238E27FC236}">
                <a16:creationId xmlns:a16="http://schemas.microsoft.com/office/drawing/2014/main" id="{DA078145-D18D-8926-2301-5D8BDD58349F}"/>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1498</Words>
  <Application>Microsoft Office PowerPoint</Application>
  <PresentationFormat>Widescreen</PresentationFormat>
  <Paragraphs>270</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Inter</vt: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8</cp:revision>
  <dcterms:created xsi:type="dcterms:W3CDTF">2023-07-26T10:21:48Z</dcterms:created>
  <dcterms:modified xsi:type="dcterms:W3CDTF">2024-04-24T21:47:29Z</dcterms:modified>
</cp:coreProperties>
</file>