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2" r:id="rId4"/>
    <p:sldId id="263" r:id="rId5"/>
    <p:sldId id="259" r:id="rId6"/>
    <p:sldId id="260" r:id="rId7"/>
    <p:sldId id="261"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F2CC37-61CA-4BD8-ADEB-13CDB5C5A904}" v="5" dt="2021-04-28T14:22:22.1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eranbockarie@gmail.com" userId="ecd7276830e4a2d1" providerId="LiveId" clId="{EEF2CC37-61CA-4BD8-ADEB-13CDB5C5A904}"/>
    <pc:docChg chg="custSel addSld delSld modSld sldOrd">
      <pc:chgData name="kieranbockarie@gmail.com" userId="ecd7276830e4a2d1" providerId="LiveId" clId="{EEF2CC37-61CA-4BD8-ADEB-13CDB5C5A904}" dt="2021-04-28T14:29:41.487" v="2058" actId="20577"/>
      <pc:docMkLst>
        <pc:docMk/>
      </pc:docMkLst>
      <pc:sldChg chg="modSp mod">
        <pc:chgData name="kieranbockarie@gmail.com" userId="ecd7276830e4a2d1" providerId="LiveId" clId="{EEF2CC37-61CA-4BD8-ADEB-13CDB5C5A904}" dt="2021-04-28T13:10:45.427" v="412" actId="20577"/>
        <pc:sldMkLst>
          <pc:docMk/>
          <pc:sldMk cId="1690841476" sldId="257"/>
        </pc:sldMkLst>
        <pc:spChg chg="mod">
          <ac:chgData name="kieranbockarie@gmail.com" userId="ecd7276830e4a2d1" providerId="LiveId" clId="{EEF2CC37-61CA-4BD8-ADEB-13CDB5C5A904}" dt="2021-04-28T13:10:45.427" v="412" actId="20577"/>
          <ac:spMkLst>
            <pc:docMk/>
            <pc:sldMk cId="1690841476" sldId="257"/>
            <ac:spMk id="3" creationId="{6BB060FB-AC16-44D3-82FB-135BA5252DCA}"/>
          </ac:spMkLst>
        </pc:spChg>
      </pc:sldChg>
      <pc:sldChg chg="del">
        <pc:chgData name="kieranbockarie@gmail.com" userId="ecd7276830e4a2d1" providerId="LiveId" clId="{EEF2CC37-61CA-4BD8-ADEB-13CDB5C5A904}" dt="2021-04-28T14:17:42.671" v="1365" actId="47"/>
        <pc:sldMkLst>
          <pc:docMk/>
          <pc:sldMk cId="653724184" sldId="258"/>
        </pc:sldMkLst>
      </pc:sldChg>
      <pc:sldChg chg="modSp mod">
        <pc:chgData name="kieranbockarie@gmail.com" userId="ecd7276830e4a2d1" providerId="LiveId" clId="{EEF2CC37-61CA-4BD8-ADEB-13CDB5C5A904}" dt="2021-04-28T14:22:07.460" v="1639" actId="20577"/>
        <pc:sldMkLst>
          <pc:docMk/>
          <pc:sldMk cId="3623891754" sldId="261"/>
        </pc:sldMkLst>
        <pc:spChg chg="mod">
          <ac:chgData name="kieranbockarie@gmail.com" userId="ecd7276830e4a2d1" providerId="LiveId" clId="{EEF2CC37-61CA-4BD8-ADEB-13CDB5C5A904}" dt="2021-04-28T14:19:56.222" v="1392" actId="20577"/>
          <ac:spMkLst>
            <pc:docMk/>
            <pc:sldMk cId="3623891754" sldId="261"/>
            <ac:spMk id="2" creationId="{DE8620CA-EAD3-48AE-B321-CA185DD3E0FA}"/>
          </ac:spMkLst>
        </pc:spChg>
        <pc:spChg chg="mod">
          <ac:chgData name="kieranbockarie@gmail.com" userId="ecd7276830e4a2d1" providerId="LiveId" clId="{EEF2CC37-61CA-4BD8-ADEB-13CDB5C5A904}" dt="2021-04-28T14:22:07.460" v="1639" actId="20577"/>
          <ac:spMkLst>
            <pc:docMk/>
            <pc:sldMk cId="3623891754" sldId="261"/>
            <ac:spMk id="3" creationId="{85F9A1F9-49EE-4700-98BC-08A319743F8A}"/>
          </ac:spMkLst>
        </pc:spChg>
      </pc:sldChg>
      <pc:sldChg chg="delSp new del mod">
        <pc:chgData name="kieranbockarie@gmail.com" userId="ecd7276830e4a2d1" providerId="LiveId" clId="{EEF2CC37-61CA-4BD8-ADEB-13CDB5C5A904}" dt="2021-04-28T13:08:47.297" v="271" actId="47"/>
        <pc:sldMkLst>
          <pc:docMk/>
          <pc:sldMk cId="2250617210" sldId="262"/>
        </pc:sldMkLst>
        <pc:spChg chg="del">
          <ac:chgData name="kieranbockarie@gmail.com" userId="ecd7276830e4a2d1" providerId="LiveId" clId="{EEF2CC37-61CA-4BD8-ADEB-13CDB5C5A904}" dt="2021-04-28T13:07:46.189" v="269" actId="478"/>
          <ac:spMkLst>
            <pc:docMk/>
            <pc:sldMk cId="2250617210" sldId="262"/>
            <ac:spMk id="2" creationId="{1BC6FF7D-040E-42AB-9642-55C6AD7D372E}"/>
          </ac:spMkLst>
        </pc:spChg>
        <pc:spChg chg="del">
          <ac:chgData name="kieranbockarie@gmail.com" userId="ecd7276830e4a2d1" providerId="LiveId" clId="{EEF2CC37-61CA-4BD8-ADEB-13CDB5C5A904}" dt="2021-04-28T13:07:48.711" v="270" actId="478"/>
          <ac:spMkLst>
            <pc:docMk/>
            <pc:sldMk cId="2250617210" sldId="262"/>
            <ac:spMk id="3" creationId="{D496AF91-1C8C-4D51-9E3D-605CA5A78A34}"/>
          </ac:spMkLst>
        </pc:spChg>
      </pc:sldChg>
      <pc:sldChg chg="addSp delSp modSp new mod ord">
        <pc:chgData name="kieranbockarie@gmail.com" userId="ecd7276830e4a2d1" providerId="LiveId" clId="{EEF2CC37-61CA-4BD8-ADEB-13CDB5C5A904}" dt="2021-04-28T13:30:45.364" v="681" actId="20577"/>
        <pc:sldMkLst>
          <pc:docMk/>
          <pc:sldMk cId="2825901748" sldId="262"/>
        </pc:sldMkLst>
        <pc:spChg chg="del mod">
          <ac:chgData name="kieranbockarie@gmail.com" userId="ecd7276830e4a2d1" providerId="LiveId" clId="{EEF2CC37-61CA-4BD8-ADEB-13CDB5C5A904}" dt="2021-04-28T13:09:32.329" v="280" actId="478"/>
          <ac:spMkLst>
            <pc:docMk/>
            <pc:sldMk cId="2825901748" sldId="262"/>
            <ac:spMk id="2" creationId="{30C2BC1A-B440-4A20-814D-94611DB54C2C}"/>
          </ac:spMkLst>
        </pc:spChg>
        <pc:spChg chg="add del">
          <ac:chgData name="kieranbockarie@gmail.com" userId="ecd7276830e4a2d1" providerId="LiveId" clId="{EEF2CC37-61CA-4BD8-ADEB-13CDB5C5A904}" dt="2021-04-28T13:09:09.143" v="276" actId="478"/>
          <ac:spMkLst>
            <pc:docMk/>
            <pc:sldMk cId="2825901748" sldId="262"/>
            <ac:spMk id="3" creationId="{45248856-7467-4F8C-821A-28A68B6797E4}"/>
          </ac:spMkLst>
        </pc:spChg>
        <pc:spChg chg="add mod">
          <ac:chgData name="kieranbockarie@gmail.com" userId="ecd7276830e4a2d1" providerId="LiveId" clId="{EEF2CC37-61CA-4BD8-ADEB-13CDB5C5A904}" dt="2021-04-28T13:10:52.626" v="421" actId="20577"/>
          <ac:spMkLst>
            <pc:docMk/>
            <pc:sldMk cId="2825901748" sldId="262"/>
            <ac:spMk id="4" creationId="{BCD897FB-590E-4EB9-9B0E-746068E06EFC}"/>
          </ac:spMkLst>
        </pc:spChg>
        <pc:spChg chg="add mod">
          <ac:chgData name="kieranbockarie@gmail.com" userId="ecd7276830e4a2d1" providerId="LiveId" clId="{EEF2CC37-61CA-4BD8-ADEB-13CDB5C5A904}" dt="2021-04-28T13:30:35.258" v="656" actId="1076"/>
          <ac:spMkLst>
            <pc:docMk/>
            <pc:sldMk cId="2825901748" sldId="262"/>
            <ac:spMk id="5" creationId="{408EF57D-0BDA-48CB-B908-6196F3E3343F}"/>
          </ac:spMkLst>
        </pc:spChg>
        <pc:spChg chg="add mod">
          <ac:chgData name="kieranbockarie@gmail.com" userId="ecd7276830e4a2d1" providerId="LiveId" clId="{EEF2CC37-61CA-4BD8-ADEB-13CDB5C5A904}" dt="2021-04-28T13:30:19.310" v="654" actId="1076"/>
          <ac:spMkLst>
            <pc:docMk/>
            <pc:sldMk cId="2825901748" sldId="262"/>
            <ac:spMk id="6" creationId="{9BD43D68-3E3D-4624-9905-3D4512398E0B}"/>
          </ac:spMkLst>
        </pc:spChg>
        <pc:spChg chg="add mod">
          <ac:chgData name="kieranbockarie@gmail.com" userId="ecd7276830e4a2d1" providerId="LiveId" clId="{EEF2CC37-61CA-4BD8-ADEB-13CDB5C5A904}" dt="2021-04-28T13:30:45.364" v="681" actId="20577"/>
          <ac:spMkLst>
            <pc:docMk/>
            <pc:sldMk cId="2825901748" sldId="262"/>
            <ac:spMk id="7" creationId="{7B5DAF5E-337B-4930-9F5A-8A7902D28A10}"/>
          </ac:spMkLst>
        </pc:spChg>
      </pc:sldChg>
      <pc:sldChg chg="new del">
        <pc:chgData name="kieranbockarie@gmail.com" userId="ecd7276830e4a2d1" providerId="LiveId" clId="{EEF2CC37-61CA-4BD8-ADEB-13CDB5C5A904}" dt="2021-04-28T13:07:35.256" v="267" actId="47"/>
        <pc:sldMkLst>
          <pc:docMk/>
          <pc:sldMk cId="4277167753" sldId="262"/>
        </pc:sldMkLst>
      </pc:sldChg>
      <pc:sldChg chg="addSp modSp new mod">
        <pc:chgData name="kieranbockarie@gmail.com" userId="ecd7276830e4a2d1" providerId="LiveId" clId="{EEF2CC37-61CA-4BD8-ADEB-13CDB5C5A904}" dt="2021-04-28T14:17:38.979" v="1364" actId="20577"/>
        <pc:sldMkLst>
          <pc:docMk/>
          <pc:sldMk cId="1497620723" sldId="263"/>
        </pc:sldMkLst>
        <pc:spChg chg="mod">
          <ac:chgData name="kieranbockarie@gmail.com" userId="ecd7276830e4a2d1" providerId="LiveId" clId="{EEF2CC37-61CA-4BD8-ADEB-13CDB5C5A904}" dt="2021-04-28T13:35:28.387" v="699" actId="14100"/>
          <ac:spMkLst>
            <pc:docMk/>
            <pc:sldMk cId="1497620723" sldId="263"/>
            <ac:spMk id="2" creationId="{4D54C73B-8541-465B-B1C7-02D0A8435685}"/>
          </ac:spMkLst>
        </pc:spChg>
        <pc:spChg chg="add mod">
          <ac:chgData name="kieranbockarie@gmail.com" userId="ecd7276830e4a2d1" providerId="LiveId" clId="{EEF2CC37-61CA-4BD8-ADEB-13CDB5C5A904}" dt="2021-04-28T14:17:38.979" v="1364" actId="20577"/>
          <ac:spMkLst>
            <pc:docMk/>
            <pc:sldMk cId="1497620723" sldId="263"/>
            <ac:spMk id="3" creationId="{0120F4A6-42D6-447A-A1BB-63E7682D168F}"/>
          </ac:spMkLst>
        </pc:spChg>
      </pc:sldChg>
      <pc:sldChg chg="addSp modSp new mod">
        <pc:chgData name="kieranbockarie@gmail.com" userId="ecd7276830e4a2d1" providerId="LiveId" clId="{EEF2CC37-61CA-4BD8-ADEB-13CDB5C5A904}" dt="2021-04-28T14:24:44.960" v="2018" actId="20577"/>
        <pc:sldMkLst>
          <pc:docMk/>
          <pc:sldMk cId="2512614221" sldId="264"/>
        </pc:sldMkLst>
        <pc:spChg chg="mod">
          <ac:chgData name="kieranbockarie@gmail.com" userId="ecd7276830e4a2d1" providerId="LiveId" clId="{EEF2CC37-61CA-4BD8-ADEB-13CDB5C5A904}" dt="2021-04-28T14:22:17.402" v="1650" actId="20577"/>
          <ac:spMkLst>
            <pc:docMk/>
            <pc:sldMk cId="2512614221" sldId="264"/>
            <ac:spMk id="2" creationId="{0DEA2127-5357-40A2-A5C5-FEC8ED4A2AFE}"/>
          </ac:spMkLst>
        </pc:spChg>
        <pc:spChg chg="add mod">
          <ac:chgData name="kieranbockarie@gmail.com" userId="ecd7276830e4a2d1" providerId="LiveId" clId="{EEF2CC37-61CA-4BD8-ADEB-13CDB5C5A904}" dt="2021-04-28T14:24:44.960" v="2018" actId="20577"/>
          <ac:spMkLst>
            <pc:docMk/>
            <pc:sldMk cId="2512614221" sldId="264"/>
            <ac:spMk id="3" creationId="{6650D91B-B3A5-4C53-ACD1-D3880431E042}"/>
          </ac:spMkLst>
        </pc:spChg>
      </pc:sldChg>
      <pc:sldChg chg="modSp new mod">
        <pc:chgData name="kieranbockarie@gmail.com" userId="ecd7276830e4a2d1" providerId="LiveId" clId="{EEF2CC37-61CA-4BD8-ADEB-13CDB5C5A904}" dt="2021-04-28T14:29:41.487" v="2058" actId="20577"/>
        <pc:sldMkLst>
          <pc:docMk/>
          <pc:sldMk cId="205377120" sldId="265"/>
        </pc:sldMkLst>
        <pc:spChg chg="mod">
          <ac:chgData name="kieranbockarie@gmail.com" userId="ecd7276830e4a2d1" providerId="LiveId" clId="{EEF2CC37-61CA-4BD8-ADEB-13CDB5C5A904}" dt="2021-04-28T14:25:04.536" v="2030" actId="20577"/>
          <ac:spMkLst>
            <pc:docMk/>
            <pc:sldMk cId="205377120" sldId="265"/>
            <ac:spMk id="2" creationId="{40715F1B-13B2-41B3-89E7-D99782312632}"/>
          </ac:spMkLst>
        </pc:spChg>
        <pc:spChg chg="mod">
          <ac:chgData name="kieranbockarie@gmail.com" userId="ecd7276830e4a2d1" providerId="LiveId" clId="{EEF2CC37-61CA-4BD8-ADEB-13CDB5C5A904}" dt="2021-04-28T14:29:41.487" v="2058" actId="20577"/>
          <ac:spMkLst>
            <pc:docMk/>
            <pc:sldMk cId="205377120" sldId="265"/>
            <ac:spMk id="3" creationId="{86D67087-2665-49B6-A885-3C1EC92A457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40013" y="484479"/>
            <a:ext cx="6911974" cy="2954655"/>
          </a:xfrm>
        </p:spPr>
        <p:txBody>
          <a:bodyPr anchor="b">
            <a:normAutofit/>
          </a:bodyPr>
          <a:lstStyle>
            <a:lvl1pPr algn="ctr">
              <a:defRPr sz="5600" cap="all" spc="-100" baseline="0"/>
            </a:lvl1pPr>
          </a:lstStyle>
          <a:p>
            <a:r>
              <a:rPr lang="en-US"/>
              <a:t>Click to edit Master title style</a:t>
            </a:r>
            <a:endParaRPr lang="en-US" dirty="0"/>
          </a:p>
        </p:txBody>
      </p:sp>
      <p:sp>
        <p:nvSpPr>
          <p:cNvPr id="3" name="Subtitle 2"/>
          <p:cNvSpPr>
            <a:spLocks noGrp="1"/>
          </p:cNvSpPr>
          <p:nvPr>
            <p:ph type="subTitle" idx="1"/>
          </p:nvPr>
        </p:nvSpPr>
        <p:spPr>
          <a:xfrm>
            <a:off x="2640013" y="3799133"/>
            <a:ext cx="6911974" cy="1969841"/>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2395C5C9-164C-46B3-A87E-7660D39D3106}" type="datetime2">
              <a:rPr lang="en-US" smtClean="0"/>
              <a:t>Wednesday, April 28, 2021</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2358658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720000" y="2541600"/>
            <a:ext cx="10728325" cy="3227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4DDCFF8A-AAF8-4A12-8A91-9CA0EAF6CBB9}" type="datetime2">
              <a:rPr lang="en-US" smtClean="0"/>
              <a:t>Wednesday, April 28, 2021</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7459781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6" cy="2879724"/>
          </a:xfrm>
        </p:spPr>
        <p:txBody>
          <a:bodyPr anchor="b">
            <a:normAutofit/>
          </a:bodyPr>
          <a:lstStyle>
            <a:lvl1pPr>
              <a:defRPr sz="5600"/>
            </a:lvl1pPr>
          </a:lstStyle>
          <a:p>
            <a:r>
              <a:rPr lang="en-US"/>
              <a:t>Click to edit Master title style</a:t>
            </a:r>
            <a:endParaRPr lang="en-US" dirty="0"/>
          </a:p>
        </p:txBody>
      </p:sp>
      <p:sp>
        <p:nvSpPr>
          <p:cNvPr id="3" name="Text Placeholder 2"/>
          <p:cNvSpPr>
            <a:spLocks noGrp="1"/>
          </p:cNvSpPr>
          <p:nvPr>
            <p:ph type="body" idx="1"/>
          </p:nvPr>
        </p:nvSpPr>
        <p:spPr>
          <a:xfrm>
            <a:off x="719910" y="3858924"/>
            <a:ext cx="10728326" cy="1919076"/>
          </a:xfrm>
        </p:spPr>
        <p:txBody>
          <a:bodyPr>
            <a:normAutofit/>
          </a:bodyPr>
          <a:lstStyle>
            <a:lvl1pPr marL="0" indent="0">
              <a:buNone/>
              <a:defRPr sz="2800">
                <a:solidFill>
                  <a:schemeClr val="tx1">
                    <a:tint val="75000"/>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ABCC25C3-021A-4B0B-8F70-0C181FE1CF45}" type="datetime2">
              <a:rPr lang="en-US" smtClean="0"/>
              <a:t>Wednesday, April 28, 2021</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2033520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200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8400" y="2541600"/>
            <a:ext cx="5003801" cy="3234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0C23D88D-8CEC-4ED9-A53B-5596187D9A16}" type="datetime2">
              <a:rPr lang="en-US" smtClean="0"/>
              <a:t>Wednesday, April 28, 2021</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5617532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5" cy="673005"/>
          </a:xfrm>
        </p:spPr>
        <p:txBody>
          <a:bodyPr>
            <a:normAutofit/>
          </a:bodyPr>
          <a:lstStyle/>
          <a:p>
            <a:r>
              <a:rPr lang="en-US"/>
              <a:t>Click to edit Master title style</a:t>
            </a:r>
            <a:endParaRPr lang="en-US" dirty="0"/>
          </a:p>
        </p:txBody>
      </p:sp>
      <p:sp>
        <p:nvSpPr>
          <p:cNvPr id="3" name="Text Placeholder 2"/>
          <p:cNvSpPr>
            <a:spLocks noGrp="1"/>
          </p:cNvSpPr>
          <p:nvPr>
            <p:ph type="body" idx="1"/>
          </p:nvPr>
        </p:nvSpPr>
        <p:spPr>
          <a:xfrm>
            <a:off x="720000" y="1840698"/>
            <a:ext cx="5015638" cy="565796"/>
          </a:xfrm>
        </p:spPr>
        <p:txBody>
          <a:bodyPr wrap="square"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20000" y="2541600"/>
            <a:ext cx="5003801"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400" y="1840698"/>
            <a:ext cx="5015638" cy="565796"/>
          </a:xfrm>
        </p:spPr>
        <p:txBody>
          <a:bodyPr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4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731837" y="6138000"/>
            <a:ext cx="3095626" cy="720000"/>
          </a:xfrm>
          <a:prstGeom prst="rect">
            <a:avLst/>
          </a:prstGeom>
        </p:spPr>
        <p:txBody>
          <a:bodyPr/>
          <a:lstStyle/>
          <a:p>
            <a:fld id="{D2CCD382-DFDA-4722-A27A-59C21AD112F2}" type="datetime2">
              <a:rPr lang="en-US" smtClean="0"/>
              <a:t>Wednesday, April 28, 2021</a:t>
            </a:fld>
            <a:endParaRPr lang="en-US"/>
          </a:p>
        </p:txBody>
      </p:sp>
      <p:sp>
        <p:nvSpPr>
          <p:cNvPr id="8" name="Footer Placeholder 7"/>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9" name="Slide Number Placeholder 8"/>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665035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731837" y="6138000"/>
            <a:ext cx="3095626" cy="720000"/>
          </a:xfrm>
          <a:prstGeom prst="rect">
            <a:avLst/>
          </a:prstGeom>
        </p:spPr>
        <p:txBody>
          <a:bodyPr/>
          <a:lstStyle/>
          <a:p>
            <a:fld id="{22F2A30D-1C09-413F-AAB1-38F366000715}" type="datetime2">
              <a:rPr lang="en-US" smtClean="0"/>
              <a:t>Wednesday, April 28, 2021</a:t>
            </a:fld>
            <a:endParaRPr lang="en-US"/>
          </a:p>
        </p:txBody>
      </p:sp>
      <p:sp>
        <p:nvSpPr>
          <p:cNvPr id="4" name="Footer Placeholder 3"/>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5" name="Slide Number Placeholder 4"/>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062729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31837" y="6138000"/>
            <a:ext cx="3095626" cy="720000"/>
          </a:xfrm>
          <a:prstGeom prst="rect">
            <a:avLst/>
          </a:prstGeom>
        </p:spPr>
        <p:txBody>
          <a:bodyPr/>
          <a:lstStyle/>
          <a:p>
            <a:fld id="{6DB82B9C-D65E-4F64-95C3-B10F3B00F0D9}" type="datetime2">
              <a:rPr lang="en-US" smtClean="0"/>
              <a:t>Wednesday, April 28, 2021</a:t>
            </a:fld>
            <a:endParaRPr lang="en-US"/>
          </a:p>
        </p:txBody>
      </p:sp>
      <p:sp>
        <p:nvSpPr>
          <p:cNvPr id="3" name="Footer Placeholder 2"/>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4" name="Slide Number Placeholder 3"/>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8891373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107463" cy="1477328"/>
          </a:xfrm>
        </p:spPr>
        <p:txBody>
          <a:bodyPr anchor="t" anchorCtr="0">
            <a:normAutofit/>
          </a:bodyPr>
          <a:lstStyle>
            <a:lvl1pPr>
              <a:lnSpc>
                <a:spcPct val="100000"/>
              </a:lnSpc>
              <a:defRPr sz="2800"/>
            </a:lvl1pPr>
          </a:lstStyle>
          <a:p>
            <a:r>
              <a:rPr lang="en-US"/>
              <a:t>Click to edit Master title style</a:t>
            </a:r>
            <a:endParaRPr lang="en-US" dirty="0"/>
          </a:p>
        </p:txBody>
      </p:sp>
      <p:sp>
        <p:nvSpPr>
          <p:cNvPr id="3" name="Content Placeholder 2"/>
          <p:cNvSpPr>
            <a:spLocks noGrp="1"/>
          </p:cNvSpPr>
          <p:nvPr>
            <p:ph idx="1"/>
          </p:nvPr>
        </p:nvSpPr>
        <p:spPr>
          <a:xfrm>
            <a:off x="4548188" y="584662"/>
            <a:ext cx="6911974" cy="5184313"/>
          </a:xfrm>
        </p:spPr>
        <p:txBody>
          <a:bodyPr/>
          <a:lstStyle>
            <a:lvl1pPr marL="0" indent="0">
              <a:lnSpc>
                <a:spcPct val="100000"/>
              </a:lnSpc>
              <a:buNone/>
              <a:defRPr sz="4800"/>
            </a:lvl1pPr>
            <a:lvl2pPr marL="914400" indent="-457200">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0000" y="2541600"/>
            <a:ext cx="3107463" cy="32318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B7F5FDCC-6AAC-4A08-B9E0-3793AB5E64C3}" type="datetime2">
              <a:rPr lang="en-US" smtClean="0"/>
              <a:t>Wednesday, April 28, 2021</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2555604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095626" cy="1476000"/>
          </a:xfrm>
        </p:spPr>
        <p:txBody>
          <a:bodyPr anchor="t" anchorCtr="0">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8188" y="728664"/>
            <a:ext cx="6923812" cy="504031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0000" y="2541600"/>
            <a:ext cx="3095625" cy="3232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349FE94D-439C-40F1-900E-BC07940E3988}" type="datetime2">
              <a:rPr lang="en-US" smtClean="0"/>
              <a:t>Wednesday, April 28, 2021</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618269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720000" y="2636838"/>
            <a:ext cx="10728325" cy="31321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5B75179A-1E2B-41AB-B400-4F1B4022FAEE}" type="datetime2">
              <a:rPr lang="en-US" smtClean="0"/>
              <a:t>Wednesday, April 28, 2021</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8515129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140486" y="720000"/>
            <a:ext cx="1477328" cy="5048975"/>
          </a:xfrm>
        </p:spPr>
        <p:txBody>
          <a:bodyPr vert="eaVert">
            <a:normAutofit/>
          </a:bodyPr>
          <a:lstStyle>
            <a:lvl1pP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31838" y="720000"/>
            <a:ext cx="8929614" cy="5048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05681D0F-6595-4F14-8EF3-954CD87C797B}" type="datetime2">
              <a:rPr lang="en-US" smtClean="0"/>
              <a:t>Wednesday, April 28, 2021</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6656636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Lst>
          </p:cNvPr>
          <p:cNvSpPr/>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20000" y="619200"/>
            <a:ext cx="10728322" cy="1477328"/>
          </a:xfrm>
          <a:prstGeom prst="rect">
            <a:avLst/>
          </a:prstGeom>
        </p:spPr>
        <p:txBody>
          <a:bodyPr vert="horz" wrap="square" lIns="0" tIns="0" rIns="0" bIns="0" rtlCol="0" anchor="t" anchorCtr="0">
            <a:normAutofit/>
          </a:bodyPr>
          <a:lstStyle/>
          <a:p>
            <a:endParaRPr lang="en-US" dirty="0"/>
          </a:p>
        </p:txBody>
      </p:sp>
      <p:sp>
        <p:nvSpPr>
          <p:cNvPr id="3" name="Text Placeholder 2"/>
          <p:cNvSpPr>
            <a:spLocks noGrp="1"/>
          </p:cNvSpPr>
          <p:nvPr>
            <p:ph type="body" idx="1"/>
          </p:nvPr>
        </p:nvSpPr>
        <p:spPr>
          <a:xfrm>
            <a:off x="720000" y="2541600"/>
            <a:ext cx="10728325" cy="3227375"/>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1837" y="6138000"/>
            <a:ext cx="3095626" cy="720000"/>
          </a:xfrm>
          <a:prstGeom prst="rect">
            <a:avLst/>
          </a:prstGeom>
        </p:spPr>
        <p:txBody>
          <a:bodyPr vert="horz" lIns="0" tIns="180000" rIns="0" bIns="180000" rtlCol="0" anchor="ctr"/>
          <a:lstStyle>
            <a:lvl1pPr algn="l">
              <a:lnSpc>
                <a:spcPct val="120000"/>
              </a:lnSpc>
              <a:defRPr sz="1200" spc="20" baseline="0">
                <a:solidFill>
                  <a:schemeClr val="tx1"/>
                </a:solidFill>
                <a:latin typeface="+mn-lt"/>
              </a:defRPr>
            </a:lvl1pPr>
          </a:lstStyle>
          <a:p>
            <a:fld id="{8DEA2CF1-0EB2-4673-802D-3371233E4A77}" type="datetime2">
              <a:rPr lang="en-US" smtClean="0"/>
              <a:t>Wednesday, April 28, 2021</a:t>
            </a:fld>
            <a:endParaRPr lang="en-US" dirty="0"/>
          </a:p>
        </p:txBody>
      </p:sp>
      <p:sp>
        <p:nvSpPr>
          <p:cNvPr id="5" name="Footer Placeholder 4"/>
          <p:cNvSpPr>
            <a:spLocks noGrp="1"/>
          </p:cNvSpPr>
          <p:nvPr>
            <p:ph type="ftr" sz="quarter" idx="3"/>
          </p:nvPr>
        </p:nvSpPr>
        <p:spPr>
          <a:xfrm>
            <a:off x="4548188" y="6138000"/>
            <a:ext cx="5003800" cy="720000"/>
          </a:xfrm>
          <a:prstGeom prst="rect">
            <a:avLst/>
          </a:prstGeom>
        </p:spPr>
        <p:txBody>
          <a:bodyPr vert="horz" lIns="0" tIns="180000" rIns="0" bIns="180000" rtlCol="0" anchor="ctr"/>
          <a:lstStyle>
            <a:lvl1pPr algn="ctr">
              <a:lnSpc>
                <a:spcPct val="120000"/>
              </a:lnSpc>
              <a:defRPr sz="1200" spc="20" baseline="0">
                <a:solidFill>
                  <a:schemeClr val="tx1"/>
                </a:solidFill>
                <a:latin typeface="+mn-lt"/>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10272713" y="6138000"/>
            <a:ext cx="1187449" cy="720000"/>
          </a:xfrm>
          <a:prstGeom prst="rect">
            <a:avLst/>
          </a:prstGeom>
        </p:spPr>
        <p:txBody>
          <a:bodyPr vert="horz" lIns="0" tIns="180000" rIns="0" bIns="180000" rtlCol="0" anchor="ctr"/>
          <a:lstStyle>
            <a:lvl1pPr algn="r">
              <a:lnSpc>
                <a:spcPct val="120000"/>
              </a:lnSpc>
              <a:defRPr sz="1200" spc="20" baseline="0">
                <a:solidFill>
                  <a:schemeClr val="tx1"/>
                </a:solidFill>
                <a:latin typeface="+mn-lt"/>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1627099749"/>
      </p:ext>
    </p:extLst>
  </p:cSld>
  <p:clrMap bg1="dk1" tx1="lt1" bg2="dk2" tx2="lt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88000"/>
        </a:lnSpc>
        <a:spcBef>
          <a:spcPct val="0"/>
        </a:spcBef>
        <a:buNone/>
        <a:defRPr sz="4400" kern="1200" cap="none" spc="4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1pPr>
      <a:lvl2pPr marL="6858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2pPr>
      <a:lvl3pPr marL="11430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3pPr>
      <a:lvl4pPr marL="16002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4pPr>
      <a:lvl5pPr marL="20574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D128206-5B44-431B-AC4F-F56230722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a:extLst>
              <a:ext uri="{FF2B5EF4-FFF2-40B4-BE49-F238E27FC236}">
                <a16:creationId xmlns:a16="http://schemas.microsoft.com/office/drawing/2014/main" id="{8714CCA1-1C6D-4B37-B1A9-EBBFCD2765AB}"/>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useBgFill="1">
        <p:nvSpPr>
          <p:cNvPr id="11" name="Freeform: Shape 10">
            <a:extLst>
              <a:ext uri="{FF2B5EF4-FFF2-40B4-BE49-F238E27FC236}">
                <a16:creationId xmlns:a16="http://schemas.microsoft.com/office/drawing/2014/main" id="{25EF408A-EA6D-4426-AA3C-8E5FBF5622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7958" y="0"/>
            <a:ext cx="6824042" cy="6858000"/>
          </a:xfrm>
          <a:custGeom>
            <a:avLst/>
            <a:gdLst>
              <a:gd name="connsiteX0" fmla="*/ 1867233 w 6824042"/>
              <a:gd name="connsiteY0" fmla="*/ 0 h 6858000"/>
              <a:gd name="connsiteX1" fmla="*/ 5459257 w 6824042"/>
              <a:gd name="connsiteY1" fmla="*/ 0 h 6858000"/>
              <a:gd name="connsiteX2" fmla="*/ 5612482 w 6824042"/>
              <a:gd name="connsiteY2" fmla="*/ 69660 h 6858000"/>
              <a:gd name="connsiteX3" fmla="*/ 6505064 w 6824042"/>
              <a:gd name="connsiteY3" fmla="*/ 716540 h 6858000"/>
              <a:gd name="connsiteX4" fmla="*/ 6800287 w 6824042"/>
              <a:gd name="connsiteY4" fmla="*/ 1174346 h 6858000"/>
              <a:gd name="connsiteX5" fmla="*/ 6824042 w 6824042"/>
              <a:gd name="connsiteY5" fmla="*/ 1217021 h 6858000"/>
              <a:gd name="connsiteX6" fmla="*/ 6824042 w 6824042"/>
              <a:gd name="connsiteY6" fmla="*/ 5287937 h 6858000"/>
              <a:gd name="connsiteX7" fmla="*/ 6822818 w 6824042"/>
              <a:gd name="connsiteY7" fmla="*/ 5290151 h 6858000"/>
              <a:gd name="connsiteX8" fmla="*/ 6674663 w 6824042"/>
              <a:gd name="connsiteY8" fmla="*/ 5523208 h 6858000"/>
              <a:gd name="connsiteX9" fmla="*/ 5070316 w 6824042"/>
              <a:gd name="connsiteY9" fmla="*/ 6701530 h 6858000"/>
              <a:gd name="connsiteX10" fmla="*/ 4867077 w 6824042"/>
              <a:gd name="connsiteY10" fmla="*/ 6791320 h 6858000"/>
              <a:gd name="connsiteX11" fmla="*/ 4707141 w 6824042"/>
              <a:gd name="connsiteY11" fmla="*/ 6858000 h 6858000"/>
              <a:gd name="connsiteX12" fmla="*/ 2866633 w 6824042"/>
              <a:gd name="connsiteY12" fmla="*/ 6858000 h 6858000"/>
              <a:gd name="connsiteX13" fmla="*/ 2733070 w 6824042"/>
              <a:gd name="connsiteY13" fmla="*/ 6813004 h 6858000"/>
              <a:gd name="connsiteX14" fmla="*/ 838418 w 6824042"/>
              <a:gd name="connsiteY14" fmla="*/ 5737823 h 6858000"/>
              <a:gd name="connsiteX15" fmla="*/ 9288 w 6824042"/>
              <a:gd name="connsiteY15" fmla="*/ 3587942 h 6858000"/>
              <a:gd name="connsiteX16" fmla="*/ 423663 w 6824042"/>
              <a:gd name="connsiteY16" fmla="*/ 1514812 h 6858000"/>
              <a:gd name="connsiteX17" fmla="*/ 1219538 w 6824042"/>
              <a:gd name="connsiteY17" fmla="*/ 461634 h 6858000"/>
              <a:gd name="connsiteX18" fmla="*/ 1685459 w 6824042"/>
              <a:gd name="connsiteY18" fmla="*/ 1159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824042" h="6858000">
                <a:moveTo>
                  <a:pt x="1867233" y="0"/>
                </a:moveTo>
                <a:lnTo>
                  <a:pt x="5459257" y="0"/>
                </a:lnTo>
                <a:lnTo>
                  <a:pt x="5612482" y="69660"/>
                </a:lnTo>
                <a:cubicBezTo>
                  <a:pt x="5936881" y="232843"/>
                  <a:pt x="6236426" y="447902"/>
                  <a:pt x="6505064" y="716540"/>
                </a:cubicBezTo>
                <a:cubicBezTo>
                  <a:pt x="6543455" y="754931"/>
                  <a:pt x="6659817" y="928315"/>
                  <a:pt x="6800287" y="1174346"/>
                </a:cubicBezTo>
                <a:lnTo>
                  <a:pt x="6824042" y="1217021"/>
                </a:lnTo>
                <a:lnTo>
                  <a:pt x="6824042" y="5287937"/>
                </a:lnTo>
                <a:lnTo>
                  <a:pt x="6822818" y="5290151"/>
                </a:lnTo>
                <a:cubicBezTo>
                  <a:pt x="6774083" y="5372380"/>
                  <a:pt x="6724488" y="5450315"/>
                  <a:pt x="6674663" y="5523208"/>
                </a:cubicBezTo>
                <a:cubicBezTo>
                  <a:pt x="6566752" y="5692281"/>
                  <a:pt x="5623182" y="6455528"/>
                  <a:pt x="5070316" y="6701530"/>
                </a:cubicBezTo>
                <a:cubicBezTo>
                  <a:pt x="5001275" y="6732213"/>
                  <a:pt x="4933755" y="6762363"/>
                  <a:pt x="4867077" y="6791320"/>
                </a:cubicBezTo>
                <a:lnTo>
                  <a:pt x="4707141" y="6858000"/>
                </a:lnTo>
                <a:lnTo>
                  <a:pt x="2866633" y="6858000"/>
                </a:lnTo>
                <a:lnTo>
                  <a:pt x="2733070" y="6813004"/>
                </a:lnTo>
                <a:cubicBezTo>
                  <a:pt x="2037395" y="6569450"/>
                  <a:pt x="1196208" y="6164593"/>
                  <a:pt x="838418" y="5737823"/>
                </a:cubicBezTo>
                <a:cubicBezTo>
                  <a:pt x="362418" y="5169851"/>
                  <a:pt x="9618" y="4448098"/>
                  <a:pt x="9288" y="3587942"/>
                </a:cubicBezTo>
                <a:cubicBezTo>
                  <a:pt x="-36697" y="2651117"/>
                  <a:pt x="86021" y="2036995"/>
                  <a:pt x="423663" y="1514812"/>
                </a:cubicBezTo>
                <a:cubicBezTo>
                  <a:pt x="688952" y="1164107"/>
                  <a:pt x="879378" y="737469"/>
                  <a:pt x="1219538" y="461634"/>
                </a:cubicBezTo>
                <a:cubicBezTo>
                  <a:pt x="1347098" y="358197"/>
                  <a:pt x="1505776" y="236097"/>
                  <a:pt x="1685459" y="115904"/>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9C42D1E-972C-423A-AC1B-283D13C105E0}"/>
              </a:ext>
            </a:extLst>
          </p:cNvPr>
          <p:cNvSpPr>
            <a:spLocks noGrp="1"/>
          </p:cNvSpPr>
          <p:nvPr>
            <p:ph type="ctrTitle"/>
          </p:nvPr>
        </p:nvSpPr>
        <p:spPr>
          <a:xfrm>
            <a:off x="6480000" y="1449388"/>
            <a:ext cx="5015638" cy="2075012"/>
          </a:xfrm>
        </p:spPr>
        <p:txBody>
          <a:bodyPr>
            <a:normAutofit/>
          </a:bodyPr>
          <a:lstStyle/>
          <a:p>
            <a:r>
              <a:rPr lang="en-GB" dirty="0"/>
              <a:t>Academic and employability skills</a:t>
            </a:r>
          </a:p>
        </p:txBody>
      </p:sp>
      <p:sp>
        <p:nvSpPr>
          <p:cNvPr id="3" name="Subtitle 2">
            <a:extLst>
              <a:ext uri="{FF2B5EF4-FFF2-40B4-BE49-F238E27FC236}">
                <a16:creationId xmlns:a16="http://schemas.microsoft.com/office/drawing/2014/main" id="{207A2AF7-EFB2-4A84-A21A-830F054DF5C3}"/>
              </a:ext>
            </a:extLst>
          </p:cNvPr>
          <p:cNvSpPr>
            <a:spLocks noGrp="1"/>
          </p:cNvSpPr>
          <p:nvPr>
            <p:ph type="subTitle" idx="1"/>
          </p:nvPr>
        </p:nvSpPr>
        <p:spPr>
          <a:xfrm>
            <a:off x="6480000" y="3830398"/>
            <a:ext cx="5015638" cy="1219439"/>
          </a:xfrm>
        </p:spPr>
        <p:txBody>
          <a:bodyPr>
            <a:normAutofit/>
          </a:bodyPr>
          <a:lstStyle/>
          <a:p>
            <a:r>
              <a:rPr lang="en-GB" dirty="0"/>
              <a:t>Naomi </a:t>
            </a:r>
            <a:r>
              <a:rPr lang="en-GB" dirty="0" err="1"/>
              <a:t>kapinga</a:t>
            </a:r>
            <a:r>
              <a:rPr lang="en-GB" dirty="0"/>
              <a:t> </a:t>
            </a:r>
            <a:r>
              <a:rPr lang="en-GB" dirty="0" err="1"/>
              <a:t>mudibu</a:t>
            </a:r>
            <a:r>
              <a:rPr lang="en-GB" dirty="0"/>
              <a:t> 2011268</a:t>
            </a:r>
          </a:p>
        </p:txBody>
      </p:sp>
    </p:spTree>
    <p:extLst>
      <p:ext uri="{BB962C8B-B14F-4D97-AF65-F5344CB8AC3E}">
        <p14:creationId xmlns:p14="http://schemas.microsoft.com/office/powerpoint/2010/main" val="2304325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F03DF-33BD-4AA1-AEDC-8D6F3249B030}"/>
              </a:ext>
            </a:extLst>
          </p:cNvPr>
          <p:cNvSpPr>
            <a:spLocks noGrp="1"/>
          </p:cNvSpPr>
          <p:nvPr>
            <p:ph type="title"/>
          </p:nvPr>
        </p:nvSpPr>
        <p:spPr/>
        <p:txBody>
          <a:bodyPr>
            <a:normAutofit fontScale="90000"/>
          </a:bodyPr>
          <a:lstStyle/>
          <a:p>
            <a:br>
              <a:rPr lang="en-GB" dirty="0"/>
            </a:br>
            <a:br>
              <a:rPr lang="en-GB" dirty="0"/>
            </a:br>
            <a:endParaRPr lang="en-GB" dirty="0"/>
          </a:p>
        </p:txBody>
      </p:sp>
      <p:sp>
        <p:nvSpPr>
          <p:cNvPr id="3" name="Content Placeholder 2">
            <a:extLst>
              <a:ext uri="{FF2B5EF4-FFF2-40B4-BE49-F238E27FC236}">
                <a16:creationId xmlns:a16="http://schemas.microsoft.com/office/drawing/2014/main" id="{6BB060FB-AC16-44D3-82FB-135BA5252DCA}"/>
              </a:ext>
            </a:extLst>
          </p:cNvPr>
          <p:cNvSpPr>
            <a:spLocks noGrp="1"/>
          </p:cNvSpPr>
          <p:nvPr>
            <p:ph idx="1"/>
          </p:nvPr>
        </p:nvSpPr>
        <p:spPr>
          <a:xfrm>
            <a:off x="587478" y="1176626"/>
            <a:ext cx="10728325" cy="3227375"/>
          </a:xfrm>
        </p:spPr>
        <p:txBody>
          <a:bodyPr/>
          <a:lstStyle/>
          <a:p>
            <a:pPr marL="0" indent="0">
              <a:buNone/>
            </a:pPr>
            <a:r>
              <a:rPr lang="en-GB" dirty="0"/>
              <a:t>Academic and employability skills are skills that involve problem solving, oral communication and even team work. These skills are good use for jobs and interviews. These skills are very important and to be used in the professional world. Academic skills are skills that are taught in a classroom, and used for study, such as reading, writing and even essay writing. Employability skills are skills that are transferable such as team work, communication and problem solving.  My intended career is a social worker. </a:t>
            </a:r>
          </a:p>
          <a:p>
            <a:pPr marL="0" indent="0">
              <a:buNone/>
            </a:pPr>
            <a:endParaRPr lang="en-GB" dirty="0"/>
          </a:p>
        </p:txBody>
      </p:sp>
    </p:spTree>
    <p:extLst>
      <p:ext uri="{BB962C8B-B14F-4D97-AF65-F5344CB8AC3E}">
        <p14:creationId xmlns:p14="http://schemas.microsoft.com/office/powerpoint/2010/main" val="16908414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CD897FB-590E-4EB9-9B0E-746068E06EFC}"/>
              </a:ext>
            </a:extLst>
          </p:cNvPr>
          <p:cNvSpPr/>
          <p:nvPr/>
        </p:nvSpPr>
        <p:spPr>
          <a:xfrm>
            <a:off x="490330" y="132522"/>
            <a:ext cx="3723861" cy="172278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u="sng" dirty="0">
                <a:effectLst>
                  <a:outerShdw blurRad="38100" dist="38100" dir="2700000" algn="tl">
                    <a:srgbClr val="000000">
                      <a:alpha val="43137"/>
                    </a:srgbClr>
                  </a:outerShdw>
                </a:effectLst>
              </a:rPr>
              <a:t>Strengths</a:t>
            </a:r>
          </a:p>
          <a:p>
            <a:pPr marL="285750" indent="-285750" algn="ctr">
              <a:buFont typeface="Arial" panose="020B0604020202020204" pitchFamily="34" charset="0"/>
              <a:buChar char="•"/>
            </a:pPr>
            <a:r>
              <a:rPr lang="en-GB" dirty="0">
                <a:effectLst>
                  <a:outerShdw blurRad="38100" dist="38100" dir="2700000" algn="tl">
                    <a:srgbClr val="000000">
                      <a:alpha val="43137"/>
                    </a:srgbClr>
                  </a:outerShdw>
                </a:effectLst>
              </a:rPr>
              <a:t>Team work </a:t>
            </a:r>
          </a:p>
          <a:p>
            <a:pPr marL="285750" indent="-285750" algn="ctr">
              <a:buFont typeface="Arial" panose="020B0604020202020204" pitchFamily="34" charset="0"/>
              <a:buChar char="•"/>
            </a:pPr>
            <a:r>
              <a:rPr lang="en-GB" dirty="0">
                <a:effectLst>
                  <a:outerShdw blurRad="38100" dist="38100" dir="2700000" algn="tl">
                    <a:srgbClr val="000000">
                      <a:alpha val="43137"/>
                    </a:srgbClr>
                  </a:outerShdw>
                </a:effectLst>
              </a:rPr>
              <a:t>Communication</a:t>
            </a:r>
          </a:p>
          <a:p>
            <a:pPr marL="285750" indent="-285750" algn="ctr">
              <a:buFont typeface="Arial" panose="020B0604020202020204" pitchFamily="34" charset="0"/>
              <a:buChar char="•"/>
            </a:pPr>
            <a:r>
              <a:rPr lang="en-GB" dirty="0">
                <a:effectLst>
                  <a:outerShdw blurRad="38100" dist="38100" dir="2700000" algn="tl">
                    <a:srgbClr val="000000">
                      <a:alpha val="43137"/>
                    </a:srgbClr>
                  </a:outerShdw>
                </a:effectLst>
              </a:rPr>
              <a:t>Reading</a:t>
            </a:r>
          </a:p>
          <a:p>
            <a:pPr marL="285750" indent="-285750" algn="ctr">
              <a:buFont typeface="Arial" panose="020B0604020202020204" pitchFamily="34" charset="0"/>
              <a:buChar char="•"/>
            </a:pPr>
            <a:r>
              <a:rPr lang="en-GB" dirty="0">
                <a:effectLst>
                  <a:outerShdw blurRad="38100" dist="38100" dir="2700000" algn="tl">
                    <a:srgbClr val="000000">
                      <a:alpha val="43137"/>
                    </a:srgbClr>
                  </a:outerShdw>
                </a:effectLst>
              </a:rPr>
              <a:t>Writing </a:t>
            </a:r>
          </a:p>
          <a:p>
            <a:pPr marL="285750" indent="-285750" algn="ctr">
              <a:buFont typeface="Arial" panose="020B0604020202020204" pitchFamily="34" charset="0"/>
              <a:buChar char="•"/>
            </a:pPr>
            <a:endParaRPr lang="en-GB" dirty="0"/>
          </a:p>
        </p:txBody>
      </p:sp>
      <p:sp>
        <p:nvSpPr>
          <p:cNvPr id="5" name="Rectangle 4">
            <a:extLst>
              <a:ext uri="{FF2B5EF4-FFF2-40B4-BE49-F238E27FC236}">
                <a16:creationId xmlns:a16="http://schemas.microsoft.com/office/drawing/2014/main" id="{408EF57D-0BDA-48CB-B908-6196F3E3343F}"/>
              </a:ext>
            </a:extLst>
          </p:cNvPr>
          <p:cNvSpPr/>
          <p:nvPr/>
        </p:nvSpPr>
        <p:spPr>
          <a:xfrm>
            <a:off x="8680174" y="66261"/>
            <a:ext cx="3511826" cy="18553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u="sng" dirty="0"/>
              <a:t>Weaknesses </a:t>
            </a:r>
          </a:p>
          <a:p>
            <a:pPr marL="285750" indent="-285750" algn="ctr">
              <a:buFont typeface="Arial" panose="020B0604020202020204" pitchFamily="34" charset="0"/>
              <a:buChar char="•"/>
            </a:pPr>
            <a:r>
              <a:rPr lang="en-GB" dirty="0"/>
              <a:t>Discrimination</a:t>
            </a:r>
          </a:p>
          <a:p>
            <a:pPr marL="285750" indent="-285750" algn="ctr">
              <a:buFont typeface="Arial" panose="020B0604020202020204" pitchFamily="34" charset="0"/>
              <a:buChar char="•"/>
            </a:pPr>
            <a:r>
              <a:rPr lang="en-GB" dirty="0"/>
              <a:t>Can’t cope to pressure </a:t>
            </a:r>
          </a:p>
          <a:p>
            <a:pPr marL="285750" indent="-285750" algn="ctr">
              <a:buFont typeface="Arial" panose="020B0604020202020204" pitchFamily="34" charset="0"/>
              <a:buChar char="•"/>
            </a:pPr>
            <a:endParaRPr lang="en-GB" b="1" u="sng" dirty="0"/>
          </a:p>
        </p:txBody>
      </p:sp>
      <p:sp>
        <p:nvSpPr>
          <p:cNvPr id="6" name="Rectangle 5">
            <a:extLst>
              <a:ext uri="{FF2B5EF4-FFF2-40B4-BE49-F238E27FC236}">
                <a16:creationId xmlns:a16="http://schemas.microsoft.com/office/drawing/2014/main" id="{9BD43D68-3E3D-4624-9905-3D4512398E0B}"/>
              </a:ext>
            </a:extLst>
          </p:cNvPr>
          <p:cNvSpPr/>
          <p:nvPr/>
        </p:nvSpPr>
        <p:spPr>
          <a:xfrm>
            <a:off x="1656521" y="2345635"/>
            <a:ext cx="4041913" cy="219986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u="sng" dirty="0"/>
              <a:t>Opportunities </a:t>
            </a:r>
          </a:p>
          <a:p>
            <a:pPr marL="285750" indent="-285750" algn="ctr">
              <a:buFont typeface="Arial" panose="020B0604020202020204" pitchFamily="34" charset="0"/>
              <a:buChar char="•"/>
            </a:pPr>
            <a:r>
              <a:rPr lang="en-GB" dirty="0"/>
              <a:t>Raise </a:t>
            </a:r>
          </a:p>
          <a:p>
            <a:pPr marL="285750" indent="-285750" algn="ctr">
              <a:buFont typeface="Arial" panose="020B0604020202020204" pitchFamily="34" charset="0"/>
              <a:buChar char="•"/>
            </a:pPr>
            <a:r>
              <a:rPr lang="en-GB" dirty="0"/>
              <a:t>Travel expenses </a:t>
            </a:r>
          </a:p>
          <a:p>
            <a:pPr marL="285750" indent="-285750" algn="ctr">
              <a:buFont typeface="Arial" panose="020B0604020202020204" pitchFamily="34" charset="0"/>
              <a:buChar char="•"/>
            </a:pPr>
            <a:r>
              <a:rPr lang="en-GB" dirty="0"/>
              <a:t>Promotion </a:t>
            </a:r>
          </a:p>
          <a:p>
            <a:pPr marL="285750" indent="-285750" algn="ctr">
              <a:buFont typeface="Arial" panose="020B0604020202020204" pitchFamily="34" charset="0"/>
              <a:buChar char="•"/>
            </a:pPr>
            <a:endParaRPr lang="en-GB" dirty="0"/>
          </a:p>
        </p:txBody>
      </p:sp>
      <p:sp>
        <p:nvSpPr>
          <p:cNvPr id="7" name="Rectangle 6">
            <a:extLst>
              <a:ext uri="{FF2B5EF4-FFF2-40B4-BE49-F238E27FC236}">
                <a16:creationId xmlns:a16="http://schemas.microsoft.com/office/drawing/2014/main" id="{7B5DAF5E-337B-4930-9F5A-8A7902D28A10}"/>
              </a:ext>
            </a:extLst>
          </p:cNvPr>
          <p:cNvSpPr/>
          <p:nvPr/>
        </p:nvSpPr>
        <p:spPr>
          <a:xfrm>
            <a:off x="6493568" y="3949149"/>
            <a:ext cx="4598505" cy="210709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u="sng" dirty="0"/>
              <a:t>Threats </a:t>
            </a:r>
          </a:p>
          <a:p>
            <a:pPr marL="285750" indent="-285750" algn="ctr">
              <a:buFont typeface="Arial" panose="020B0604020202020204" pitchFamily="34" charset="0"/>
              <a:buChar char="•"/>
            </a:pPr>
            <a:r>
              <a:rPr lang="en-GB" dirty="0"/>
              <a:t>may not like boss </a:t>
            </a:r>
          </a:p>
          <a:p>
            <a:pPr marL="285750" indent="-285750" algn="ctr">
              <a:buFont typeface="Arial" panose="020B0604020202020204" pitchFamily="34" charset="0"/>
              <a:buChar char="•"/>
            </a:pPr>
            <a:r>
              <a:rPr lang="en-GB" dirty="0"/>
              <a:t>Other clients may pressure you</a:t>
            </a:r>
          </a:p>
          <a:p>
            <a:pPr marL="285750" indent="-285750" algn="ctr">
              <a:buFont typeface="Arial" panose="020B0604020202020204" pitchFamily="34" charset="0"/>
              <a:buChar char="•"/>
            </a:pPr>
            <a:r>
              <a:rPr lang="en-GB" dirty="0"/>
              <a:t>Competing  with other colleagues. </a:t>
            </a:r>
          </a:p>
        </p:txBody>
      </p:sp>
    </p:spTree>
    <p:extLst>
      <p:ext uri="{BB962C8B-B14F-4D97-AF65-F5344CB8AC3E}">
        <p14:creationId xmlns:p14="http://schemas.microsoft.com/office/powerpoint/2010/main" val="28259017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4C73B-8541-465B-B1C7-02D0A8435685}"/>
              </a:ext>
            </a:extLst>
          </p:cNvPr>
          <p:cNvSpPr>
            <a:spLocks noGrp="1"/>
          </p:cNvSpPr>
          <p:nvPr>
            <p:ph type="title"/>
          </p:nvPr>
        </p:nvSpPr>
        <p:spPr>
          <a:xfrm>
            <a:off x="720000" y="619200"/>
            <a:ext cx="10728322" cy="878296"/>
          </a:xfrm>
        </p:spPr>
        <p:txBody>
          <a:bodyPr/>
          <a:lstStyle/>
          <a:p>
            <a:r>
              <a:rPr lang="en-GB" dirty="0"/>
              <a:t>Time management </a:t>
            </a:r>
          </a:p>
        </p:txBody>
      </p:sp>
      <p:sp>
        <p:nvSpPr>
          <p:cNvPr id="3" name="TextBox 2">
            <a:extLst>
              <a:ext uri="{FF2B5EF4-FFF2-40B4-BE49-F238E27FC236}">
                <a16:creationId xmlns:a16="http://schemas.microsoft.com/office/drawing/2014/main" id="{0120F4A6-42D6-447A-A1BB-63E7682D168F}"/>
              </a:ext>
            </a:extLst>
          </p:cNvPr>
          <p:cNvSpPr txBox="1"/>
          <p:nvPr/>
        </p:nvSpPr>
        <p:spPr>
          <a:xfrm>
            <a:off x="450573" y="1411357"/>
            <a:ext cx="11529391" cy="2862322"/>
          </a:xfrm>
          <a:prstGeom prst="rect">
            <a:avLst/>
          </a:prstGeom>
          <a:noFill/>
        </p:spPr>
        <p:txBody>
          <a:bodyPr wrap="square" rtlCol="0">
            <a:spAutoFit/>
          </a:bodyPr>
          <a:lstStyle/>
          <a:p>
            <a:r>
              <a:rPr lang="en-GB" dirty="0"/>
              <a:t>Time management is very important for a social worker as they need to schedule the whole day or even the whole week, as they will have to turn up to work on time, have meetings, sometimes leave the building to meet up with clients, or attend school for meetings. So its is very important to have some time management for themselves as it keeps the day prepared. </a:t>
            </a:r>
          </a:p>
          <a:p>
            <a:endParaRPr lang="en-GB" dirty="0"/>
          </a:p>
          <a:p>
            <a:r>
              <a:rPr lang="en-GB" dirty="0"/>
              <a:t>Time management is a process of planning your day or week ahead, so that the week doesn’t jumble up. </a:t>
            </a:r>
          </a:p>
          <a:p>
            <a:endParaRPr lang="en-GB" dirty="0"/>
          </a:p>
          <a:p>
            <a:endParaRPr lang="en-GB" dirty="0"/>
          </a:p>
          <a:p>
            <a:r>
              <a:rPr lang="en-GB" dirty="0"/>
              <a:t>Time management is good as a social worker because it differentiates personal life to your work life and gives stability to you. </a:t>
            </a:r>
          </a:p>
        </p:txBody>
      </p:sp>
    </p:spTree>
    <p:extLst>
      <p:ext uri="{BB962C8B-B14F-4D97-AF65-F5344CB8AC3E}">
        <p14:creationId xmlns:p14="http://schemas.microsoft.com/office/powerpoint/2010/main" val="14976207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C531D7C-26FC-4999-A075-6D9735E3D3D4}"/>
              </a:ext>
            </a:extLst>
          </p:cNvPr>
          <p:cNvSpPr>
            <a:spLocks noGrp="1"/>
          </p:cNvSpPr>
          <p:nvPr>
            <p:ph idx="1"/>
          </p:nvPr>
        </p:nvSpPr>
        <p:spPr>
          <a:xfrm>
            <a:off x="521218" y="765809"/>
            <a:ext cx="10728325" cy="3227375"/>
          </a:xfrm>
        </p:spPr>
        <p:txBody>
          <a:bodyPr/>
          <a:lstStyle/>
          <a:p>
            <a:pPr marL="0" indent="0">
              <a:buNone/>
            </a:pPr>
            <a:r>
              <a:rPr lang="en-GB" dirty="0"/>
              <a:t>Problem solving is a very important skill as a social worker, because you have to find way for the families, children and clients to feel comfortable but then you have to sometimes meet them halfway. Sometimes the client won’t agree with the decision you have made for them, so that is when communication is very key. So its good to sit down with the clients and see what they can do. Even with their colleagues, it’s important that they discuss and problem solve, this is also good teamwork. </a:t>
            </a:r>
          </a:p>
          <a:p>
            <a:r>
              <a:rPr lang="en-GB" dirty="0"/>
              <a:t>You can problem solve by creating a step to step process and breaking it down</a:t>
            </a:r>
          </a:p>
          <a:p>
            <a:r>
              <a:rPr lang="en-GB" dirty="0"/>
              <a:t>Brainstorming</a:t>
            </a:r>
          </a:p>
          <a:p>
            <a:endParaRPr lang="en-GB" dirty="0"/>
          </a:p>
          <a:p>
            <a:pPr marL="0" indent="0">
              <a:buNone/>
            </a:pPr>
            <a:endParaRPr lang="en-GB" dirty="0"/>
          </a:p>
        </p:txBody>
      </p:sp>
    </p:spTree>
    <p:extLst>
      <p:ext uri="{BB962C8B-B14F-4D97-AF65-F5344CB8AC3E}">
        <p14:creationId xmlns:p14="http://schemas.microsoft.com/office/powerpoint/2010/main" val="28983783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C3B86-1122-44CA-9AAA-7F4594EE8D63}"/>
              </a:ext>
            </a:extLst>
          </p:cNvPr>
          <p:cNvSpPr>
            <a:spLocks noGrp="1"/>
          </p:cNvSpPr>
          <p:nvPr>
            <p:ph type="title"/>
          </p:nvPr>
        </p:nvSpPr>
        <p:spPr/>
        <p:txBody>
          <a:bodyPr/>
          <a:lstStyle/>
          <a:p>
            <a:r>
              <a:rPr lang="en-GB" dirty="0"/>
              <a:t>Team work</a:t>
            </a:r>
          </a:p>
        </p:txBody>
      </p:sp>
      <p:sp>
        <p:nvSpPr>
          <p:cNvPr id="3" name="Content Placeholder 2">
            <a:extLst>
              <a:ext uri="{FF2B5EF4-FFF2-40B4-BE49-F238E27FC236}">
                <a16:creationId xmlns:a16="http://schemas.microsoft.com/office/drawing/2014/main" id="{C9BCA808-9334-4875-A182-BF7F28C13B57}"/>
              </a:ext>
            </a:extLst>
          </p:cNvPr>
          <p:cNvSpPr>
            <a:spLocks noGrp="1"/>
          </p:cNvSpPr>
          <p:nvPr>
            <p:ph idx="1"/>
          </p:nvPr>
        </p:nvSpPr>
        <p:spPr/>
        <p:txBody>
          <a:bodyPr>
            <a:normAutofit fontScale="92500"/>
          </a:bodyPr>
          <a:lstStyle/>
          <a:p>
            <a:pPr marL="0" indent="0">
              <a:buNone/>
            </a:pPr>
            <a:r>
              <a:rPr lang="en-GB" dirty="0"/>
              <a:t>Team work is very important as a social worker because it gives everyone a way of communication and everyone can have different roles that can make things easier and things can work faster and efficiently. Team work gives everyone a fair role that they feel independent and not one person is doing the work, at the end of it they all finish on time they will discuss it. </a:t>
            </a:r>
          </a:p>
          <a:p>
            <a:pPr marL="0" indent="0">
              <a:buNone/>
            </a:pPr>
            <a:endParaRPr lang="en-GB" dirty="0"/>
          </a:p>
          <a:p>
            <a:r>
              <a:rPr lang="en-GB" dirty="0"/>
              <a:t>Hearing different peoples point of views</a:t>
            </a:r>
          </a:p>
          <a:p>
            <a:r>
              <a:rPr lang="en-GB" dirty="0"/>
              <a:t>Also having conflict is a good way because everyone will have their </a:t>
            </a:r>
            <a:r>
              <a:rPr lang="en-GB"/>
              <a:t>own personal views. </a:t>
            </a:r>
            <a:endParaRPr lang="en-GB" dirty="0"/>
          </a:p>
        </p:txBody>
      </p:sp>
    </p:spTree>
    <p:extLst>
      <p:ext uri="{BB962C8B-B14F-4D97-AF65-F5344CB8AC3E}">
        <p14:creationId xmlns:p14="http://schemas.microsoft.com/office/powerpoint/2010/main" val="41060779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620CA-EAD3-48AE-B321-CA185DD3E0FA}"/>
              </a:ext>
            </a:extLst>
          </p:cNvPr>
          <p:cNvSpPr>
            <a:spLocks noGrp="1"/>
          </p:cNvSpPr>
          <p:nvPr>
            <p:ph type="title"/>
          </p:nvPr>
        </p:nvSpPr>
        <p:spPr/>
        <p:txBody>
          <a:bodyPr/>
          <a:lstStyle/>
          <a:p>
            <a:r>
              <a:rPr lang="en-GB" dirty="0"/>
              <a:t>Personal development plan</a:t>
            </a:r>
          </a:p>
        </p:txBody>
      </p:sp>
      <p:sp>
        <p:nvSpPr>
          <p:cNvPr id="3" name="Content Placeholder 2">
            <a:extLst>
              <a:ext uri="{FF2B5EF4-FFF2-40B4-BE49-F238E27FC236}">
                <a16:creationId xmlns:a16="http://schemas.microsoft.com/office/drawing/2014/main" id="{85F9A1F9-49EE-4700-98BC-08A319743F8A}"/>
              </a:ext>
            </a:extLst>
          </p:cNvPr>
          <p:cNvSpPr>
            <a:spLocks noGrp="1"/>
          </p:cNvSpPr>
          <p:nvPr>
            <p:ph idx="1"/>
          </p:nvPr>
        </p:nvSpPr>
        <p:spPr/>
        <p:txBody>
          <a:bodyPr/>
          <a:lstStyle/>
          <a:p>
            <a:pPr marL="0" indent="0">
              <a:buNone/>
            </a:pPr>
            <a:r>
              <a:rPr lang="en-GB" dirty="0"/>
              <a:t>The aim was to explain how useful these skills are in the outside world, I think I explained them thoroughly and the best way of them.  I can improve my weaknesses by group work and adaptive work. </a:t>
            </a:r>
          </a:p>
          <a:p>
            <a:pPr marL="0" indent="0">
              <a:buNone/>
            </a:pPr>
            <a:endParaRPr lang="en-GB" dirty="0"/>
          </a:p>
        </p:txBody>
      </p:sp>
    </p:spTree>
    <p:extLst>
      <p:ext uri="{BB962C8B-B14F-4D97-AF65-F5344CB8AC3E}">
        <p14:creationId xmlns:p14="http://schemas.microsoft.com/office/powerpoint/2010/main" val="36238917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A2127-5357-40A2-A5C5-FEC8ED4A2AFE}"/>
              </a:ext>
            </a:extLst>
          </p:cNvPr>
          <p:cNvSpPr>
            <a:spLocks noGrp="1"/>
          </p:cNvSpPr>
          <p:nvPr>
            <p:ph type="title"/>
          </p:nvPr>
        </p:nvSpPr>
        <p:spPr/>
        <p:txBody>
          <a:bodyPr/>
          <a:lstStyle/>
          <a:p>
            <a:r>
              <a:rPr lang="en-GB" dirty="0"/>
              <a:t>Conclusion</a:t>
            </a:r>
          </a:p>
        </p:txBody>
      </p:sp>
      <p:sp>
        <p:nvSpPr>
          <p:cNvPr id="3" name="TextBox 2">
            <a:extLst>
              <a:ext uri="{FF2B5EF4-FFF2-40B4-BE49-F238E27FC236}">
                <a16:creationId xmlns:a16="http://schemas.microsoft.com/office/drawing/2014/main" id="{6650D91B-B3A5-4C53-ACD1-D3880431E042}"/>
              </a:ext>
            </a:extLst>
          </p:cNvPr>
          <p:cNvSpPr txBox="1"/>
          <p:nvPr/>
        </p:nvSpPr>
        <p:spPr>
          <a:xfrm>
            <a:off x="1272209" y="2716696"/>
            <a:ext cx="6970643" cy="2308324"/>
          </a:xfrm>
          <a:prstGeom prst="rect">
            <a:avLst/>
          </a:prstGeom>
          <a:noFill/>
        </p:spPr>
        <p:txBody>
          <a:bodyPr wrap="square" rtlCol="0">
            <a:spAutoFit/>
          </a:bodyPr>
          <a:lstStyle/>
          <a:p>
            <a:r>
              <a:rPr lang="en-GB" dirty="0"/>
              <a:t>The conclusion that I have seen is that all these factors are very important in the outside world, and without these skills, there is no stability at all.  Most of todays career require most of these skills, and need these academic and employability skills. You will not last in todays opportunities without one of these skills. </a:t>
            </a:r>
          </a:p>
          <a:p>
            <a:endParaRPr lang="en-GB" dirty="0"/>
          </a:p>
          <a:p>
            <a:endParaRPr lang="en-GB" dirty="0"/>
          </a:p>
        </p:txBody>
      </p:sp>
    </p:spTree>
    <p:extLst>
      <p:ext uri="{BB962C8B-B14F-4D97-AF65-F5344CB8AC3E}">
        <p14:creationId xmlns:p14="http://schemas.microsoft.com/office/powerpoint/2010/main" val="25126142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15F1B-13B2-41B3-89E7-D99782312632}"/>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86D67087-2665-49B6-A885-3C1EC92A457B}"/>
              </a:ext>
            </a:extLst>
          </p:cNvPr>
          <p:cNvSpPr>
            <a:spLocks noGrp="1"/>
          </p:cNvSpPr>
          <p:nvPr>
            <p:ph idx="1"/>
          </p:nvPr>
        </p:nvSpPr>
        <p:spPr/>
        <p:txBody>
          <a:bodyPr/>
          <a:lstStyle/>
          <a:p>
            <a:r>
              <a:rPr lang="en-GB" dirty="0"/>
              <a:t>JP </a:t>
            </a:r>
            <a:r>
              <a:rPr lang="en-GB" dirty="0" err="1"/>
              <a:t>Robinsopn</a:t>
            </a:r>
            <a:r>
              <a:rPr lang="en-GB" dirty="0"/>
              <a:t>- </a:t>
            </a:r>
            <a:r>
              <a:rPr lang="en-GB"/>
              <a:t>the workplace </a:t>
            </a:r>
          </a:p>
        </p:txBody>
      </p:sp>
    </p:spTree>
    <p:extLst>
      <p:ext uri="{BB962C8B-B14F-4D97-AF65-F5344CB8AC3E}">
        <p14:creationId xmlns:p14="http://schemas.microsoft.com/office/powerpoint/2010/main" val="205377120"/>
      </p:ext>
    </p:extLst>
  </p:cSld>
  <p:clrMapOvr>
    <a:masterClrMapping/>
  </p:clrMapOvr>
</p:sld>
</file>

<file path=ppt/theme/theme1.xml><?xml version="1.0" encoding="utf-8"?>
<a:theme xmlns:a="http://schemas.openxmlformats.org/drawingml/2006/main" name="BlobVTI">
  <a:themeElements>
    <a:clrScheme name="AnalogousFromLightSeedRightStep">
      <a:dk1>
        <a:srgbClr val="000000"/>
      </a:dk1>
      <a:lt1>
        <a:srgbClr val="FFFFFF"/>
      </a:lt1>
      <a:dk2>
        <a:srgbClr val="243141"/>
      </a:dk2>
      <a:lt2>
        <a:srgbClr val="E2E5E8"/>
      </a:lt2>
      <a:accent1>
        <a:srgbClr val="B99C7E"/>
      </a:accent1>
      <a:accent2>
        <a:srgbClr val="A7A372"/>
      </a:accent2>
      <a:accent3>
        <a:srgbClr val="98A67E"/>
      </a:accent3>
      <a:accent4>
        <a:srgbClr val="83AD76"/>
      </a:accent4>
      <a:accent5>
        <a:srgbClr val="82AC89"/>
      </a:accent5>
      <a:accent6>
        <a:srgbClr val="76AD97"/>
      </a:accent6>
      <a:hlink>
        <a:srgbClr val="6084A9"/>
      </a:hlink>
      <a:folHlink>
        <a:srgbClr val="7F7F7F"/>
      </a:folHlink>
    </a:clrScheme>
    <a:fontScheme name="Blob">
      <a:majorFont>
        <a:latin typeface="The Hand Extrablack"/>
        <a:ea typeface=""/>
        <a:cs typeface=""/>
      </a:majorFont>
      <a:minorFont>
        <a:latin typeface="Sagona Book"/>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bVTI" id="{06D3AACF-B619-4265-899F-5E2FB3A445D5}" vid="{F5918863-BA1A-4735-81A8-3E7BFBDA8478}"/>
    </a:ext>
  </a:extLst>
</a:theme>
</file>

<file path=docProps/app.xml><?xml version="1.0" encoding="utf-8"?>
<Properties xmlns="http://schemas.openxmlformats.org/officeDocument/2006/extended-properties" xmlns:vt="http://schemas.openxmlformats.org/officeDocument/2006/docPropsVTypes">
  <TotalTime>0</TotalTime>
  <Words>573</Words>
  <Application>Microsoft Office PowerPoint</Application>
  <PresentationFormat>Widescreen</PresentationFormat>
  <Paragraphs>41</Paragraphs>
  <Slides>9</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Sagona Book</vt:lpstr>
      <vt:lpstr>The Hand Extrablack</vt:lpstr>
      <vt:lpstr>BlobVTI</vt:lpstr>
      <vt:lpstr>Academic and employability skills</vt:lpstr>
      <vt:lpstr>  </vt:lpstr>
      <vt:lpstr>PowerPoint Presentation</vt:lpstr>
      <vt:lpstr>Time management </vt:lpstr>
      <vt:lpstr>PowerPoint Presentation</vt:lpstr>
      <vt:lpstr>Team work</vt:lpstr>
      <vt:lpstr>Personal development plan</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dc:creator>kieranbockarie@gmail.com</dc:creator>
  <cp:lastModifiedBy>kieranbockarie@gmail.com</cp:lastModifiedBy>
  <cp:revision>9</cp:revision>
  <dcterms:created xsi:type="dcterms:W3CDTF">2021-04-27T16:57:12Z</dcterms:created>
  <dcterms:modified xsi:type="dcterms:W3CDTF">2021-04-28T14:29:43Z</dcterms:modified>
</cp:coreProperties>
</file>