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5" r:id="rId4"/>
    <p:sldId id="272" r:id="rId5"/>
    <p:sldId id="267" r:id="rId6"/>
    <p:sldId id="274" r:id="rId7"/>
    <p:sldId id="27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4"/>
    <a:srgbClr val="7778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64F9E3-3612-4C31-95B4-B818E542F636}" v="7" dt="2024-10-30T21:57:41.4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032" autoAdjust="0"/>
    <p:restoredTop sz="94648"/>
  </p:normalViewPr>
  <p:slideViewPr>
    <p:cSldViewPr snapToGrid="0">
      <p:cViewPr varScale="1">
        <p:scale>
          <a:sx n="69" d="100"/>
          <a:sy n="69" d="100"/>
        </p:scale>
        <p:origin x="66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Coleman" userId="4cdc1fe8-b8ae-49b1-b8bb-2b6bab88a8bf" providerId="ADAL" clId="{4F64F9E3-3612-4C31-95B4-B818E542F636}"/>
    <pc:docChg chg="undo custSel addSld delSld modSld">
      <pc:chgData name="Joe Coleman" userId="4cdc1fe8-b8ae-49b1-b8bb-2b6bab88a8bf" providerId="ADAL" clId="{4F64F9E3-3612-4C31-95B4-B818E542F636}" dt="2024-10-30T21:59:07.110" v="1592" actId="20577"/>
      <pc:docMkLst>
        <pc:docMk/>
      </pc:docMkLst>
      <pc:sldChg chg="addSp delSp modSp mod setBg setClrOvrMap">
        <pc:chgData name="Joe Coleman" userId="4cdc1fe8-b8ae-49b1-b8bb-2b6bab88a8bf" providerId="ADAL" clId="{4F64F9E3-3612-4C31-95B4-B818E542F636}" dt="2024-10-30T21:49:12.873" v="26" actId="26606"/>
        <pc:sldMkLst>
          <pc:docMk/>
          <pc:sldMk cId="1234169784" sldId="256"/>
        </pc:sldMkLst>
        <pc:spChg chg="mod ord">
          <ac:chgData name="Joe Coleman" userId="4cdc1fe8-b8ae-49b1-b8bb-2b6bab88a8bf" providerId="ADAL" clId="{4F64F9E3-3612-4C31-95B4-B818E542F636}" dt="2024-10-30T21:49:12.873" v="26" actId="26606"/>
          <ac:spMkLst>
            <pc:docMk/>
            <pc:sldMk cId="1234169784" sldId="256"/>
            <ac:spMk id="2" creationId="{C1F57F5A-1499-7420-74BC-952C60E6C879}"/>
          </ac:spMkLst>
        </pc:spChg>
        <pc:spChg chg="del">
          <ac:chgData name="Joe Coleman" userId="4cdc1fe8-b8ae-49b1-b8bb-2b6bab88a8bf" providerId="ADAL" clId="{4F64F9E3-3612-4C31-95B4-B818E542F636}" dt="2024-10-30T21:49:12.873" v="26" actId="26606"/>
          <ac:spMkLst>
            <pc:docMk/>
            <pc:sldMk cId="1234169784" sldId="256"/>
            <ac:spMk id="23" creationId="{71B2258F-86CA-4D4D-8270-BC05FCDEBFB3}"/>
          </ac:spMkLst>
        </pc:spChg>
        <pc:spChg chg="add">
          <ac:chgData name="Joe Coleman" userId="4cdc1fe8-b8ae-49b1-b8bb-2b6bab88a8bf" providerId="ADAL" clId="{4F64F9E3-3612-4C31-95B4-B818E542F636}" dt="2024-10-30T21:49:12.873" v="26" actId="26606"/>
          <ac:spMkLst>
            <pc:docMk/>
            <pc:sldMk cId="1234169784" sldId="256"/>
            <ac:spMk id="28" creationId="{657F69E0-C4B0-4BEC-A689-4F8D877F05D4}"/>
          </ac:spMkLst>
        </pc:spChg>
        <pc:spChg chg="add">
          <ac:chgData name="Joe Coleman" userId="4cdc1fe8-b8ae-49b1-b8bb-2b6bab88a8bf" providerId="ADAL" clId="{4F64F9E3-3612-4C31-95B4-B818E542F636}" dt="2024-10-30T21:49:12.873" v="26" actId="26606"/>
          <ac:spMkLst>
            <pc:docMk/>
            <pc:sldMk cId="1234169784" sldId="256"/>
            <ac:spMk id="30" creationId="{9F6380B4-6A1C-481E-8408-B4E6C75B9B81}"/>
          </ac:spMkLst>
        </pc:spChg>
        <pc:picChg chg="add mod">
          <ac:chgData name="Joe Coleman" userId="4cdc1fe8-b8ae-49b1-b8bb-2b6bab88a8bf" providerId="ADAL" clId="{4F64F9E3-3612-4C31-95B4-B818E542F636}" dt="2024-10-30T21:49:12.873" v="26" actId="26606"/>
          <ac:picMkLst>
            <pc:docMk/>
            <pc:sldMk cId="1234169784" sldId="256"/>
            <ac:picMk id="3" creationId="{D8E08FED-AAC7-4918-E481-5F52FBD7401C}"/>
          </ac:picMkLst>
        </pc:picChg>
        <pc:picChg chg="del">
          <ac:chgData name="Joe Coleman" userId="4cdc1fe8-b8ae-49b1-b8bb-2b6bab88a8bf" providerId="ADAL" clId="{4F64F9E3-3612-4C31-95B4-B818E542F636}" dt="2024-10-30T21:48:53.481" v="24" actId="478"/>
          <ac:picMkLst>
            <pc:docMk/>
            <pc:sldMk cId="1234169784" sldId="256"/>
            <ac:picMk id="4" creationId="{4CE4DA38-02F6-0BFB-1BE3-46A206F3654F}"/>
          </ac:picMkLst>
        </pc:picChg>
      </pc:sldChg>
      <pc:sldChg chg="addSp modSp mod">
        <pc:chgData name="Joe Coleman" userId="4cdc1fe8-b8ae-49b1-b8bb-2b6bab88a8bf" providerId="ADAL" clId="{4F64F9E3-3612-4C31-95B4-B818E542F636}" dt="2024-10-30T21:54:37.044" v="963" actId="20577"/>
        <pc:sldMkLst>
          <pc:docMk/>
          <pc:sldMk cId="1508888008" sldId="265"/>
        </pc:sldMkLst>
        <pc:spChg chg="mod">
          <ac:chgData name="Joe Coleman" userId="4cdc1fe8-b8ae-49b1-b8bb-2b6bab88a8bf" providerId="ADAL" clId="{4F64F9E3-3612-4C31-95B4-B818E542F636}" dt="2024-10-30T21:49:29.455" v="34" actId="20577"/>
          <ac:spMkLst>
            <pc:docMk/>
            <pc:sldMk cId="1508888008" sldId="265"/>
            <ac:spMk id="2" creationId="{504E2CA1-286E-E835-AACD-D00F157709F0}"/>
          </ac:spMkLst>
        </pc:spChg>
        <pc:spChg chg="mod">
          <ac:chgData name="Joe Coleman" userId="4cdc1fe8-b8ae-49b1-b8bb-2b6bab88a8bf" providerId="ADAL" clId="{4F64F9E3-3612-4C31-95B4-B818E542F636}" dt="2024-10-30T21:51:04.884" v="275" actId="113"/>
          <ac:spMkLst>
            <pc:docMk/>
            <pc:sldMk cId="1508888008" sldId="265"/>
            <ac:spMk id="3" creationId="{4B3CE8CB-E39C-4854-08FA-D5D9855B7BB6}"/>
          </ac:spMkLst>
        </pc:spChg>
        <pc:spChg chg="mod">
          <ac:chgData name="Joe Coleman" userId="4cdc1fe8-b8ae-49b1-b8bb-2b6bab88a8bf" providerId="ADAL" clId="{4F64F9E3-3612-4C31-95B4-B818E542F636}" dt="2024-10-30T21:54:37.044" v="963" actId="20577"/>
          <ac:spMkLst>
            <pc:docMk/>
            <pc:sldMk cId="1508888008" sldId="265"/>
            <ac:spMk id="5" creationId="{D0B9AED8-EE83-C528-9483-050BD132B67C}"/>
          </ac:spMkLst>
        </pc:spChg>
        <pc:picChg chg="add mod">
          <ac:chgData name="Joe Coleman" userId="4cdc1fe8-b8ae-49b1-b8bb-2b6bab88a8bf" providerId="ADAL" clId="{4F64F9E3-3612-4C31-95B4-B818E542F636}" dt="2024-10-30T21:51:08.509" v="276"/>
          <ac:picMkLst>
            <pc:docMk/>
            <pc:sldMk cId="1508888008" sldId="265"/>
            <ac:picMk id="4" creationId="{D611EA43-C123-49F3-DF22-7BF9F445CDAA}"/>
          </ac:picMkLst>
        </pc:picChg>
      </pc:sldChg>
      <pc:sldChg chg="modSp mod">
        <pc:chgData name="Joe Coleman" userId="4cdc1fe8-b8ae-49b1-b8bb-2b6bab88a8bf" providerId="ADAL" clId="{4F64F9E3-3612-4C31-95B4-B818E542F636}" dt="2024-10-30T21:59:07.110" v="1592" actId="20577"/>
        <pc:sldMkLst>
          <pc:docMk/>
          <pc:sldMk cId="3585438134" sldId="267"/>
        </pc:sldMkLst>
        <pc:spChg chg="mod">
          <ac:chgData name="Joe Coleman" userId="4cdc1fe8-b8ae-49b1-b8bb-2b6bab88a8bf" providerId="ADAL" clId="{4F64F9E3-3612-4C31-95B4-B818E542F636}" dt="2024-10-30T21:55:53.905" v="1234" actId="20577"/>
          <ac:spMkLst>
            <pc:docMk/>
            <pc:sldMk cId="3585438134" sldId="267"/>
            <ac:spMk id="2" creationId="{4CE5405D-3261-79D1-7454-0E736F85B3AC}"/>
          </ac:spMkLst>
        </pc:spChg>
        <pc:spChg chg="mod">
          <ac:chgData name="Joe Coleman" userId="4cdc1fe8-b8ae-49b1-b8bb-2b6bab88a8bf" providerId="ADAL" clId="{4F64F9E3-3612-4C31-95B4-B818E542F636}" dt="2024-10-30T21:59:07.110" v="1592" actId="20577"/>
          <ac:spMkLst>
            <pc:docMk/>
            <pc:sldMk cId="3585438134" sldId="267"/>
            <ac:spMk id="3" creationId="{4288B158-1E25-0C78-EB51-D4C5E82CE833}"/>
          </ac:spMkLst>
        </pc:spChg>
        <pc:spChg chg="mod">
          <ac:chgData name="Joe Coleman" userId="4cdc1fe8-b8ae-49b1-b8bb-2b6bab88a8bf" providerId="ADAL" clId="{4F64F9E3-3612-4C31-95B4-B818E542F636}" dt="2024-10-30T21:54:59.949" v="1055" actId="20577"/>
          <ac:spMkLst>
            <pc:docMk/>
            <pc:sldMk cId="3585438134" sldId="267"/>
            <ac:spMk id="5" creationId="{42C1A304-4514-B236-47AC-361AAF44473F}"/>
          </ac:spMkLst>
        </pc:spChg>
      </pc:sldChg>
      <pc:sldChg chg="del">
        <pc:chgData name="Joe Coleman" userId="4cdc1fe8-b8ae-49b1-b8bb-2b6bab88a8bf" providerId="ADAL" clId="{4F64F9E3-3612-4C31-95B4-B818E542F636}" dt="2024-10-30T21:50:53.005" v="273" actId="47"/>
        <pc:sldMkLst>
          <pc:docMk/>
          <pc:sldMk cId="3483427183" sldId="268"/>
        </pc:sldMkLst>
      </pc:sldChg>
      <pc:sldChg chg="del">
        <pc:chgData name="Joe Coleman" userId="4cdc1fe8-b8ae-49b1-b8bb-2b6bab88a8bf" providerId="ADAL" clId="{4F64F9E3-3612-4C31-95B4-B818E542F636}" dt="2024-10-30T21:50:54.825" v="274" actId="47"/>
        <pc:sldMkLst>
          <pc:docMk/>
          <pc:sldMk cId="2608089920" sldId="269"/>
        </pc:sldMkLst>
      </pc:sldChg>
      <pc:sldChg chg="del">
        <pc:chgData name="Joe Coleman" userId="4cdc1fe8-b8ae-49b1-b8bb-2b6bab88a8bf" providerId="ADAL" clId="{4F64F9E3-3612-4C31-95B4-B818E542F636}" dt="2024-10-30T21:52:43.627" v="612" actId="47"/>
        <pc:sldMkLst>
          <pc:docMk/>
          <pc:sldMk cId="2532640121" sldId="271"/>
        </pc:sldMkLst>
      </pc:sldChg>
      <pc:sldChg chg="modSp add mod">
        <pc:chgData name="Joe Coleman" userId="4cdc1fe8-b8ae-49b1-b8bb-2b6bab88a8bf" providerId="ADAL" clId="{4F64F9E3-3612-4C31-95B4-B818E542F636}" dt="2024-10-30T21:52:33.955" v="611" actId="20577"/>
        <pc:sldMkLst>
          <pc:docMk/>
          <pc:sldMk cId="2445342528" sldId="272"/>
        </pc:sldMkLst>
        <pc:spChg chg="mod">
          <ac:chgData name="Joe Coleman" userId="4cdc1fe8-b8ae-49b1-b8bb-2b6bab88a8bf" providerId="ADAL" clId="{4F64F9E3-3612-4C31-95B4-B818E542F636}" dt="2024-10-30T21:51:18.706" v="296" actId="20577"/>
          <ac:spMkLst>
            <pc:docMk/>
            <pc:sldMk cId="2445342528" sldId="272"/>
            <ac:spMk id="2" creationId="{6D4F91D1-0F04-8EBD-D4CE-F8924331A7C0}"/>
          </ac:spMkLst>
        </pc:spChg>
        <pc:spChg chg="mod">
          <ac:chgData name="Joe Coleman" userId="4cdc1fe8-b8ae-49b1-b8bb-2b6bab88a8bf" providerId="ADAL" clId="{4F64F9E3-3612-4C31-95B4-B818E542F636}" dt="2024-10-30T21:52:24.927" v="574" actId="20577"/>
          <ac:spMkLst>
            <pc:docMk/>
            <pc:sldMk cId="2445342528" sldId="272"/>
            <ac:spMk id="3" creationId="{6239BD4D-5615-C889-1CFD-525718425BB9}"/>
          </ac:spMkLst>
        </pc:spChg>
        <pc:spChg chg="mod">
          <ac:chgData name="Joe Coleman" userId="4cdc1fe8-b8ae-49b1-b8bb-2b6bab88a8bf" providerId="ADAL" clId="{4F64F9E3-3612-4C31-95B4-B818E542F636}" dt="2024-10-30T21:52:33.955" v="611" actId="20577"/>
          <ac:spMkLst>
            <pc:docMk/>
            <pc:sldMk cId="2445342528" sldId="272"/>
            <ac:spMk id="5" creationId="{9A34B557-5332-F396-C8BC-C7DD7265A090}"/>
          </ac:spMkLst>
        </pc:spChg>
      </pc:sldChg>
      <pc:sldChg chg="addSp delSp modSp add mod">
        <pc:chgData name="Joe Coleman" userId="4cdc1fe8-b8ae-49b1-b8bb-2b6bab88a8bf" providerId="ADAL" clId="{4F64F9E3-3612-4C31-95B4-B818E542F636}" dt="2024-10-30T21:57:19.363" v="1350" actId="20577"/>
        <pc:sldMkLst>
          <pc:docMk/>
          <pc:sldMk cId="3925488099" sldId="273"/>
        </pc:sldMkLst>
        <pc:spChg chg="mod">
          <ac:chgData name="Joe Coleman" userId="4cdc1fe8-b8ae-49b1-b8bb-2b6bab88a8bf" providerId="ADAL" clId="{4F64F9E3-3612-4C31-95B4-B818E542F636}" dt="2024-10-30T21:54:15.552" v="924" actId="20577"/>
          <ac:spMkLst>
            <pc:docMk/>
            <pc:sldMk cId="3925488099" sldId="273"/>
            <ac:spMk id="2" creationId="{7DD459E3-3189-9EA4-9039-E2668572AC0A}"/>
          </ac:spMkLst>
        </pc:spChg>
        <pc:spChg chg="mod">
          <ac:chgData name="Joe Coleman" userId="4cdc1fe8-b8ae-49b1-b8bb-2b6bab88a8bf" providerId="ADAL" clId="{4F64F9E3-3612-4C31-95B4-B818E542F636}" dt="2024-10-30T21:56:20.082" v="1245" actId="20577"/>
          <ac:spMkLst>
            <pc:docMk/>
            <pc:sldMk cId="3925488099" sldId="273"/>
            <ac:spMk id="3" creationId="{83E16A6A-1963-6A87-2D89-EC758A358B2D}"/>
          </ac:spMkLst>
        </pc:spChg>
        <pc:spChg chg="mod">
          <ac:chgData name="Joe Coleman" userId="4cdc1fe8-b8ae-49b1-b8bb-2b6bab88a8bf" providerId="ADAL" clId="{4F64F9E3-3612-4C31-95B4-B818E542F636}" dt="2024-10-30T21:57:19.363" v="1350" actId="20577"/>
          <ac:spMkLst>
            <pc:docMk/>
            <pc:sldMk cId="3925488099" sldId="273"/>
            <ac:spMk id="5" creationId="{83991693-6047-E4E5-CA05-E71854471602}"/>
          </ac:spMkLst>
        </pc:spChg>
        <pc:spChg chg="add del">
          <ac:chgData name="Joe Coleman" userId="4cdc1fe8-b8ae-49b1-b8bb-2b6bab88a8bf" providerId="ADAL" clId="{4F64F9E3-3612-4C31-95B4-B818E542F636}" dt="2024-10-30T21:56:08.669" v="1236" actId="22"/>
          <ac:spMkLst>
            <pc:docMk/>
            <pc:sldMk cId="3925488099" sldId="273"/>
            <ac:spMk id="6" creationId="{A18101CD-783F-3212-BDA3-9C11AF2B2964}"/>
          </ac:spMkLst>
        </pc:spChg>
      </pc:sldChg>
      <pc:sldChg chg="new del">
        <pc:chgData name="Joe Coleman" userId="4cdc1fe8-b8ae-49b1-b8bb-2b6bab88a8bf" providerId="ADAL" clId="{4F64F9E3-3612-4C31-95B4-B818E542F636}" dt="2024-10-30T21:57:38.631" v="1352" actId="47"/>
        <pc:sldMkLst>
          <pc:docMk/>
          <pc:sldMk cId="2908807177" sldId="274"/>
        </pc:sldMkLst>
      </pc:sldChg>
      <pc:sldChg chg="modSp add mod">
        <pc:chgData name="Joe Coleman" userId="4cdc1fe8-b8ae-49b1-b8bb-2b6bab88a8bf" providerId="ADAL" clId="{4F64F9E3-3612-4C31-95B4-B818E542F636}" dt="2024-10-30T21:59:00.075" v="1588" actId="20577"/>
        <pc:sldMkLst>
          <pc:docMk/>
          <pc:sldMk cId="4248462093" sldId="274"/>
        </pc:sldMkLst>
        <pc:spChg chg="mod">
          <ac:chgData name="Joe Coleman" userId="4cdc1fe8-b8ae-49b1-b8bb-2b6bab88a8bf" providerId="ADAL" clId="{4F64F9E3-3612-4C31-95B4-B818E542F636}" dt="2024-10-30T21:57:45.677" v="1361" actId="20577"/>
          <ac:spMkLst>
            <pc:docMk/>
            <pc:sldMk cId="4248462093" sldId="274"/>
            <ac:spMk id="2" creationId="{55AB4234-8350-721B-686A-B432C831F8EB}"/>
          </ac:spMkLst>
        </pc:spChg>
        <pc:spChg chg="mod">
          <ac:chgData name="Joe Coleman" userId="4cdc1fe8-b8ae-49b1-b8bb-2b6bab88a8bf" providerId="ADAL" clId="{4F64F9E3-3612-4C31-95B4-B818E542F636}" dt="2024-10-30T21:59:00.075" v="1588" actId="20577"/>
          <ac:spMkLst>
            <pc:docMk/>
            <pc:sldMk cId="4248462093" sldId="274"/>
            <ac:spMk id="3" creationId="{59D2C44B-0C18-BCF7-6E0A-E27D21C00FDA}"/>
          </ac:spMkLst>
        </pc:spChg>
        <pc:spChg chg="mod">
          <ac:chgData name="Joe Coleman" userId="4cdc1fe8-b8ae-49b1-b8bb-2b6bab88a8bf" providerId="ADAL" clId="{4F64F9E3-3612-4C31-95B4-B818E542F636}" dt="2024-10-30T21:58:02.144" v="1395" actId="20577"/>
          <ac:spMkLst>
            <pc:docMk/>
            <pc:sldMk cId="4248462093" sldId="274"/>
            <ac:spMk id="5" creationId="{9792CC65-37D5-241C-28CF-9F198DED1076}"/>
          </ac:spMkLst>
        </pc:spChg>
      </pc:sldChg>
    </pc:docChg>
  </pc:docChgLst>
  <pc:docChgLst>
    <pc:chgData name="Joe Coleman" userId="4cdc1fe8-b8ae-49b1-b8bb-2b6bab88a8bf" providerId="ADAL" clId="{40227A1B-18C2-4AED-B61C-9C584B243AA3}"/>
    <pc:docChg chg="undo custSel addSld delSld modSld sldOrd">
      <pc:chgData name="Joe Coleman" userId="4cdc1fe8-b8ae-49b1-b8bb-2b6bab88a8bf" providerId="ADAL" clId="{40227A1B-18C2-4AED-B61C-9C584B243AA3}" dt="2024-10-01T18:23:59.750" v="1883" actId="20577"/>
      <pc:docMkLst>
        <pc:docMk/>
      </pc:docMkLst>
      <pc:sldChg chg="addSp delSp modSp mod">
        <pc:chgData name="Joe Coleman" userId="4cdc1fe8-b8ae-49b1-b8bb-2b6bab88a8bf" providerId="ADAL" clId="{40227A1B-18C2-4AED-B61C-9C584B243AA3}" dt="2024-09-26T09:50:05.452" v="283" actId="3064"/>
        <pc:sldMkLst>
          <pc:docMk/>
          <pc:sldMk cId="1234169784" sldId="256"/>
        </pc:sldMkLst>
        <pc:spChg chg="mod">
          <ac:chgData name="Joe Coleman" userId="4cdc1fe8-b8ae-49b1-b8bb-2b6bab88a8bf" providerId="ADAL" clId="{40227A1B-18C2-4AED-B61C-9C584B243AA3}" dt="2024-09-26T09:50:05.452" v="283" actId="3064"/>
          <ac:spMkLst>
            <pc:docMk/>
            <pc:sldMk cId="1234169784" sldId="256"/>
            <ac:spMk id="2" creationId="{C1F57F5A-1499-7420-74BC-952C60E6C879}"/>
          </ac:spMkLst>
        </pc:spChg>
        <pc:spChg chg="del">
          <ac:chgData name="Joe Coleman" userId="4cdc1fe8-b8ae-49b1-b8bb-2b6bab88a8bf" providerId="ADAL" clId="{40227A1B-18C2-4AED-B61C-9C584B243AA3}" dt="2024-09-26T09:47:04.004" v="253" actId="478"/>
          <ac:spMkLst>
            <pc:docMk/>
            <pc:sldMk cId="1234169784" sldId="256"/>
            <ac:spMk id="3" creationId="{0970CFA0-681F-99C2-CC11-B4FDE2FBE58B}"/>
          </ac:spMkLst>
        </pc:spChg>
        <pc:spChg chg="del mod">
          <ac:chgData name="Joe Coleman" userId="4cdc1fe8-b8ae-49b1-b8bb-2b6bab88a8bf" providerId="ADAL" clId="{40227A1B-18C2-4AED-B61C-9C584B243AA3}" dt="2024-09-26T09:47:05.081" v="254" actId="478"/>
          <ac:spMkLst>
            <pc:docMk/>
            <pc:sldMk cId="1234169784" sldId="256"/>
            <ac:spMk id="5" creationId="{577362FB-79DE-BC36-3EC1-2D36BDCE58E0}"/>
          </ac:spMkLst>
        </pc:spChg>
        <pc:spChg chg="add del mod">
          <ac:chgData name="Joe Coleman" userId="4cdc1fe8-b8ae-49b1-b8bb-2b6bab88a8bf" providerId="ADAL" clId="{40227A1B-18C2-4AED-B61C-9C584B243AA3}" dt="2024-09-26T09:47:06.564" v="255" actId="478"/>
          <ac:spMkLst>
            <pc:docMk/>
            <pc:sldMk cId="1234169784" sldId="256"/>
            <ac:spMk id="6" creationId="{FDCACF39-7EB3-96BD-629A-86DDC26B3A5F}"/>
          </ac:spMkLst>
        </pc:spChg>
        <pc:picChg chg="add mod">
          <ac:chgData name="Joe Coleman" userId="4cdc1fe8-b8ae-49b1-b8bb-2b6bab88a8bf" providerId="ADAL" clId="{40227A1B-18C2-4AED-B61C-9C584B243AA3}" dt="2024-09-26T09:48:17.085" v="264" actId="732"/>
          <ac:picMkLst>
            <pc:docMk/>
            <pc:sldMk cId="1234169784" sldId="256"/>
            <ac:picMk id="1026" creationId="{954AF100-7AAC-B489-50C6-26ED981CA9F8}"/>
          </ac:picMkLst>
        </pc:picChg>
      </pc:sldChg>
      <pc:sldChg chg="addSp delSp modSp del mod">
        <pc:chgData name="Joe Coleman" userId="4cdc1fe8-b8ae-49b1-b8bb-2b6bab88a8bf" providerId="ADAL" clId="{40227A1B-18C2-4AED-B61C-9C584B243AA3}" dt="2024-09-26T09:41:04.781" v="3" actId="47"/>
        <pc:sldMkLst>
          <pc:docMk/>
          <pc:sldMk cId="2005030882" sldId="257"/>
        </pc:sldMkLst>
        <pc:spChg chg="del mod">
          <ac:chgData name="Joe Coleman" userId="4cdc1fe8-b8ae-49b1-b8bb-2b6bab88a8bf" providerId="ADAL" clId="{40227A1B-18C2-4AED-B61C-9C584B243AA3}" dt="2024-09-26T09:41:01.015" v="2" actId="478"/>
          <ac:spMkLst>
            <pc:docMk/>
            <pc:sldMk cId="2005030882" sldId="257"/>
            <ac:spMk id="3" creationId="{1C3704AA-2AF5-5510-C952-A776BCF26914}"/>
          </ac:spMkLst>
        </pc:spChg>
        <pc:spChg chg="add mod">
          <ac:chgData name="Joe Coleman" userId="4cdc1fe8-b8ae-49b1-b8bb-2b6bab88a8bf" providerId="ADAL" clId="{40227A1B-18C2-4AED-B61C-9C584B243AA3}" dt="2024-09-26T09:41:01.015" v="2" actId="478"/>
          <ac:spMkLst>
            <pc:docMk/>
            <pc:sldMk cId="2005030882" sldId="257"/>
            <ac:spMk id="4" creationId="{6352C47D-2F77-25CB-FA7B-11A9DA2EBFC7}"/>
          </ac:spMkLst>
        </pc:spChg>
      </pc:sldChg>
      <pc:sldChg chg="del">
        <pc:chgData name="Joe Coleman" userId="4cdc1fe8-b8ae-49b1-b8bb-2b6bab88a8bf" providerId="ADAL" clId="{40227A1B-18C2-4AED-B61C-9C584B243AA3}" dt="2024-09-26T09:41:04.781" v="3" actId="47"/>
        <pc:sldMkLst>
          <pc:docMk/>
          <pc:sldMk cId="2158527959" sldId="258"/>
        </pc:sldMkLst>
      </pc:sldChg>
      <pc:sldChg chg="del">
        <pc:chgData name="Joe Coleman" userId="4cdc1fe8-b8ae-49b1-b8bb-2b6bab88a8bf" providerId="ADAL" clId="{40227A1B-18C2-4AED-B61C-9C584B243AA3}" dt="2024-09-26T09:41:04.781" v="3" actId="47"/>
        <pc:sldMkLst>
          <pc:docMk/>
          <pc:sldMk cId="3856960834" sldId="259"/>
        </pc:sldMkLst>
      </pc:sldChg>
      <pc:sldChg chg="modSp del mod">
        <pc:chgData name="Joe Coleman" userId="4cdc1fe8-b8ae-49b1-b8bb-2b6bab88a8bf" providerId="ADAL" clId="{40227A1B-18C2-4AED-B61C-9C584B243AA3}" dt="2024-09-26T09:55:33.103" v="376" actId="47"/>
        <pc:sldMkLst>
          <pc:docMk/>
          <pc:sldMk cId="2985212469" sldId="260"/>
        </pc:sldMkLst>
        <pc:spChg chg="mod">
          <ac:chgData name="Joe Coleman" userId="4cdc1fe8-b8ae-49b1-b8bb-2b6bab88a8bf" providerId="ADAL" clId="{40227A1B-18C2-4AED-B61C-9C584B243AA3}" dt="2024-09-26T09:45:42.702" v="251" actId="20577"/>
          <ac:spMkLst>
            <pc:docMk/>
            <pc:sldMk cId="2985212469" sldId="260"/>
            <ac:spMk id="3" creationId="{332F7A26-15CB-10AA-E228-6EA3E58D7E17}"/>
          </ac:spMkLst>
        </pc:spChg>
      </pc:sldChg>
      <pc:sldChg chg="modSp mod">
        <pc:chgData name="Joe Coleman" userId="4cdc1fe8-b8ae-49b1-b8bb-2b6bab88a8bf" providerId="ADAL" clId="{40227A1B-18C2-4AED-B61C-9C584B243AA3}" dt="2024-10-01T18:19:40.975" v="1484" actId="20577"/>
        <pc:sldMkLst>
          <pc:docMk/>
          <pc:sldMk cId="2137980883" sldId="261"/>
        </pc:sldMkLst>
        <pc:spChg chg="mod">
          <ac:chgData name="Joe Coleman" userId="4cdc1fe8-b8ae-49b1-b8bb-2b6bab88a8bf" providerId="ADAL" clId="{40227A1B-18C2-4AED-B61C-9C584B243AA3}" dt="2024-09-26T09:50:19.479" v="284" actId="2711"/>
          <ac:spMkLst>
            <pc:docMk/>
            <pc:sldMk cId="2137980883" sldId="261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19:40.975" v="1484" actId="20577"/>
          <ac:spMkLst>
            <pc:docMk/>
            <pc:sldMk cId="2137980883" sldId="261"/>
            <ac:spMk id="3" creationId="{4B3CE8CB-E39C-4854-08FA-D5D9855B7BB6}"/>
          </ac:spMkLst>
        </pc:spChg>
      </pc:sldChg>
      <pc:sldChg chg="addSp modSp mod">
        <pc:chgData name="Joe Coleman" userId="4cdc1fe8-b8ae-49b1-b8bb-2b6bab88a8bf" providerId="ADAL" clId="{40227A1B-18C2-4AED-B61C-9C584B243AA3}" dt="2024-10-01T18:22:09.401" v="1599" actId="20577"/>
        <pc:sldMkLst>
          <pc:docMk/>
          <pc:sldMk cId="4212839866" sldId="262"/>
        </pc:sldMkLst>
        <pc:spChg chg="mod">
          <ac:chgData name="Joe Coleman" userId="4cdc1fe8-b8ae-49b1-b8bb-2b6bab88a8bf" providerId="ADAL" clId="{40227A1B-18C2-4AED-B61C-9C584B243AA3}" dt="2024-09-26T09:54:42.537" v="345" actId="2711"/>
          <ac:spMkLst>
            <pc:docMk/>
            <pc:sldMk cId="4212839866" sldId="262"/>
            <ac:spMk id="2" creationId="{E5C0DB78-DE17-DC9E-1D92-60C86D5731EB}"/>
          </ac:spMkLst>
        </pc:spChg>
        <pc:spChg chg="mod">
          <ac:chgData name="Joe Coleman" userId="4cdc1fe8-b8ae-49b1-b8bb-2b6bab88a8bf" providerId="ADAL" clId="{40227A1B-18C2-4AED-B61C-9C584B243AA3}" dt="2024-10-01T18:22:09.401" v="1599" actId="20577"/>
          <ac:spMkLst>
            <pc:docMk/>
            <pc:sldMk cId="4212839866" sldId="262"/>
            <ac:spMk id="3" creationId="{332F7A26-15CB-10AA-E228-6EA3E58D7E17}"/>
          </ac:spMkLst>
        </pc:spChg>
        <pc:spChg chg="add mod">
          <ac:chgData name="Joe Coleman" userId="4cdc1fe8-b8ae-49b1-b8bb-2b6bab88a8bf" providerId="ADAL" clId="{40227A1B-18C2-4AED-B61C-9C584B243AA3}" dt="2024-09-26T09:54:38.210" v="344" actId="2711"/>
          <ac:spMkLst>
            <pc:docMk/>
            <pc:sldMk cId="4212839866" sldId="262"/>
            <ac:spMk id="5" creationId="{25400A60-9E3E-8EC6-70F4-C46E1A2A59D6}"/>
          </ac:spMkLst>
        </pc:spChg>
        <pc:spChg chg="add mod">
          <ac:chgData name="Joe Coleman" userId="4cdc1fe8-b8ae-49b1-b8bb-2b6bab88a8bf" providerId="ADAL" clId="{40227A1B-18C2-4AED-B61C-9C584B243AA3}" dt="2024-10-01T18:21:14.665" v="1532" actId="20577"/>
          <ac:spMkLst>
            <pc:docMk/>
            <pc:sldMk cId="4212839866" sldId="262"/>
            <ac:spMk id="7" creationId="{1E191372-1EFC-A070-5037-741D89463753}"/>
          </ac:spMkLst>
        </pc:spChg>
      </pc:sldChg>
      <pc:sldChg chg="addSp delSp modSp add del mod">
        <pc:chgData name="Joe Coleman" userId="4cdc1fe8-b8ae-49b1-b8bb-2b6bab88a8bf" providerId="ADAL" clId="{40227A1B-18C2-4AED-B61C-9C584B243AA3}" dt="2024-09-26T09:43:19.842" v="138" actId="47"/>
        <pc:sldMkLst>
          <pc:docMk/>
          <pc:sldMk cId="1761230572" sldId="263"/>
        </pc:sldMkLst>
        <pc:spChg chg="mod">
          <ac:chgData name="Joe Coleman" userId="4cdc1fe8-b8ae-49b1-b8bb-2b6bab88a8bf" providerId="ADAL" clId="{40227A1B-18C2-4AED-B61C-9C584B243AA3}" dt="2024-09-26T09:41:55.981" v="103" actId="114"/>
          <ac:spMkLst>
            <pc:docMk/>
            <pc:sldMk cId="1761230572" sldId="263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09-26T09:42:23.769" v="108" actId="255"/>
          <ac:spMkLst>
            <pc:docMk/>
            <pc:sldMk cId="1761230572" sldId="263"/>
            <ac:spMk id="3" creationId="{4B3CE8CB-E39C-4854-08FA-D5D9855B7BB6}"/>
          </ac:spMkLst>
        </pc:spChg>
        <pc:spChg chg="add mod">
          <ac:chgData name="Joe Coleman" userId="4cdc1fe8-b8ae-49b1-b8bb-2b6bab88a8bf" providerId="ADAL" clId="{40227A1B-18C2-4AED-B61C-9C584B243AA3}" dt="2024-09-26T09:42:29.988" v="109" actId="14100"/>
          <ac:spMkLst>
            <pc:docMk/>
            <pc:sldMk cId="1761230572" sldId="263"/>
            <ac:spMk id="5" creationId="{D0B9AED8-EE83-C528-9483-050BD132B67C}"/>
          </ac:spMkLst>
        </pc:spChg>
        <pc:picChg chg="del">
          <ac:chgData name="Joe Coleman" userId="4cdc1fe8-b8ae-49b1-b8bb-2b6bab88a8bf" providerId="ADAL" clId="{40227A1B-18C2-4AED-B61C-9C584B243AA3}" dt="2024-09-26T09:41:11.539" v="7" actId="478"/>
          <ac:picMkLst>
            <pc:docMk/>
            <pc:sldMk cId="1761230572" sldId="263"/>
            <ac:picMk id="1026" creationId="{A64AB8F8-72E8-EB7E-3ABD-9AE0130FEC96}"/>
          </ac:picMkLst>
        </pc:picChg>
      </pc:sldChg>
      <pc:sldChg chg="add del">
        <pc:chgData name="Joe Coleman" userId="4cdc1fe8-b8ae-49b1-b8bb-2b6bab88a8bf" providerId="ADAL" clId="{40227A1B-18C2-4AED-B61C-9C584B243AA3}" dt="2024-09-26T09:42:02.365" v="104" actId="47"/>
        <pc:sldMkLst>
          <pc:docMk/>
          <pc:sldMk cId="691357703" sldId="264"/>
        </pc:sldMkLst>
      </pc:sldChg>
      <pc:sldChg chg="modSp add del mod">
        <pc:chgData name="Joe Coleman" userId="4cdc1fe8-b8ae-49b1-b8bb-2b6bab88a8bf" providerId="ADAL" clId="{40227A1B-18C2-4AED-B61C-9C584B243AA3}" dt="2024-09-26T09:43:21.383" v="139" actId="47"/>
        <pc:sldMkLst>
          <pc:docMk/>
          <pc:sldMk cId="1772014423" sldId="264"/>
        </pc:sldMkLst>
        <pc:spChg chg="mod">
          <ac:chgData name="Joe Coleman" userId="4cdc1fe8-b8ae-49b1-b8bb-2b6bab88a8bf" providerId="ADAL" clId="{40227A1B-18C2-4AED-B61C-9C584B243AA3}" dt="2024-09-26T09:42:48.933" v="132" actId="20577"/>
          <ac:spMkLst>
            <pc:docMk/>
            <pc:sldMk cId="1772014423" sldId="264"/>
            <ac:spMk id="5" creationId="{D0B9AED8-EE83-C528-9483-050BD132B67C}"/>
          </ac:spMkLst>
        </pc:spChg>
      </pc:sldChg>
      <pc:sldChg chg="add del">
        <pc:chgData name="Joe Coleman" userId="4cdc1fe8-b8ae-49b1-b8bb-2b6bab88a8bf" providerId="ADAL" clId="{40227A1B-18C2-4AED-B61C-9C584B243AA3}" dt="2024-09-26T09:42:03.156" v="105" actId="47"/>
        <pc:sldMkLst>
          <pc:docMk/>
          <pc:sldMk cId="953115243" sldId="265"/>
        </pc:sldMkLst>
      </pc:sldChg>
      <pc:sldChg chg="delSp modSp add mod ord">
        <pc:chgData name="Joe Coleman" userId="4cdc1fe8-b8ae-49b1-b8bb-2b6bab88a8bf" providerId="ADAL" clId="{40227A1B-18C2-4AED-B61C-9C584B243AA3}" dt="2024-10-01T18:18:47.254" v="1432" actId="20577"/>
        <pc:sldMkLst>
          <pc:docMk/>
          <pc:sldMk cId="1508888008" sldId="265"/>
        </pc:sldMkLst>
        <pc:spChg chg="mod">
          <ac:chgData name="Joe Coleman" userId="4cdc1fe8-b8ae-49b1-b8bb-2b6bab88a8bf" providerId="ADAL" clId="{40227A1B-18C2-4AED-B61C-9C584B243AA3}" dt="2024-09-26T09:58:30.985" v="817" actId="114"/>
          <ac:spMkLst>
            <pc:docMk/>
            <pc:sldMk cId="1508888008" sldId="265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18:47.254" v="1432" actId="20577"/>
          <ac:spMkLst>
            <pc:docMk/>
            <pc:sldMk cId="1508888008" sldId="265"/>
            <ac:spMk id="3" creationId="{4B3CE8CB-E39C-4854-08FA-D5D9855B7BB6}"/>
          </ac:spMkLst>
        </pc:spChg>
        <pc:spChg chg="del">
          <ac:chgData name="Joe Coleman" userId="4cdc1fe8-b8ae-49b1-b8bb-2b6bab88a8bf" providerId="ADAL" clId="{40227A1B-18C2-4AED-B61C-9C584B243AA3}" dt="2024-09-26T09:43:14.550" v="136" actId="478"/>
          <ac:spMkLst>
            <pc:docMk/>
            <pc:sldMk cId="1508888008" sldId="265"/>
            <ac:spMk id="4" creationId="{56768367-DAEE-B2A1-4561-9C38DBDA92C9}"/>
          </ac:spMkLst>
        </pc:spChg>
        <pc:spChg chg="mod">
          <ac:chgData name="Joe Coleman" userId="4cdc1fe8-b8ae-49b1-b8bb-2b6bab88a8bf" providerId="ADAL" clId="{40227A1B-18C2-4AED-B61C-9C584B243AA3}" dt="2024-09-26T10:40:16.245" v="883" actId="14100"/>
          <ac:spMkLst>
            <pc:docMk/>
            <pc:sldMk cId="1508888008" sldId="265"/>
            <ac:spMk id="5" creationId="{D0B9AED8-EE83-C528-9483-050BD132B67C}"/>
          </ac:spMkLst>
        </pc:spChg>
      </pc:sldChg>
      <pc:sldChg chg="add del">
        <pc:chgData name="Joe Coleman" userId="4cdc1fe8-b8ae-49b1-b8bb-2b6bab88a8bf" providerId="ADAL" clId="{40227A1B-18C2-4AED-B61C-9C584B243AA3}" dt="2024-09-26T09:43:07.052" v="134"/>
        <pc:sldMkLst>
          <pc:docMk/>
          <pc:sldMk cId="2300168375" sldId="265"/>
        </pc:sldMkLst>
      </pc:sldChg>
      <pc:sldChg chg="modSp add mod">
        <pc:chgData name="Joe Coleman" userId="4cdc1fe8-b8ae-49b1-b8bb-2b6bab88a8bf" providerId="ADAL" clId="{40227A1B-18C2-4AED-B61C-9C584B243AA3}" dt="2024-10-01T18:18:19.667" v="1307"/>
        <pc:sldMkLst>
          <pc:docMk/>
          <pc:sldMk cId="3873552326" sldId="266"/>
        </pc:sldMkLst>
        <pc:spChg chg="mod">
          <ac:chgData name="Joe Coleman" userId="4cdc1fe8-b8ae-49b1-b8bb-2b6bab88a8bf" providerId="ADAL" clId="{40227A1B-18C2-4AED-B61C-9C584B243AA3}" dt="2024-09-26T09:50:39.668" v="287" actId="2711"/>
          <ac:spMkLst>
            <pc:docMk/>
            <pc:sldMk cId="3873552326" sldId="266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18:19.667" v="1307"/>
          <ac:spMkLst>
            <pc:docMk/>
            <pc:sldMk cId="3873552326" sldId="266"/>
            <ac:spMk id="3" creationId="{4B3CE8CB-E39C-4854-08FA-D5D9855B7BB6}"/>
          </ac:spMkLst>
        </pc:spChg>
        <pc:spChg chg="mod">
          <ac:chgData name="Joe Coleman" userId="4cdc1fe8-b8ae-49b1-b8bb-2b6bab88a8bf" providerId="ADAL" clId="{40227A1B-18C2-4AED-B61C-9C584B243AA3}" dt="2024-09-27T13:51:11.069" v="980"/>
          <ac:spMkLst>
            <pc:docMk/>
            <pc:sldMk cId="3873552326" sldId="266"/>
            <ac:spMk id="5" creationId="{D0B9AED8-EE83-C528-9483-050BD132B67C}"/>
          </ac:spMkLst>
        </pc:spChg>
      </pc:sldChg>
      <pc:sldChg chg="modSp add mod">
        <pc:chgData name="Joe Coleman" userId="4cdc1fe8-b8ae-49b1-b8bb-2b6bab88a8bf" providerId="ADAL" clId="{40227A1B-18C2-4AED-B61C-9C584B243AA3}" dt="2024-10-01T18:18:07.955" v="1303" actId="20577"/>
        <pc:sldMkLst>
          <pc:docMk/>
          <pc:sldMk cId="2025222914" sldId="267"/>
        </pc:sldMkLst>
        <pc:spChg chg="mod">
          <ac:chgData name="Joe Coleman" userId="4cdc1fe8-b8ae-49b1-b8bb-2b6bab88a8bf" providerId="ADAL" clId="{40227A1B-18C2-4AED-B61C-9C584B243AA3}" dt="2024-09-26T09:50:33.191" v="286" actId="2711"/>
          <ac:spMkLst>
            <pc:docMk/>
            <pc:sldMk cId="2025222914" sldId="267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18:07.955" v="1303" actId="20577"/>
          <ac:spMkLst>
            <pc:docMk/>
            <pc:sldMk cId="2025222914" sldId="267"/>
            <ac:spMk id="3" creationId="{4B3CE8CB-E39C-4854-08FA-D5D9855B7BB6}"/>
          </ac:spMkLst>
        </pc:spChg>
        <pc:spChg chg="mod">
          <ac:chgData name="Joe Coleman" userId="4cdc1fe8-b8ae-49b1-b8bb-2b6bab88a8bf" providerId="ADAL" clId="{40227A1B-18C2-4AED-B61C-9C584B243AA3}" dt="2024-09-26T09:45:07.261" v="226" actId="20577"/>
          <ac:spMkLst>
            <pc:docMk/>
            <pc:sldMk cId="2025222914" sldId="267"/>
            <ac:spMk id="5" creationId="{D0B9AED8-EE83-C528-9483-050BD132B67C}"/>
          </ac:spMkLst>
        </pc:spChg>
      </pc:sldChg>
      <pc:sldChg chg="modSp add mod ord">
        <pc:chgData name="Joe Coleman" userId="4cdc1fe8-b8ae-49b1-b8bb-2b6bab88a8bf" providerId="ADAL" clId="{40227A1B-18C2-4AED-B61C-9C584B243AA3}" dt="2024-10-01T18:18:15.726" v="1305"/>
        <pc:sldMkLst>
          <pc:docMk/>
          <pc:sldMk cId="102398982" sldId="268"/>
        </pc:sldMkLst>
        <pc:spChg chg="mod">
          <ac:chgData name="Joe Coleman" userId="4cdc1fe8-b8ae-49b1-b8bb-2b6bab88a8bf" providerId="ADAL" clId="{40227A1B-18C2-4AED-B61C-9C584B243AA3}" dt="2024-10-01T18:18:15.726" v="1305"/>
          <ac:spMkLst>
            <pc:docMk/>
            <pc:sldMk cId="102398982" sldId="268"/>
            <ac:spMk id="3" creationId="{4B3CE8CB-E39C-4854-08FA-D5D9855B7BB6}"/>
          </ac:spMkLst>
        </pc:spChg>
        <pc:spChg chg="mod">
          <ac:chgData name="Joe Coleman" userId="4cdc1fe8-b8ae-49b1-b8bb-2b6bab88a8bf" providerId="ADAL" clId="{40227A1B-18C2-4AED-B61C-9C584B243AA3}" dt="2024-09-27T13:51:01.070" v="979" actId="20577"/>
          <ac:spMkLst>
            <pc:docMk/>
            <pc:sldMk cId="102398982" sldId="268"/>
            <ac:spMk id="5" creationId="{D0B9AED8-EE83-C528-9483-050BD132B67C}"/>
          </ac:spMkLst>
        </pc:spChg>
      </pc:sldChg>
      <pc:sldChg chg="new del">
        <pc:chgData name="Joe Coleman" userId="4cdc1fe8-b8ae-49b1-b8bb-2b6bab88a8bf" providerId="ADAL" clId="{40227A1B-18C2-4AED-B61C-9C584B243AA3}" dt="2024-09-26T09:51:20.283" v="328" actId="47"/>
        <pc:sldMkLst>
          <pc:docMk/>
          <pc:sldMk cId="1978407096" sldId="268"/>
        </pc:sldMkLst>
      </pc:sldChg>
      <pc:sldChg chg="addSp modSp add mod">
        <pc:chgData name="Joe Coleman" userId="4cdc1fe8-b8ae-49b1-b8bb-2b6bab88a8bf" providerId="ADAL" clId="{40227A1B-18C2-4AED-B61C-9C584B243AA3}" dt="2024-10-01T18:22:31.377" v="1677" actId="20577"/>
        <pc:sldMkLst>
          <pc:docMk/>
          <pc:sldMk cId="1167476148" sldId="269"/>
        </pc:sldMkLst>
        <pc:spChg chg="mod">
          <ac:chgData name="Joe Coleman" userId="4cdc1fe8-b8ae-49b1-b8bb-2b6bab88a8bf" providerId="ADAL" clId="{40227A1B-18C2-4AED-B61C-9C584B243AA3}" dt="2024-10-01T18:16:26.621" v="1001" actId="20577"/>
          <ac:spMkLst>
            <pc:docMk/>
            <pc:sldMk cId="1167476148" sldId="269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22:31.377" v="1677" actId="20577"/>
          <ac:spMkLst>
            <pc:docMk/>
            <pc:sldMk cId="1167476148" sldId="269"/>
            <ac:spMk id="3" creationId="{4B3CE8CB-E39C-4854-08FA-D5D9855B7BB6}"/>
          </ac:spMkLst>
        </pc:spChg>
        <pc:spChg chg="add mod">
          <ac:chgData name="Joe Coleman" userId="4cdc1fe8-b8ae-49b1-b8bb-2b6bab88a8bf" providerId="ADAL" clId="{40227A1B-18C2-4AED-B61C-9C584B243AA3}" dt="2024-10-01T18:16:58.495" v="1039" actId="1076"/>
          <ac:spMkLst>
            <pc:docMk/>
            <pc:sldMk cId="1167476148" sldId="269"/>
            <ac:spMk id="4" creationId="{16CF158F-2BA4-9D11-C0B1-3FDA629E6FC2}"/>
          </ac:spMkLst>
        </pc:spChg>
        <pc:spChg chg="mod">
          <ac:chgData name="Joe Coleman" userId="4cdc1fe8-b8ae-49b1-b8bb-2b6bab88a8bf" providerId="ADAL" clId="{40227A1B-18C2-4AED-B61C-9C584B243AA3}" dt="2024-10-01T18:16:54.138" v="1037" actId="14100"/>
          <ac:spMkLst>
            <pc:docMk/>
            <pc:sldMk cId="1167476148" sldId="269"/>
            <ac:spMk id="5" creationId="{D0B9AED8-EE83-C528-9483-050BD132B67C}"/>
          </ac:spMkLst>
        </pc:spChg>
      </pc:sldChg>
      <pc:sldChg chg="addSp delSp modSp add mod">
        <pc:chgData name="Joe Coleman" userId="4cdc1fe8-b8ae-49b1-b8bb-2b6bab88a8bf" providerId="ADAL" clId="{40227A1B-18C2-4AED-B61C-9C584B243AA3}" dt="2024-10-01T18:23:59.750" v="1883" actId="20577"/>
        <pc:sldMkLst>
          <pc:docMk/>
          <pc:sldMk cId="1334806215" sldId="270"/>
        </pc:sldMkLst>
        <pc:spChg chg="del mod">
          <ac:chgData name="Joe Coleman" userId="4cdc1fe8-b8ae-49b1-b8bb-2b6bab88a8bf" providerId="ADAL" clId="{40227A1B-18C2-4AED-B61C-9C584B243AA3}" dt="2024-10-01T18:23:40.131" v="1831" actId="478"/>
          <ac:spMkLst>
            <pc:docMk/>
            <pc:sldMk cId="1334806215" sldId="270"/>
            <ac:spMk id="3" creationId="{4B3CE8CB-E39C-4854-08FA-D5D9855B7BB6}"/>
          </ac:spMkLst>
        </pc:spChg>
        <pc:spChg chg="mod">
          <ac:chgData name="Joe Coleman" userId="4cdc1fe8-b8ae-49b1-b8bb-2b6bab88a8bf" providerId="ADAL" clId="{40227A1B-18C2-4AED-B61C-9C584B243AA3}" dt="2024-10-01T18:23:34.480" v="1826" actId="20577"/>
          <ac:spMkLst>
            <pc:docMk/>
            <pc:sldMk cId="1334806215" sldId="270"/>
            <ac:spMk id="5" creationId="{D0B9AED8-EE83-C528-9483-050BD132B67C}"/>
          </ac:spMkLst>
        </pc:spChg>
        <pc:spChg chg="add del mod">
          <ac:chgData name="Joe Coleman" userId="4cdc1fe8-b8ae-49b1-b8bb-2b6bab88a8bf" providerId="ADAL" clId="{40227A1B-18C2-4AED-B61C-9C584B243AA3}" dt="2024-10-01T18:23:41.758" v="1832" actId="478"/>
          <ac:spMkLst>
            <pc:docMk/>
            <pc:sldMk cId="1334806215" sldId="270"/>
            <ac:spMk id="6" creationId="{1EA14C76-8AAB-3E1F-1160-8EB7579F1FC6}"/>
          </ac:spMkLst>
        </pc:spChg>
        <pc:spChg chg="add mod">
          <ac:chgData name="Joe Coleman" userId="4cdc1fe8-b8ae-49b1-b8bb-2b6bab88a8bf" providerId="ADAL" clId="{40227A1B-18C2-4AED-B61C-9C584B243AA3}" dt="2024-10-01T18:23:59.750" v="1883" actId="20577"/>
          <ac:spMkLst>
            <pc:docMk/>
            <pc:sldMk cId="1334806215" sldId="270"/>
            <ac:spMk id="7" creationId="{737D2352-9647-BBFE-BF36-BDEFD58F807D}"/>
          </ac:spMkLst>
        </pc:spChg>
      </pc:sldChg>
      <pc:sldChg chg="addSp delSp modSp new del mod">
        <pc:chgData name="Joe Coleman" userId="4cdc1fe8-b8ae-49b1-b8bb-2b6bab88a8bf" providerId="ADAL" clId="{40227A1B-18C2-4AED-B61C-9C584B243AA3}" dt="2024-10-01T18:23:17.040" v="1752" actId="47"/>
        <pc:sldMkLst>
          <pc:docMk/>
          <pc:sldMk cId="3901399802" sldId="270"/>
        </pc:sldMkLst>
        <pc:spChg chg="del">
          <ac:chgData name="Joe Coleman" userId="4cdc1fe8-b8ae-49b1-b8bb-2b6bab88a8bf" providerId="ADAL" clId="{40227A1B-18C2-4AED-B61C-9C584B243AA3}" dt="2024-10-01T18:23:07.854" v="1750" actId="478"/>
          <ac:spMkLst>
            <pc:docMk/>
            <pc:sldMk cId="3901399802" sldId="270"/>
            <ac:spMk id="2" creationId="{E315801F-6F24-E702-A14C-98A1C7C65159}"/>
          </ac:spMkLst>
        </pc:spChg>
        <pc:spChg chg="del mod">
          <ac:chgData name="Joe Coleman" userId="4cdc1fe8-b8ae-49b1-b8bb-2b6bab88a8bf" providerId="ADAL" clId="{40227A1B-18C2-4AED-B61C-9C584B243AA3}" dt="2024-10-01T18:23:09.291" v="1751" actId="478"/>
          <ac:spMkLst>
            <pc:docMk/>
            <pc:sldMk cId="3901399802" sldId="270"/>
            <ac:spMk id="3" creationId="{7F76CCB3-5F84-4750-5FD4-63FD3291BB87}"/>
          </ac:spMkLst>
        </pc:spChg>
        <pc:spChg chg="add mod">
          <ac:chgData name="Joe Coleman" userId="4cdc1fe8-b8ae-49b1-b8bb-2b6bab88a8bf" providerId="ADAL" clId="{40227A1B-18C2-4AED-B61C-9C584B243AA3}" dt="2024-10-01T18:23:09.291" v="1751" actId="478"/>
          <ac:spMkLst>
            <pc:docMk/>
            <pc:sldMk cId="3901399802" sldId="270"/>
            <ac:spMk id="5" creationId="{68FD08F5-480E-E72F-E755-B7B2754C8859}"/>
          </ac:spMkLst>
        </pc:spChg>
      </pc:sldChg>
    </pc:docChg>
  </pc:docChgLst>
  <pc:docChgLst>
    <pc:chgData name="Joe Coleman" userId="4cdc1fe8-b8ae-49b1-b8bb-2b6bab88a8bf" providerId="ADAL" clId="{AE8BB800-6D61-9243-935B-9C061B3FB09D}"/>
    <pc:docChg chg="undo custSel addSld delSld modSld">
      <pc:chgData name="Joe Coleman" userId="4cdc1fe8-b8ae-49b1-b8bb-2b6bab88a8bf" providerId="ADAL" clId="{AE8BB800-6D61-9243-935B-9C061B3FB09D}" dt="2024-10-17T08:32:15.923" v="4016" actId="20577"/>
      <pc:docMkLst>
        <pc:docMk/>
      </pc:docMkLst>
      <pc:sldChg chg="addSp delSp modSp mod">
        <pc:chgData name="Joe Coleman" userId="4cdc1fe8-b8ae-49b1-b8bb-2b6bab88a8bf" providerId="ADAL" clId="{AE8BB800-6D61-9243-935B-9C061B3FB09D}" dt="2024-10-16T19:32:56.448" v="3032" actId="14100"/>
        <pc:sldMkLst>
          <pc:docMk/>
          <pc:sldMk cId="1234169784" sldId="256"/>
        </pc:sldMkLst>
        <pc:spChg chg="mod">
          <ac:chgData name="Joe Coleman" userId="4cdc1fe8-b8ae-49b1-b8bb-2b6bab88a8bf" providerId="ADAL" clId="{AE8BB800-6D61-9243-935B-9C061B3FB09D}" dt="2024-10-16T19:32:56.448" v="3032" actId="14100"/>
          <ac:spMkLst>
            <pc:docMk/>
            <pc:sldMk cId="1234169784" sldId="256"/>
            <ac:spMk id="2" creationId="{C1F57F5A-1499-7420-74BC-952C60E6C879}"/>
          </ac:spMkLst>
        </pc:spChg>
        <pc:picChg chg="add mod">
          <ac:chgData name="Joe Coleman" userId="4cdc1fe8-b8ae-49b1-b8bb-2b6bab88a8bf" providerId="ADAL" clId="{AE8BB800-6D61-9243-935B-9C061B3FB09D}" dt="2024-10-16T19:32:52.516" v="3030" actId="167"/>
          <ac:picMkLst>
            <pc:docMk/>
            <pc:sldMk cId="1234169784" sldId="256"/>
            <ac:picMk id="3" creationId="{8A0C28DD-7C1B-2888-B71E-7FCE2D26AEB6}"/>
          </ac:picMkLst>
        </pc:picChg>
        <pc:picChg chg="del">
          <ac:chgData name="Joe Coleman" userId="4cdc1fe8-b8ae-49b1-b8bb-2b6bab88a8bf" providerId="ADAL" clId="{AE8BB800-6D61-9243-935B-9C061B3FB09D}" dt="2024-10-16T19:32:48.175" v="3028" actId="478"/>
          <ac:picMkLst>
            <pc:docMk/>
            <pc:sldMk cId="1234169784" sldId="256"/>
            <ac:picMk id="1026" creationId="{954AF100-7AAC-B489-50C6-26ED981CA9F8}"/>
          </ac:picMkLst>
        </pc:picChg>
      </pc:sldChg>
      <pc:sldChg chg="del">
        <pc:chgData name="Joe Coleman" userId="4cdc1fe8-b8ae-49b1-b8bb-2b6bab88a8bf" providerId="ADAL" clId="{AE8BB800-6D61-9243-935B-9C061B3FB09D}" dt="2024-10-16T19:04:10.239" v="926" actId="2696"/>
        <pc:sldMkLst>
          <pc:docMk/>
          <pc:sldMk cId="2137980883" sldId="261"/>
        </pc:sldMkLst>
      </pc:sldChg>
      <pc:sldChg chg="modSp mod">
        <pc:chgData name="Joe Coleman" userId="4cdc1fe8-b8ae-49b1-b8bb-2b6bab88a8bf" providerId="ADAL" clId="{AE8BB800-6D61-9243-935B-9C061B3FB09D}" dt="2024-10-17T08:32:15.923" v="4016" actId="20577"/>
        <pc:sldMkLst>
          <pc:docMk/>
          <pc:sldMk cId="4212839866" sldId="262"/>
        </pc:sldMkLst>
        <pc:spChg chg="mod">
          <ac:chgData name="Joe Coleman" userId="4cdc1fe8-b8ae-49b1-b8bb-2b6bab88a8bf" providerId="ADAL" clId="{AE8BB800-6D61-9243-935B-9C061B3FB09D}" dt="2024-10-17T08:32:15.923" v="4016" actId="20577"/>
          <ac:spMkLst>
            <pc:docMk/>
            <pc:sldMk cId="4212839866" sldId="262"/>
            <ac:spMk id="3" creationId="{332F7A26-15CB-10AA-E228-6EA3E58D7E17}"/>
          </ac:spMkLst>
        </pc:spChg>
        <pc:spChg chg="mod">
          <ac:chgData name="Joe Coleman" userId="4cdc1fe8-b8ae-49b1-b8bb-2b6bab88a8bf" providerId="ADAL" clId="{AE8BB800-6D61-9243-935B-9C061B3FB09D}" dt="2024-10-16T18:43:33.340" v="360" actId="20577"/>
          <ac:spMkLst>
            <pc:docMk/>
            <pc:sldMk cId="4212839866" sldId="262"/>
            <ac:spMk id="7" creationId="{1E191372-1EFC-A070-5037-741D89463753}"/>
          </ac:spMkLst>
        </pc:spChg>
      </pc:sldChg>
      <pc:sldChg chg="modSp mod">
        <pc:chgData name="Joe Coleman" userId="4cdc1fe8-b8ae-49b1-b8bb-2b6bab88a8bf" providerId="ADAL" clId="{AE8BB800-6D61-9243-935B-9C061B3FB09D}" dt="2024-10-16T19:04:04.970" v="925" actId="20577"/>
        <pc:sldMkLst>
          <pc:docMk/>
          <pc:sldMk cId="1508888008" sldId="265"/>
        </pc:sldMkLst>
        <pc:spChg chg="mod">
          <ac:chgData name="Joe Coleman" userId="4cdc1fe8-b8ae-49b1-b8bb-2b6bab88a8bf" providerId="ADAL" clId="{AE8BB800-6D61-9243-935B-9C061B3FB09D}" dt="2024-10-16T18:43:41.197" v="374" actId="20577"/>
          <ac:spMkLst>
            <pc:docMk/>
            <pc:sldMk cId="1508888008" sldId="265"/>
            <ac:spMk id="2" creationId="{504E2CA1-286E-E835-AACD-D00F157709F0}"/>
          </ac:spMkLst>
        </pc:spChg>
        <pc:spChg chg="mod">
          <ac:chgData name="Joe Coleman" userId="4cdc1fe8-b8ae-49b1-b8bb-2b6bab88a8bf" providerId="ADAL" clId="{AE8BB800-6D61-9243-935B-9C061B3FB09D}" dt="2024-10-16T19:04:04.970" v="925" actId="20577"/>
          <ac:spMkLst>
            <pc:docMk/>
            <pc:sldMk cId="1508888008" sldId="265"/>
            <ac:spMk id="3" creationId="{4B3CE8CB-E39C-4854-08FA-D5D9855B7BB6}"/>
          </ac:spMkLst>
        </pc:spChg>
        <pc:spChg chg="mod">
          <ac:chgData name="Joe Coleman" userId="4cdc1fe8-b8ae-49b1-b8bb-2b6bab88a8bf" providerId="ADAL" clId="{AE8BB800-6D61-9243-935B-9C061B3FB09D}" dt="2024-10-16T19:02:55.588" v="858" actId="20577"/>
          <ac:spMkLst>
            <pc:docMk/>
            <pc:sldMk cId="1508888008" sldId="265"/>
            <ac:spMk id="5" creationId="{D0B9AED8-EE83-C528-9483-050BD132B67C}"/>
          </ac:spMkLst>
        </pc:spChg>
      </pc:sldChg>
      <pc:sldChg chg="del">
        <pc:chgData name="Joe Coleman" userId="4cdc1fe8-b8ae-49b1-b8bb-2b6bab88a8bf" providerId="ADAL" clId="{AE8BB800-6D61-9243-935B-9C061B3FB09D}" dt="2024-10-16T19:04:15.713" v="929" actId="2696"/>
        <pc:sldMkLst>
          <pc:docMk/>
          <pc:sldMk cId="3873552326" sldId="266"/>
        </pc:sldMkLst>
      </pc:sldChg>
      <pc:sldChg chg="del">
        <pc:chgData name="Joe Coleman" userId="4cdc1fe8-b8ae-49b1-b8bb-2b6bab88a8bf" providerId="ADAL" clId="{AE8BB800-6D61-9243-935B-9C061B3FB09D}" dt="2024-10-16T19:04:12.038" v="927" actId="2696"/>
        <pc:sldMkLst>
          <pc:docMk/>
          <pc:sldMk cId="2025222914" sldId="267"/>
        </pc:sldMkLst>
      </pc:sldChg>
      <pc:sldChg chg="del">
        <pc:chgData name="Joe Coleman" userId="4cdc1fe8-b8ae-49b1-b8bb-2b6bab88a8bf" providerId="ADAL" clId="{AE8BB800-6D61-9243-935B-9C061B3FB09D}" dt="2024-10-16T19:04:14.200" v="928" actId="2696"/>
        <pc:sldMkLst>
          <pc:docMk/>
          <pc:sldMk cId="102398982" sldId="268"/>
        </pc:sldMkLst>
      </pc:sldChg>
      <pc:sldChg chg="modSp mod">
        <pc:chgData name="Joe Coleman" userId="4cdc1fe8-b8ae-49b1-b8bb-2b6bab88a8bf" providerId="ADAL" clId="{AE8BB800-6D61-9243-935B-9C061B3FB09D}" dt="2024-10-16T19:06:57.474" v="1330" actId="20577"/>
        <pc:sldMkLst>
          <pc:docMk/>
          <pc:sldMk cId="1167476148" sldId="269"/>
        </pc:sldMkLst>
        <pc:spChg chg="mod">
          <ac:chgData name="Joe Coleman" userId="4cdc1fe8-b8ae-49b1-b8bb-2b6bab88a8bf" providerId="ADAL" clId="{AE8BB800-6D61-9243-935B-9C061B3FB09D}" dt="2024-10-16T19:04:24.285" v="951" actId="20577"/>
          <ac:spMkLst>
            <pc:docMk/>
            <pc:sldMk cId="1167476148" sldId="269"/>
            <ac:spMk id="2" creationId="{504E2CA1-286E-E835-AACD-D00F157709F0}"/>
          </ac:spMkLst>
        </pc:spChg>
        <pc:spChg chg="mod">
          <ac:chgData name="Joe Coleman" userId="4cdc1fe8-b8ae-49b1-b8bb-2b6bab88a8bf" providerId="ADAL" clId="{AE8BB800-6D61-9243-935B-9C061B3FB09D}" dt="2024-10-16T19:06:57.474" v="1330" actId="20577"/>
          <ac:spMkLst>
            <pc:docMk/>
            <pc:sldMk cId="1167476148" sldId="269"/>
            <ac:spMk id="3" creationId="{4B3CE8CB-E39C-4854-08FA-D5D9855B7BB6}"/>
          </ac:spMkLst>
        </pc:spChg>
        <pc:spChg chg="mod">
          <ac:chgData name="Joe Coleman" userId="4cdc1fe8-b8ae-49b1-b8bb-2b6bab88a8bf" providerId="ADAL" clId="{AE8BB800-6D61-9243-935B-9C061B3FB09D}" dt="2024-10-16T19:05:35.419" v="1235" actId="20577"/>
          <ac:spMkLst>
            <pc:docMk/>
            <pc:sldMk cId="1167476148" sldId="269"/>
            <ac:spMk id="4" creationId="{16CF158F-2BA4-9D11-C0B1-3FDA629E6FC2}"/>
          </ac:spMkLst>
        </pc:spChg>
        <pc:spChg chg="mod">
          <ac:chgData name="Joe Coleman" userId="4cdc1fe8-b8ae-49b1-b8bb-2b6bab88a8bf" providerId="ADAL" clId="{AE8BB800-6D61-9243-935B-9C061B3FB09D}" dt="2024-10-16T19:05:33.897" v="1234" actId="20577"/>
          <ac:spMkLst>
            <pc:docMk/>
            <pc:sldMk cId="1167476148" sldId="269"/>
            <ac:spMk id="5" creationId="{D0B9AED8-EE83-C528-9483-050BD132B67C}"/>
          </ac:spMkLst>
        </pc:spChg>
      </pc:sldChg>
      <pc:sldChg chg="addSp delSp modSp mod">
        <pc:chgData name="Joe Coleman" userId="4cdc1fe8-b8ae-49b1-b8bb-2b6bab88a8bf" providerId="ADAL" clId="{AE8BB800-6D61-9243-935B-9C061B3FB09D}" dt="2024-10-16T20:07:07.499" v="3423" actId="20577"/>
        <pc:sldMkLst>
          <pc:docMk/>
          <pc:sldMk cId="1334806215" sldId="270"/>
        </pc:sldMkLst>
        <pc:spChg chg="mod">
          <ac:chgData name="Joe Coleman" userId="4cdc1fe8-b8ae-49b1-b8bb-2b6bab88a8bf" providerId="ADAL" clId="{AE8BB800-6D61-9243-935B-9C061B3FB09D}" dt="2024-10-16T19:07:11.905" v="1341" actId="20577"/>
          <ac:spMkLst>
            <pc:docMk/>
            <pc:sldMk cId="1334806215" sldId="270"/>
            <ac:spMk id="2" creationId="{504E2CA1-286E-E835-AACD-D00F157709F0}"/>
          </ac:spMkLst>
        </pc:spChg>
        <pc:spChg chg="add del">
          <ac:chgData name="Joe Coleman" userId="4cdc1fe8-b8ae-49b1-b8bb-2b6bab88a8bf" providerId="ADAL" clId="{AE8BB800-6D61-9243-935B-9C061B3FB09D}" dt="2024-10-16T19:07:23.162" v="1348" actId="22"/>
          <ac:spMkLst>
            <pc:docMk/>
            <pc:sldMk cId="1334806215" sldId="270"/>
            <ac:spMk id="4" creationId="{D9446242-66DB-14D4-5190-B8B4D2BEB8C2}"/>
          </ac:spMkLst>
        </pc:spChg>
        <pc:spChg chg="mod">
          <ac:chgData name="Joe Coleman" userId="4cdc1fe8-b8ae-49b1-b8bb-2b6bab88a8bf" providerId="ADAL" clId="{AE8BB800-6D61-9243-935B-9C061B3FB09D}" dt="2024-10-16T19:09:27.382" v="1418" actId="20577"/>
          <ac:spMkLst>
            <pc:docMk/>
            <pc:sldMk cId="1334806215" sldId="270"/>
            <ac:spMk id="5" creationId="{D0B9AED8-EE83-C528-9483-050BD132B67C}"/>
          </ac:spMkLst>
        </pc:spChg>
        <pc:spChg chg="add mod">
          <ac:chgData name="Joe Coleman" userId="4cdc1fe8-b8ae-49b1-b8bb-2b6bab88a8bf" providerId="ADAL" clId="{AE8BB800-6D61-9243-935B-9C061B3FB09D}" dt="2024-10-16T19:09:31.331" v="1420" actId="767"/>
          <ac:spMkLst>
            <pc:docMk/>
            <pc:sldMk cId="1334806215" sldId="270"/>
            <ac:spMk id="6" creationId="{B3C86D44-83D2-943C-F509-4DDCE1C807F8}"/>
          </ac:spMkLst>
        </pc:spChg>
        <pc:spChg chg="mod">
          <ac:chgData name="Joe Coleman" userId="4cdc1fe8-b8ae-49b1-b8bb-2b6bab88a8bf" providerId="ADAL" clId="{AE8BB800-6D61-9243-935B-9C061B3FB09D}" dt="2024-10-16T20:07:07.499" v="3423" actId="20577"/>
          <ac:spMkLst>
            <pc:docMk/>
            <pc:sldMk cId="1334806215" sldId="270"/>
            <ac:spMk id="7" creationId="{737D2352-9647-BBFE-BF36-BDEFD58F807D}"/>
          </ac:spMkLst>
        </pc:spChg>
      </pc:sldChg>
      <pc:sldChg chg="addSp modSp add mod">
        <pc:chgData name="Joe Coleman" userId="4cdc1fe8-b8ae-49b1-b8bb-2b6bab88a8bf" providerId="ADAL" clId="{AE8BB800-6D61-9243-935B-9C061B3FB09D}" dt="2024-10-16T19:28:59.745" v="2227" actId="403"/>
        <pc:sldMkLst>
          <pc:docMk/>
          <pc:sldMk cId="1834766576" sldId="271"/>
        </pc:sldMkLst>
        <pc:spChg chg="mod">
          <ac:chgData name="Joe Coleman" userId="4cdc1fe8-b8ae-49b1-b8bb-2b6bab88a8bf" providerId="ADAL" clId="{AE8BB800-6D61-9243-935B-9C061B3FB09D}" dt="2024-10-16T19:07:29.226" v="1352" actId="20577"/>
          <ac:spMkLst>
            <pc:docMk/>
            <pc:sldMk cId="1834766576" sldId="271"/>
            <ac:spMk id="2" creationId="{E75DD91C-2FB7-FD9E-4F51-B7D84B05CE1A}"/>
          </ac:spMkLst>
        </pc:spChg>
        <pc:spChg chg="add mod">
          <ac:chgData name="Joe Coleman" userId="4cdc1fe8-b8ae-49b1-b8bb-2b6bab88a8bf" providerId="ADAL" clId="{AE8BB800-6D61-9243-935B-9C061B3FB09D}" dt="2024-10-16T19:12:09.943" v="1842" actId="20577"/>
          <ac:spMkLst>
            <pc:docMk/>
            <pc:sldMk cId="1834766576" sldId="271"/>
            <ac:spMk id="3" creationId="{E82A3232-EB55-120E-3284-F1E6A70043B9}"/>
          </ac:spMkLst>
        </pc:spChg>
        <pc:spChg chg="add mod">
          <ac:chgData name="Joe Coleman" userId="4cdc1fe8-b8ae-49b1-b8bb-2b6bab88a8bf" providerId="ADAL" clId="{AE8BB800-6D61-9243-935B-9C061B3FB09D}" dt="2024-10-16T19:12:17.507" v="1843"/>
          <ac:spMkLst>
            <pc:docMk/>
            <pc:sldMk cId="1834766576" sldId="271"/>
            <ac:spMk id="4" creationId="{69288E2E-905E-FC7F-2BF8-24245DE9186E}"/>
          </ac:spMkLst>
        </pc:spChg>
        <pc:spChg chg="mod">
          <ac:chgData name="Joe Coleman" userId="4cdc1fe8-b8ae-49b1-b8bb-2b6bab88a8bf" providerId="ADAL" clId="{AE8BB800-6D61-9243-935B-9C061B3FB09D}" dt="2024-10-16T19:12:03.784" v="1813" actId="14100"/>
          <ac:spMkLst>
            <pc:docMk/>
            <pc:sldMk cId="1834766576" sldId="271"/>
            <ac:spMk id="5" creationId="{561A0AEB-0FDA-49C1-7627-74E7E49F518C}"/>
          </ac:spMkLst>
        </pc:spChg>
        <pc:spChg chg="add mod">
          <ac:chgData name="Joe Coleman" userId="4cdc1fe8-b8ae-49b1-b8bb-2b6bab88a8bf" providerId="ADAL" clId="{AE8BB800-6D61-9243-935B-9C061B3FB09D}" dt="2024-10-16T19:12:21.475" v="1844"/>
          <ac:spMkLst>
            <pc:docMk/>
            <pc:sldMk cId="1834766576" sldId="271"/>
            <ac:spMk id="6" creationId="{B1AF74D5-1BF7-5010-C507-20765B682091}"/>
          </ac:spMkLst>
        </pc:spChg>
        <pc:spChg chg="mod">
          <ac:chgData name="Joe Coleman" userId="4cdc1fe8-b8ae-49b1-b8bb-2b6bab88a8bf" providerId="ADAL" clId="{AE8BB800-6D61-9243-935B-9C061B3FB09D}" dt="2024-10-16T19:28:59.745" v="2227" actId="403"/>
          <ac:spMkLst>
            <pc:docMk/>
            <pc:sldMk cId="1834766576" sldId="271"/>
            <ac:spMk id="7" creationId="{482AF593-C4D0-8E12-413F-8F3CA2603142}"/>
          </ac:spMkLst>
        </pc:spChg>
      </pc:sldChg>
      <pc:sldChg chg="addSp modSp add mod">
        <pc:chgData name="Joe Coleman" userId="4cdc1fe8-b8ae-49b1-b8bb-2b6bab88a8bf" providerId="ADAL" clId="{AE8BB800-6D61-9243-935B-9C061B3FB09D}" dt="2024-10-16T19:30:20.912" v="2641" actId="20577"/>
        <pc:sldMkLst>
          <pc:docMk/>
          <pc:sldMk cId="1236510668" sldId="272"/>
        </pc:sldMkLst>
        <pc:spChg chg="mod">
          <ac:chgData name="Joe Coleman" userId="4cdc1fe8-b8ae-49b1-b8bb-2b6bab88a8bf" providerId="ADAL" clId="{AE8BB800-6D61-9243-935B-9C061B3FB09D}" dt="2024-10-16T19:07:32.111" v="1354" actId="20577"/>
          <ac:spMkLst>
            <pc:docMk/>
            <pc:sldMk cId="1236510668" sldId="272"/>
            <ac:spMk id="2" creationId="{3A67136A-A276-55EB-A736-2BA7E688E10E}"/>
          </ac:spMkLst>
        </pc:spChg>
        <pc:spChg chg="add mod">
          <ac:chgData name="Joe Coleman" userId="4cdc1fe8-b8ae-49b1-b8bb-2b6bab88a8bf" providerId="ADAL" clId="{AE8BB800-6D61-9243-935B-9C061B3FB09D}" dt="2024-10-16T19:28:50.576" v="2224"/>
          <ac:spMkLst>
            <pc:docMk/>
            <pc:sldMk cId="1236510668" sldId="272"/>
            <ac:spMk id="3" creationId="{6FC0B7C3-5C7A-7AB8-31EC-BBBE7907AE57}"/>
          </ac:spMkLst>
        </pc:spChg>
        <pc:spChg chg="add mod">
          <ac:chgData name="Joe Coleman" userId="4cdc1fe8-b8ae-49b1-b8bb-2b6bab88a8bf" providerId="ADAL" clId="{AE8BB800-6D61-9243-935B-9C061B3FB09D}" dt="2024-10-16T19:28:51.957" v="2225"/>
          <ac:spMkLst>
            <pc:docMk/>
            <pc:sldMk cId="1236510668" sldId="272"/>
            <ac:spMk id="4" creationId="{5641A17E-D7D0-BF0F-0014-5FE28293FA45}"/>
          </ac:spMkLst>
        </pc:spChg>
        <pc:spChg chg="mod">
          <ac:chgData name="Joe Coleman" userId="4cdc1fe8-b8ae-49b1-b8bb-2b6bab88a8bf" providerId="ADAL" clId="{AE8BB800-6D61-9243-935B-9C061B3FB09D}" dt="2024-10-16T19:28:47.540" v="2223" actId="20577"/>
          <ac:spMkLst>
            <pc:docMk/>
            <pc:sldMk cId="1236510668" sldId="272"/>
            <ac:spMk id="5" creationId="{E52E1E4F-D7FC-C9CC-A4EC-E35ACF0F7DC7}"/>
          </ac:spMkLst>
        </pc:spChg>
        <pc:spChg chg="add mod">
          <ac:chgData name="Joe Coleman" userId="4cdc1fe8-b8ae-49b1-b8bb-2b6bab88a8bf" providerId="ADAL" clId="{AE8BB800-6D61-9243-935B-9C061B3FB09D}" dt="2024-10-16T19:28:32.998" v="2182" actId="20577"/>
          <ac:spMkLst>
            <pc:docMk/>
            <pc:sldMk cId="1236510668" sldId="272"/>
            <ac:spMk id="6" creationId="{6B186ED1-35EB-C1C2-5F70-E61D7EF189EE}"/>
          </ac:spMkLst>
        </pc:spChg>
        <pc:spChg chg="mod">
          <ac:chgData name="Joe Coleman" userId="4cdc1fe8-b8ae-49b1-b8bb-2b6bab88a8bf" providerId="ADAL" clId="{AE8BB800-6D61-9243-935B-9C061B3FB09D}" dt="2024-10-16T19:30:20.912" v="2641" actId="20577"/>
          <ac:spMkLst>
            <pc:docMk/>
            <pc:sldMk cId="1236510668" sldId="272"/>
            <ac:spMk id="7" creationId="{5DC532E2-4985-36AE-21F8-33A90FFD5299}"/>
          </ac:spMkLst>
        </pc:spChg>
      </pc:sldChg>
      <pc:sldChg chg="modSp add mod">
        <pc:chgData name="Joe Coleman" userId="4cdc1fe8-b8ae-49b1-b8bb-2b6bab88a8bf" providerId="ADAL" clId="{AE8BB800-6D61-9243-935B-9C061B3FB09D}" dt="2024-10-16T19:31:55.965" v="2966" actId="20577"/>
        <pc:sldMkLst>
          <pc:docMk/>
          <pc:sldMk cId="2265085353" sldId="273"/>
        </pc:sldMkLst>
        <pc:spChg chg="mod">
          <ac:chgData name="Joe Coleman" userId="4cdc1fe8-b8ae-49b1-b8bb-2b6bab88a8bf" providerId="ADAL" clId="{AE8BB800-6D61-9243-935B-9C061B3FB09D}" dt="2024-10-16T19:07:37.405" v="1358" actId="20577"/>
          <ac:spMkLst>
            <pc:docMk/>
            <pc:sldMk cId="2265085353" sldId="273"/>
            <ac:spMk id="2" creationId="{AA7508C8-7577-4182-1D06-33204E5C301F}"/>
          </ac:spMkLst>
        </pc:spChg>
        <pc:spChg chg="mod">
          <ac:chgData name="Joe Coleman" userId="4cdc1fe8-b8ae-49b1-b8bb-2b6bab88a8bf" providerId="ADAL" clId="{AE8BB800-6D61-9243-935B-9C061B3FB09D}" dt="2024-10-16T19:30:41.739" v="2675" actId="20577"/>
          <ac:spMkLst>
            <pc:docMk/>
            <pc:sldMk cId="2265085353" sldId="273"/>
            <ac:spMk id="5" creationId="{78DFB041-C233-E5E0-DFEB-37E1102737A8}"/>
          </ac:spMkLst>
        </pc:spChg>
        <pc:spChg chg="mod">
          <ac:chgData name="Joe Coleman" userId="4cdc1fe8-b8ae-49b1-b8bb-2b6bab88a8bf" providerId="ADAL" clId="{AE8BB800-6D61-9243-935B-9C061B3FB09D}" dt="2024-10-16T19:31:55.965" v="2966" actId="20577"/>
          <ac:spMkLst>
            <pc:docMk/>
            <pc:sldMk cId="2265085353" sldId="273"/>
            <ac:spMk id="7" creationId="{CC0DA6E2-AC03-F3A7-EFA9-9E00AC5AE094}"/>
          </ac:spMkLst>
        </pc:spChg>
      </pc:sldChg>
      <pc:sldChg chg="modSp add mod">
        <pc:chgData name="Joe Coleman" userId="4cdc1fe8-b8ae-49b1-b8bb-2b6bab88a8bf" providerId="ADAL" clId="{AE8BB800-6D61-9243-935B-9C061B3FB09D}" dt="2024-10-16T19:38:48.831" v="3420" actId="20577"/>
        <pc:sldMkLst>
          <pc:docMk/>
          <pc:sldMk cId="525818003" sldId="274"/>
        </pc:sldMkLst>
        <pc:spChg chg="mod">
          <ac:chgData name="Joe Coleman" userId="4cdc1fe8-b8ae-49b1-b8bb-2b6bab88a8bf" providerId="ADAL" clId="{AE8BB800-6D61-9243-935B-9C061B3FB09D}" dt="2024-10-16T19:38:48.831" v="3420" actId="20577"/>
          <ac:spMkLst>
            <pc:docMk/>
            <pc:sldMk cId="525818003" sldId="274"/>
            <ac:spMk id="2" creationId="{531FB57A-B517-9300-94D6-FB03A8D92384}"/>
          </ac:spMkLst>
        </pc:spChg>
        <pc:spChg chg="mod">
          <ac:chgData name="Joe Coleman" userId="4cdc1fe8-b8ae-49b1-b8bb-2b6bab88a8bf" providerId="ADAL" clId="{AE8BB800-6D61-9243-935B-9C061B3FB09D}" dt="2024-10-16T19:36:41.705" v="3067" actId="20577"/>
          <ac:spMkLst>
            <pc:docMk/>
            <pc:sldMk cId="525818003" sldId="274"/>
            <ac:spMk id="5" creationId="{4ECA50C7-1B17-2099-98C7-9AA1D0FDF141}"/>
          </ac:spMkLst>
        </pc:spChg>
        <pc:spChg chg="mod">
          <ac:chgData name="Joe Coleman" userId="4cdc1fe8-b8ae-49b1-b8bb-2b6bab88a8bf" providerId="ADAL" clId="{AE8BB800-6D61-9243-935B-9C061B3FB09D}" dt="2024-10-16T19:37:54.551" v="3365" actId="20577"/>
          <ac:spMkLst>
            <pc:docMk/>
            <pc:sldMk cId="525818003" sldId="274"/>
            <ac:spMk id="7" creationId="{294EA134-323E-F50F-FE46-7D3877EA5D60}"/>
          </ac:spMkLst>
        </pc:spChg>
      </pc:sldChg>
      <pc:sldChg chg="add del">
        <pc:chgData name="Joe Coleman" userId="4cdc1fe8-b8ae-49b1-b8bb-2b6bab88a8bf" providerId="ADAL" clId="{AE8BB800-6D61-9243-935B-9C061B3FB09D}" dt="2024-10-16T19:09:43.617" v="1422"/>
        <pc:sldMkLst>
          <pc:docMk/>
          <pc:sldMk cId="1430678407" sldId="274"/>
        </pc:sldMkLst>
      </pc:sldChg>
      <pc:sldChg chg="new del">
        <pc:chgData name="Joe Coleman" userId="4cdc1fe8-b8ae-49b1-b8bb-2b6bab88a8bf" providerId="ADAL" clId="{AE8BB800-6D61-9243-935B-9C061B3FB09D}" dt="2024-10-17T08:22:23.657" v="3425" actId="2696"/>
        <pc:sldMkLst>
          <pc:docMk/>
          <pc:sldMk cId="125080397" sldId="275"/>
        </pc:sldMkLst>
      </pc:sldChg>
      <pc:sldChg chg="modSp add mod">
        <pc:chgData name="Joe Coleman" userId="4cdc1fe8-b8ae-49b1-b8bb-2b6bab88a8bf" providerId="ADAL" clId="{AE8BB800-6D61-9243-935B-9C061B3FB09D}" dt="2024-10-17T08:31:56.263" v="3937" actId="20577"/>
        <pc:sldMkLst>
          <pc:docMk/>
          <pc:sldMk cId="1695439755" sldId="275"/>
        </pc:sldMkLst>
        <pc:spChg chg="mod">
          <ac:chgData name="Joe Coleman" userId="4cdc1fe8-b8ae-49b1-b8bb-2b6bab88a8bf" providerId="ADAL" clId="{AE8BB800-6D61-9243-935B-9C061B3FB09D}" dt="2024-10-17T08:22:31.757" v="3427" actId="20577"/>
          <ac:spMkLst>
            <pc:docMk/>
            <pc:sldMk cId="1695439755" sldId="275"/>
            <ac:spMk id="2" creationId="{17DEE20D-9F28-DA49-12E1-33212BEA459E}"/>
          </ac:spMkLst>
        </pc:spChg>
        <pc:spChg chg="mod">
          <ac:chgData name="Joe Coleman" userId="4cdc1fe8-b8ae-49b1-b8bb-2b6bab88a8bf" providerId="ADAL" clId="{AE8BB800-6D61-9243-935B-9C061B3FB09D}" dt="2024-10-17T08:31:56.263" v="3937" actId="20577"/>
          <ac:spMkLst>
            <pc:docMk/>
            <pc:sldMk cId="1695439755" sldId="275"/>
            <ac:spMk id="7" creationId="{2F954F4F-90B0-99A9-E608-9351B5D0D8A2}"/>
          </ac:spMkLst>
        </pc:spChg>
      </pc:sldChg>
    </pc:docChg>
  </pc:docChgLst>
  <pc:docChgLst>
    <pc:chgData name="Joe Coleman" userId="4cdc1fe8-b8ae-49b1-b8bb-2b6bab88a8bf" providerId="ADAL" clId="{5B1C2E15-0A86-2946-8850-59D2CAEB2456}"/>
    <pc:docChg chg="undo custSel addSld delSld modSld">
      <pc:chgData name="Joe Coleman" userId="4cdc1fe8-b8ae-49b1-b8bb-2b6bab88a8bf" providerId="ADAL" clId="{5B1C2E15-0A86-2946-8850-59D2CAEB2456}" dt="2024-10-23T20:55:53.233" v="1557" actId="20577"/>
      <pc:docMkLst>
        <pc:docMk/>
      </pc:docMkLst>
      <pc:sldChg chg="addSp delSp modSp mod setBg addAnim delAnim setClrOvrMap">
        <pc:chgData name="Joe Coleman" userId="4cdc1fe8-b8ae-49b1-b8bb-2b6bab88a8bf" providerId="ADAL" clId="{5B1C2E15-0A86-2946-8850-59D2CAEB2456}" dt="2024-10-23T20:55:53.233" v="1557" actId="20577"/>
        <pc:sldMkLst>
          <pc:docMk/>
          <pc:sldMk cId="1234169784" sldId="256"/>
        </pc:sldMkLst>
        <pc:spChg chg="mod ord">
          <ac:chgData name="Joe Coleman" userId="4cdc1fe8-b8ae-49b1-b8bb-2b6bab88a8bf" providerId="ADAL" clId="{5B1C2E15-0A86-2946-8850-59D2CAEB2456}" dt="2024-10-23T20:55:53.233" v="1557" actId="20577"/>
          <ac:spMkLst>
            <pc:docMk/>
            <pc:sldMk cId="1234169784" sldId="256"/>
            <ac:spMk id="2" creationId="{C1F57F5A-1499-7420-74BC-952C60E6C879}"/>
          </ac:spMkLst>
        </pc:spChg>
        <pc:spChg chg="add del">
          <ac:chgData name="Joe Coleman" userId="4cdc1fe8-b8ae-49b1-b8bb-2b6bab88a8bf" providerId="ADAL" clId="{5B1C2E15-0A86-2946-8850-59D2CAEB2456}" dt="2024-10-23T20:55:40.875" v="1541" actId="26606"/>
          <ac:spMkLst>
            <pc:docMk/>
            <pc:sldMk cId="1234169784" sldId="256"/>
            <ac:spMk id="9" creationId="{362D44EE-C852-4460-B8B5-C4F2BC20510C}"/>
          </ac:spMkLst>
        </pc:spChg>
        <pc:spChg chg="add del">
          <ac:chgData name="Joe Coleman" userId="4cdc1fe8-b8ae-49b1-b8bb-2b6bab88a8bf" providerId="ADAL" clId="{5B1C2E15-0A86-2946-8850-59D2CAEB2456}" dt="2024-10-23T20:55:40.875" v="1541" actId="26606"/>
          <ac:spMkLst>
            <pc:docMk/>
            <pc:sldMk cId="1234169784" sldId="256"/>
            <ac:spMk id="11" creationId="{658970D8-8D1D-4B5C-894B-E871CC86543D}"/>
          </ac:spMkLst>
        </pc:spChg>
        <pc:spChg chg="add del">
          <ac:chgData name="Joe Coleman" userId="4cdc1fe8-b8ae-49b1-b8bb-2b6bab88a8bf" providerId="ADAL" clId="{5B1C2E15-0A86-2946-8850-59D2CAEB2456}" dt="2024-10-23T20:55:40.875" v="1541" actId="26606"/>
          <ac:spMkLst>
            <pc:docMk/>
            <pc:sldMk cId="1234169784" sldId="256"/>
            <ac:spMk id="13" creationId="{F227E5B6-9132-43CA-B503-37A18562ADF2}"/>
          </ac:spMkLst>
        </pc:spChg>
        <pc:spChg chg="add del">
          <ac:chgData name="Joe Coleman" userId="4cdc1fe8-b8ae-49b1-b8bb-2b6bab88a8bf" providerId="ADAL" clId="{5B1C2E15-0A86-2946-8850-59D2CAEB2456}" dt="2024-10-23T20:55:40.875" v="1541" actId="26606"/>
          <ac:spMkLst>
            <pc:docMk/>
            <pc:sldMk cId="1234169784" sldId="256"/>
            <ac:spMk id="15" creationId="{03C2051E-A88D-48E5-BACF-AAED17892722}"/>
          </ac:spMkLst>
        </pc:spChg>
        <pc:spChg chg="add del">
          <ac:chgData name="Joe Coleman" userId="4cdc1fe8-b8ae-49b1-b8bb-2b6bab88a8bf" providerId="ADAL" clId="{5B1C2E15-0A86-2946-8850-59D2CAEB2456}" dt="2024-10-23T20:55:40.875" v="1541" actId="26606"/>
          <ac:spMkLst>
            <pc:docMk/>
            <pc:sldMk cId="1234169784" sldId="256"/>
            <ac:spMk id="17" creationId="{7821A508-2985-4905-874A-527429BAABFA}"/>
          </ac:spMkLst>
        </pc:spChg>
        <pc:spChg chg="add del">
          <ac:chgData name="Joe Coleman" userId="4cdc1fe8-b8ae-49b1-b8bb-2b6bab88a8bf" providerId="ADAL" clId="{5B1C2E15-0A86-2946-8850-59D2CAEB2456}" dt="2024-10-23T20:55:40.875" v="1541" actId="26606"/>
          <ac:spMkLst>
            <pc:docMk/>
            <pc:sldMk cId="1234169784" sldId="256"/>
            <ac:spMk id="19" creationId="{D2929CB1-0E3C-4B2D-ADC5-0154FB33BA44}"/>
          </ac:spMkLst>
        </pc:spChg>
        <pc:spChg chg="add del">
          <ac:chgData name="Joe Coleman" userId="4cdc1fe8-b8ae-49b1-b8bb-2b6bab88a8bf" providerId="ADAL" clId="{5B1C2E15-0A86-2946-8850-59D2CAEB2456}" dt="2024-10-23T20:55:40.875" v="1541" actId="26606"/>
          <ac:spMkLst>
            <pc:docMk/>
            <pc:sldMk cId="1234169784" sldId="256"/>
            <ac:spMk id="21" creationId="{5F2F0C84-BE8C-4DC2-A6D3-30349A801D5C}"/>
          </ac:spMkLst>
        </pc:spChg>
        <pc:spChg chg="add">
          <ac:chgData name="Joe Coleman" userId="4cdc1fe8-b8ae-49b1-b8bb-2b6bab88a8bf" providerId="ADAL" clId="{5B1C2E15-0A86-2946-8850-59D2CAEB2456}" dt="2024-10-23T20:55:40.886" v="1542" actId="26606"/>
          <ac:spMkLst>
            <pc:docMk/>
            <pc:sldMk cId="1234169784" sldId="256"/>
            <ac:spMk id="23" creationId="{71B2258F-86CA-4D4D-8270-BC05FCDEBFB3}"/>
          </ac:spMkLst>
        </pc:spChg>
        <pc:picChg chg="del mod">
          <ac:chgData name="Joe Coleman" userId="4cdc1fe8-b8ae-49b1-b8bb-2b6bab88a8bf" providerId="ADAL" clId="{5B1C2E15-0A86-2946-8850-59D2CAEB2456}" dt="2024-10-23T20:40:52.282" v="1" actId="478"/>
          <ac:picMkLst>
            <pc:docMk/>
            <pc:sldMk cId="1234169784" sldId="256"/>
            <ac:picMk id="3" creationId="{8A0C28DD-7C1B-2888-B71E-7FCE2D26AEB6}"/>
          </ac:picMkLst>
        </pc:picChg>
        <pc:picChg chg="add mod">
          <ac:chgData name="Joe Coleman" userId="4cdc1fe8-b8ae-49b1-b8bb-2b6bab88a8bf" providerId="ADAL" clId="{5B1C2E15-0A86-2946-8850-59D2CAEB2456}" dt="2024-10-23T20:55:40.886" v="1542" actId="26606"/>
          <ac:picMkLst>
            <pc:docMk/>
            <pc:sldMk cId="1234169784" sldId="256"/>
            <ac:picMk id="4" creationId="{4CE4DA38-02F6-0BFB-1BE3-46A206F3654F}"/>
          </ac:picMkLst>
        </pc:picChg>
      </pc:sldChg>
      <pc:sldChg chg="addSp delSp modSp mod">
        <pc:chgData name="Joe Coleman" userId="4cdc1fe8-b8ae-49b1-b8bb-2b6bab88a8bf" providerId="ADAL" clId="{5B1C2E15-0A86-2946-8850-59D2CAEB2456}" dt="2024-10-23T20:44:07.626" v="495" actId="20577"/>
        <pc:sldMkLst>
          <pc:docMk/>
          <pc:sldMk cId="4212839866" sldId="262"/>
        </pc:sldMkLst>
        <pc:spChg chg="del">
          <ac:chgData name="Joe Coleman" userId="4cdc1fe8-b8ae-49b1-b8bb-2b6bab88a8bf" providerId="ADAL" clId="{5B1C2E15-0A86-2946-8850-59D2CAEB2456}" dt="2024-10-23T20:43:55.205" v="449" actId="478"/>
          <ac:spMkLst>
            <pc:docMk/>
            <pc:sldMk cId="4212839866" sldId="262"/>
            <ac:spMk id="2" creationId="{E5C0DB78-DE17-DC9E-1D92-60C86D5731EB}"/>
          </ac:spMkLst>
        </pc:spChg>
        <pc:spChg chg="mod">
          <ac:chgData name="Joe Coleman" userId="4cdc1fe8-b8ae-49b1-b8bb-2b6bab88a8bf" providerId="ADAL" clId="{5B1C2E15-0A86-2946-8850-59D2CAEB2456}" dt="2024-10-23T20:44:07.626" v="495" actId="20577"/>
          <ac:spMkLst>
            <pc:docMk/>
            <pc:sldMk cId="4212839866" sldId="262"/>
            <ac:spMk id="3" creationId="{332F7A26-15CB-10AA-E228-6EA3E58D7E17}"/>
          </ac:spMkLst>
        </pc:spChg>
        <pc:spChg chg="mod">
          <ac:chgData name="Joe Coleman" userId="4cdc1fe8-b8ae-49b1-b8bb-2b6bab88a8bf" providerId="ADAL" clId="{5B1C2E15-0A86-2946-8850-59D2CAEB2456}" dt="2024-10-23T20:43:52.751" v="448" actId="20577"/>
          <ac:spMkLst>
            <pc:docMk/>
            <pc:sldMk cId="4212839866" sldId="262"/>
            <ac:spMk id="7" creationId="{1E191372-1EFC-A070-5037-741D89463753}"/>
          </ac:spMkLst>
        </pc:spChg>
        <pc:spChg chg="add del mod">
          <ac:chgData name="Joe Coleman" userId="4cdc1fe8-b8ae-49b1-b8bb-2b6bab88a8bf" providerId="ADAL" clId="{5B1C2E15-0A86-2946-8850-59D2CAEB2456}" dt="2024-10-23T20:43:57.528" v="450" actId="478"/>
          <ac:spMkLst>
            <pc:docMk/>
            <pc:sldMk cId="4212839866" sldId="262"/>
            <ac:spMk id="8" creationId="{77B9E90E-5FD1-878C-0311-5BD77008ED84}"/>
          </ac:spMkLst>
        </pc:spChg>
      </pc:sldChg>
      <pc:sldChg chg="modSp mod">
        <pc:chgData name="Joe Coleman" userId="4cdc1fe8-b8ae-49b1-b8bb-2b6bab88a8bf" providerId="ADAL" clId="{5B1C2E15-0A86-2946-8850-59D2CAEB2456}" dt="2024-10-23T20:48:01.888" v="945" actId="20577"/>
        <pc:sldMkLst>
          <pc:docMk/>
          <pc:sldMk cId="1508888008" sldId="265"/>
        </pc:sldMkLst>
        <pc:spChg chg="mod">
          <ac:chgData name="Joe Coleman" userId="4cdc1fe8-b8ae-49b1-b8bb-2b6bab88a8bf" providerId="ADAL" clId="{5B1C2E15-0A86-2946-8850-59D2CAEB2456}" dt="2024-10-23T20:44:17.628" v="519" actId="20577"/>
          <ac:spMkLst>
            <pc:docMk/>
            <pc:sldMk cId="1508888008" sldId="265"/>
            <ac:spMk id="2" creationId="{504E2CA1-286E-E835-AACD-D00F157709F0}"/>
          </ac:spMkLst>
        </pc:spChg>
        <pc:spChg chg="mod">
          <ac:chgData name="Joe Coleman" userId="4cdc1fe8-b8ae-49b1-b8bb-2b6bab88a8bf" providerId="ADAL" clId="{5B1C2E15-0A86-2946-8850-59D2CAEB2456}" dt="2024-10-23T20:48:01.888" v="945" actId="20577"/>
          <ac:spMkLst>
            <pc:docMk/>
            <pc:sldMk cId="1508888008" sldId="265"/>
            <ac:spMk id="3" creationId="{4B3CE8CB-E39C-4854-08FA-D5D9855B7BB6}"/>
          </ac:spMkLst>
        </pc:spChg>
        <pc:spChg chg="mod">
          <ac:chgData name="Joe Coleman" userId="4cdc1fe8-b8ae-49b1-b8bb-2b6bab88a8bf" providerId="ADAL" clId="{5B1C2E15-0A86-2946-8850-59D2CAEB2456}" dt="2024-10-23T20:47:41.056" v="854" actId="20577"/>
          <ac:spMkLst>
            <pc:docMk/>
            <pc:sldMk cId="1508888008" sldId="265"/>
            <ac:spMk id="5" creationId="{D0B9AED8-EE83-C528-9483-050BD132B67C}"/>
          </ac:spMkLst>
        </pc:spChg>
      </pc:sldChg>
      <pc:sldChg chg="modSp add del mod">
        <pc:chgData name="Joe Coleman" userId="4cdc1fe8-b8ae-49b1-b8bb-2b6bab88a8bf" providerId="ADAL" clId="{5B1C2E15-0A86-2946-8850-59D2CAEB2456}" dt="2024-10-23T20:49:19.481" v="1047" actId="2696"/>
        <pc:sldMkLst>
          <pc:docMk/>
          <pc:sldMk cId="3178988503" sldId="266"/>
        </pc:sldMkLst>
        <pc:spChg chg="mod">
          <ac:chgData name="Joe Coleman" userId="4cdc1fe8-b8ae-49b1-b8bb-2b6bab88a8bf" providerId="ADAL" clId="{5B1C2E15-0A86-2946-8850-59D2CAEB2456}" dt="2024-10-23T20:48:23.493" v="991" actId="20577"/>
          <ac:spMkLst>
            <pc:docMk/>
            <pc:sldMk cId="3178988503" sldId="266"/>
            <ac:spMk id="2" creationId="{C511CE7F-6E07-44C1-A6EE-43C53B4FDBA3}"/>
          </ac:spMkLst>
        </pc:spChg>
        <pc:spChg chg="mod">
          <ac:chgData name="Joe Coleman" userId="4cdc1fe8-b8ae-49b1-b8bb-2b6bab88a8bf" providerId="ADAL" clId="{5B1C2E15-0A86-2946-8850-59D2CAEB2456}" dt="2024-10-23T20:48:50.992" v="1028"/>
          <ac:spMkLst>
            <pc:docMk/>
            <pc:sldMk cId="3178988503" sldId="266"/>
            <ac:spMk id="3" creationId="{7D595F7A-B2F5-12F1-2725-0E92DE804352}"/>
          </ac:spMkLst>
        </pc:spChg>
        <pc:spChg chg="mod">
          <ac:chgData name="Joe Coleman" userId="4cdc1fe8-b8ae-49b1-b8bb-2b6bab88a8bf" providerId="ADAL" clId="{5B1C2E15-0A86-2946-8850-59D2CAEB2456}" dt="2024-10-23T20:48:21.087" v="990" actId="20577"/>
          <ac:spMkLst>
            <pc:docMk/>
            <pc:sldMk cId="3178988503" sldId="266"/>
            <ac:spMk id="5" creationId="{E9B71741-579C-88B9-19E9-F1EFD1D32725}"/>
          </ac:spMkLst>
        </pc:spChg>
      </pc:sldChg>
      <pc:sldChg chg="modSp add mod">
        <pc:chgData name="Joe Coleman" userId="4cdc1fe8-b8ae-49b1-b8bb-2b6bab88a8bf" providerId="ADAL" clId="{5B1C2E15-0A86-2946-8850-59D2CAEB2456}" dt="2024-10-23T20:49:29.420" v="1048" actId="20577"/>
        <pc:sldMkLst>
          <pc:docMk/>
          <pc:sldMk cId="3585438134" sldId="267"/>
        </pc:sldMkLst>
        <pc:spChg chg="mod">
          <ac:chgData name="Joe Coleman" userId="4cdc1fe8-b8ae-49b1-b8bb-2b6bab88a8bf" providerId="ADAL" clId="{5B1C2E15-0A86-2946-8850-59D2CAEB2456}" dt="2024-10-23T20:49:29.420" v="1048" actId="20577"/>
          <ac:spMkLst>
            <pc:docMk/>
            <pc:sldMk cId="3585438134" sldId="267"/>
            <ac:spMk id="3" creationId="{4288B158-1E25-0C78-EB51-D4C5E82CE833}"/>
          </ac:spMkLst>
        </pc:spChg>
      </pc:sldChg>
      <pc:sldChg chg="modSp add mod">
        <pc:chgData name="Joe Coleman" userId="4cdc1fe8-b8ae-49b1-b8bb-2b6bab88a8bf" providerId="ADAL" clId="{5B1C2E15-0A86-2946-8850-59D2CAEB2456}" dt="2024-10-23T20:49:41.413" v="1049" actId="11"/>
        <pc:sldMkLst>
          <pc:docMk/>
          <pc:sldMk cId="3483427183" sldId="268"/>
        </pc:sldMkLst>
        <pc:spChg chg="mod">
          <ac:chgData name="Joe Coleman" userId="4cdc1fe8-b8ae-49b1-b8bb-2b6bab88a8bf" providerId="ADAL" clId="{5B1C2E15-0A86-2946-8850-59D2CAEB2456}" dt="2024-10-23T20:49:10.932" v="1046" actId="5793"/>
          <ac:spMkLst>
            <pc:docMk/>
            <pc:sldMk cId="3483427183" sldId="268"/>
            <ac:spMk id="2" creationId="{C6BE4B2D-5E1D-75BE-C3E4-E68E43D1806F}"/>
          </ac:spMkLst>
        </pc:spChg>
        <pc:spChg chg="mod">
          <ac:chgData name="Joe Coleman" userId="4cdc1fe8-b8ae-49b1-b8bb-2b6bab88a8bf" providerId="ADAL" clId="{5B1C2E15-0A86-2946-8850-59D2CAEB2456}" dt="2024-10-23T20:49:41.413" v="1049" actId="11"/>
          <ac:spMkLst>
            <pc:docMk/>
            <pc:sldMk cId="3483427183" sldId="268"/>
            <ac:spMk id="3" creationId="{9E50A850-A3CA-F73D-245A-F2C761064D1A}"/>
          </ac:spMkLst>
        </pc:spChg>
      </pc:sldChg>
      <pc:sldChg chg="del">
        <pc:chgData name="Joe Coleman" userId="4cdc1fe8-b8ae-49b1-b8bb-2b6bab88a8bf" providerId="ADAL" clId="{5B1C2E15-0A86-2946-8850-59D2CAEB2456}" dt="2024-10-23T20:45:52.873" v="638" actId="2696"/>
        <pc:sldMkLst>
          <pc:docMk/>
          <pc:sldMk cId="1167476148" sldId="269"/>
        </pc:sldMkLst>
      </pc:sldChg>
      <pc:sldChg chg="addSp delSp modSp add mod">
        <pc:chgData name="Joe Coleman" userId="4cdc1fe8-b8ae-49b1-b8bb-2b6bab88a8bf" providerId="ADAL" clId="{5B1C2E15-0A86-2946-8850-59D2CAEB2456}" dt="2024-10-23T20:50:57.353" v="1285"/>
        <pc:sldMkLst>
          <pc:docMk/>
          <pc:sldMk cId="2608089920" sldId="269"/>
        </pc:sldMkLst>
        <pc:spChg chg="mod">
          <ac:chgData name="Joe Coleman" userId="4cdc1fe8-b8ae-49b1-b8bb-2b6bab88a8bf" providerId="ADAL" clId="{5B1C2E15-0A86-2946-8850-59D2CAEB2456}" dt="2024-10-23T20:49:59.509" v="1081" actId="20577"/>
          <ac:spMkLst>
            <pc:docMk/>
            <pc:sldMk cId="2608089920" sldId="269"/>
            <ac:spMk id="2" creationId="{820019A1-1075-6045-21F5-553D270E08EA}"/>
          </ac:spMkLst>
        </pc:spChg>
        <pc:spChg chg="mod">
          <ac:chgData name="Joe Coleman" userId="4cdc1fe8-b8ae-49b1-b8bb-2b6bab88a8bf" providerId="ADAL" clId="{5B1C2E15-0A86-2946-8850-59D2CAEB2456}" dt="2024-10-23T20:50:57.353" v="1285"/>
          <ac:spMkLst>
            <pc:docMk/>
            <pc:sldMk cId="2608089920" sldId="269"/>
            <ac:spMk id="3" creationId="{686BFF2B-2376-358B-4D98-9311C670A9BD}"/>
          </ac:spMkLst>
        </pc:spChg>
        <pc:spChg chg="mod">
          <ac:chgData name="Joe Coleman" userId="4cdc1fe8-b8ae-49b1-b8bb-2b6bab88a8bf" providerId="ADAL" clId="{5B1C2E15-0A86-2946-8850-59D2CAEB2456}" dt="2024-10-23T20:50:43.658" v="1280" actId="20577"/>
          <ac:spMkLst>
            <pc:docMk/>
            <pc:sldMk cId="2608089920" sldId="269"/>
            <ac:spMk id="5" creationId="{A5EA30CE-434C-26B3-9E83-4980CEF91780}"/>
          </ac:spMkLst>
        </pc:spChg>
        <pc:spChg chg="add del">
          <ac:chgData name="Joe Coleman" userId="4cdc1fe8-b8ae-49b1-b8bb-2b6bab88a8bf" providerId="ADAL" clId="{5B1C2E15-0A86-2946-8850-59D2CAEB2456}" dt="2024-10-23T20:50:52.781" v="1283" actId="22"/>
          <ac:spMkLst>
            <pc:docMk/>
            <pc:sldMk cId="2608089920" sldId="269"/>
            <ac:spMk id="6" creationId="{BF2F96FD-3F06-5425-C424-E21A694D5031}"/>
          </ac:spMkLst>
        </pc:spChg>
      </pc:sldChg>
      <pc:sldChg chg="del">
        <pc:chgData name="Joe Coleman" userId="4cdc1fe8-b8ae-49b1-b8bb-2b6bab88a8bf" providerId="ADAL" clId="{5B1C2E15-0A86-2946-8850-59D2CAEB2456}" dt="2024-10-23T20:45:52.858" v="632" actId="2696"/>
        <pc:sldMkLst>
          <pc:docMk/>
          <pc:sldMk cId="1334806215" sldId="270"/>
        </pc:sldMkLst>
      </pc:sldChg>
      <pc:sldChg chg="new del">
        <pc:chgData name="Joe Coleman" userId="4cdc1fe8-b8ae-49b1-b8bb-2b6bab88a8bf" providerId="ADAL" clId="{5B1C2E15-0A86-2946-8850-59D2CAEB2456}" dt="2024-10-23T20:51:05.823" v="1288" actId="2696"/>
        <pc:sldMkLst>
          <pc:docMk/>
          <pc:sldMk cId="2236963572" sldId="270"/>
        </pc:sldMkLst>
      </pc:sldChg>
      <pc:sldChg chg="del">
        <pc:chgData name="Joe Coleman" userId="4cdc1fe8-b8ae-49b1-b8bb-2b6bab88a8bf" providerId="ADAL" clId="{5B1C2E15-0A86-2946-8850-59D2CAEB2456}" dt="2024-10-23T20:45:52.864" v="636" actId="2696"/>
        <pc:sldMkLst>
          <pc:docMk/>
          <pc:sldMk cId="1834766576" sldId="271"/>
        </pc:sldMkLst>
      </pc:sldChg>
      <pc:sldChg chg="addSp modSp add mod">
        <pc:chgData name="Joe Coleman" userId="4cdc1fe8-b8ae-49b1-b8bb-2b6bab88a8bf" providerId="ADAL" clId="{5B1C2E15-0A86-2946-8850-59D2CAEB2456}" dt="2024-10-23T20:55:30.451" v="1537"/>
        <pc:sldMkLst>
          <pc:docMk/>
          <pc:sldMk cId="2532640121" sldId="271"/>
        </pc:sldMkLst>
        <pc:spChg chg="mod">
          <ac:chgData name="Joe Coleman" userId="4cdc1fe8-b8ae-49b1-b8bb-2b6bab88a8bf" providerId="ADAL" clId="{5B1C2E15-0A86-2946-8850-59D2CAEB2456}" dt="2024-10-23T20:51:12.156" v="1300" actId="20577"/>
          <ac:spMkLst>
            <pc:docMk/>
            <pc:sldMk cId="2532640121" sldId="271"/>
            <ac:spMk id="2" creationId="{0F28A495-0C55-8253-5F54-4C6F90FD1726}"/>
          </ac:spMkLst>
        </pc:spChg>
        <pc:spChg chg="mod">
          <ac:chgData name="Joe Coleman" userId="4cdc1fe8-b8ae-49b1-b8bb-2b6bab88a8bf" providerId="ADAL" clId="{5B1C2E15-0A86-2946-8850-59D2CAEB2456}" dt="2024-10-23T20:52:02.713" v="1536" actId="20577"/>
          <ac:spMkLst>
            <pc:docMk/>
            <pc:sldMk cId="2532640121" sldId="271"/>
            <ac:spMk id="3" creationId="{F217A3BE-B2E2-7C2E-A1F0-FD9CAAE7A194}"/>
          </ac:spMkLst>
        </pc:spChg>
        <pc:spChg chg="mod">
          <ac:chgData name="Joe Coleman" userId="4cdc1fe8-b8ae-49b1-b8bb-2b6bab88a8bf" providerId="ADAL" clId="{5B1C2E15-0A86-2946-8850-59D2CAEB2456}" dt="2024-10-23T20:51:41.102" v="1414" actId="20577"/>
          <ac:spMkLst>
            <pc:docMk/>
            <pc:sldMk cId="2532640121" sldId="271"/>
            <ac:spMk id="5" creationId="{5C934438-1A21-EFBD-7D10-20CF878ECC69}"/>
          </ac:spMkLst>
        </pc:spChg>
        <pc:picChg chg="add mod">
          <ac:chgData name="Joe Coleman" userId="4cdc1fe8-b8ae-49b1-b8bb-2b6bab88a8bf" providerId="ADAL" clId="{5B1C2E15-0A86-2946-8850-59D2CAEB2456}" dt="2024-10-23T20:55:30.451" v="1537"/>
          <ac:picMkLst>
            <pc:docMk/>
            <pc:sldMk cId="2532640121" sldId="271"/>
            <ac:picMk id="4" creationId="{DFAF6F9B-BD30-7C35-391E-38E6C8B279CF}"/>
          </ac:picMkLst>
        </pc:picChg>
      </pc:sldChg>
      <pc:sldChg chg="del">
        <pc:chgData name="Joe Coleman" userId="4cdc1fe8-b8ae-49b1-b8bb-2b6bab88a8bf" providerId="ADAL" clId="{5B1C2E15-0A86-2946-8850-59D2CAEB2456}" dt="2024-10-23T20:45:52.859" v="633" actId="2696"/>
        <pc:sldMkLst>
          <pc:docMk/>
          <pc:sldMk cId="1236510668" sldId="272"/>
        </pc:sldMkLst>
      </pc:sldChg>
      <pc:sldChg chg="del">
        <pc:chgData name="Joe Coleman" userId="4cdc1fe8-b8ae-49b1-b8bb-2b6bab88a8bf" providerId="ADAL" clId="{5B1C2E15-0A86-2946-8850-59D2CAEB2456}" dt="2024-10-23T20:45:52.860" v="634" actId="2696"/>
        <pc:sldMkLst>
          <pc:docMk/>
          <pc:sldMk cId="2265085353" sldId="273"/>
        </pc:sldMkLst>
      </pc:sldChg>
      <pc:sldChg chg="del">
        <pc:chgData name="Joe Coleman" userId="4cdc1fe8-b8ae-49b1-b8bb-2b6bab88a8bf" providerId="ADAL" clId="{5B1C2E15-0A86-2946-8850-59D2CAEB2456}" dt="2024-10-23T20:45:52.861" v="635" actId="2696"/>
        <pc:sldMkLst>
          <pc:docMk/>
          <pc:sldMk cId="525818003" sldId="274"/>
        </pc:sldMkLst>
      </pc:sldChg>
      <pc:sldChg chg="del">
        <pc:chgData name="Joe Coleman" userId="4cdc1fe8-b8ae-49b1-b8bb-2b6bab88a8bf" providerId="ADAL" clId="{5B1C2E15-0A86-2946-8850-59D2CAEB2456}" dt="2024-10-23T20:45:52.868" v="637" actId="2696"/>
        <pc:sldMkLst>
          <pc:docMk/>
          <pc:sldMk cId="1695439755" sldId="27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1FF0B-C21F-AEF2-1CDB-E81F22ADF0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AFE6DD-CEC6-A9D4-1536-3CED9DE356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1E9D0A-FF21-11EF-9F4C-5FB3088B3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177FD-1625-768D-4550-3B849842E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FD554C-1333-CEC6-45BB-CC60F1876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416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8DBDD-B939-5CBE-3355-F032B9E2C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F755C-4C14-D67C-CC50-B404D36F42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EF0037-842A-D4AC-673F-C47E35026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E41BDD-8E1B-E69D-3C69-61E2F6544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A4BDD-1AE1-C7BD-DB4A-703866D97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878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56AA9-D2D3-24BB-0E3A-22A88E20E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FD87CD-7C90-D9D0-C476-D25F6A2CAB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BAE895-28AE-9C41-E92C-04A510587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343A8-0768-70E8-B6AD-84C489465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77C2D-F1D4-813F-784A-EE9BFB904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345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BB0B8-4DB7-268C-00B0-150306687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0A1DC-00AD-50F1-4B93-02503F940D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E2BD16-E8BB-4F0C-D74E-237A845B4F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76C7DE-99BB-7E70-313C-A3EA6D0BD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E470B8-2740-2F6B-D76C-E653E86EA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839E37-0AC2-9D38-371D-9744E0C38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62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61353-ACFB-9A67-6AA3-7A727DA9F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39352A-6AE6-F453-91A0-F5603597F7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3F3A3F-771B-76A3-17DA-61D7A058A1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18D0DB-4921-9590-E752-8C7910DECF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4D95AE-6870-412E-07C6-2605E27694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79D0E2-392B-9C8A-9DC0-503601FC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BBE4F1-0DE2-DFAD-85BD-93A173307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50ED23-46DB-1DC4-5C56-49448F80F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428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A242F-8736-05A7-C582-46C117348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880547-EF1C-3D3A-1293-EB49252E8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453591-5741-5EA8-27D3-8CA4FAAEE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D5F7FF-28AE-A5E2-9712-D5877E8A3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67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A7AC25-D9FB-11B2-B027-CF594B636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EBF134-734D-AB91-FA82-DC8577E91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67B54A-8437-91F4-EC31-9BD970FBB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692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96B27-C1A3-E139-EF08-E5D7C1D94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66777-390C-F66C-4E11-103C5FF963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F53033-0253-1038-0F0C-C883A9FD1D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E3F746-6F34-F8E3-3EB9-E0852C615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94288-1BD0-1659-1EA0-774B066AF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A7132C-5CE3-0852-2A41-9C8337503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75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4803B-8935-C9D4-F4C1-C0FFD5DEC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CFDA01-0328-82D9-0B4F-467DFFC780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834BE9-0AB0-886C-558C-0011AAEDEA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D29D8E-3523-14D2-65A4-6C2522E23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0D7C0A-FE15-2578-8D31-CE4ACCFE2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284D49-BA0A-1957-6385-15D3AEEA8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947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9AC7F-59EA-F426-21CB-26C2B0E2A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AF26AF-ABBB-C586-9239-F6EB3605BB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08837B-AE23-E783-2E14-EA0B0E061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9CD25F-5AC2-DE78-2EEC-FAF832384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1D428-B8C1-EBAC-295D-8FAB88281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70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814AB8-B4E0-AEAC-06D2-CBF103DAF4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DCE2CD-D0CC-5F78-F2FD-E1A22AB08F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673856-0807-0747-8B69-A368D1007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E22D5D-0048-E4FE-65C1-494C661D8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D3FFFE-DAE5-AFC2-52C6-33F54F1E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559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2BB6E5-5BE5-431F-14EF-D789260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C8D82A-AC9B-03C6-E4A4-DBEA26F09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E4AD5E-4DF9-47B2-499B-3891DEE532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4227C2-EBEF-410F-809B-7EA2E212FC6D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7DD5E0-948E-7DBD-CB42-FE72D4123F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33456-7442-2062-7FA9-CD475F420B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482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E08FED-AAC7-4918-E481-5F52FBD74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32" r="-1" b="16087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1F57F5A-1499-7420-74BC-952C60E6C8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 lIns="72000" tIns="144000" rIns="72000" bIns="72000">
            <a:normAutofit/>
          </a:bodyPr>
          <a:lstStyle/>
          <a:p>
            <a:r>
              <a:rPr lang="en-GB" sz="6600">
                <a:solidFill>
                  <a:schemeClr val="bg1"/>
                </a:solidFill>
                <a:latin typeface="Futura" pitchFamily="50" charset="0"/>
              </a:rPr>
              <a:t>PROJECT CYCLE-</a:t>
            </a:r>
            <a:br>
              <a:rPr lang="en-GB" sz="6600">
                <a:solidFill>
                  <a:schemeClr val="bg1"/>
                </a:solidFill>
                <a:latin typeface="Futura" pitchFamily="50" charset="0"/>
              </a:rPr>
            </a:br>
            <a:r>
              <a:rPr lang="en-GB" sz="6600">
                <a:solidFill>
                  <a:schemeClr val="bg1"/>
                </a:solidFill>
                <a:latin typeface="Futura" pitchFamily="50" charset="0"/>
              </a:rPr>
              <a:t>Editing &amp; Evaluating</a:t>
            </a:r>
          </a:p>
        </p:txBody>
      </p:sp>
      <p:sp>
        <p:nvSpPr>
          <p:cNvPr id="30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169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F7A26-15CB-10AA-E228-6EA3E58D7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397" y="1532586"/>
            <a:ext cx="4818583" cy="4657256"/>
          </a:xfrm>
        </p:spPr>
        <p:txBody>
          <a:bodyPr numCol="1">
            <a:normAutofit/>
          </a:bodyPr>
          <a:lstStyle/>
          <a:p>
            <a:r>
              <a:rPr lang="en-GB" sz="1800" dirty="0"/>
              <a:t>Complete the following slides.</a:t>
            </a:r>
          </a:p>
          <a:p>
            <a:r>
              <a:rPr lang="en-GB" sz="1800" dirty="0"/>
              <a:t>Start with an overview on why planning and documenting is useful as a photographer.</a:t>
            </a:r>
          </a:p>
          <a:p>
            <a:r>
              <a:rPr lang="en-GB" sz="1800" b="1" i="1" dirty="0"/>
              <a:t>task 1 – How did they do that </a:t>
            </a:r>
            <a:r>
              <a:rPr lang="en-GB" sz="1800" dirty="0"/>
              <a:t>Use your notes from the session to explain in detail how </a:t>
            </a:r>
            <a:r>
              <a:rPr lang="en-GB" sz="1800" b="1" dirty="0"/>
              <a:t>one </a:t>
            </a:r>
            <a:r>
              <a:rPr lang="en-GB" sz="1800" dirty="0"/>
              <a:t>of the photographs was planned.</a:t>
            </a:r>
          </a:p>
          <a:p>
            <a:r>
              <a:rPr lang="en-GB" sz="1800" dirty="0"/>
              <a:t>Plan your own roll of film in the same way using the headings provided.</a:t>
            </a:r>
          </a:p>
          <a:p>
            <a:r>
              <a:rPr lang="en-GB" sz="1800" dirty="0"/>
              <a:t>Document the shoot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A4A4E5EE-8E8D-5F0D-7F7D-7C3D0243D7E7}"/>
              </a:ext>
            </a:extLst>
          </p:cNvPr>
          <p:cNvSpPr txBox="1">
            <a:spLocks/>
          </p:cNvSpPr>
          <p:nvPr/>
        </p:nvSpPr>
        <p:spPr>
          <a:xfrm>
            <a:off x="8132064" y="6333046"/>
            <a:ext cx="4059936" cy="524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FF0000"/>
                </a:solidFill>
              </a:rPr>
              <a:t>Don’t include this slide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5400A60-9E3E-8EC6-70F4-C46E1A2A59D6}"/>
              </a:ext>
            </a:extLst>
          </p:cNvPr>
          <p:cNvSpPr txBox="1">
            <a:spLocks/>
          </p:cNvSpPr>
          <p:nvPr/>
        </p:nvSpPr>
        <p:spPr>
          <a:xfrm>
            <a:off x="489397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Futura" pitchFamily="50" charset="0"/>
              </a:rPr>
              <a:t>Task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191372-1EFC-A070-5037-741D89463753}"/>
              </a:ext>
            </a:extLst>
          </p:cNvPr>
          <p:cNvSpPr txBox="1"/>
          <p:nvPr/>
        </p:nvSpPr>
        <p:spPr>
          <a:xfrm>
            <a:off x="6690732" y="1532586"/>
            <a:ext cx="5081238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800" dirty="0"/>
              <a:t>Use your session notes and photos.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212839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E2CA1-286E-E835-AACD-D00F15770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105" y="86621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Futura" pitchFamily="50" charset="0"/>
              </a:rPr>
              <a:t>Editing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CE8CB-E39C-4854-08FA-D5D9855B7B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752" y="1016006"/>
            <a:ext cx="5501640" cy="545794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300" dirty="0"/>
              <a:t>100-300 words on why documenting your </a:t>
            </a:r>
            <a:r>
              <a:rPr lang="en-GB" sz="1300" b="1" dirty="0"/>
              <a:t>editing</a:t>
            </a:r>
            <a:r>
              <a:rPr lang="en-GB" sz="1300" dirty="0"/>
              <a:t> is important:</a:t>
            </a:r>
          </a:p>
          <a:p>
            <a:pPr marL="0" indent="0">
              <a:buNone/>
            </a:pPr>
            <a:r>
              <a:rPr lang="en-GB" sz="1300" dirty="0"/>
              <a:t>Enlarger settings</a:t>
            </a:r>
          </a:p>
          <a:p>
            <a:pPr marL="0" indent="0">
              <a:buNone/>
            </a:pPr>
            <a:r>
              <a:rPr lang="en-GB" sz="1300" dirty="0"/>
              <a:t>Crops</a:t>
            </a:r>
          </a:p>
          <a:p>
            <a:pPr marL="0" indent="0">
              <a:buNone/>
            </a:pPr>
            <a:r>
              <a:rPr lang="en-GB" sz="1300" dirty="0"/>
              <a:t>Contrast settings</a:t>
            </a:r>
          </a:p>
          <a:p>
            <a:pPr marL="0" indent="0">
              <a:buNone/>
            </a:pPr>
            <a:r>
              <a:rPr lang="en-GB" sz="1300" dirty="0"/>
              <a:t>Screenshots in photoshop</a:t>
            </a:r>
          </a:p>
          <a:p>
            <a:pPr marL="0" indent="0">
              <a:buNone/>
            </a:pPr>
            <a:endParaRPr lang="en-GB" sz="1300" dirty="0"/>
          </a:p>
          <a:p>
            <a:pPr marL="0" indent="0">
              <a:buNone/>
            </a:pPr>
            <a:r>
              <a:rPr lang="en-GB" sz="1300" dirty="0"/>
              <a:t>Think about how these notes form a record for the future.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0B9AED8-EE83-C528-9483-050BD132B67C}"/>
              </a:ext>
            </a:extLst>
          </p:cNvPr>
          <p:cNvSpPr txBox="1">
            <a:spLocks/>
          </p:cNvSpPr>
          <p:nvPr/>
        </p:nvSpPr>
        <p:spPr>
          <a:xfrm>
            <a:off x="6096000" y="1016005"/>
            <a:ext cx="5501640" cy="54579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Include a finished print from the darkroom.</a:t>
            </a:r>
          </a:p>
        </p:txBody>
      </p:sp>
    </p:spTree>
    <p:extLst>
      <p:ext uri="{BB962C8B-B14F-4D97-AF65-F5344CB8AC3E}">
        <p14:creationId xmlns:p14="http://schemas.microsoft.com/office/powerpoint/2010/main" val="1508888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6AF49-D4AA-0FDB-6F92-0C3B04C2D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F91D1-0F04-8EBD-D4CE-F8924331A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105" y="86621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Futura" pitchFamily="50" charset="0"/>
              </a:rPr>
              <a:t>Evaluating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9BD4D-5615-C889-1CFD-525718425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752" y="1016006"/>
            <a:ext cx="5501640" cy="545794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300" dirty="0"/>
              <a:t>100-300 words on why </a:t>
            </a:r>
            <a:r>
              <a:rPr lang="en-GB" sz="1300" b="1" dirty="0"/>
              <a:t>evaluation</a:t>
            </a:r>
            <a:r>
              <a:rPr lang="en-GB" sz="1300" dirty="0"/>
              <a:t> is important:</a:t>
            </a:r>
          </a:p>
          <a:p>
            <a:pPr marL="0" indent="0">
              <a:buNone/>
            </a:pPr>
            <a:r>
              <a:rPr lang="en-GB" sz="1300" dirty="0"/>
              <a:t>How it connects you with your aim and intention</a:t>
            </a:r>
          </a:p>
          <a:p>
            <a:pPr marL="0" indent="0">
              <a:buNone/>
            </a:pPr>
            <a:r>
              <a:rPr lang="en-GB" sz="1300" dirty="0"/>
              <a:t>Reflect on things you’ve learned</a:t>
            </a:r>
          </a:p>
          <a:p>
            <a:pPr marL="0" indent="0">
              <a:buNone/>
            </a:pPr>
            <a:r>
              <a:rPr lang="en-GB" sz="1300" dirty="0"/>
              <a:t>Reflect on things you’ve excelled at</a:t>
            </a:r>
          </a:p>
          <a:p>
            <a:pPr marL="0" indent="0">
              <a:buNone/>
            </a:pPr>
            <a:r>
              <a:rPr lang="en-GB" sz="1300" dirty="0"/>
              <a:t>Reflect on mistakes you’d like to avoid in the future.</a:t>
            </a:r>
          </a:p>
          <a:p>
            <a:pPr marL="0" indent="0">
              <a:buNone/>
            </a:pPr>
            <a:r>
              <a:rPr lang="en-GB" sz="1300" dirty="0"/>
              <a:t>Discuss how it can shape your next steps.</a:t>
            </a:r>
          </a:p>
          <a:p>
            <a:pPr marL="0" indent="0">
              <a:buNone/>
            </a:pPr>
            <a:endParaRPr lang="en-GB" sz="13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A34B557-5332-F396-C8BC-C7DD7265A090}"/>
              </a:ext>
            </a:extLst>
          </p:cNvPr>
          <p:cNvSpPr txBox="1">
            <a:spLocks/>
          </p:cNvSpPr>
          <p:nvPr/>
        </p:nvSpPr>
        <p:spPr>
          <a:xfrm>
            <a:off x="6096000" y="1016005"/>
            <a:ext cx="5501640" cy="54579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Include an image of the project cycle</a:t>
            </a:r>
          </a:p>
        </p:txBody>
      </p:sp>
    </p:spTree>
    <p:extLst>
      <p:ext uri="{BB962C8B-B14F-4D97-AF65-F5344CB8AC3E}">
        <p14:creationId xmlns:p14="http://schemas.microsoft.com/office/powerpoint/2010/main" val="2445342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A4693-42DD-7AC7-8E3F-2C012E2D0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5405D-3261-79D1-7454-0E736F85B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105" y="86621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Futura" pitchFamily="50" charset="0"/>
              </a:rPr>
              <a:t>Editing – Darkroom Printing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88B158-1E25-0C78-EB51-D4C5E82CE8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752" y="1016006"/>
            <a:ext cx="5501640" cy="545794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300" dirty="0"/>
              <a:t>100-300 words on how this work was printed</a:t>
            </a:r>
          </a:p>
          <a:p>
            <a:pPr marL="0" indent="0">
              <a:buNone/>
            </a:pPr>
            <a:r>
              <a:rPr lang="en-GB" sz="1400" dirty="0"/>
              <a:t>Using numbered steps, discuss the set of images on the right. Try to note the detailed steps you took, including the enlarger timings, crop and any other decisions.</a:t>
            </a:r>
          </a:p>
          <a:p>
            <a:pPr marL="0" indent="0">
              <a:buNone/>
            </a:pPr>
            <a:r>
              <a:rPr lang="en-GB" sz="1400" dirty="0"/>
              <a:t>Try to describe why you were doing this, whether you were successful and list any issues.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2C1A304-4514-B236-47AC-361AAF44473F}"/>
              </a:ext>
            </a:extLst>
          </p:cNvPr>
          <p:cNvSpPr txBox="1">
            <a:spLocks/>
          </p:cNvSpPr>
          <p:nvPr/>
        </p:nvSpPr>
        <p:spPr>
          <a:xfrm>
            <a:off x="6096000" y="1016005"/>
            <a:ext cx="5501640" cy="54579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Include a set of images from the darkroom – preferably laid out in the order printed.</a:t>
            </a:r>
          </a:p>
        </p:txBody>
      </p:sp>
    </p:spTree>
    <p:extLst>
      <p:ext uri="{BB962C8B-B14F-4D97-AF65-F5344CB8AC3E}">
        <p14:creationId xmlns:p14="http://schemas.microsoft.com/office/powerpoint/2010/main" val="3585438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81448-DC50-E401-ED19-8029C9A00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B4234-8350-721B-686A-B432C831F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105" y="86621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Futura" pitchFamily="50" charset="0"/>
              </a:rPr>
              <a:t>Critique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2C44B-0C18-BCF7-6E0A-E27D21C00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752" y="1016006"/>
            <a:ext cx="5501640" cy="545794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300" dirty="0"/>
              <a:t>100-300 words noting your findings from the critique</a:t>
            </a:r>
          </a:p>
          <a:p>
            <a:pPr marL="0" indent="0">
              <a:buNone/>
            </a:pPr>
            <a:r>
              <a:rPr lang="en-GB" sz="1400" dirty="0"/>
              <a:t>Respond to 3 post it notes left about your work.</a:t>
            </a:r>
          </a:p>
          <a:p>
            <a:pPr marL="0" indent="0">
              <a:buNone/>
            </a:pPr>
            <a:r>
              <a:rPr lang="en-GB" sz="1400" dirty="0"/>
              <a:t>Reflect on how your work has been received.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792CC65-37D5-241C-28CF-9F198DED1076}"/>
              </a:ext>
            </a:extLst>
          </p:cNvPr>
          <p:cNvSpPr txBox="1">
            <a:spLocks/>
          </p:cNvSpPr>
          <p:nvPr/>
        </p:nvSpPr>
        <p:spPr>
          <a:xfrm>
            <a:off x="6096000" y="1016005"/>
            <a:ext cx="5501640" cy="54579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Include an image of the critique</a:t>
            </a:r>
          </a:p>
        </p:txBody>
      </p:sp>
    </p:spTree>
    <p:extLst>
      <p:ext uri="{BB962C8B-B14F-4D97-AF65-F5344CB8AC3E}">
        <p14:creationId xmlns:p14="http://schemas.microsoft.com/office/powerpoint/2010/main" val="4248462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A7D97-96E9-795B-7A65-13AAB2472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459E3-3189-9EA4-9039-E2668572A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105" y="86621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Futura" pitchFamily="50" charset="0"/>
              </a:rPr>
              <a:t>Evaluating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16A6A-1963-6A87-2D89-EC758A358B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752" y="1016006"/>
            <a:ext cx="5501640" cy="545794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300" dirty="0"/>
              <a:t>100-300 evaluation.</a:t>
            </a:r>
          </a:p>
          <a:p>
            <a:pPr marL="0" indent="0">
              <a:buNone/>
            </a:pPr>
            <a:r>
              <a:rPr lang="en-GB" sz="1400" dirty="0"/>
              <a:t>Using the list </a:t>
            </a:r>
            <a:r>
              <a:rPr lang="en-GB" sz="1400" dirty="0" err="1"/>
              <a:t>belowprepare</a:t>
            </a:r>
            <a:r>
              <a:rPr lang="en-GB" sz="1400" dirty="0"/>
              <a:t> a short but thorough evaluation of this roll of film, from planning, through to final images.</a:t>
            </a:r>
          </a:p>
          <a:p>
            <a:pPr marL="0" indent="0">
              <a:buNone/>
            </a:pPr>
            <a:r>
              <a:rPr lang="en-GB" sz="1400" dirty="0"/>
              <a:t>Aim – did you achieve your aim. Reflect on this</a:t>
            </a:r>
          </a:p>
          <a:p>
            <a:pPr marL="0" indent="0">
              <a:buNone/>
            </a:pPr>
            <a:r>
              <a:rPr lang="en-GB" sz="1400" dirty="0"/>
              <a:t>Planning – Did you plan well. What would you do differently?</a:t>
            </a:r>
          </a:p>
          <a:p>
            <a:pPr marL="0" indent="0">
              <a:buNone/>
            </a:pPr>
            <a:r>
              <a:rPr lang="en-GB" sz="1400" dirty="0"/>
              <a:t>Shoot – How did the shoot go? Did you perform well. Would you 		change anything?</a:t>
            </a:r>
          </a:p>
          <a:p>
            <a:pPr marL="0" indent="0">
              <a:buNone/>
            </a:pPr>
            <a:r>
              <a:rPr lang="en-GB" sz="1400" dirty="0"/>
              <a:t>Selection (from contact Sheet) – Does your selection make sense for 	your aims?</a:t>
            </a:r>
          </a:p>
          <a:p>
            <a:pPr marL="0" indent="0">
              <a:buNone/>
            </a:pPr>
            <a:r>
              <a:rPr lang="en-GB" sz="1400" dirty="0"/>
              <a:t>Editing/Printing– Are your edits good quality? Did you learn 	something new?</a:t>
            </a:r>
          </a:p>
          <a:p>
            <a:pPr marL="0" indent="0">
              <a:buNone/>
            </a:pPr>
            <a:r>
              <a:rPr lang="en-GB" sz="1400" dirty="0"/>
              <a:t>*Critique – What do other people think? Is your work talking to your 	audience?</a:t>
            </a:r>
          </a:p>
          <a:p>
            <a:pPr marL="0" indent="0">
              <a:buNone/>
            </a:pPr>
            <a:r>
              <a:rPr lang="en-GB" sz="1400" dirty="0"/>
              <a:t>Outcomes – Have your outcomes displayed new skills? Do they 	achieve aims? What can you improve?</a:t>
            </a:r>
          </a:p>
          <a:p>
            <a:pPr marL="0" indent="0">
              <a:buNone/>
            </a:pPr>
            <a:endParaRPr lang="en-GB" sz="14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3991693-6047-E4E5-CA05-E71854471602}"/>
              </a:ext>
            </a:extLst>
          </p:cNvPr>
          <p:cNvSpPr txBox="1">
            <a:spLocks/>
          </p:cNvSpPr>
          <p:nvPr/>
        </p:nvSpPr>
        <p:spPr>
          <a:xfrm>
            <a:off x="6096000" y="1016005"/>
            <a:ext cx="5501640" cy="54579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Include either: a successful image, contact sheet, image from printing or a final print from this roll of film. </a:t>
            </a:r>
          </a:p>
        </p:txBody>
      </p:sp>
    </p:spTree>
    <p:extLst>
      <p:ext uri="{BB962C8B-B14F-4D97-AF65-F5344CB8AC3E}">
        <p14:creationId xmlns:p14="http://schemas.microsoft.com/office/powerpoint/2010/main" val="3925488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784</TotalTime>
  <Words>458</Words>
  <Application>Microsoft Office PowerPoint</Application>
  <PresentationFormat>Widescreen</PresentationFormat>
  <Paragraphs>47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Futura</vt:lpstr>
      <vt:lpstr>Office Theme</vt:lpstr>
      <vt:lpstr>PROJECT CYCLE- Editing &amp; Evaluating</vt:lpstr>
      <vt:lpstr>PowerPoint Presentation</vt:lpstr>
      <vt:lpstr>Editing </vt:lpstr>
      <vt:lpstr>Evaluating </vt:lpstr>
      <vt:lpstr>Editing – Darkroom Printing</vt:lpstr>
      <vt:lpstr>Critique</vt:lpstr>
      <vt:lpstr>Evaluating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Joe Coleman (0750363)</dc:creator>
  <cp:lastModifiedBy>Joe Coleman</cp:lastModifiedBy>
  <cp:revision>1</cp:revision>
  <dcterms:created xsi:type="dcterms:W3CDTF">2024-09-17T10:29:53Z</dcterms:created>
  <dcterms:modified xsi:type="dcterms:W3CDTF">2024-10-30T21:59:13Z</dcterms:modified>
</cp:coreProperties>
</file>