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747" r:id="rId1"/>
    <p:sldMasterId id="2147483753" r:id="rId2"/>
  </p:sldMasterIdLst>
  <p:notesMasterIdLst>
    <p:notesMasterId r:id="rId17"/>
  </p:notesMasterIdLst>
  <p:handoutMasterIdLst>
    <p:handoutMasterId r:id="rId18"/>
  </p:handoutMasterIdLst>
  <p:sldIdLst>
    <p:sldId id="318" r:id="rId3"/>
    <p:sldId id="392" r:id="rId4"/>
    <p:sldId id="394" r:id="rId5"/>
    <p:sldId id="393" r:id="rId6"/>
    <p:sldId id="395" r:id="rId7"/>
    <p:sldId id="397" r:id="rId8"/>
    <p:sldId id="396" r:id="rId9"/>
    <p:sldId id="398" r:id="rId10"/>
    <p:sldId id="399" r:id="rId11"/>
    <p:sldId id="400" r:id="rId12"/>
    <p:sldId id="401" r:id="rId13"/>
    <p:sldId id="402" r:id="rId14"/>
    <p:sldId id="403" r:id="rId15"/>
    <p:sldId id="404" r:id="rId16"/>
  </p:sldIdLst>
  <p:sldSz cx="12192000" cy="6858000"/>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69FAC4-4EBE-7261-0A8E-305A9C213342}" v="6" dt="2025-02-04T12:12:50.774"/>
    <p1510:client id="{690D3DCE-1D87-EBB1-1189-145EE0628362}" v="1" dt="2025-02-04T11:39:23.164"/>
    <p1510:client id="{F101EBFE-4D10-5AB4-2FC6-A23DE0B1197C}" v="6" dt="2025-02-04T11:41:43.6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063" autoAdjust="0"/>
    <p:restoredTop sz="94660"/>
  </p:normalViewPr>
  <p:slideViewPr>
    <p:cSldViewPr>
      <p:cViewPr varScale="1">
        <p:scale>
          <a:sx n="100" d="100"/>
          <a:sy n="100" d="100"/>
        </p:scale>
        <p:origin x="2034" y="72"/>
      </p:cViewPr>
      <p:guideLst>
        <p:guide orient="horz" pos="2160"/>
        <p:guide pos="384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575" cy="511175"/>
          </a:xfrm>
          <a:prstGeom prst="rect">
            <a:avLst/>
          </a:prstGeom>
        </p:spPr>
        <p:txBody>
          <a:bodyPr vert="horz" lIns="94768" tIns="47384" rIns="94768" bIns="47384"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sz="quarter" idx="1"/>
          </p:nvPr>
        </p:nvSpPr>
        <p:spPr>
          <a:xfrm>
            <a:off x="4021138" y="0"/>
            <a:ext cx="3076575" cy="511175"/>
          </a:xfrm>
          <a:prstGeom prst="rect">
            <a:avLst/>
          </a:prstGeom>
        </p:spPr>
        <p:txBody>
          <a:bodyPr vert="horz" lIns="94768" tIns="47384" rIns="94768" bIns="47384" rtlCol="0"/>
          <a:lstStyle>
            <a:lvl1pPr algn="r" fontAlgn="auto">
              <a:spcBef>
                <a:spcPts val="0"/>
              </a:spcBef>
              <a:spcAft>
                <a:spcPts val="0"/>
              </a:spcAft>
              <a:defRPr sz="1200" smtClean="0">
                <a:latin typeface="+mn-lt"/>
              </a:defRPr>
            </a:lvl1pPr>
          </a:lstStyle>
          <a:p>
            <a:pPr>
              <a:defRPr/>
            </a:pPr>
            <a:fld id="{CCC2434C-67E3-46BB-8FCE-44D4FBE1C92B}" type="datetimeFigureOut">
              <a:rPr lang="en-US"/>
              <a:pPr>
                <a:defRPr/>
              </a:pPr>
              <a:t>2/4/2025</a:t>
            </a:fld>
            <a:endParaRPr lang="en-GB"/>
          </a:p>
        </p:txBody>
      </p:sp>
      <p:sp>
        <p:nvSpPr>
          <p:cNvPr id="4" name="Footer Placeholder 3"/>
          <p:cNvSpPr>
            <a:spLocks noGrp="1"/>
          </p:cNvSpPr>
          <p:nvPr>
            <p:ph type="ftr" sz="quarter" idx="2"/>
          </p:nvPr>
        </p:nvSpPr>
        <p:spPr>
          <a:xfrm>
            <a:off x="0" y="9721850"/>
            <a:ext cx="3076575" cy="511175"/>
          </a:xfrm>
          <a:prstGeom prst="rect">
            <a:avLst/>
          </a:prstGeom>
        </p:spPr>
        <p:txBody>
          <a:bodyPr vert="horz" lIns="94768" tIns="47384" rIns="94768" bIns="47384" rtlCol="0" anchor="b"/>
          <a:lstStyle>
            <a:lvl1pPr algn="l" fontAlgn="auto">
              <a:spcBef>
                <a:spcPts val="0"/>
              </a:spcBef>
              <a:spcAft>
                <a:spcPts val="0"/>
              </a:spcAft>
              <a:defRPr sz="1200">
                <a:latin typeface="+mn-lt"/>
              </a:defRPr>
            </a:lvl1pPr>
          </a:lstStyle>
          <a:p>
            <a:pPr>
              <a:defRPr/>
            </a:pPr>
            <a:endParaRPr lang="en-GB"/>
          </a:p>
        </p:txBody>
      </p:sp>
      <p:sp>
        <p:nvSpPr>
          <p:cNvPr id="5" name="Slide Number Placeholder 4"/>
          <p:cNvSpPr>
            <a:spLocks noGrp="1"/>
          </p:cNvSpPr>
          <p:nvPr>
            <p:ph type="sldNum" sz="quarter" idx="3"/>
          </p:nvPr>
        </p:nvSpPr>
        <p:spPr>
          <a:xfrm>
            <a:off x="4021138" y="9721850"/>
            <a:ext cx="3076575" cy="511175"/>
          </a:xfrm>
          <a:prstGeom prst="rect">
            <a:avLst/>
          </a:prstGeom>
        </p:spPr>
        <p:txBody>
          <a:bodyPr vert="horz" lIns="94768" tIns="47384" rIns="94768" bIns="47384" rtlCol="0" anchor="b"/>
          <a:lstStyle>
            <a:lvl1pPr algn="r" fontAlgn="auto">
              <a:spcBef>
                <a:spcPts val="0"/>
              </a:spcBef>
              <a:spcAft>
                <a:spcPts val="0"/>
              </a:spcAft>
              <a:defRPr sz="1200" smtClean="0">
                <a:latin typeface="+mn-lt"/>
              </a:defRPr>
            </a:lvl1pPr>
          </a:lstStyle>
          <a:p>
            <a:pPr>
              <a:defRPr/>
            </a:pPr>
            <a:fld id="{F29DECB2-C07E-4875-B713-862CC4C3471A}" type="slidenum">
              <a:rPr lang="en-GB"/>
              <a:pPr>
                <a:defRPr/>
              </a:pPr>
              <a:t>‹#›</a:t>
            </a:fld>
            <a:endParaRPr lang="en-GB"/>
          </a:p>
        </p:txBody>
      </p:sp>
    </p:spTree>
    <p:extLst>
      <p:ext uri="{BB962C8B-B14F-4D97-AF65-F5344CB8AC3E}">
        <p14:creationId xmlns:p14="http://schemas.microsoft.com/office/powerpoint/2010/main" val="27111851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575" cy="511175"/>
          </a:xfrm>
          <a:prstGeom prst="rect">
            <a:avLst/>
          </a:prstGeom>
        </p:spPr>
        <p:txBody>
          <a:bodyPr vert="horz" lIns="94768" tIns="47384" rIns="94768" bIns="47384"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4021138" y="0"/>
            <a:ext cx="3076575" cy="511175"/>
          </a:xfrm>
          <a:prstGeom prst="rect">
            <a:avLst/>
          </a:prstGeom>
        </p:spPr>
        <p:txBody>
          <a:bodyPr vert="horz" lIns="94768" tIns="47384" rIns="94768" bIns="47384" rtlCol="0"/>
          <a:lstStyle>
            <a:lvl1pPr algn="r" fontAlgn="auto">
              <a:spcBef>
                <a:spcPts val="0"/>
              </a:spcBef>
              <a:spcAft>
                <a:spcPts val="0"/>
              </a:spcAft>
              <a:defRPr sz="1200" smtClean="0">
                <a:latin typeface="+mn-lt"/>
              </a:defRPr>
            </a:lvl1pPr>
          </a:lstStyle>
          <a:p>
            <a:pPr>
              <a:defRPr/>
            </a:pPr>
            <a:fld id="{E5E74CB4-5D4B-4086-B5B6-41D163FF659D}" type="datetimeFigureOut">
              <a:rPr lang="en-US"/>
              <a:pPr>
                <a:defRPr/>
              </a:pPr>
              <a:t>2/4/2025</a:t>
            </a:fld>
            <a:endParaRPr lang="en-US"/>
          </a:p>
        </p:txBody>
      </p:sp>
      <p:sp>
        <p:nvSpPr>
          <p:cNvPr id="4" name="Slide Image Placeholder 3"/>
          <p:cNvSpPr>
            <a:spLocks noGrp="1" noRot="1" noChangeAspect="1"/>
          </p:cNvSpPr>
          <p:nvPr>
            <p:ph type="sldImg" idx="2"/>
          </p:nvPr>
        </p:nvSpPr>
        <p:spPr>
          <a:xfrm>
            <a:off x="139700" y="768350"/>
            <a:ext cx="6819900" cy="3836988"/>
          </a:xfrm>
          <a:prstGeom prst="rect">
            <a:avLst/>
          </a:prstGeom>
          <a:noFill/>
          <a:ln w="12700">
            <a:solidFill>
              <a:prstClr val="black"/>
            </a:solidFill>
          </a:ln>
        </p:spPr>
        <p:txBody>
          <a:bodyPr vert="horz" lIns="94768" tIns="47384" rIns="94768" bIns="47384" rtlCol="0" anchor="ctr"/>
          <a:lstStyle/>
          <a:p>
            <a:pPr lvl="0"/>
            <a:endParaRPr lang="en-US" noProof="0"/>
          </a:p>
        </p:txBody>
      </p:sp>
      <p:sp>
        <p:nvSpPr>
          <p:cNvPr id="5" name="Notes Placeholder 4"/>
          <p:cNvSpPr>
            <a:spLocks noGrp="1"/>
          </p:cNvSpPr>
          <p:nvPr>
            <p:ph type="body" sz="quarter" idx="3"/>
          </p:nvPr>
        </p:nvSpPr>
        <p:spPr>
          <a:xfrm>
            <a:off x="709613" y="4860925"/>
            <a:ext cx="5680075" cy="4605338"/>
          </a:xfrm>
          <a:prstGeom prst="rect">
            <a:avLst/>
          </a:prstGeom>
        </p:spPr>
        <p:txBody>
          <a:bodyPr vert="horz" lIns="94768" tIns="47384" rIns="94768" bIns="47384"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721850"/>
            <a:ext cx="3076575" cy="511175"/>
          </a:xfrm>
          <a:prstGeom prst="rect">
            <a:avLst/>
          </a:prstGeom>
        </p:spPr>
        <p:txBody>
          <a:bodyPr vert="horz" lIns="94768" tIns="47384" rIns="94768" bIns="47384"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4021138" y="9721850"/>
            <a:ext cx="3076575" cy="511175"/>
          </a:xfrm>
          <a:prstGeom prst="rect">
            <a:avLst/>
          </a:prstGeom>
        </p:spPr>
        <p:txBody>
          <a:bodyPr vert="horz" lIns="94768" tIns="47384" rIns="94768" bIns="47384" rtlCol="0" anchor="b"/>
          <a:lstStyle>
            <a:lvl1pPr algn="r" fontAlgn="auto">
              <a:spcBef>
                <a:spcPts val="0"/>
              </a:spcBef>
              <a:spcAft>
                <a:spcPts val="0"/>
              </a:spcAft>
              <a:defRPr sz="1200" smtClean="0">
                <a:latin typeface="+mn-lt"/>
              </a:defRPr>
            </a:lvl1pPr>
          </a:lstStyle>
          <a:p>
            <a:pPr>
              <a:defRPr/>
            </a:pPr>
            <a:fld id="{04C10F86-553A-497A-9E5F-D098C400BAB5}" type="slidenum">
              <a:rPr lang="en-US"/>
              <a:pPr>
                <a:defRPr/>
              </a:pPr>
              <a:t>‹#›</a:t>
            </a:fld>
            <a:endParaRPr lang="en-US"/>
          </a:p>
        </p:txBody>
      </p:sp>
    </p:spTree>
    <p:extLst>
      <p:ext uri="{BB962C8B-B14F-4D97-AF65-F5344CB8AC3E}">
        <p14:creationId xmlns:p14="http://schemas.microsoft.com/office/powerpoint/2010/main" val="254425656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rtl="0">
      <a:defRPr sz="1200" kern="1200">
        <a:solidFill>
          <a:schemeClr val="tx1"/>
        </a:solidFill>
        <a:latin typeface="+mn-lt"/>
        <a:ea typeface="+mn-ea"/>
        <a:cs typeface="+mn-cs"/>
      </a:defRPr>
    </a:lvl6pPr>
    <a:lvl7pPr marL="2743200" algn="l" rtl="0">
      <a:defRPr sz="1200" kern="1200">
        <a:solidFill>
          <a:schemeClr val="tx1"/>
        </a:solidFill>
        <a:latin typeface="+mn-lt"/>
        <a:ea typeface="+mn-ea"/>
        <a:cs typeface="+mn-cs"/>
      </a:defRPr>
    </a:lvl7pPr>
    <a:lvl8pPr marL="3200400" algn="l" rtl="0">
      <a:defRPr sz="1200" kern="1200">
        <a:solidFill>
          <a:schemeClr val="tx1"/>
        </a:solidFill>
        <a:latin typeface="+mn-lt"/>
        <a:ea typeface="+mn-ea"/>
        <a:cs typeface="+mn-cs"/>
      </a:defRPr>
    </a:lvl8pPr>
    <a:lvl9pPr marL="3657600" algn="l"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9AB517-E579-4FED-A96A-720A96BF819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500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9007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3388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77321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90846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50812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0954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26430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307821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38262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0880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57425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902303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D78FC6-CE17-4259-A63C-DDFC12E048F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76578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876" y="2125980"/>
            <a:ext cx="10368598"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9752" y="3840480"/>
            <a:ext cx="8538845"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71F57F1C-7BDF-4236-B6A4-3C314EF04971}" type="datetime1">
              <a:rPr lang="en-US" smtClean="0"/>
              <a:t>2/4/2025</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792119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3" y="4224338"/>
            <a:ext cx="51435" cy="36830"/>
          </a:xfrm>
          <a:custGeom>
            <a:avLst/>
            <a:gdLst/>
            <a:ahLst/>
            <a:cxnLst/>
            <a:rect l="l" t="t" r="r" b="b"/>
            <a:pathLst>
              <a:path w="51435" h="36829">
                <a:moveTo>
                  <a:pt x="28203" y="0"/>
                </a:moveTo>
                <a:lnTo>
                  <a:pt x="0" y="21008"/>
                </a:lnTo>
                <a:lnTo>
                  <a:pt x="5080" y="27841"/>
                </a:lnTo>
                <a:lnTo>
                  <a:pt x="10402" y="32097"/>
                </a:lnTo>
                <a:lnTo>
                  <a:pt x="16991" y="35005"/>
                </a:lnTo>
                <a:lnTo>
                  <a:pt x="24405" y="36429"/>
                </a:lnTo>
                <a:lnTo>
                  <a:pt x="32207" y="36235"/>
                </a:lnTo>
                <a:lnTo>
                  <a:pt x="51320" y="11521"/>
                </a:lnTo>
                <a:lnTo>
                  <a:pt x="45351" y="4460"/>
                </a:lnTo>
                <a:lnTo>
                  <a:pt x="35953" y="1183"/>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49" y="3438231"/>
            <a:ext cx="50165" cy="37465"/>
          </a:xfrm>
          <a:custGeom>
            <a:avLst/>
            <a:gdLst/>
            <a:ahLst/>
            <a:cxnLst/>
            <a:rect l="l" t="t" r="r" b="b"/>
            <a:pathLst>
              <a:path w="50165" h="37464">
                <a:moveTo>
                  <a:pt x="21031" y="0"/>
                </a:moveTo>
                <a:lnTo>
                  <a:pt x="11667" y="2559"/>
                </a:lnTo>
                <a:lnTo>
                  <a:pt x="4382" y="7630"/>
                </a:lnTo>
                <a:lnTo>
                  <a:pt x="404" y="14157"/>
                </a:lnTo>
                <a:lnTo>
                  <a:pt x="0" y="21319"/>
                </a:lnTo>
                <a:lnTo>
                  <a:pt x="3437" y="28289"/>
                </a:lnTo>
                <a:lnTo>
                  <a:pt x="7768" y="33522"/>
                </a:lnTo>
                <a:lnTo>
                  <a:pt x="15261" y="36849"/>
                </a:lnTo>
                <a:lnTo>
                  <a:pt x="23503" y="37179"/>
                </a:lnTo>
                <a:lnTo>
                  <a:pt x="33369" y="36094"/>
                </a:lnTo>
                <a:lnTo>
                  <a:pt x="41617" y="32399"/>
                </a:lnTo>
                <a:lnTo>
                  <a:pt x="47403" y="26669"/>
                </a:lnTo>
                <a:lnTo>
                  <a:pt x="49881" y="19476"/>
                </a:lnTo>
                <a:lnTo>
                  <a:pt x="50148" y="15691"/>
                </a:lnTo>
                <a:lnTo>
                  <a:pt x="48865" y="11932"/>
                </a:lnTo>
                <a:lnTo>
                  <a:pt x="46211" y="8706"/>
                </a:lnTo>
                <a:lnTo>
                  <a:pt x="39412" y="3272"/>
                </a:lnTo>
                <a:lnTo>
                  <a:pt x="30649" y="303"/>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8" y="3430748"/>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72"/>
                </a:lnTo>
                <a:lnTo>
                  <a:pt x="17627" y="35739"/>
                </a:lnTo>
                <a:lnTo>
                  <a:pt x="25542" y="37004"/>
                </a:lnTo>
                <a:lnTo>
                  <a:pt x="33781" y="36417"/>
                </a:lnTo>
                <a:lnTo>
                  <a:pt x="43776" y="33851"/>
                </a:lnTo>
                <a:lnTo>
                  <a:pt x="51079" y="27412"/>
                </a:lnTo>
                <a:lnTo>
                  <a:pt x="52734" y="20085"/>
                </a:lnTo>
                <a:lnTo>
                  <a:pt x="51384" y="20085"/>
                </a:lnTo>
                <a:lnTo>
                  <a:pt x="52031" y="13989"/>
                </a:lnTo>
                <a:lnTo>
                  <a:pt x="48628" y="8032"/>
                </a:lnTo>
                <a:lnTo>
                  <a:pt x="42278" y="4146"/>
                </a:lnTo>
                <a:lnTo>
                  <a:pt x="33473" y="670"/>
                </a:lnTo>
                <a:lnTo>
                  <a:pt x="23895" y="0"/>
                </a:lnTo>
                <a:close/>
              </a:path>
              <a:path w="53340" h="37464">
                <a:moveTo>
                  <a:pt x="52831" y="19653"/>
                </a:moveTo>
                <a:lnTo>
                  <a:pt x="51384" y="20085"/>
                </a:lnTo>
                <a:lnTo>
                  <a:pt x="52734" y="20085"/>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8" y="3414236"/>
            <a:ext cx="52705" cy="36830"/>
          </a:xfrm>
          <a:custGeom>
            <a:avLst/>
            <a:gdLst/>
            <a:ahLst/>
            <a:cxnLst/>
            <a:rect l="l" t="t" r="r" b="b"/>
            <a:pathLst>
              <a:path w="52704" h="36829">
                <a:moveTo>
                  <a:pt x="24069" y="0"/>
                </a:moveTo>
                <a:lnTo>
                  <a:pt x="14799" y="1916"/>
                </a:lnTo>
                <a:lnTo>
                  <a:pt x="6959" y="6494"/>
                </a:lnTo>
                <a:lnTo>
                  <a:pt x="787" y="12780"/>
                </a:lnTo>
                <a:lnTo>
                  <a:pt x="0" y="21150"/>
                </a:lnTo>
                <a:lnTo>
                  <a:pt x="4940" y="28008"/>
                </a:lnTo>
                <a:lnTo>
                  <a:pt x="10734" y="32318"/>
                </a:lnTo>
                <a:lnTo>
                  <a:pt x="17775" y="35199"/>
                </a:lnTo>
                <a:lnTo>
                  <a:pt x="25608" y="36523"/>
                </a:lnTo>
                <a:lnTo>
                  <a:pt x="33782" y="36161"/>
                </a:lnTo>
                <a:lnTo>
                  <a:pt x="43942" y="33850"/>
                </a:lnTo>
                <a:lnTo>
                  <a:pt x="51295" y="27258"/>
                </a:lnTo>
                <a:lnTo>
                  <a:pt x="52471" y="19829"/>
                </a:lnTo>
                <a:lnTo>
                  <a:pt x="51104" y="19829"/>
                </a:lnTo>
                <a:lnTo>
                  <a:pt x="51612" y="13949"/>
                </a:lnTo>
                <a:lnTo>
                  <a:pt x="48361" y="8247"/>
                </a:lnTo>
                <a:lnTo>
                  <a:pt x="42341" y="4411"/>
                </a:lnTo>
                <a:lnTo>
                  <a:pt x="33630" y="809"/>
                </a:lnTo>
                <a:lnTo>
                  <a:pt x="24069" y="0"/>
                </a:lnTo>
                <a:close/>
              </a:path>
              <a:path w="52704" h="36829">
                <a:moveTo>
                  <a:pt x="52539" y="19397"/>
                </a:moveTo>
                <a:lnTo>
                  <a:pt x="51104" y="19829"/>
                </a:lnTo>
                <a:lnTo>
                  <a:pt x="52471" y="19829"/>
                </a:lnTo>
                <a:lnTo>
                  <a:pt x="52539" y="1939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75"/>
            <a:ext cx="50165" cy="38100"/>
          </a:xfrm>
          <a:custGeom>
            <a:avLst/>
            <a:gdLst/>
            <a:ahLst/>
            <a:cxnLst/>
            <a:rect l="l" t="t" r="r" b="b"/>
            <a:pathLst>
              <a:path w="50165" h="38100">
                <a:moveTo>
                  <a:pt x="26963" y="0"/>
                </a:moveTo>
                <a:lnTo>
                  <a:pt x="0" y="22242"/>
                </a:lnTo>
                <a:lnTo>
                  <a:pt x="3303" y="29336"/>
                </a:lnTo>
                <a:lnTo>
                  <a:pt x="8832" y="33427"/>
                </a:lnTo>
                <a:lnTo>
                  <a:pt x="15501" y="36229"/>
                </a:lnTo>
                <a:lnTo>
                  <a:pt x="22923" y="37627"/>
                </a:lnTo>
                <a:lnTo>
                  <a:pt x="30709" y="37503"/>
                </a:lnTo>
                <a:lnTo>
                  <a:pt x="40945" y="35204"/>
                </a:lnTo>
                <a:lnTo>
                  <a:pt x="48400" y="28638"/>
                </a:lnTo>
                <a:lnTo>
                  <a:pt x="49759" y="20739"/>
                </a:lnTo>
                <a:lnTo>
                  <a:pt x="49556" y="12839"/>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6" y="3086787"/>
            <a:ext cx="50800" cy="37465"/>
          </a:xfrm>
          <a:custGeom>
            <a:avLst/>
            <a:gdLst/>
            <a:ahLst/>
            <a:cxnLst/>
            <a:rect l="l" t="t" r="r" b="b"/>
            <a:pathLst>
              <a:path w="50800" h="37464">
                <a:moveTo>
                  <a:pt x="21072" y="0"/>
                </a:moveTo>
                <a:lnTo>
                  <a:pt x="11708" y="2552"/>
                </a:lnTo>
                <a:lnTo>
                  <a:pt x="4406" y="7608"/>
                </a:lnTo>
                <a:lnTo>
                  <a:pt x="415" y="14131"/>
                </a:lnTo>
                <a:lnTo>
                  <a:pt x="0" y="21297"/>
                </a:lnTo>
                <a:lnTo>
                  <a:pt x="3428" y="28282"/>
                </a:lnTo>
                <a:lnTo>
                  <a:pt x="7708" y="33463"/>
                </a:lnTo>
                <a:lnTo>
                  <a:pt x="15099" y="36791"/>
                </a:lnTo>
                <a:lnTo>
                  <a:pt x="23252" y="37172"/>
                </a:lnTo>
                <a:lnTo>
                  <a:pt x="33127" y="36161"/>
                </a:lnTo>
                <a:lnTo>
                  <a:pt x="41431" y="32532"/>
                </a:lnTo>
                <a:lnTo>
                  <a:pt x="47304"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4" y="3060602"/>
            <a:ext cx="50800" cy="38735"/>
          </a:xfrm>
          <a:custGeom>
            <a:avLst/>
            <a:gdLst/>
            <a:ahLst/>
            <a:cxnLst/>
            <a:rect l="l" t="t" r="r" b="b"/>
            <a:pathLst>
              <a:path w="50800" h="38735">
                <a:moveTo>
                  <a:pt x="26584" y="0"/>
                </a:moveTo>
                <a:lnTo>
                  <a:pt x="0" y="22708"/>
                </a:lnTo>
                <a:lnTo>
                  <a:pt x="3648" y="29527"/>
                </a:lnTo>
                <a:lnTo>
                  <a:pt x="7915" y="34721"/>
                </a:lnTo>
                <a:lnTo>
                  <a:pt x="15307" y="38036"/>
                </a:lnTo>
                <a:lnTo>
                  <a:pt x="23460" y="38417"/>
                </a:lnTo>
                <a:lnTo>
                  <a:pt x="33334" y="37408"/>
                </a:lnTo>
                <a:lnTo>
                  <a:pt x="41638" y="33783"/>
                </a:lnTo>
                <a:lnTo>
                  <a:pt x="47511" y="28103"/>
                </a:lnTo>
                <a:lnTo>
                  <a:pt x="50092" y="20929"/>
                </a:lnTo>
                <a:lnTo>
                  <a:pt x="50219" y="12954"/>
                </a:lnTo>
                <a:lnTo>
                  <a:pt x="43983" y="5702"/>
                </a:lnTo>
                <a:lnTo>
                  <a:pt x="34217" y="2438"/>
                </a:lnTo>
                <a:lnTo>
                  <a:pt x="26584"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5" y="3043627"/>
            <a:ext cx="50165" cy="37465"/>
          </a:xfrm>
          <a:custGeom>
            <a:avLst/>
            <a:gdLst/>
            <a:ahLst/>
            <a:cxnLst/>
            <a:rect l="l" t="t" r="r" b="b"/>
            <a:pathLst>
              <a:path w="50165" h="37464">
                <a:moveTo>
                  <a:pt x="28502" y="0"/>
                </a:moveTo>
                <a:lnTo>
                  <a:pt x="18541" y="402"/>
                </a:lnTo>
                <a:lnTo>
                  <a:pt x="9582" y="3644"/>
                </a:lnTo>
                <a:lnTo>
                  <a:pt x="3208" y="9013"/>
                </a:lnTo>
                <a:lnTo>
                  <a:pt x="0" y="15795"/>
                </a:lnTo>
                <a:lnTo>
                  <a:pt x="533" y="23186"/>
                </a:lnTo>
                <a:lnTo>
                  <a:pt x="4888" y="29868"/>
                </a:lnTo>
                <a:lnTo>
                  <a:pt x="12094" y="34618"/>
                </a:lnTo>
                <a:lnTo>
                  <a:pt x="21166" y="37007"/>
                </a:lnTo>
                <a:lnTo>
                  <a:pt x="31114" y="36610"/>
                </a:lnTo>
                <a:lnTo>
                  <a:pt x="41274" y="34286"/>
                </a:lnTo>
                <a:lnTo>
                  <a:pt x="48628" y="27707"/>
                </a:lnTo>
                <a:lnTo>
                  <a:pt x="49872" y="19846"/>
                </a:lnTo>
                <a:lnTo>
                  <a:pt x="50063" y="17827"/>
                </a:lnTo>
                <a:lnTo>
                  <a:pt x="49801" y="15772"/>
                </a:lnTo>
                <a:lnTo>
                  <a:pt x="49123" y="13826"/>
                </a:lnTo>
                <a:lnTo>
                  <a:pt x="44777" y="7142"/>
                </a:lnTo>
                <a:lnTo>
                  <a:pt x="37575" y="2390"/>
                </a:lnTo>
                <a:lnTo>
                  <a:pt x="28502"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5" y="2037768"/>
            <a:ext cx="51435" cy="38735"/>
          </a:xfrm>
          <a:custGeom>
            <a:avLst/>
            <a:gdLst/>
            <a:ahLst/>
            <a:cxnLst/>
            <a:rect l="l" t="t" r="r" b="b"/>
            <a:pathLst>
              <a:path w="51435" h="38735">
                <a:moveTo>
                  <a:pt x="26658" y="0"/>
                </a:moveTo>
                <a:lnTo>
                  <a:pt x="0" y="22560"/>
                </a:lnTo>
                <a:lnTo>
                  <a:pt x="3519" y="29514"/>
                </a:lnTo>
                <a:lnTo>
                  <a:pt x="9165" y="34030"/>
                </a:lnTo>
                <a:lnTo>
                  <a:pt x="16217" y="36998"/>
                </a:lnTo>
                <a:lnTo>
                  <a:pt x="24134" y="38265"/>
                </a:lnTo>
                <a:lnTo>
                  <a:pt x="32373" y="37680"/>
                </a:lnTo>
                <a:lnTo>
                  <a:pt x="42355" y="35115"/>
                </a:lnTo>
                <a:lnTo>
                  <a:pt x="49658" y="28676"/>
                </a:lnTo>
                <a:lnTo>
                  <a:pt x="51410" y="20916"/>
                </a:lnTo>
                <a:lnTo>
                  <a:pt x="49910" y="14997"/>
                </a:lnTo>
                <a:lnTo>
                  <a:pt x="46346" y="9715"/>
                </a:lnTo>
                <a:lnTo>
                  <a:pt x="40988" y="5357"/>
                </a:lnTo>
                <a:lnTo>
                  <a:pt x="34100" y="2209"/>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3977F9C-1B7A-4253-8774-B5A48A52146F}" type="datetime1">
              <a:rPr lang="en-US" smtClean="0"/>
              <a:t>2/4/2025</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2938032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4" y="4224338"/>
            <a:ext cx="51435" cy="36830"/>
          </a:xfrm>
          <a:custGeom>
            <a:avLst/>
            <a:gdLst/>
            <a:ahLst/>
            <a:cxnLst/>
            <a:rect l="l" t="t" r="r" b="b"/>
            <a:pathLst>
              <a:path w="51435" h="36829">
                <a:moveTo>
                  <a:pt x="28203" y="0"/>
                </a:moveTo>
                <a:lnTo>
                  <a:pt x="0" y="21013"/>
                </a:lnTo>
                <a:lnTo>
                  <a:pt x="5080" y="27846"/>
                </a:lnTo>
                <a:lnTo>
                  <a:pt x="10402" y="32097"/>
                </a:lnTo>
                <a:lnTo>
                  <a:pt x="16991" y="35004"/>
                </a:lnTo>
                <a:lnTo>
                  <a:pt x="24405" y="36427"/>
                </a:lnTo>
                <a:lnTo>
                  <a:pt x="32207" y="36228"/>
                </a:lnTo>
                <a:lnTo>
                  <a:pt x="51320" y="11527"/>
                </a:lnTo>
                <a:lnTo>
                  <a:pt x="45351" y="4465"/>
                </a:lnTo>
                <a:lnTo>
                  <a:pt x="35953" y="1189"/>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0" y="3438237"/>
            <a:ext cx="50165" cy="37465"/>
          </a:xfrm>
          <a:custGeom>
            <a:avLst/>
            <a:gdLst/>
            <a:ahLst/>
            <a:cxnLst/>
            <a:rect l="l" t="t" r="r" b="b"/>
            <a:pathLst>
              <a:path w="50165" h="37464">
                <a:moveTo>
                  <a:pt x="21031" y="0"/>
                </a:moveTo>
                <a:lnTo>
                  <a:pt x="11667" y="2559"/>
                </a:lnTo>
                <a:lnTo>
                  <a:pt x="4382" y="7624"/>
                </a:lnTo>
                <a:lnTo>
                  <a:pt x="404" y="14151"/>
                </a:lnTo>
                <a:lnTo>
                  <a:pt x="0" y="21312"/>
                </a:lnTo>
                <a:lnTo>
                  <a:pt x="3437" y="28277"/>
                </a:lnTo>
                <a:lnTo>
                  <a:pt x="7768" y="33522"/>
                </a:lnTo>
                <a:lnTo>
                  <a:pt x="15261" y="36849"/>
                </a:lnTo>
                <a:lnTo>
                  <a:pt x="23503" y="37180"/>
                </a:lnTo>
                <a:lnTo>
                  <a:pt x="33369" y="36089"/>
                </a:lnTo>
                <a:lnTo>
                  <a:pt x="41617" y="32395"/>
                </a:lnTo>
                <a:lnTo>
                  <a:pt x="47403" y="26668"/>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9" y="3430755"/>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66"/>
                </a:lnTo>
                <a:lnTo>
                  <a:pt x="17627" y="35734"/>
                </a:lnTo>
                <a:lnTo>
                  <a:pt x="25542" y="37002"/>
                </a:lnTo>
                <a:lnTo>
                  <a:pt x="33781" y="36417"/>
                </a:lnTo>
                <a:lnTo>
                  <a:pt x="43776" y="33851"/>
                </a:lnTo>
                <a:lnTo>
                  <a:pt x="51079" y="27412"/>
                </a:lnTo>
                <a:lnTo>
                  <a:pt x="52737" y="20072"/>
                </a:lnTo>
                <a:lnTo>
                  <a:pt x="51384" y="20072"/>
                </a:lnTo>
                <a:lnTo>
                  <a:pt x="52031" y="13989"/>
                </a:lnTo>
                <a:lnTo>
                  <a:pt x="48628" y="8032"/>
                </a:lnTo>
                <a:lnTo>
                  <a:pt x="42278" y="4146"/>
                </a:lnTo>
                <a:lnTo>
                  <a:pt x="33473" y="670"/>
                </a:lnTo>
                <a:lnTo>
                  <a:pt x="23895" y="0"/>
                </a:lnTo>
                <a:close/>
              </a:path>
              <a:path w="53340" h="37464">
                <a:moveTo>
                  <a:pt x="52831" y="19653"/>
                </a:moveTo>
                <a:lnTo>
                  <a:pt x="51384" y="20072"/>
                </a:lnTo>
                <a:lnTo>
                  <a:pt x="52737" y="20072"/>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9" y="3414233"/>
            <a:ext cx="52705" cy="36830"/>
          </a:xfrm>
          <a:custGeom>
            <a:avLst/>
            <a:gdLst/>
            <a:ahLst/>
            <a:cxnLst/>
            <a:rect l="l" t="t" r="r" b="b"/>
            <a:pathLst>
              <a:path w="52704" h="36829">
                <a:moveTo>
                  <a:pt x="24069" y="0"/>
                </a:moveTo>
                <a:lnTo>
                  <a:pt x="14799" y="1919"/>
                </a:lnTo>
                <a:lnTo>
                  <a:pt x="6959" y="6503"/>
                </a:lnTo>
                <a:lnTo>
                  <a:pt x="787" y="12790"/>
                </a:lnTo>
                <a:lnTo>
                  <a:pt x="0" y="21147"/>
                </a:lnTo>
                <a:lnTo>
                  <a:pt x="4940" y="28005"/>
                </a:lnTo>
                <a:lnTo>
                  <a:pt x="10729" y="32317"/>
                </a:lnTo>
                <a:lnTo>
                  <a:pt x="17770" y="35202"/>
                </a:lnTo>
                <a:lnTo>
                  <a:pt x="25607" y="36531"/>
                </a:lnTo>
                <a:lnTo>
                  <a:pt x="33782" y="36171"/>
                </a:lnTo>
                <a:lnTo>
                  <a:pt x="43942" y="33847"/>
                </a:lnTo>
                <a:lnTo>
                  <a:pt x="51295" y="27268"/>
                </a:lnTo>
                <a:lnTo>
                  <a:pt x="52471" y="19838"/>
                </a:lnTo>
                <a:lnTo>
                  <a:pt x="51104" y="19838"/>
                </a:lnTo>
                <a:lnTo>
                  <a:pt x="51612" y="13958"/>
                </a:lnTo>
                <a:lnTo>
                  <a:pt x="48361" y="8243"/>
                </a:lnTo>
                <a:lnTo>
                  <a:pt x="42341" y="4421"/>
                </a:lnTo>
                <a:lnTo>
                  <a:pt x="33630" y="812"/>
                </a:lnTo>
                <a:lnTo>
                  <a:pt x="24069" y="0"/>
                </a:lnTo>
                <a:close/>
              </a:path>
              <a:path w="52704" h="36829">
                <a:moveTo>
                  <a:pt x="52539" y="19407"/>
                </a:moveTo>
                <a:lnTo>
                  <a:pt x="51104" y="19838"/>
                </a:lnTo>
                <a:lnTo>
                  <a:pt x="52471" y="19838"/>
                </a:lnTo>
                <a:lnTo>
                  <a:pt x="52539" y="1940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69"/>
            <a:ext cx="50165" cy="38100"/>
          </a:xfrm>
          <a:custGeom>
            <a:avLst/>
            <a:gdLst/>
            <a:ahLst/>
            <a:cxnLst/>
            <a:rect l="l" t="t" r="r" b="b"/>
            <a:pathLst>
              <a:path w="50165" h="38100">
                <a:moveTo>
                  <a:pt x="26963" y="0"/>
                </a:moveTo>
                <a:lnTo>
                  <a:pt x="0" y="22249"/>
                </a:lnTo>
                <a:lnTo>
                  <a:pt x="3303" y="29349"/>
                </a:lnTo>
                <a:lnTo>
                  <a:pt x="8832" y="33438"/>
                </a:lnTo>
                <a:lnTo>
                  <a:pt x="15501" y="36236"/>
                </a:lnTo>
                <a:lnTo>
                  <a:pt x="22923" y="37629"/>
                </a:lnTo>
                <a:lnTo>
                  <a:pt x="30709" y="37503"/>
                </a:lnTo>
                <a:lnTo>
                  <a:pt x="40945" y="35204"/>
                </a:lnTo>
                <a:lnTo>
                  <a:pt x="48400" y="28638"/>
                </a:lnTo>
                <a:lnTo>
                  <a:pt x="49759" y="20739"/>
                </a:lnTo>
                <a:lnTo>
                  <a:pt x="49556" y="12852"/>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7" y="3086788"/>
            <a:ext cx="50800" cy="37465"/>
          </a:xfrm>
          <a:custGeom>
            <a:avLst/>
            <a:gdLst/>
            <a:ahLst/>
            <a:cxnLst/>
            <a:rect l="l" t="t" r="r" b="b"/>
            <a:pathLst>
              <a:path w="50800" h="37464">
                <a:moveTo>
                  <a:pt x="21072" y="0"/>
                </a:moveTo>
                <a:lnTo>
                  <a:pt x="11708" y="2544"/>
                </a:lnTo>
                <a:lnTo>
                  <a:pt x="4406" y="7608"/>
                </a:lnTo>
                <a:lnTo>
                  <a:pt x="415" y="14133"/>
                </a:lnTo>
                <a:lnTo>
                  <a:pt x="0" y="21297"/>
                </a:lnTo>
                <a:lnTo>
                  <a:pt x="3428" y="28274"/>
                </a:lnTo>
                <a:lnTo>
                  <a:pt x="7708" y="33469"/>
                </a:lnTo>
                <a:lnTo>
                  <a:pt x="15099" y="36783"/>
                </a:lnTo>
                <a:lnTo>
                  <a:pt x="23252" y="37164"/>
                </a:lnTo>
                <a:lnTo>
                  <a:pt x="33125" y="36155"/>
                </a:lnTo>
                <a:lnTo>
                  <a:pt x="41426" y="32531"/>
                </a:lnTo>
                <a:lnTo>
                  <a:pt x="47298" y="26851"/>
                </a:lnTo>
                <a:lnTo>
                  <a:pt x="49884" y="19677"/>
                </a:lnTo>
                <a:lnTo>
                  <a:pt x="50202" y="15828"/>
                </a:lnTo>
                <a:lnTo>
                  <a:pt x="48932" y="12006"/>
                </a:lnTo>
                <a:lnTo>
                  <a:pt x="46227" y="8729"/>
                </a:lnTo>
                <a:lnTo>
                  <a:pt x="39442" y="3287"/>
                </a:lnTo>
                <a:lnTo>
                  <a:pt x="30687" y="312"/>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0" y="3060595"/>
            <a:ext cx="50800" cy="38735"/>
          </a:xfrm>
          <a:custGeom>
            <a:avLst/>
            <a:gdLst/>
            <a:ahLst/>
            <a:cxnLst/>
            <a:rect l="l" t="t" r="r" b="b"/>
            <a:pathLst>
              <a:path w="50800" h="38735">
                <a:moveTo>
                  <a:pt x="26590" y="0"/>
                </a:moveTo>
                <a:lnTo>
                  <a:pt x="0" y="22714"/>
                </a:lnTo>
                <a:lnTo>
                  <a:pt x="3641" y="29540"/>
                </a:lnTo>
                <a:lnTo>
                  <a:pt x="7921" y="34721"/>
                </a:lnTo>
                <a:lnTo>
                  <a:pt x="15312" y="38049"/>
                </a:lnTo>
                <a:lnTo>
                  <a:pt x="23465" y="38430"/>
                </a:lnTo>
                <a:lnTo>
                  <a:pt x="33340" y="37419"/>
                </a:lnTo>
                <a:lnTo>
                  <a:pt x="41644" y="33789"/>
                </a:lnTo>
                <a:lnTo>
                  <a:pt x="47517" y="28105"/>
                </a:lnTo>
                <a:lnTo>
                  <a:pt x="50097" y="20929"/>
                </a:lnTo>
                <a:lnTo>
                  <a:pt x="50224" y="12966"/>
                </a:lnTo>
                <a:lnTo>
                  <a:pt x="43989" y="5702"/>
                </a:lnTo>
                <a:lnTo>
                  <a:pt x="34222" y="2451"/>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4" y="3043627"/>
            <a:ext cx="50165" cy="37465"/>
          </a:xfrm>
          <a:custGeom>
            <a:avLst/>
            <a:gdLst/>
            <a:ahLst/>
            <a:cxnLst/>
            <a:rect l="l" t="t" r="r" b="b"/>
            <a:pathLst>
              <a:path w="50165" h="37464">
                <a:moveTo>
                  <a:pt x="28503" y="0"/>
                </a:moveTo>
                <a:lnTo>
                  <a:pt x="18542" y="395"/>
                </a:lnTo>
                <a:lnTo>
                  <a:pt x="9583" y="3645"/>
                </a:lnTo>
                <a:lnTo>
                  <a:pt x="3208" y="9017"/>
                </a:lnTo>
                <a:lnTo>
                  <a:pt x="0" y="15788"/>
                </a:lnTo>
                <a:lnTo>
                  <a:pt x="534" y="23192"/>
                </a:lnTo>
                <a:lnTo>
                  <a:pt x="4887" y="29868"/>
                </a:lnTo>
                <a:lnTo>
                  <a:pt x="12091" y="34619"/>
                </a:lnTo>
                <a:lnTo>
                  <a:pt x="21161" y="37011"/>
                </a:lnTo>
                <a:lnTo>
                  <a:pt x="31115" y="36616"/>
                </a:lnTo>
                <a:lnTo>
                  <a:pt x="41275" y="34291"/>
                </a:lnTo>
                <a:lnTo>
                  <a:pt x="48616" y="27713"/>
                </a:lnTo>
                <a:lnTo>
                  <a:pt x="49873" y="19852"/>
                </a:lnTo>
                <a:lnTo>
                  <a:pt x="50064" y="17820"/>
                </a:lnTo>
                <a:lnTo>
                  <a:pt x="49806" y="15777"/>
                </a:lnTo>
                <a:lnTo>
                  <a:pt x="49124" y="13819"/>
                </a:lnTo>
                <a:lnTo>
                  <a:pt x="44778" y="7142"/>
                </a:lnTo>
                <a:lnTo>
                  <a:pt x="37576" y="2392"/>
                </a:lnTo>
                <a:lnTo>
                  <a:pt x="28503"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6" y="2037774"/>
            <a:ext cx="51435" cy="38735"/>
          </a:xfrm>
          <a:custGeom>
            <a:avLst/>
            <a:gdLst/>
            <a:ahLst/>
            <a:cxnLst/>
            <a:rect l="l" t="t" r="r" b="b"/>
            <a:pathLst>
              <a:path w="51435" h="38735">
                <a:moveTo>
                  <a:pt x="26658" y="0"/>
                </a:moveTo>
                <a:lnTo>
                  <a:pt x="0" y="22559"/>
                </a:lnTo>
                <a:lnTo>
                  <a:pt x="3519" y="29514"/>
                </a:lnTo>
                <a:lnTo>
                  <a:pt x="9165" y="34028"/>
                </a:lnTo>
                <a:lnTo>
                  <a:pt x="16217" y="36991"/>
                </a:lnTo>
                <a:lnTo>
                  <a:pt x="24134" y="38255"/>
                </a:lnTo>
                <a:lnTo>
                  <a:pt x="32373" y="37668"/>
                </a:lnTo>
                <a:lnTo>
                  <a:pt x="42355" y="35102"/>
                </a:lnTo>
                <a:lnTo>
                  <a:pt x="49658" y="28676"/>
                </a:lnTo>
                <a:lnTo>
                  <a:pt x="51410" y="20904"/>
                </a:lnTo>
                <a:lnTo>
                  <a:pt x="49904" y="14991"/>
                </a:lnTo>
                <a:lnTo>
                  <a:pt x="46342" y="9712"/>
                </a:lnTo>
                <a:lnTo>
                  <a:pt x="40986" y="5352"/>
                </a:lnTo>
                <a:lnTo>
                  <a:pt x="34100" y="2197"/>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a:xfrm>
            <a:off x="2372711" y="1638094"/>
            <a:ext cx="7452926" cy="1486535"/>
          </a:xfrm>
          <a:prstGeom prst="rect">
            <a:avLst/>
          </a:prstGeom>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sz="half" idx="2"/>
          </p:nvPr>
        </p:nvSpPr>
        <p:spPr>
          <a:xfrm>
            <a:off x="609917" y="1577340"/>
            <a:ext cx="5306282"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917624" y="1865835"/>
            <a:ext cx="4079875" cy="3759200"/>
          </a:xfrm>
          <a:prstGeom prst="rect">
            <a:avLst/>
          </a:prstGeom>
        </p:spPr>
        <p:txBody>
          <a:bodyPr wrap="square" lIns="0" tIns="0" rIns="0" bIns="0">
            <a:spAutoFit/>
          </a:bodyPr>
          <a:lstStyle>
            <a:lvl1pPr>
              <a:defRPr sz="1400" b="0" i="0">
                <a:solidFill>
                  <a:srgbClr val="252525"/>
                </a:solidFill>
                <a:latin typeface="Calibri"/>
                <a:cs typeface="Calibri"/>
              </a:defRPr>
            </a:lvl1pPr>
          </a:lstStyle>
          <a:p>
            <a:endParaRPr/>
          </a:p>
        </p:txBody>
      </p:sp>
      <p:sp>
        <p:nvSpPr>
          <p:cNvPr id="5" name="Holder 5"/>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endParaRPr dirty="0"/>
          </a:p>
        </p:txBody>
      </p:sp>
      <p:sp>
        <p:nvSpPr>
          <p:cNvPr id="6" name="Holder 6"/>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9C538427-8C55-4974-9A4A-993D8E8E3B09}" type="datetime1">
              <a:rPr lang="en-US" smtClean="0"/>
              <a:t>2/4/2025</a:t>
            </a:fld>
            <a:endParaRPr lang="en-US" dirty="0"/>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3062034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7" y="4224340"/>
            <a:ext cx="51435" cy="36830"/>
          </a:xfrm>
          <a:custGeom>
            <a:avLst/>
            <a:gdLst/>
            <a:ahLst/>
            <a:cxnLst/>
            <a:rect l="l" t="t" r="r" b="b"/>
            <a:pathLst>
              <a:path w="51435" h="36829">
                <a:moveTo>
                  <a:pt x="28203" y="0"/>
                </a:moveTo>
                <a:lnTo>
                  <a:pt x="0" y="21008"/>
                </a:lnTo>
                <a:lnTo>
                  <a:pt x="5080" y="27841"/>
                </a:lnTo>
                <a:lnTo>
                  <a:pt x="10402" y="32097"/>
                </a:lnTo>
                <a:lnTo>
                  <a:pt x="16991" y="35003"/>
                </a:lnTo>
                <a:lnTo>
                  <a:pt x="24405" y="36424"/>
                </a:lnTo>
                <a:lnTo>
                  <a:pt x="32207" y="36223"/>
                </a:lnTo>
                <a:lnTo>
                  <a:pt x="51320" y="11521"/>
                </a:lnTo>
                <a:lnTo>
                  <a:pt x="45339" y="4460"/>
                </a:lnTo>
                <a:lnTo>
                  <a:pt x="35953" y="1183"/>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3" y="3438233"/>
            <a:ext cx="50165" cy="37465"/>
          </a:xfrm>
          <a:custGeom>
            <a:avLst/>
            <a:gdLst/>
            <a:ahLst/>
            <a:cxnLst/>
            <a:rect l="l" t="t" r="r" b="b"/>
            <a:pathLst>
              <a:path w="50165" h="37464">
                <a:moveTo>
                  <a:pt x="21031" y="0"/>
                </a:moveTo>
                <a:lnTo>
                  <a:pt x="11667" y="2559"/>
                </a:lnTo>
                <a:lnTo>
                  <a:pt x="4382" y="7624"/>
                </a:lnTo>
                <a:lnTo>
                  <a:pt x="404" y="14153"/>
                </a:lnTo>
                <a:lnTo>
                  <a:pt x="0" y="21317"/>
                </a:lnTo>
                <a:lnTo>
                  <a:pt x="3437" y="28290"/>
                </a:lnTo>
                <a:lnTo>
                  <a:pt x="7755" y="33522"/>
                </a:lnTo>
                <a:lnTo>
                  <a:pt x="15248" y="36849"/>
                </a:lnTo>
                <a:lnTo>
                  <a:pt x="23503" y="37180"/>
                </a:lnTo>
                <a:lnTo>
                  <a:pt x="33363" y="36094"/>
                </a:lnTo>
                <a:lnTo>
                  <a:pt x="41612" y="32400"/>
                </a:lnTo>
                <a:lnTo>
                  <a:pt x="47401" y="26669"/>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599" y="3430751"/>
            <a:ext cx="53340" cy="37465"/>
          </a:xfrm>
          <a:custGeom>
            <a:avLst/>
            <a:gdLst/>
            <a:ahLst/>
            <a:cxnLst/>
            <a:rect l="l" t="t" r="r" b="b"/>
            <a:pathLst>
              <a:path w="53340" h="37464">
                <a:moveTo>
                  <a:pt x="23902" y="0"/>
                </a:moveTo>
                <a:lnTo>
                  <a:pt x="14685" y="2053"/>
                </a:lnTo>
                <a:lnTo>
                  <a:pt x="6972" y="6750"/>
                </a:lnTo>
                <a:lnTo>
                  <a:pt x="787" y="13036"/>
                </a:lnTo>
                <a:lnTo>
                  <a:pt x="0" y="21393"/>
                </a:lnTo>
                <a:lnTo>
                  <a:pt x="4940" y="28251"/>
                </a:lnTo>
                <a:lnTo>
                  <a:pt x="10586" y="32766"/>
                </a:lnTo>
                <a:lnTo>
                  <a:pt x="17638" y="35734"/>
                </a:lnTo>
                <a:lnTo>
                  <a:pt x="25555" y="37002"/>
                </a:lnTo>
                <a:lnTo>
                  <a:pt x="33794" y="36417"/>
                </a:lnTo>
                <a:lnTo>
                  <a:pt x="43789" y="33851"/>
                </a:lnTo>
                <a:lnTo>
                  <a:pt x="51092" y="27412"/>
                </a:lnTo>
                <a:lnTo>
                  <a:pt x="52735" y="20085"/>
                </a:lnTo>
                <a:lnTo>
                  <a:pt x="51396" y="20085"/>
                </a:lnTo>
                <a:lnTo>
                  <a:pt x="52044" y="13989"/>
                </a:lnTo>
                <a:lnTo>
                  <a:pt x="48640" y="8032"/>
                </a:lnTo>
                <a:lnTo>
                  <a:pt x="42290" y="4146"/>
                </a:lnTo>
                <a:lnTo>
                  <a:pt x="33484" y="670"/>
                </a:lnTo>
                <a:lnTo>
                  <a:pt x="23902" y="0"/>
                </a:lnTo>
                <a:close/>
              </a:path>
              <a:path w="53340" h="37464">
                <a:moveTo>
                  <a:pt x="52831" y="19653"/>
                </a:moveTo>
                <a:lnTo>
                  <a:pt x="51396" y="20085"/>
                </a:lnTo>
                <a:lnTo>
                  <a:pt x="52735" y="20085"/>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4001" y="3414234"/>
            <a:ext cx="52705" cy="36830"/>
          </a:xfrm>
          <a:custGeom>
            <a:avLst/>
            <a:gdLst/>
            <a:ahLst/>
            <a:cxnLst/>
            <a:rect l="l" t="t" r="r" b="b"/>
            <a:pathLst>
              <a:path w="52704" h="36829">
                <a:moveTo>
                  <a:pt x="24069" y="0"/>
                </a:moveTo>
                <a:lnTo>
                  <a:pt x="14799" y="1919"/>
                </a:lnTo>
                <a:lnTo>
                  <a:pt x="6959" y="6499"/>
                </a:lnTo>
                <a:lnTo>
                  <a:pt x="787" y="12785"/>
                </a:lnTo>
                <a:lnTo>
                  <a:pt x="0" y="21142"/>
                </a:lnTo>
                <a:lnTo>
                  <a:pt x="4940" y="28000"/>
                </a:lnTo>
                <a:lnTo>
                  <a:pt x="10729" y="32317"/>
                </a:lnTo>
                <a:lnTo>
                  <a:pt x="17770" y="35202"/>
                </a:lnTo>
                <a:lnTo>
                  <a:pt x="25607" y="36528"/>
                </a:lnTo>
                <a:lnTo>
                  <a:pt x="33782" y="36166"/>
                </a:lnTo>
                <a:lnTo>
                  <a:pt x="43942" y="33842"/>
                </a:lnTo>
                <a:lnTo>
                  <a:pt x="51295" y="27263"/>
                </a:lnTo>
                <a:lnTo>
                  <a:pt x="52471" y="19834"/>
                </a:lnTo>
                <a:lnTo>
                  <a:pt x="51104" y="19834"/>
                </a:lnTo>
                <a:lnTo>
                  <a:pt x="51600" y="13954"/>
                </a:lnTo>
                <a:lnTo>
                  <a:pt x="48361" y="8239"/>
                </a:lnTo>
                <a:lnTo>
                  <a:pt x="42341" y="4416"/>
                </a:lnTo>
                <a:lnTo>
                  <a:pt x="33630" y="809"/>
                </a:lnTo>
                <a:lnTo>
                  <a:pt x="24069" y="0"/>
                </a:lnTo>
                <a:close/>
              </a:path>
              <a:path w="52704" h="36829">
                <a:moveTo>
                  <a:pt x="52539" y="19402"/>
                </a:moveTo>
                <a:lnTo>
                  <a:pt x="51104" y="19834"/>
                </a:lnTo>
                <a:lnTo>
                  <a:pt x="52471" y="19834"/>
                </a:lnTo>
                <a:lnTo>
                  <a:pt x="52539" y="19402"/>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4" y="3386665"/>
            <a:ext cx="50165" cy="38100"/>
          </a:xfrm>
          <a:custGeom>
            <a:avLst/>
            <a:gdLst/>
            <a:ahLst/>
            <a:cxnLst/>
            <a:rect l="l" t="t" r="r" b="b"/>
            <a:pathLst>
              <a:path w="50165" h="38100">
                <a:moveTo>
                  <a:pt x="26968" y="0"/>
                </a:moveTo>
                <a:lnTo>
                  <a:pt x="0" y="22249"/>
                </a:lnTo>
                <a:lnTo>
                  <a:pt x="3308" y="29349"/>
                </a:lnTo>
                <a:lnTo>
                  <a:pt x="8837" y="33440"/>
                </a:lnTo>
                <a:lnTo>
                  <a:pt x="15506" y="36242"/>
                </a:lnTo>
                <a:lnTo>
                  <a:pt x="22928" y="37640"/>
                </a:lnTo>
                <a:lnTo>
                  <a:pt x="30715" y="37515"/>
                </a:lnTo>
                <a:lnTo>
                  <a:pt x="40951" y="35217"/>
                </a:lnTo>
                <a:lnTo>
                  <a:pt x="48406" y="28638"/>
                </a:lnTo>
                <a:lnTo>
                  <a:pt x="49752" y="20751"/>
                </a:lnTo>
                <a:lnTo>
                  <a:pt x="49561" y="12852"/>
                </a:lnTo>
                <a:lnTo>
                  <a:pt x="43592" y="5676"/>
                </a:lnTo>
                <a:lnTo>
                  <a:pt x="34169" y="2044"/>
                </a:lnTo>
                <a:lnTo>
                  <a:pt x="26968"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9" y="3086790"/>
            <a:ext cx="50800" cy="37465"/>
          </a:xfrm>
          <a:custGeom>
            <a:avLst/>
            <a:gdLst/>
            <a:ahLst/>
            <a:cxnLst/>
            <a:rect l="l" t="t" r="r" b="b"/>
            <a:pathLst>
              <a:path w="50800" h="37464">
                <a:moveTo>
                  <a:pt x="21072" y="0"/>
                </a:moveTo>
                <a:lnTo>
                  <a:pt x="11708" y="2552"/>
                </a:lnTo>
                <a:lnTo>
                  <a:pt x="4406" y="7608"/>
                </a:lnTo>
                <a:lnTo>
                  <a:pt x="415" y="14129"/>
                </a:lnTo>
                <a:lnTo>
                  <a:pt x="0" y="21291"/>
                </a:lnTo>
                <a:lnTo>
                  <a:pt x="3428" y="28269"/>
                </a:lnTo>
                <a:lnTo>
                  <a:pt x="7708" y="33463"/>
                </a:lnTo>
                <a:lnTo>
                  <a:pt x="15099" y="36778"/>
                </a:lnTo>
                <a:lnTo>
                  <a:pt x="23240" y="37159"/>
                </a:lnTo>
                <a:lnTo>
                  <a:pt x="33120" y="36155"/>
                </a:lnTo>
                <a:lnTo>
                  <a:pt x="41425" y="32530"/>
                </a:lnTo>
                <a:lnTo>
                  <a:pt x="47298"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2" y="3060603"/>
            <a:ext cx="50800" cy="38735"/>
          </a:xfrm>
          <a:custGeom>
            <a:avLst/>
            <a:gdLst/>
            <a:ahLst/>
            <a:cxnLst/>
            <a:rect l="l" t="t" r="r" b="b"/>
            <a:pathLst>
              <a:path w="50800" h="38735">
                <a:moveTo>
                  <a:pt x="26590" y="0"/>
                </a:moveTo>
                <a:lnTo>
                  <a:pt x="0" y="22703"/>
                </a:lnTo>
                <a:lnTo>
                  <a:pt x="3641" y="29527"/>
                </a:lnTo>
                <a:lnTo>
                  <a:pt x="7921" y="34709"/>
                </a:lnTo>
                <a:lnTo>
                  <a:pt x="15312" y="38036"/>
                </a:lnTo>
                <a:lnTo>
                  <a:pt x="23465" y="38417"/>
                </a:lnTo>
                <a:lnTo>
                  <a:pt x="33338" y="37408"/>
                </a:lnTo>
                <a:lnTo>
                  <a:pt x="41639" y="33783"/>
                </a:lnTo>
                <a:lnTo>
                  <a:pt x="47511" y="28103"/>
                </a:lnTo>
                <a:lnTo>
                  <a:pt x="50097" y="20929"/>
                </a:lnTo>
                <a:lnTo>
                  <a:pt x="50224" y="12954"/>
                </a:lnTo>
                <a:lnTo>
                  <a:pt x="43989" y="5689"/>
                </a:lnTo>
                <a:lnTo>
                  <a:pt x="34222" y="2438"/>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2" y="3043629"/>
            <a:ext cx="50165" cy="37465"/>
          </a:xfrm>
          <a:custGeom>
            <a:avLst/>
            <a:gdLst/>
            <a:ahLst/>
            <a:cxnLst/>
            <a:rect l="l" t="t" r="r" b="b"/>
            <a:pathLst>
              <a:path w="50165" h="37464">
                <a:moveTo>
                  <a:pt x="28501" y="0"/>
                </a:moveTo>
                <a:lnTo>
                  <a:pt x="18547" y="403"/>
                </a:lnTo>
                <a:lnTo>
                  <a:pt x="9587" y="3645"/>
                </a:lnTo>
                <a:lnTo>
                  <a:pt x="3211" y="9013"/>
                </a:lnTo>
                <a:lnTo>
                  <a:pt x="0" y="15795"/>
                </a:lnTo>
                <a:lnTo>
                  <a:pt x="525" y="23186"/>
                </a:lnTo>
                <a:lnTo>
                  <a:pt x="4886" y="29868"/>
                </a:lnTo>
                <a:lnTo>
                  <a:pt x="12093" y="34618"/>
                </a:lnTo>
                <a:lnTo>
                  <a:pt x="21165" y="37008"/>
                </a:lnTo>
                <a:lnTo>
                  <a:pt x="31120" y="36610"/>
                </a:lnTo>
                <a:lnTo>
                  <a:pt x="41267" y="34286"/>
                </a:lnTo>
                <a:lnTo>
                  <a:pt x="48620" y="27708"/>
                </a:lnTo>
                <a:lnTo>
                  <a:pt x="49878" y="19846"/>
                </a:lnTo>
                <a:lnTo>
                  <a:pt x="50068" y="17827"/>
                </a:lnTo>
                <a:lnTo>
                  <a:pt x="49806" y="15772"/>
                </a:lnTo>
                <a:lnTo>
                  <a:pt x="49128" y="13814"/>
                </a:lnTo>
                <a:lnTo>
                  <a:pt x="44775" y="7137"/>
                </a:lnTo>
                <a:lnTo>
                  <a:pt x="37571" y="2388"/>
                </a:lnTo>
                <a:lnTo>
                  <a:pt x="28501"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7" y="2037770"/>
            <a:ext cx="51435" cy="38735"/>
          </a:xfrm>
          <a:custGeom>
            <a:avLst/>
            <a:gdLst/>
            <a:ahLst/>
            <a:cxnLst/>
            <a:rect l="l" t="t" r="r" b="b"/>
            <a:pathLst>
              <a:path w="51435" h="38735">
                <a:moveTo>
                  <a:pt x="26658" y="0"/>
                </a:moveTo>
                <a:lnTo>
                  <a:pt x="0" y="22559"/>
                </a:lnTo>
                <a:lnTo>
                  <a:pt x="3519" y="29514"/>
                </a:lnTo>
                <a:lnTo>
                  <a:pt x="9163" y="34030"/>
                </a:lnTo>
                <a:lnTo>
                  <a:pt x="16212" y="36998"/>
                </a:lnTo>
                <a:lnTo>
                  <a:pt x="24129" y="38265"/>
                </a:lnTo>
                <a:lnTo>
                  <a:pt x="32373" y="37680"/>
                </a:lnTo>
                <a:lnTo>
                  <a:pt x="42355" y="35115"/>
                </a:lnTo>
                <a:lnTo>
                  <a:pt x="49658" y="28676"/>
                </a:lnTo>
                <a:lnTo>
                  <a:pt x="51410" y="20916"/>
                </a:lnTo>
                <a:lnTo>
                  <a:pt x="49904" y="14997"/>
                </a:lnTo>
                <a:lnTo>
                  <a:pt x="46342" y="9715"/>
                </a:lnTo>
                <a:lnTo>
                  <a:pt x="40986" y="5357"/>
                </a:lnTo>
                <a:lnTo>
                  <a:pt x="34100" y="2209"/>
                </a:lnTo>
                <a:lnTo>
                  <a:pt x="26658" y="0"/>
                </a:lnTo>
                <a:close/>
              </a:path>
            </a:pathLst>
          </a:custGeom>
          <a:solidFill>
            <a:srgbClr val="F4D24E">
              <a:alpha val="2899"/>
            </a:srgbClr>
          </a:solidFill>
        </p:spPr>
        <p:txBody>
          <a:bodyPr wrap="square" lIns="0" tIns="0" rIns="0" bIns="0" rtlCol="0"/>
          <a:lstStyle/>
          <a:p>
            <a:endParaRPr dirty="0"/>
          </a:p>
        </p:txBody>
      </p:sp>
      <p:sp>
        <p:nvSpPr>
          <p:cNvPr id="25" name="bk object 25"/>
          <p:cNvSpPr/>
          <p:nvPr/>
        </p:nvSpPr>
        <p:spPr>
          <a:xfrm>
            <a:off x="767311" y="2100003"/>
            <a:ext cx="11424802" cy="2481602"/>
          </a:xfrm>
          <a:prstGeom prst="rect">
            <a:avLst/>
          </a:prstGeom>
          <a:blipFill>
            <a:blip r:embed="rId2" cstate="print"/>
            <a:stretch>
              <a:fillRect/>
            </a:stretch>
          </a:blipFill>
        </p:spPr>
        <p:txBody>
          <a:bodyPr wrap="square" lIns="0" tIns="0" rIns="0" bIns="0" rtlCol="0"/>
          <a:lstStyle/>
          <a:p>
            <a:endParaRPr dirty="0"/>
          </a:p>
        </p:txBody>
      </p:sp>
      <p:sp>
        <p:nvSpPr>
          <p:cNvPr id="26" name="bk object 26"/>
          <p:cNvSpPr/>
          <p:nvPr/>
        </p:nvSpPr>
        <p:spPr>
          <a:xfrm>
            <a:off x="8236821" y="1939016"/>
            <a:ext cx="50800" cy="37465"/>
          </a:xfrm>
          <a:custGeom>
            <a:avLst/>
            <a:gdLst/>
            <a:ahLst/>
            <a:cxnLst/>
            <a:rect l="l" t="t" r="r" b="b"/>
            <a:pathLst>
              <a:path w="50800" h="37464">
                <a:moveTo>
                  <a:pt x="27053" y="0"/>
                </a:moveTo>
                <a:lnTo>
                  <a:pt x="0" y="17271"/>
                </a:lnTo>
                <a:lnTo>
                  <a:pt x="1343" y="24625"/>
                </a:lnTo>
                <a:lnTo>
                  <a:pt x="6202" y="30811"/>
                </a:lnTo>
                <a:lnTo>
                  <a:pt x="13821" y="35189"/>
                </a:lnTo>
                <a:lnTo>
                  <a:pt x="23444" y="37121"/>
                </a:lnTo>
                <a:lnTo>
                  <a:pt x="33325" y="36119"/>
                </a:lnTo>
                <a:lnTo>
                  <a:pt x="41633" y="32498"/>
                </a:lnTo>
                <a:lnTo>
                  <a:pt x="47507" y="26820"/>
                </a:lnTo>
                <a:lnTo>
                  <a:pt x="50088" y="19646"/>
                </a:lnTo>
                <a:lnTo>
                  <a:pt x="50469" y="11747"/>
                </a:lnTo>
                <a:lnTo>
                  <a:pt x="44449" y="4457"/>
                </a:lnTo>
                <a:lnTo>
                  <a:pt x="34797" y="1155"/>
                </a:lnTo>
                <a:lnTo>
                  <a:pt x="27053" y="0"/>
                </a:lnTo>
                <a:close/>
              </a:path>
            </a:pathLst>
          </a:custGeom>
          <a:solidFill>
            <a:srgbClr val="4AB5A2">
              <a:alpha val="3999"/>
            </a:srgbClr>
          </a:solidFill>
        </p:spPr>
        <p:txBody>
          <a:bodyPr wrap="square" lIns="0" tIns="0" rIns="0" bIns="0" rtlCol="0"/>
          <a:lstStyle/>
          <a:p>
            <a:endParaRPr dirty="0"/>
          </a:p>
        </p:txBody>
      </p:sp>
      <p:sp>
        <p:nvSpPr>
          <p:cNvPr id="27" name="bk object 27"/>
          <p:cNvSpPr/>
          <p:nvPr/>
        </p:nvSpPr>
        <p:spPr>
          <a:xfrm>
            <a:off x="2904839" y="4679149"/>
            <a:ext cx="52069" cy="36830"/>
          </a:xfrm>
          <a:custGeom>
            <a:avLst/>
            <a:gdLst/>
            <a:ahLst/>
            <a:cxnLst/>
            <a:rect l="l" t="t" r="r" b="b"/>
            <a:pathLst>
              <a:path w="52069" h="36829">
                <a:moveTo>
                  <a:pt x="24210" y="0"/>
                </a:moveTo>
                <a:lnTo>
                  <a:pt x="14938" y="1919"/>
                </a:lnTo>
                <a:lnTo>
                  <a:pt x="7099" y="6499"/>
                </a:lnTo>
                <a:lnTo>
                  <a:pt x="787" y="12747"/>
                </a:lnTo>
                <a:lnTo>
                  <a:pt x="0" y="21167"/>
                </a:lnTo>
                <a:lnTo>
                  <a:pt x="5079" y="28000"/>
                </a:lnTo>
                <a:lnTo>
                  <a:pt x="10399" y="32246"/>
                </a:lnTo>
                <a:lnTo>
                  <a:pt x="17000" y="35117"/>
                </a:lnTo>
                <a:lnTo>
                  <a:pt x="24423" y="36471"/>
                </a:lnTo>
                <a:lnTo>
                  <a:pt x="32207" y="36166"/>
                </a:lnTo>
                <a:lnTo>
                  <a:pt x="42430" y="33867"/>
                </a:lnTo>
                <a:lnTo>
                  <a:pt x="49885" y="27301"/>
                </a:lnTo>
                <a:lnTo>
                  <a:pt x="51170" y="19834"/>
                </a:lnTo>
                <a:lnTo>
                  <a:pt x="51281" y="19402"/>
                </a:lnTo>
                <a:lnTo>
                  <a:pt x="51752" y="13954"/>
                </a:lnTo>
                <a:lnTo>
                  <a:pt x="48501" y="8239"/>
                </a:lnTo>
                <a:lnTo>
                  <a:pt x="42494" y="4416"/>
                </a:lnTo>
                <a:lnTo>
                  <a:pt x="33775" y="809"/>
                </a:lnTo>
                <a:lnTo>
                  <a:pt x="24210" y="0"/>
                </a:lnTo>
                <a:close/>
              </a:path>
              <a:path w="52069" h="36829">
                <a:moveTo>
                  <a:pt x="51281" y="19402"/>
                </a:moveTo>
                <a:lnTo>
                  <a:pt x="51244" y="19834"/>
                </a:lnTo>
                <a:lnTo>
                  <a:pt x="51281" y="19402"/>
                </a:lnTo>
                <a:close/>
              </a:path>
            </a:pathLst>
          </a:custGeom>
          <a:solidFill>
            <a:srgbClr val="4AB5A2">
              <a:alpha val="6399"/>
            </a:srgbClr>
          </a:solidFill>
        </p:spPr>
        <p:txBody>
          <a:bodyPr wrap="square" lIns="0" tIns="0" rIns="0" bIns="0" rtlCol="0"/>
          <a:lstStyle/>
          <a:p>
            <a:endParaRPr dirty="0"/>
          </a:p>
        </p:txBody>
      </p:sp>
      <p:sp>
        <p:nvSpPr>
          <p:cNvPr id="28" name="bk object 28"/>
          <p:cNvSpPr/>
          <p:nvPr/>
        </p:nvSpPr>
        <p:spPr>
          <a:xfrm>
            <a:off x="4190729" y="4659792"/>
            <a:ext cx="50800" cy="37465"/>
          </a:xfrm>
          <a:custGeom>
            <a:avLst/>
            <a:gdLst/>
            <a:ahLst/>
            <a:cxnLst/>
            <a:rect l="l" t="t" r="r" b="b"/>
            <a:pathLst>
              <a:path w="50800" h="37464">
                <a:moveTo>
                  <a:pt x="27055" y="0"/>
                </a:moveTo>
                <a:lnTo>
                  <a:pt x="0" y="17259"/>
                </a:lnTo>
                <a:lnTo>
                  <a:pt x="1343" y="24618"/>
                </a:lnTo>
                <a:lnTo>
                  <a:pt x="6203" y="30803"/>
                </a:lnTo>
                <a:lnTo>
                  <a:pt x="13826" y="35179"/>
                </a:lnTo>
                <a:lnTo>
                  <a:pt x="23456" y="37109"/>
                </a:lnTo>
                <a:lnTo>
                  <a:pt x="33331" y="36107"/>
                </a:lnTo>
                <a:lnTo>
                  <a:pt x="41636" y="32486"/>
                </a:lnTo>
                <a:lnTo>
                  <a:pt x="47513" y="26807"/>
                </a:lnTo>
                <a:lnTo>
                  <a:pt x="50101" y="19634"/>
                </a:lnTo>
                <a:lnTo>
                  <a:pt x="50444" y="11696"/>
                </a:lnTo>
                <a:lnTo>
                  <a:pt x="44449" y="4343"/>
                </a:lnTo>
                <a:lnTo>
                  <a:pt x="34810" y="926"/>
                </a:lnTo>
                <a:lnTo>
                  <a:pt x="27055" y="0"/>
                </a:lnTo>
                <a:close/>
              </a:path>
            </a:pathLst>
          </a:custGeom>
          <a:solidFill>
            <a:srgbClr val="4AB5A2">
              <a:alpha val="5400"/>
            </a:srgbClr>
          </a:solidFill>
        </p:spPr>
        <p:txBody>
          <a:bodyPr wrap="square" lIns="0" tIns="0" rIns="0" bIns="0" rtlCol="0"/>
          <a:lstStyle/>
          <a:p>
            <a:endParaRPr dirty="0"/>
          </a:p>
        </p:txBody>
      </p:sp>
      <p:sp>
        <p:nvSpPr>
          <p:cNvPr id="29" name="bk object 29"/>
          <p:cNvSpPr/>
          <p:nvPr/>
        </p:nvSpPr>
        <p:spPr>
          <a:xfrm>
            <a:off x="6710814" y="1956323"/>
            <a:ext cx="50165" cy="38100"/>
          </a:xfrm>
          <a:custGeom>
            <a:avLst/>
            <a:gdLst/>
            <a:ahLst/>
            <a:cxnLst/>
            <a:rect l="l" t="t" r="r" b="b"/>
            <a:pathLst>
              <a:path w="50165" h="38100">
                <a:moveTo>
                  <a:pt x="23790" y="0"/>
                </a:moveTo>
                <a:lnTo>
                  <a:pt x="18621" y="977"/>
                </a:lnTo>
                <a:lnTo>
                  <a:pt x="9641" y="4201"/>
                </a:lnTo>
                <a:lnTo>
                  <a:pt x="3240" y="9555"/>
                </a:lnTo>
                <a:lnTo>
                  <a:pt x="0" y="16306"/>
                </a:lnTo>
                <a:lnTo>
                  <a:pt x="499" y="23723"/>
                </a:lnTo>
                <a:lnTo>
                  <a:pt x="4833" y="30413"/>
                </a:lnTo>
                <a:lnTo>
                  <a:pt x="12021" y="35183"/>
                </a:lnTo>
                <a:lnTo>
                  <a:pt x="21080" y="37598"/>
                </a:lnTo>
                <a:lnTo>
                  <a:pt x="31029" y="37223"/>
                </a:lnTo>
                <a:lnTo>
                  <a:pt x="41177" y="34899"/>
                </a:lnTo>
                <a:lnTo>
                  <a:pt x="48530" y="28320"/>
                </a:lnTo>
                <a:lnTo>
                  <a:pt x="49787" y="20459"/>
                </a:lnTo>
                <a:lnTo>
                  <a:pt x="50067" y="12458"/>
                </a:lnTo>
                <a:lnTo>
                  <a:pt x="43945" y="5105"/>
                </a:lnTo>
                <a:lnTo>
                  <a:pt x="34192" y="1752"/>
                </a:lnTo>
                <a:lnTo>
                  <a:pt x="29251" y="266"/>
                </a:lnTo>
                <a:lnTo>
                  <a:pt x="23790" y="0"/>
                </a:lnTo>
                <a:close/>
              </a:path>
            </a:pathLst>
          </a:custGeom>
          <a:solidFill>
            <a:srgbClr val="F4D24E">
              <a:alpha val="8999"/>
            </a:srgbClr>
          </a:solidFill>
        </p:spPr>
        <p:txBody>
          <a:bodyPr wrap="square" lIns="0" tIns="0" rIns="0" bIns="0" rtlCol="0"/>
          <a:lstStyle/>
          <a:p>
            <a:endParaRPr dirty="0"/>
          </a:p>
        </p:txBody>
      </p:sp>
      <p:sp>
        <p:nvSpPr>
          <p:cNvPr id="30" name="bk object 30"/>
          <p:cNvSpPr/>
          <p:nvPr/>
        </p:nvSpPr>
        <p:spPr>
          <a:xfrm>
            <a:off x="8845601" y="4881850"/>
            <a:ext cx="50800" cy="37465"/>
          </a:xfrm>
          <a:custGeom>
            <a:avLst/>
            <a:gdLst/>
            <a:ahLst/>
            <a:cxnLst/>
            <a:rect l="l" t="t" r="r" b="b"/>
            <a:pathLst>
              <a:path w="50800" h="37464">
                <a:moveTo>
                  <a:pt x="27053" y="0"/>
                </a:moveTo>
                <a:lnTo>
                  <a:pt x="0" y="17266"/>
                </a:lnTo>
                <a:lnTo>
                  <a:pt x="1343" y="24625"/>
                </a:lnTo>
                <a:lnTo>
                  <a:pt x="6202" y="30810"/>
                </a:lnTo>
                <a:lnTo>
                  <a:pt x="13821" y="35186"/>
                </a:lnTo>
                <a:lnTo>
                  <a:pt x="23444" y="37116"/>
                </a:lnTo>
                <a:lnTo>
                  <a:pt x="33324" y="36114"/>
                </a:lnTo>
                <a:lnTo>
                  <a:pt x="41629" y="32493"/>
                </a:lnTo>
                <a:lnTo>
                  <a:pt x="47502" y="26815"/>
                </a:lnTo>
                <a:lnTo>
                  <a:pt x="50088" y="19641"/>
                </a:lnTo>
                <a:lnTo>
                  <a:pt x="50469" y="11741"/>
                </a:lnTo>
                <a:lnTo>
                  <a:pt x="44449" y="4451"/>
                </a:lnTo>
                <a:lnTo>
                  <a:pt x="34797" y="1149"/>
                </a:lnTo>
                <a:lnTo>
                  <a:pt x="27053" y="0"/>
                </a:lnTo>
                <a:close/>
              </a:path>
            </a:pathLst>
          </a:custGeom>
          <a:solidFill>
            <a:srgbClr val="F4D24E">
              <a:alpha val="3498"/>
            </a:srgbClr>
          </a:solidFill>
        </p:spPr>
        <p:txBody>
          <a:bodyPr wrap="square" lIns="0" tIns="0" rIns="0" bIns="0" rtlCol="0"/>
          <a:lstStyle/>
          <a:p>
            <a:endParaRPr dirty="0"/>
          </a:p>
        </p:txBody>
      </p:sp>
      <p:sp>
        <p:nvSpPr>
          <p:cNvPr id="31" name="bk object 31"/>
          <p:cNvSpPr/>
          <p:nvPr/>
        </p:nvSpPr>
        <p:spPr>
          <a:xfrm>
            <a:off x="761997" y="0"/>
            <a:ext cx="0" cy="6858000"/>
          </a:xfrm>
          <a:custGeom>
            <a:avLst/>
            <a:gdLst/>
            <a:ahLst/>
            <a:cxnLst/>
            <a:rect l="l" t="t" r="r" b="b"/>
            <a:pathLst>
              <a:path h="6858000">
                <a:moveTo>
                  <a:pt x="0" y="0"/>
                </a:moveTo>
                <a:lnTo>
                  <a:pt x="0" y="6857997"/>
                </a:lnTo>
              </a:path>
            </a:pathLst>
          </a:custGeom>
          <a:ln w="12700">
            <a:solidFill>
              <a:srgbClr val="F0F1F1"/>
            </a:solidFill>
          </a:ln>
        </p:spPr>
        <p:txBody>
          <a:bodyPr wrap="square" lIns="0" tIns="0" rIns="0" bIns="0" rtlCol="0"/>
          <a:lstStyle/>
          <a:p>
            <a:endParaRPr dirty="0"/>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C2F34D6C-E98F-459B-A130-296815ABCDFF}" type="datetime1">
              <a:rPr lang="en-US" smtClean="0"/>
              <a:t>2/4/2025</a:t>
            </a:fld>
            <a:endParaRPr lang="en-US" dirty="0"/>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1249227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endParaRPr dirty="0"/>
          </a:p>
        </p:txBody>
      </p:sp>
      <p:sp>
        <p:nvSpPr>
          <p:cNvPr id="3" name="Holder 3"/>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18A8CB71-B88D-4AEC-96BC-5092276AC387}" type="datetime1">
              <a:rPr lang="en-US" smtClean="0"/>
              <a:t>2/4/2025</a:t>
            </a:fld>
            <a:endParaRPr lang="en-US" dirty="0"/>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644453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8894-21D9-4083-A8D9-99F79ECE725D}"/>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6D94319-AA68-47BE-B07F-3BD48A1E1379}"/>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AA0147-6662-4CC3-95AA-71743B0DB8BD}"/>
              </a:ext>
            </a:extLst>
          </p:cNvPr>
          <p:cNvSpPr>
            <a:spLocks noGrp="1"/>
          </p:cNvSpPr>
          <p:nvPr>
            <p:ph type="dt" sz="half" idx="10"/>
          </p:nvPr>
        </p:nvSpPr>
        <p:spPr/>
        <p:txBody>
          <a:bodyPr/>
          <a:lstStyle/>
          <a:p>
            <a:pPr algn="ctr"/>
            <a:endParaRPr lang="en-US" sz="2000" dirty="0">
              <a:solidFill>
                <a:srgbClr val="FFFFFF"/>
              </a:solidFill>
            </a:endParaRPr>
          </a:p>
        </p:txBody>
      </p:sp>
      <p:sp>
        <p:nvSpPr>
          <p:cNvPr id="5" name="Footer Placeholder 4">
            <a:extLst>
              <a:ext uri="{FF2B5EF4-FFF2-40B4-BE49-F238E27FC236}">
                <a16:creationId xmlns:a16="http://schemas.microsoft.com/office/drawing/2014/main" id="{D3E26238-ACBC-4E06-BD09-27C4BC19CB82}"/>
              </a:ext>
            </a:extLst>
          </p:cNvPr>
          <p:cNvSpPr>
            <a:spLocks noGrp="1"/>
          </p:cNvSpPr>
          <p:nvPr>
            <p:ph type="ftr" sz="quarter" idx="11"/>
          </p:nvPr>
        </p:nvSpPr>
        <p:spPr/>
        <p:txBody>
          <a:bodyPr/>
          <a:lstStyle/>
          <a:p>
            <a:pPr algn="r"/>
            <a:r>
              <a:rPr lang="en-GB" dirty="0">
                <a:solidFill>
                  <a:schemeClr val="tx2"/>
                </a:solidFill>
              </a:rPr>
              <a:t>31 August 2009                             Slide ‹#› of 25</a:t>
            </a:r>
            <a:endParaRPr lang="en-US" dirty="0">
              <a:solidFill>
                <a:schemeClr val="tx2"/>
              </a:solidFill>
            </a:endParaRPr>
          </a:p>
        </p:txBody>
      </p:sp>
      <p:sp>
        <p:nvSpPr>
          <p:cNvPr id="6" name="Slide Number Placeholder 5">
            <a:extLst>
              <a:ext uri="{FF2B5EF4-FFF2-40B4-BE49-F238E27FC236}">
                <a16:creationId xmlns:a16="http://schemas.microsoft.com/office/drawing/2014/main" id="{E40F22D6-A6CE-41C0-AF1C-82BAB5A9F722}"/>
              </a:ext>
            </a:extLst>
          </p:cNvPr>
          <p:cNvSpPr>
            <a:spLocks noGrp="1"/>
          </p:cNvSpPr>
          <p:nvPr>
            <p:ph type="sldNum" sz="quarter" idx="12"/>
          </p:nvPr>
        </p:nvSpPr>
        <p:spPr/>
        <p:txBody>
          <a:bodyPr/>
          <a:lstStyle/>
          <a:p>
            <a:fld id="{72AC53DF-4216-466D-99A7-94400E6C2A25}" type="slidenum">
              <a:rPr lang="en-US" smtClean="0"/>
              <a:pPr/>
              <a:t>‹#›</a:t>
            </a:fld>
            <a:endParaRPr lang="en-US" dirty="0">
              <a:solidFill>
                <a:schemeClr val="tx2"/>
              </a:solidFill>
            </a:endParaRPr>
          </a:p>
        </p:txBody>
      </p:sp>
    </p:spTree>
    <p:extLst>
      <p:ext uri="{BB962C8B-B14F-4D97-AF65-F5344CB8AC3E}">
        <p14:creationId xmlns:p14="http://schemas.microsoft.com/office/powerpoint/2010/main" val="367864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06062-E155-497D-B9E0-B82DF5A33E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265C9-4AF3-44DC-BBC5-0E54A25AC28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AEF12-1F27-4B9C-AF75-7608C1F1BBE2}"/>
              </a:ext>
            </a:extLst>
          </p:cNvPr>
          <p:cNvSpPr>
            <a:spLocks noGrp="1"/>
          </p:cNvSpPr>
          <p:nvPr>
            <p:ph type="dt" sz="half" idx="10"/>
          </p:nvPr>
        </p:nvSpPr>
        <p:spPr/>
        <p:txBody>
          <a:bodyPr/>
          <a:lstStyle/>
          <a:p>
            <a:fld id="{DDBCD651-A783-433F-8529-3A919CC195B2}" type="datetimeFigureOut">
              <a:rPr lang="en-GB" smtClean="0"/>
              <a:t>04/02/2025</a:t>
            </a:fld>
            <a:endParaRPr lang="en-GB"/>
          </a:p>
        </p:txBody>
      </p:sp>
      <p:sp>
        <p:nvSpPr>
          <p:cNvPr id="5" name="Footer Placeholder 4">
            <a:extLst>
              <a:ext uri="{FF2B5EF4-FFF2-40B4-BE49-F238E27FC236}">
                <a16:creationId xmlns:a16="http://schemas.microsoft.com/office/drawing/2014/main" id="{4C6FA7F4-E94A-48D3-B58C-25C2009B2ECE}"/>
              </a:ext>
            </a:extLst>
          </p:cNvPr>
          <p:cNvSpPr>
            <a:spLocks noGrp="1"/>
          </p:cNvSpPr>
          <p:nvPr>
            <p:ph type="ftr" sz="quarter" idx="11"/>
          </p:nvPr>
        </p:nvSpPr>
        <p:spPr>
          <a:xfrm>
            <a:off x="3554819" y="6211550"/>
            <a:ext cx="4114800" cy="365125"/>
          </a:xfrm>
        </p:spPr>
        <p:txBody>
          <a:bodyPr/>
          <a:lstStyle>
            <a:lvl1pPr>
              <a:defRPr sz="1100"/>
            </a:lvl1pPr>
          </a:lstStyle>
          <a:p>
            <a:r>
              <a:rPr lang="en-US"/>
              <a:t>Slide </a:t>
            </a:r>
            <a:fld id="{297731B2-A926-49A7-905A-A1F207D5F530}" type="slidenum">
              <a:rPr lang="en-US" smtClean="0"/>
              <a:pPr/>
              <a:t>‹#›</a:t>
            </a:fld>
            <a:r>
              <a:rPr lang="en-US"/>
              <a:t> of xxx</a:t>
            </a:r>
            <a:endParaRPr lang="en-US" dirty="0"/>
          </a:p>
        </p:txBody>
      </p:sp>
      <p:sp>
        <p:nvSpPr>
          <p:cNvPr id="6" name="Slide Number Placeholder 5">
            <a:extLst>
              <a:ext uri="{FF2B5EF4-FFF2-40B4-BE49-F238E27FC236}">
                <a16:creationId xmlns:a16="http://schemas.microsoft.com/office/drawing/2014/main" id="{5E69686C-1358-4DA7-A01B-AD7A2449B60D}"/>
              </a:ext>
            </a:extLst>
          </p:cNvPr>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pic>
        <p:nvPicPr>
          <p:cNvPr id="8" name="Picture 7" descr="image001">
            <a:extLst>
              <a:ext uri="{FF2B5EF4-FFF2-40B4-BE49-F238E27FC236}">
                <a16:creationId xmlns:a16="http://schemas.microsoft.com/office/drawing/2014/main" id="{EB6C3998-DBEF-4CD8-ADEC-311D2BF79A8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434497" y="6066749"/>
            <a:ext cx="3944112" cy="65472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448119EB-5A1B-4A49-AE82-BAC343A7988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38200" y="6004363"/>
            <a:ext cx="2024551" cy="779500"/>
          </a:xfrm>
          <a:prstGeom prst="rect">
            <a:avLst/>
          </a:prstGeom>
        </p:spPr>
      </p:pic>
    </p:spTree>
    <p:extLst>
      <p:ext uri="{BB962C8B-B14F-4D97-AF65-F5344CB8AC3E}">
        <p14:creationId xmlns:p14="http://schemas.microsoft.com/office/powerpoint/2010/main" val="3394601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0EC7-0400-499B-AAF7-FCE27C6C94C2}"/>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40BDE9-D78B-4342-AF2F-FB6C6C02EDE2}"/>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081A7F-356C-43F4-8C36-A3AC573791C7}"/>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DBC422B-E5B8-406A-8019-E1C37BB5BF8D}"/>
              </a:ext>
            </a:extLst>
          </p:cNvPr>
          <p:cNvSpPr>
            <a:spLocks noGrp="1"/>
          </p:cNvSpPr>
          <p:nvPr>
            <p:ph type="ftr" sz="quarter" idx="11"/>
          </p:nvPr>
        </p:nvSpPr>
        <p:spPr/>
        <p:txBody>
          <a:bodyPr/>
          <a:lstStyle/>
          <a:p>
            <a:r>
              <a:rPr lang="en-GB" dirty="0"/>
              <a:t>31 August 2009                             Slide ‹#› of 25</a:t>
            </a:r>
            <a:endParaRPr lang="en-US" dirty="0"/>
          </a:p>
        </p:txBody>
      </p:sp>
      <p:sp>
        <p:nvSpPr>
          <p:cNvPr id="6" name="Slide Number Placeholder 5">
            <a:extLst>
              <a:ext uri="{FF2B5EF4-FFF2-40B4-BE49-F238E27FC236}">
                <a16:creationId xmlns:a16="http://schemas.microsoft.com/office/drawing/2014/main" id="{DF962F50-C470-41DA-8F93-6761DCEA077A}"/>
              </a:ext>
            </a:extLst>
          </p:cNvPr>
          <p:cNvSpPr>
            <a:spLocks noGrp="1"/>
          </p:cNvSpPr>
          <p:nvPr>
            <p:ph type="sldNum" sz="quarter" idx="12"/>
          </p:nvPr>
        </p:nvSpPr>
        <p:spPr/>
        <p:txBody>
          <a:bodyPr/>
          <a:lstStyle/>
          <a:p>
            <a:pPr algn="ctr"/>
            <a:fld id="{1AD93096-5B34-4342-9326-69289CEAE4C2}" type="slidenum">
              <a:rPr lang="en-US" smtClean="0"/>
              <a:pPr algn="ctr"/>
              <a:t>‹#›</a:t>
            </a:fld>
            <a:endParaRPr lang="en-US" sz="2400" dirty="0">
              <a:solidFill>
                <a:srgbClr val="FFFFFF"/>
              </a:solidFill>
            </a:endParaRPr>
          </a:p>
        </p:txBody>
      </p:sp>
    </p:spTree>
    <p:extLst>
      <p:ext uri="{BB962C8B-B14F-4D97-AF65-F5344CB8AC3E}">
        <p14:creationId xmlns:p14="http://schemas.microsoft.com/office/powerpoint/2010/main" val="4106968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E4B29-CB84-4849-9F34-97B666CAB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F5B9A3-AA6A-430F-9EF5-3F351F7BA89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940AAD-56FF-4B56-8D8C-8DF82422E10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33403A-162F-4663-8FC7-7F02793F4B19}"/>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52C64A84-9686-4C55-87ED-E7E58CA6443F}"/>
              </a:ext>
            </a:extLst>
          </p:cNvPr>
          <p:cNvSpPr>
            <a:spLocks noGrp="1"/>
          </p:cNvSpPr>
          <p:nvPr>
            <p:ph type="ftr" sz="quarter" idx="11"/>
          </p:nvPr>
        </p:nvSpPr>
        <p:spPr/>
        <p:txBody>
          <a:bodyPr/>
          <a:lstStyle/>
          <a:p>
            <a:r>
              <a:rPr lang="en-GB"/>
              <a:t>31 August 2009                             Slide ‹#› of 23</a:t>
            </a:r>
            <a:endParaRPr lang="en-US"/>
          </a:p>
        </p:txBody>
      </p:sp>
      <p:sp>
        <p:nvSpPr>
          <p:cNvPr id="7" name="Slide Number Placeholder 6">
            <a:extLst>
              <a:ext uri="{FF2B5EF4-FFF2-40B4-BE49-F238E27FC236}">
                <a16:creationId xmlns:a16="http://schemas.microsoft.com/office/drawing/2014/main" id="{170D1B56-DF2D-43C7-A425-7035F8E9B4D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3217848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BAC1-D9E9-471D-9121-A8CB4C9CB525}"/>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D635A8-04E7-49EC-949C-2235A38240DB}"/>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B1AB1C29-EA93-402A-99B2-87A2BB700839}"/>
              </a:ext>
            </a:extLst>
          </p:cNvPr>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62EFC2-B2BD-4E32-B218-9440F175ABD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2E063995-06F5-41CE-8B88-F23608E8A719}"/>
              </a:ext>
            </a:extLst>
          </p:cNvPr>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699A3E-873D-4618-83E4-249A710A73C8}"/>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D2363028-458A-4118-8F0A-00076F4351CE}"/>
              </a:ext>
            </a:extLst>
          </p:cNvPr>
          <p:cNvSpPr>
            <a:spLocks noGrp="1"/>
          </p:cNvSpPr>
          <p:nvPr>
            <p:ph type="ftr" sz="quarter" idx="11"/>
          </p:nvPr>
        </p:nvSpPr>
        <p:spPr/>
        <p:txBody>
          <a:bodyPr/>
          <a:lstStyle/>
          <a:p>
            <a:r>
              <a:rPr lang="en-GB"/>
              <a:t>31 August 2009                             Slide ‹#› of 23</a:t>
            </a:r>
            <a:endParaRPr lang="en-US"/>
          </a:p>
        </p:txBody>
      </p:sp>
      <p:sp>
        <p:nvSpPr>
          <p:cNvPr id="9" name="Slide Number Placeholder 8">
            <a:extLst>
              <a:ext uri="{FF2B5EF4-FFF2-40B4-BE49-F238E27FC236}">
                <a16:creationId xmlns:a16="http://schemas.microsoft.com/office/drawing/2014/main" id="{5E1CACEA-F22A-43F2-B37F-990FE7B2F8B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490228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82884-5980-4026-9E66-9C3EC1866C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8566CF-45FF-4E20-9682-35941ED1C551}"/>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99912810-8F67-42A9-804B-325DA2E390C4}"/>
              </a:ext>
            </a:extLst>
          </p:cNvPr>
          <p:cNvSpPr>
            <a:spLocks noGrp="1"/>
          </p:cNvSpPr>
          <p:nvPr>
            <p:ph type="ftr" sz="quarter" idx="11"/>
          </p:nvPr>
        </p:nvSpPr>
        <p:spPr/>
        <p:txBody>
          <a:bodyPr/>
          <a:lstStyle/>
          <a:p>
            <a:r>
              <a:rPr lang="en-GB"/>
              <a:t>31 August 2009                             Slide ‹#› of 23</a:t>
            </a:r>
            <a:endParaRPr lang="en-US"/>
          </a:p>
        </p:txBody>
      </p:sp>
      <p:sp>
        <p:nvSpPr>
          <p:cNvPr id="5" name="Slide Number Placeholder 4">
            <a:extLst>
              <a:ext uri="{FF2B5EF4-FFF2-40B4-BE49-F238E27FC236}">
                <a16:creationId xmlns:a16="http://schemas.microsoft.com/office/drawing/2014/main" id="{CC0695FA-88C4-44C8-BD20-47D2D0B6ACB6}"/>
              </a:ext>
            </a:extLst>
          </p:cNvPr>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spTree>
    <p:extLst>
      <p:ext uri="{BB962C8B-B14F-4D97-AF65-F5344CB8AC3E}">
        <p14:creationId xmlns:p14="http://schemas.microsoft.com/office/powerpoint/2010/main" val="31101261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8D87C2-BB9D-49ED-9C4C-0D0DDBAF5806}"/>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0BDD7516-8245-4FB2-B5A4-F4BC847CA2FD}"/>
              </a:ext>
            </a:extLst>
          </p:cNvPr>
          <p:cNvSpPr>
            <a:spLocks noGrp="1"/>
          </p:cNvSpPr>
          <p:nvPr>
            <p:ph type="ftr" sz="quarter" idx="11"/>
          </p:nvPr>
        </p:nvSpPr>
        <p:spPr/>
        <p:txBody>
          <a:bodyPr/>
          <a:lstStyle/>
          <a:p>
            <a:r>
              <a:rPr lang="en-GB"/>
              <a:t>31 August 2009                             Slide ‹#› of 23</a:t>
            </a:r>
            <a:endParaRPr lang="en-US" dirty="0"/>
          </a:p>
        </p:txBody>
      </p:sp>
      <p:sp>
        <p:nvSpPr>
          <p:cNvPr id="4" name="Slide Number Placeholder 3">
            <a:extLst>
              <a:ext uri="{FF2B5EF4-FFF2-40B4-BE49-F238E27FC236}">
                <a16:creationId xmlns:a16="http://schemas.microsoft.com/office/drawing/2014/main" id="{D760B824-EADC-4220-9F79-D4532D873623}"/>
              </a:ext>
            </a:extLst>
          </p:cNvPr>
          <p:cNvSpPr>
            <a:spLocks noGrp="1"/>
          </p:cNvSpPr>
          <p:nvPr>
            <p:ph type="sldNum" sz="quarter" idx="12"/>
          </p:nvPr>
        </p:nvSpPr>
        <p:spPr/>
        <p:txBody>
          <a:bodyPr/>
          <a:lstStyle/>
          <a:p>
            <a:fld id="{1AD93096-5B34-4342-9326-69289CEAE4C2}" type="slidenum">
              <a:rPr lang="en-US" smtClean="0"/>
              <a:pPr/>
              <a:t>‹#›</a:t>
            </a:fld>
            <a:endParaRPr lang="en-US" dirty="0">
              <a:solidFill>
                <a:schemeClr val="tx2"/>
              </a:solidFill>
            </a:endParaRPr>
          </a:p>
        </p:txBody>
      </p:sp>
    </p:spTree>
    <p:extLst>
      <p:ext uri="{BB962C8B-B14F-4D97-AF65-F5344CB8AC3E}">
        <p14:creationId xmlns:p14="http://schemas.microsoft.com/office/powerpoint/2010/main" val="26182043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CEE1-69B0-4432-8C10-AB8A3C5A7D6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0A8402-F9E8-4191-9398-E11CA47561A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AA2C34-144D-4F8B-8090-788170EDA7BD}"/>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256CC526-1B44-4F1F-8F70-4251B47DCAF8}"/>
              </a:ext>
            </a:extLst>
          </p:cNvPr>
          <p:cNvSpPr>
            <a:spLocks noGrp="1"/>
          </p:cNvSpPr>
          <p:nvPr>
            <p:ph type="dt" sz="half" idx="10"/>
          </p:nvPr>
        </p:nvSpPr>
        <p:spPr/>
        <p:txBody>
          <a:bodyPr/>
          <a:lstStyle/>
          <a:p>
            <a:fld id="{DDBCD651-A783-433F-8529-3A919CC195B2}" type="datetimeFigureOut">
              <a:rPr lang="en-GB" smtClean="0"/>
              <a:t>04/02/2025</a:t>
            </a:fld>
            <a:endParaRPr lang="en-GB"/>
          </a:p>
        </p:txBody>
      </p:sp>
      <p:sp>
        <p:nvSpPr>
          <p:cNvPr id="6" name="Footer Placeholder 5">
            <a:extLst>
              <a:ext uri="{FF2B5EF4-FFF2-40B4-BE49-F238E27FC236}">
                <a16:creationId xmlns:a16="http://schemas.microsoft.com/office/drawing/2014/main" id="{35CCDB99-D707-459D-AB00-D121C072C6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444106-2CFD-480C-A6F0-1BEE7EB187AF}"/>
              </a:ext>
            </a:extLst>
          </p:cNvPr>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267121807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1AC6D-C108-477B-B993-0282EBDBBFE2}"/>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7CAC06-56FA-42C6-A4C3-DE5151AA0E51}"/>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A5A38F4-0325-48D2-AF0F-E6076E8204C2}"/>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35AB8650-D3A5-4D12-9C2B-614E5B142E81}"/>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D520E43D-754C-477B-837C-B965F1F06310}"/>
              </a:ext>
            </a:extLst>
          </p:cNvPr>
          <p:cNvSpPr>
            <a:spLocks noGrp="1"/>
          </p:cNvSpPr>
          <p:nvPr>
            <p:ph type="ftr" sz="quarter" idx="11"/>
          </p:nvPr>
        </p:nvSpPr>
        <p:spPr/>
        <p:txBody>
          <a:bodyPr/>
          <a:lstStyle/>
          <a:p>
            <a:r>
              <a:rPr lang="en-GB"/>
              <a:t>31 August 2009                             Slide ‹#› of 23</a:t>
            </a:r>
            <a:endParaRPr lang="en-US" dirty="0"/>
          </a:p>
        </p:txBody>
      </p:sp>
      <p:sp>
        <p:nvSpPr>
          <p:cNvPr id="7" name="Slide Number Placeholder 6">
            <a:extLst>
              <a:ext uri="{FF2B5EF4-FFF2-40B4-BE49-F238E27FC236}">
                <a16:creationId xmlns:a16="http://schemas.microsoft.com/office/drawing/2014/main" id="{B203DB5F-B45E-4A25-ADD4-68789C81A43A}"/>
              </a:ext>
            </a:extLst>
          </p:cNvPr>
          <p:cNvSpPr>
            <a:spLocks noGrp="1"/>
          </p:cNvSpPr>
          <p:nvPr>
            <p:ph type="sldNum" sz="quarter" idx="12"/>
          </p:nvPr>
        </p:nvSpPr>
        <p:spPr/>
        <p:txBody>
          <a:bodyPr/>
          <a:lstStyle/>
          <a:p>
            <a:pPr algn="ctr"/>
            <a:fld id="{1AD93096-5B34-4342-9326-69289CEAE4C2}" type="slidenum">
              <a:rPr lang="en-US" smtClean="0"/>
              <a:pPr algn="ctr"/>
              <a:t>‹#›</a:t>
            </a:fld>
            <a:endParaRPr lang="en-US" sz="2800" dirty="0"/>
          </a:p>
        </p:txBody>
      </p:sp>
    </p:spTree>
    <p:extLst>
      <p:ext uri="{BB962C8B-B14F-4D97-AF65-F5344CB8AC3E}">
        <p14:creationId xmlns:p14="http://schemas.microsoft.com/office/powerpoint/2010/main" val="23696127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2BF93-2ACC-42D3-AD69-86203166F4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3D320-F4F2-4112-B79E-69C12F86BBA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77725-9B91-444A-8369-03BE7A9E158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75CB79DF-955A-4A55-87C3-C1FA426D316A}"/>
              </a:ext>
            </a:extLst>
          </p:cNvPr>
          <p:cNvSpPr>
            <a:spLocks noGrp="1"/>
          </p:cNvSpPr>
          <p:nvPr>
            <p:ph type="ftr" sz="quarter" idx="11"/>
          </p:nvPr>
        </p:nvSpPr>
        <p:spPr/>
        <p:txBody>
          <a:bodyPr/>
          <a:lstStyle/>
          <a:p>
            <a:r>
              <a:rPr lang="en-GB"/>
              <a:t>31 August 2009                             Slide ‹#› of 23</a:t>
            </a:r>
            <a:endParaRPr lang="en-US"/>
          </a:p>
        </p:txBody>
      </p:sp>
      <p:sp>
        <p:nvSpPr>
          <p:cNvPr id="6" name="Slide Number Placeholder 5">
            <a:extLst>
              <a:ext uri="{FF2B5EF4-FFF2-40B4-BE49-F238E27FC236}">
                <a16:creationId xmlns:a16="http://schemas.microsoft.com/office/drawing/2014/main" id="{46EA2D6E-4F2E-47B0-9B3B-7AB78DE16360}"/>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a:p>
        </p:txBody>
      </p:sp>
    </p:spTree>
    <p:extLst>
      <p:ext uri="{BB962C8B-B14F-4D97-AF65-F5344CB8AC3E}">
        <p14:creationId xmlns:p14="http://schemas.microsoft.com/office/powerpoint/2010/main" val="3276522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B11933-0F93-4553-91B5-8BC58C0548A0}"/>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CD4CF2-6D47-44B4-ABFA-E3583EDB9761}"/>
              </a:ext>
            </a:extLst>
          </p:cNvPr>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0687A2-46AD-4246-8C91-B672E7BCA94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2713097-4BC0-4A35-A5BC-60074BA038AC}"/>
              </a:ext>
            </a:extLst>
          </p:cNvPr>
          <p:cNvSpPr>
            <a:spLocks noGrp="1"/>
          </p:cNvSpPr>
          <p:nvPr>
            <p:ph type="ftr" sz="quarter" idx="11"/>
          </p:nvPr>
        </p:nvSpPr>
        <p:spPr/>
        <p:txBody>
          <a:bodyPr/>
          <a:lstStyle/>
          <a:p>
            <a:r>
              <a:rPr lang="en-GB"/>
              <a:t>31 August 2009                             Slide ‹#› of 23</a:t>
            </a:r>
            <a:endParaRPr lang="en-US" dirty="0"/>
          </a:p>
        </p:txBody>
      </p:sp>
      <p:sp>
        <p:nvSpPr>
          <p:cNvPr id="6" name="Slide Number Placeholder 5">
            <a:extLst>
              <a:ext uri="{FF2B5EF4-FFF2-40B4-BE49-F238E27FC236}">
                <a16:creationId xmlns:a16="http://schemas.microsoft.com/office/drawing/2014/main" id="{AE3F0C3D-D364-49EA-85AA-1F8154CCCA01}"/>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dirty="0"/>
          </a:p>
        </p:txBody>
      </p:sp>
    </p:spTree>
    <p:extLst>
      <p:ext uri="{BB962C8B-B14F-4D97-AF65-F5344CB8AC3E}">
        <p14:creationId xmlns:p14="http://schemas.microsoft.com/office/powerpoint/2010/main" val="38567143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lang="en-US"/>
              <a:t>Click to edit Master title style</a:t>
            </a:r>
            <a:endParaRPr lang="en-US" dirty="0"/>
          </a:p>
        </p:txBody>
      </p:sp>
      <p:sp>
        <p:nvSpPr>
          <p:cNvPr id="5" name="Date Placeholder 4"/>
          <p:cNvSpPr>
            <a:spLocks noGrp="1"/>
          </p:cNvSpPr>
          <p:nvPr>
            <p:ph type="dt" sz="half" idx="10"/>
          </p:nvPr>
        </p:nvSpPr>
        <p:spPr>
          <a:xfrm>
            <a:off x="8128000" y="6248401"/>
            <a:ext cx="3556000" cy="365125"/>
          </a:xfrm>
          <a:prstGeom prst="rect">
            <a:avLst/>
          </a:prstGeom>
        </p:spPr>
        <p:txBody>
          <a:bodyPr/>
          <a:lstStyle/>
          <a:p>
            <a:endParaRPr lang="en-US"/>
          </a:p>
        </p:txBody>
      </p:sp>
      <p:sp>
        <p:nvSpPr>
          <p:cNvPr id="6" name="Footer Placeholder 5"/>
          <p:cNvSpPr>
            <a:spLocks noGrp="1"/>
          </p:cNvSpPr>
          <p:nvPr>
            <p:ph type="ftr" sz="quarter" idx="11"/>
          </p:nvPr>
        </p:nvSpPr>
        <p:spPr>
          <a:xfrm>
            <a:off x="812801" y="6248207"/>
            <a:ext cx="7228111" cy="365125"/>
          </a:xfrm>
          <a:prstGeom prst="rect">
            <a:avLst/>
          </a:prstGeom>
        </p:spPr>
        <p:txBody>
          <a:bodyPr/>
          <a:lstStyle/>
          <a:p>
            <a:r>
              <a:rPr lang="en-GB"/>
              <a:t>31 August 2009                             Slide ‹#› of 23</a:t>
            </a:r>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1AD93096-5B34-4342-9326-69289CEAE4C2}" type="slidenum">
              <a:rPr lang="en-US" smtClean="0"/>
              <a:pPr/>
              <a:t>‹#›</a:t>
            </a:fld>
            <a:endParaRPr lang="en-US" dirty="0">
              <a:solidFill>
                <a:srgbClr val="FFFFFF"/>
              </a:solidFill>
            </a:endParaRPr>
          </a:p>
        </p:txBody>
      </p:sp>
      <p:sp>
        <p:nvSpPr>
          <p:cNvPr id="9" name="Content Placeholder 8"/>
          <p:cNvSpPr>
            <a:spLocks noGrp="1"/>
          </p:cNvSpPr>
          <p:nvPr>
            <p:ph sz="quarter" idx="1"/>
          </p:nvPr>
        </p:nvSpPr>
        <p:spPr>
          <a:xfrm>
            <a:off x="3149600" y="1752600"/>
            <a:ext cx="85344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descr="sm_globe.png"/>
          <p:cNvPicPr>
            <a:picLocks noChangeAspect="1"/>
          </p:cNvPicPr>
          <p:nvPr userDrawn="1"/>
        </p:nvPicPr>
        <p:blipFill>
          <a:blip r:embed="rId2" cstate="print"/>
          <a:stretch>
            <a:fillRect/>
          </a:stretch>
        </p:blipFill>
        <p:spPr>
          <a:xfrm>
            <a:off x="816865" y="1755649"/>
            <a:ext cx="2153743" cy="1688453"/>
          </a:xfrm>
          <a:prstGeom prst="rect">
            <a:avLst/>
          </a:prstGeom>
          <a:ln w="50800" cap="sq" cmpd="dbl">
            <a:solidFill>
              <a:schemeClr val="accent2"/>
            </a:solidFill>
            <a:miter lim="800000"/>
          </a:ln>
        </p:spPr>
      </p:pic>
    </p:spTree>
    <p:extLst>
      <p:ext uri="{BB962C8B-B14F-4D97-AF65-F5344CB8AC3E}">
        <p14:creationId xmlns:p14="http://schemas.microsoft.com/office/powerpoint/2010/main" val="33276650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7439" y="6377940"/>
            <a:ext cx="3903472" cy="342900"/>
          </a:xfrm>
          <a:prstGeom prst="rect">
            <a:avLst/>
          </a:prstGeom>
        </p:spPr>
        <p:txBody>
          <a:bodyPr wrap="square" lIns="0" tIns="0" rIns="0" bIns="0">
            <a:spAutoFit/>
          </a:bodyPr>
          <a:lstStyle>
            <a:lvl1pPr algn="ctr">
              <a:defRPr>
                <a:solidFill>
                  <a:schemeClr val="tx1">
                    <a:tint val="75000"/>
                  </a:schemeClr>
                </a:solidFill>
              </a:defRPr>
            </a:lvl1pPr>
          </a:lstStyle>
          <a:p>
            <a:endParaRPr dirty="0"/>
          </a:p>
        </p:txBody>
      </p:sp>
      <p:sp>
        <p:nvSpPr>
          <p:cNvPr id="5" name="Holder 5"/>
          <p:cNvSpPr>
            <a:spLocks noGrp="1"/>
          </p:cNvSpPr>
          <p:nvPr>
            <p:ph type="dt" sz="half" idx="6"/>
          </p:nvPr>
        </p:nvSpPr>
        <p:spPr>
          <a:xfrm>
            <a:off x="609917" y="6377940"/>
            <a:ext cx="2805620" cy="342900"/>
          </a:xfrm>
          <a:prstGeom prst="rect">
            <a:avLst/>
          </a:prstGeom>
        </p:spPr>
        <p:txBody>
          <a:bodyPr wrap="square" lIns="0" tIns="0" rIns="0" bIns="0">
            <a:spAutoFit/>
          </a:bodyPr>
          <a:lstStyle>
            <a:lvl1pPr algn="l">
              <a:defRPr>
                <a:solidFill>
                  <a:schemeClr val="tx1">
                    <a:tint val="75000"/>
                  </a:schemeClr>
                </a:solidFill>
              </a:defRPr>
            </a:lvl1pPr>
          </a:lstStyle>
          <a:p>
            <a:fld id="{FDCDCC76-D12B-45C1-8E45-CCD058E19FC0}" type="datetime1">
              <a:rPr lang="en-US" smtClean="0"/>
              <a:t>2/4/2025</a:t>
            </a:fld>
            <a:endParaRPr lang="en-US" dirty="0"/>
          </a:p>
        </p:txBody>
      </p:sp>
      <p:sp>
        <p:nvSpPr>
          <p:cNvPr id="6" name="Holder 6"/>
          <p:cNvSpPr>
            <a:spLocks noGrp="1"/>
          </p:cNvSpPr>
          <p:nvPr>
            <p:ph type="sldNum" sz="quarter" idx="7"/>
          </p:nvPr>
        </p:nvSpPr>
        <p:spPr>
          <a:xfrm>
            <a:off x="8782812" y="6377940"/>
            <a:ext cx="28056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dirty="0"/>
          </a:p>
        </p:txBody>
      </p:sp>
    </p:spTree>
    <p:extLst>
      <p:ext uri="{BB962C8B-B14F-4D97-AF65-F5344CB8AC3E}">
        <p14:creationId xmlns:p14="http://schemas.microsoft.com/office/powerpoint/2010/main" val="1408587703"/>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Lst>
  <p:hf hdr="0" ft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03AC6-E1C3-41E3-9D4A-DFC414AAEEC7}"/>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E994D-7A93-4254-9F04-89D5193B7A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F47A6-023F-4F34-A41D-2D5AA2E440C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DBCD651-A783-433F-8529-3A919CC195B2}" type="datetimeFigureOut">
              <a:rPr lang="en-GB" smtClean="0"/>
              <a:t>04/02/2025</a:t>
            </a:fld>
            <a:endParaRPr lang="en-GB"/>
          </a:p>
        </p:txBody>
      </p:sp>
      <p:sp>
        <p:nvSpPr>
          <p:cNvPr id="5" name="Footer Placeholder 4">
            <a:extLst>
              <a:ext uri="{FF2B5EF4-FFF2-40B4-BE49-F238E27FC236}">
                <a16:creationId xmlns:a16="http://schemas.microsoft.com/office/drawing/2014/main" id="{AAD9CD58-08D7-4940-A132-53B0F9E65FF7}"/>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6C5AF0-85D9-43D9-885D-F3D4518A5B8A}"/>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3513625323"/>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apm.org.uk/resources/find-a-resource/stakeholder-engagement/"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descr="A picture containing person, computer&#10;&#10;Description automatically generated">
            <a:extLst>
              <a:ext uri="{FF2B5EF4-FFF2-40B4-BE49-F238E27FC236}">
                <a16:creationId xmlns:a16="http://schemas.microsoft.com/office/drawing/2014/main" id="{A8EDEE59-F983-447C-9E79-CC4EBA45BB6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5436" r="4130"/>
          <a:stretch/>
        </p:blipFill>
        <p:spPr>
          <a:xfrm>
            <a:off x="0" y="0"/>
            <a:ext cx="7010400" cy="6858000"/>
          </a:xfrm>
          <a:prstGeom prst="rect">
            <a:avLst/>
          </a:prstGeom>
        </p:spPr>
      </p:pic>
      <p:sp>
        <p:nvSpPr>
          <p:cNvPr id="7" name="object 7"/>
          <p:cNvSpPr/>
          <p:nvPr/>
        </p:nvSpPr>
        <p:spPr>
          <a:xfrm>
            <a:off x="10075771" y="1994022"/>
            <a:ext cx="55880" cy="41275"/>
          </a:xfrm>
          <a:custGeom>
            <a:avLst/>
            <a:gdLst/>
            <a:ahLst/>
            <a:cxnLst/>
            <a:rect l="l" t="t" r="r" b="b"/>
            <a:pathLst>
              <a:path w="55879" h="41275">
                <a:moveTo>
                  <a:pt x="30481" y="0"/>
                </a:moveTo>
                <a:lnTo>
                  <a:pt x="558" y="19039"/>
                </a:lnTo>
                <a:lnTo>
                  <a:pt x="30710" y="40682"/>
                </a:lnTo>
                <a:lnTo>
                  <a:pt x="41050" y="38540"/>
                </a:lnTo>
                <a:lnTo>
                  <a:pt x="49796" y="33428"/>
                </a:lnTo>
                <a:lnTo>
                  <a:pt x="53919" y="27817"/>
                </a:lnTo>
                <a:lnTo>
                  <a:pt x="55692" y="21687"/>
                </a:lnTo>
                <a:lnTo>
                  <a:pt x="55079" y="15433"/>
                </a:lnTo>
                <a:lnTo>
                  <a:pt x="52044" y="9451"/>
                </a:lnTo>
                <a:lnTo>
                  <a:pt x="46114" y="4711"/>
                </a:lnTo>
                <a:lnTo>
                  <a:pt x="38757" y="1510"/>
                </a:lnTo>
                <a:lnTo>
                  <a:pt x="30481" y="0"/>
                </a:lnTo>
                <a:close/>
              </a:path>
              <a:path w="55879" h="41275">
                <a:moveTo>
                  <a:pt x="558" y="18557"/>
                </a:moveTo>
                <a:lnTo>
                  <a:pt x="517" y="19039"/>
                </a:lnTo>
                <a:lnTo>
                  <a:pt x="558" y="18557"/>
                </a:lnTo>
                <a:close/>
              </a:path>
            </a:pathLst>
          </a:custGeom>
          <a:solidFill>
            <a:srgbClr val="4AB5A2">
              <a:alpha val="127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8" name="object 8"/>
          <p:cNvSpPr/>
          <p:nvPr/>
        </p:nvSpPr>
        <p:spPr>
          <a:xfrm>
            <a:off x="8643449" y="2014899"/>
            <a:ext cx="55880" cy="41910"/>
          </a:xfrm>
          <a:custGeom>
            <a:avLst/>
            <a:gdLst/>
            <a:ahLst/>
            <a:cxnLst/>
            <a:rect l="l" t="t" r="r" b="b"/>
            <a:pathLst>
              <a:path w="55879" h="41910">
                <a:moveTo>
                  <a:pt x="29718" y="0"/>
                </a:moveTo>
                <a:lnTo>
                  <a:pt x="18702" y="1118"/>
                </a:lnTo>
                <a:lnTo>
                  <a:pt x="9439" y="5160"/>
                </a:lnTo>
                <a:lnTo>
                  <a:pt x="2886" y="11496"/>
                </a:lnTo>
                <a:lnTo>
                  <a:pt x="0" y="19494"/>
                </a:lnTo>
                <a:lnTo>
                  <a:pt x="993" y="25958"/>
                </a:lnTo>
                <a:lnTo>
                  <a:pt x="4356" y="31823"/>
                </a:lnTo>
                <a:lnTo>
                  <a:pt x="9804" y="36739"/>
                </a:lnTo>
                <a:lnTo>
                  <a:pt x="17056" y="40360"/>
                </a:lnTo>
                <a:lnTo>
                  <a:pt x="25708" y="41399"/>
                </a:lnTo>
                <a:lnTo>
                  <a:pt x="34266" y="40686"/>
                </a:lnTo>
                <a:lnTo>
                  <a:pt x="55880" y="22136"/>
                </a:lnTo>
                <a:lnTo>
                  <a:pt x="54380" y="13930"/>
                </a:lnTo>
                <a:lnTo>
                  <a:pt x="48956" y="7029"/>
                </a:lnTo>
                <a:lnTo>
                  <a:pt x="40454" y="2147"/>
                </a:lnTo>
                <a:lnTo>
                  <a:pt x="29718" y="0"/>
                </a:lnTo>
                <a:close/>
              </a:path>
            </a:pathLst>
          </a:custGeom>
          <a:solidFill>
            <a:srgbClr val="4AB5A2">
              <a:alpha val="10798"/>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8" name="Picture 17" descr="A picture containing outdoor, light, hanging, photo&#10;&#10;Description automatically generated">
            <a:extLst>
              <a:ext uri="{FF2B5EF4-FFF2-40B4-BE49-F238E27FC236}">
                <a16:creationId xmlns:a16="http://schemas.microsoft.com/office/drawing/2014/main" id="{131AD94D-10B2-4781-B80B-89EE8A8B0A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pic>
        <p:nvPicPr>
          <p:cNvPr id="17" name="Picture 16" descr="image001">
            <a:extLst>
              <a:ext uri="{FF2B5EF4-FFF2-40B4-BE49-F238E27FC236}">
                <a16:creationId xmlns:a16="http://schemas.microsoft.com/office/drawing/2014/main" id="{C4AA8867-288B-4947-BD6B-DB5D4F6CBD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0402" y="5106909"/>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a:extLst>
              <a:ext uri="{FF2B5EF4-FFF2-40B4-BE49-F238E27FC236}">
                <a16:creationId xmlns:a16="http://schemas.microsoft.com/office/drawing/2014/main" id="{FD9D1804-ACF9-4FA3-A2C8-0612C276CA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0402" y="3902435"/>
            <a:ext cx="2692400" cy="1036638"/>
          </a:xfrm>
          <a:prstGeom prst="rect">
            <a:avLst/>
          </a:prstGeom>
        </p:spPr>
      </p:pic>
      <p:sp>
        <p:nvSpPr>
          <p:cNvPr id="22" name="Title 3">
            <a:extLst>
              <a:ext uri="{FF2B5EF4-FFF2-40B4-BE49-F238E27FC236}">
                <a16:creationId xmlns:a16="http://schemas.microsoft.com/office/drawing/2014/main" id="{F109E95A-F05A-4D88-AAD9-A23B9CCA97AB}"/>
              </a:ext>
            </a:extLst>
          </p:cNvPr>
          <p:cNvSpPr txBox="1">
            <a:spLocks/>
          </p:cNvSpPr>
          <p:nvPr/>
        </p:nvSpPr>
        <p:spPr>
          <a:xfrm>
            <a:off x="7372675" y="574764"/>
            <a:ext cx="4581231" cy="1569660"/>
          </a:xfrm>
          <a:prstGeom prst="rect">
            <a:avLst/>
          </a:prstGeom>
        </p:spPr>
        <p:txBody>
          <a:bodyPr wrap="square" lIns="0" tIns="0" rIns="0" bIns="0" anchor="t">
            <a:spAutoFit/>
          </a:bodyPr>
          <a:lstStyle>
            <a:lvl1pPr>
              <a:defRPr sz="4800" b="0" i="0">
                <a:solidFill>
                  <a:schemeClr val="bg1"/>
                </a:solidFill>
                <a:latin typeface="Calibri"/>
                <a:ea typeface="+mj-ea"/>
                <a:cs typeface="Calibri"/>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400" b="1" kern="0" dirty="0">
                <a:solidFill>
                  <a:prstClr val="black"/>
                </a:solidFill>
                <a:latin typeface="Arial"/>
              </a:rPr>
              <a:t>BMDS7009-04</a:t>
            </a:r>
            <a:endParaRPr kumimoji="0" lang="en-GB" sz="3400" b="1" i="0" u="none" strike="noStrike" kern="0" cap="none" spc="0" normalizeH="0" baseline="0" noProof="0" dirty="0">
              <a:ln>
                <a:noFill/>
              </a:ln>
              <a:solidFill>
                <a:prstClr val="black"/>
              </a:solidFill>
              <a:effectLst/>
              <a:uLnTx/>
              <a:uFillTx/>
              <a:latin typeface="Arial" panose="020B0604020202020204" pitchFamily="34" charset="0"/>
              <a:ea typeface="+mj-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3400" b="1" kern="0" dirty="0">
                <a:solidFill>
                  <a:prstClr val="black"/>
                </a:solidFill>
                <a:latin typeface="Arial" panose="020B0604020202020204" pitchFamily="34" charset="0"/>
              </a:rPr>
              <a:t>Stakeholder engagement</a:t>
            </a:r>
            <a:endParaRPr kumimoji="0" lang="en-GB" sz="3400" b="0" i="0" u="none" strike="noStrike" kern="0" cap="none" spc="0" normalizeH="0" baseline="0" noProof="0" dirty="0">
              <a:ln>
                <a:noFill/>
              </a:ln>
              <a:solidFill>
                <a:prstClr val="black"/>
              </a:solidFill>
              <a:effectLst/>
              <a:uLnTx/>
              <a:uFillTx/>
              <a:latin typeface="Calibri"/>
              <a:ea typeface="+mj-ea"/>
              <a:cs typeface="Calibri"/>
            </a:endParaRPr>
          </a:p>
        </p:txBody>
      </p:sp>
      <p:sp>
        <p:nvSpPr>
          <p:cNvPr id="13" name="TextBox 12">
            <a:extLst>
              <a:ext uri="{FF2B5EF4-FFF2-40B4-BE49-F238E27FC236}">
                <a16:creationId xmlns:a16="http://schemas.microsoft.com/office/drawing/2014/main" id="{30D63588-E878-4FB7-9EF3-335C6E12A9AA}"/>
              </a:ext>
            </a:extLst>
          </p:cNvPr>
          <p:cNvSpPr txBox="1"/>
          <p:nvPr/>
        </p:nvSpPr>
        <p:spPr>
          <a:xfrm>
            <a:off x="7350401" y="2855541"/>
            <a:ext cx="4536799"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Pct val="75000"/>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Prof Philip Scott MSc PhD FBCS FHEA FHL7</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2000" advTm="38913"/>
    </mc:Choice>
    <mc:Fallback xmlns="">
      <p:transition spd="slow" advTm="3891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685800" y="1600200"/>
            <a:ext cx="9601200" cy="4495800"/>
          </a:xfrm>
        </p:spPr>
        <p:txBody>
          <a:bodyPr>
            <a:normAutofit/>
          </a:bodyPr>
          <a:lstStyle/>
          <a:p>
            <a:pPr indent="-360000">
              <a:buSzPct val="75000"/>
              <a:buFont typeface="Courier New" pitchFamily="49" charset="0"/>
              <a:buChar char="o"/>
            </a:pPr>
            <a:r>
              <a:rPr lang="en-GB" sz="2800" dirty="0"/>
              <a:t>Defining a stakeholder matrix</a:t>
            </a:r>
          </a:p>
          <a:p>
            <a:pPr indent="-360000">
              <a:buSzPct val="75000"/>
              <a:buFont typeface="Courier New" pitchFamily="49" charset="0"/>
              <a:buChar char="o"/>
            </a:pPr>
            <a:r>
              <a:rPr lang="en-GB" sz="2800" dirty="0"/>
              <a:t>Identifying stakeholders</a:t>
            </a:r>
          </a:p>
          <a:p>
            <a:pPr indent="-360000">
              <a:buSzPct val="75000"/>
              <a:buFont typeface="Courier New" pitchFamily="49" charset="0"/>
              <a:buChar char="o"/>
            </a:pPr>
            <a:r>
              <a:rPr lang="en-GB" sz="2800" dirty="0"/>
              <a:t>Stakeholder engagement planning</a:t>
            </a:r>
          </a:p>
          <a:p>
            <a:pPr indent="-360000">
              <a:buSzPct val="75000"/>
              <a:buFont typeface="Courier New" pitchFamily="49" charset="0"/>
              <a:buChar char="o"/>
            </a:pPr>
            <a:r>
              <a:rPr lang="en-GB" sz="2800" dirty="0"/>
              <a:t>Exercise</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US" sz="3300" b="1" i="0" u="none" strike="noStrike" kern="1200" cap="none" spc="0" normalizeH="0" baseline="0" noProof="0" dirty="0">
                <a:ln>
                  <a:noFill/>
                </a:ln>
                <a:solidFill>
                  <a:prstClr val="black"/>
                </a:solidFill>
                <a:effectLst/>
                <a:uLnTx/>
                <a:uFillTx/>
                <a:latin typeface="Calibri" panose="020F0502020204030204"/>
                <a:ea typeface="+mj-ea"/>
                <a:cs typeface="+mj-cs"/>
              </a:rPr>
              <a:t>Outline</a:t>
            </a:r>
          </a:p>
        </p:txBody>
      </p:sp>
    </p:spTree>
    <p:extLst>
      <p:ext uri="{BB962C8B-B14F-4D97-AF65-F5344CB8AC3E}">
        <p14:creationId xmlns:p14="http://schemas.microsoft.com/office/powerpoint/2010/main" val="3006525214"/>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685800" y="1600200"/>
            <a:ext cx="9601200" cy="4495800"/>
          </a:xfrm>
        </p:spPr>
        <p:txBody>
          <a:bodyPr>
            <a:normAutofit/>
          </a:bodyPr>
          <a:lstStyle/>
          <a:p>
            <a:pPr indent="-360000">
              <a:buSzPct val="75000"/>
              <a:buFont typeface="Courier New" pitchFamily="49" charset="0"/>
              <a:buChar char="o"/>
            </a:pPr>
            <a:r>
              <a:rPr lang="en-GB" sz="2800" dirty="0"/>
              <a:t>Based on </a:t>
            </a:r>
            <a:r>
              <a:rPr lang="en-GB" sz="2800" i="1" dirty="0"/>
              <a:t>Managing Successful Programmes</a:t>
            </a:r>
            <a:r>
              <a:rPr lang="en-GB" sz="2800" dirty="0"/>
              <a:t>, it is a table (matrix, also called “map”) that shows:</a:t>
            </a:r>
          </a:p>
          <a:p>
            <a:pPr lvl="1" indent="-360000">
              <a:buSzPct val="75000"/>
              <a:buFont typeface="Courier New" pitchFamily="49" charset="0"/>
              <a:buChar char="o"/>
            </a:pPr>
            <a:r>
              <a:rPr lang="en-GB" sz="2500" dirty="0"/>
              <a:t>Who are the stakeholders?</a:t>
            </a:r>
          </a:p>
          <a:p>
            <a:pPr lvl="1" indent="-360000">
              <a:buSzPct val="75000"/>
              <a:buFont typeface="Courier New" pitchFamily="49" charset="0"/>
              <a:buChar char="o"/>
            </a:pPr>
            <a:r>
              <a:rPr lang="en-GB" sz="2500" dirty="0"/>
              <a:t>What is their “stake” in the project?</a:t>
            </a:r>
          </a:p>
          <a:p>
            <a:pPr lvl="1" indent="-360000">
              <a:buSzPct val="75000"/>
              <a:buFont typeface="Courier New" pitchFamily="49" charset="0"/>
              <a:buChar char="o"/>
            </a:pPr>
            <a:r>
              <a:rPr lang="en-GB" sz="2500" dirty="0"/>
              <a:t>What communication do we need with them?</a:t>
            </a:r>
          </a:p>
          <a:p>
            <a:pPr lvl="1" indent="-360000">
              <a:buSzPct val="75000"/>
              <a:buFont typeface="Courier New" pitchFamily="49" charset="0"/>
              <a:buChar char="o"/>
            </a:pPr>
            <a:r>
              <a:rPr lang="en-GB" sz="2500" dirty="0"/>
              <a:t>What media should we use?</a:t>
            </a:r>
          </a:p>
          <a:p>
            <a:pPr lvl="1" indent="-360000">
              <a:buSzPct val="75000"/>
              <a:buFont typeface="Courier New" pitchFamily="49" charset="0"/>
              <a:buChar char="o"/>
            </a:pPr>
            <a:r>
              <a:rPr lang="en-GB" sz="2500" dirty="0"/>
              <a:t>What messages are most important?</a:t>
            </a:r>
          </a:p>
          <a:p>
            <a:pPr indent="-360000">
              <a:buSzPct val="75000"/>
              <a:buFont typeface="Courier New" pitchFamily="49" charset="0"/>
              <a:buChar char="o"/>
            </a:pPr>
            <a:r>
              <a:rPr lang="en-GB" sz="2800" dirty="0"/>
              <a:t>Start with high level overview then add detail as you iterate.</a:t>
            </a:r>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lang="en-GB" b="1" dirty="0">
                <a:solidFill>
                  <a:prstClr val="black"/>
                </a:solidFill>
                <a:latin typeface="Calibri" panose="020F0502020204030204"/>
              </a:rPr>
              <a:t>What is a s</a:t>
            </a:r>
            <a:r>
              <a:rPr kumimoji="0" lang="en-GB" sz="3300" b="1" i="0" u="none" strike="noStrike" kern="1200" cap="none" spc="0" normalizeH="0" baseline="0" noProof="0" dirty="0" err="1">
                <a:ln>
                  <a:noFill/>
                </a:ln>
                <a:solidFill>
                  <a:prstClr val="black"/>
                </a:solidFill>
                <a:effectLst/>
                <a:uLnTx/>
                <a:uFillTx/>
                <a:latin typeface="Calibri" panose="020F0502020204030204"/>
                <a:ea typeface="+mj-ea"/>
                <a:cs typeface="+mj-cs"/>
              </a:rPr>
              <a:t>takeholder</a:t>
            </a: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 matrix?</a:t>
            </a:r>
          </a:p>
        </p:txBody>
      </p:sp>
    </p:spTree>
    <p:extLst>
      <p:ext uri="{BB962C8B-B14F-4D97-AF65-F5344CB8AC3E}">
        <p14:creationId xmlns:p14="http://schemas.microsoft.com/office/powerpoint/2010/main" val="974383767"/>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685800" y="1600200"/>
            <a:ext cx="9601200" cy="604664"/>
          </a:xfrm>
        </p:spPr>
        <p:txBody>
          <a:bodyPr>
            <a:normAutofit/>
          </a:bodyPr>
          <a:lstStyle/>
          <a:p>
            <a:pPr indent="-360000">
              <a:buSzPct val="75000"/>
              <a:buFont typeface="Courier New" pitchFamily="49" charset="0"/>
              <a:buChar char="o"/>
            </a:pPr>
            <a:r>
              <a:rPr lang="en-GB" sz="2800" dirty="0"/>
              <a:t>Illustrative format of a first pass high level matrix:</a:t>
            </a:r>
            <a:endParaRPr lang="en-GB" sz="2500" dirty="0"/>
          </a:p>
          <a:p>
            <a:pPr indent="-360000">
              <a:buSzPct val="75000"/>
              <a:buFont typeface="Courier New" pitchFamily="49" charset="0"/>
              <a:buChar char="o"/>
            </a:pPr>
            <a:endParaRPr lang="en-GB" sz="2800" dirty="0"/>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What is a stakeholder matrix?</a:t>
            </a:r>
          </a:p>
        </p:txBody>
      </p:sp>
      <p:graphicFrame>
        <p:nvGraphicFramePr>
          <p:cNvPr id="2" name="Table 1">
            <a:extLst>
              <a:ext uri="{FF2B5EF4-FFF2-40B4-BE49-F238E27FC236}">
                <a16:creationId xmlns:a16="http://schemas.microsoft.com/office/drawing/2014/main" id="{66F9AED7-BC67-99F1-37FA-3EDD957D7156}"/>
              </a:ext>
            </a:extLst>
          </p:cNvPr>
          <p:cNvGraphicFramePr>
            <a:graphicFrameLocks noGrp="1"/>
          </p:cNvGraphicFramePr>
          <p:nvPr/>
        </p:nvGraphicFramePr>
        <p:xfrm>
          <a:off x="2166939" y="2357438"/>
          <a:ext cx="7858177" cy="3410986"/>
        </p:xfrm>
        <a:graphic>
          <a:graphicData uri="http://schemas.openxmlformats.org/drawingml/2006/table">
            <a:tbl>
              <a:tblPr/>
              <a:tblGrid>
                <a:gridCol w="1571126">
                  <a:extLst>
                    <a:ext uri="{9D8B030D-6E8A-4147-A177-3AD203B41FA5}">
                      <a16:colId xmlns:a16="http://schemas.microsoft.com/office/drawing/2014/main" val="20000"/>
                    </a:ext>
                  </a:extLst>
                </a:gridCol>
                <a:gridCol w="1571126">
                  <a:extLst>
                    <a:ext uri="{9D8B030D-6E8A-4147-A177-3AD203B41FA5}">
                      <a16:colId xmlns:a16="http://schemas.microsoft.com/office/drawing/2014/main" val="20001"/>
                    </a:ext>
                  </a:extLst>
                </a:gridCol>
                <a:gridCol w="1571975">
                  <a:extLst>
                    <a:ext uri="{9D8B030D-6E8A-4147-A177-3AD203B41FA5}">
                      <a16:colId xmlns:a16="http://schemas.microsoft.com/office/drawing/2014/main" val="20002"/>
                    </a:ext>
                  </a:extLst>
                </a:gridCol>
                <a:gridCol w="1571975">
                  <a:extLst>
                    <a:ext uri="{9D8B030D-6E8A-4147-A177-3AD203B41FA5}">
                      <a16:colId xmlns:a16="http://schemas.microsoft.com/office/drawing/2014/main" val="20003"/>
                    </a:ext>
                  </a:extLst>
                </a:gridCol>
                <a:gridCol w="1571975">
                  <a:extLst>
                    <a:ext uri="{9D8B030D-6E8A-4147-A177-3AD203B41FA5}">
                      <a16:colId xmlns:a16="http://schemas.microsoft.com/office/drawing/2014/main" val="20004"/>
                    </a:ext>
                  </a:extLst>
                </a:gridCol>
              </a:tblGrid>
              <a:tr h="341315">
                <a:tc rowSpan="2">
                  <a:txBody>
                    <a:bodyPr/>
                    <a:lstStyle/>
                    <a:p>
                      <a:pPr>
                        <a:lnSpc>
                          <a:spcPct val="115000"/>
                        </a:lnSpc>
                        <a:spcAft>
                          <a:spcPts val="0"/>
                        </a:spcAft>
                      </a:pPr>
                      <a:r>
                        <a:rPr lang="en-GB" sz="2000" b="1" dirty="0">
                          <a:latin typeface="Calibri"/>
                          <a:ea typeface="Calibri"/>
                          <a:cs typeface="Times New Roman"/>
                        </a:rPr>
                        <a:t>Stakeholder</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4">
                  <a:txBody>
                    <a:bodyPr/>
                    <a:lstStyle/>
                    <a:p>
                      <a:pPr>
                        <a:lnSpc>
                          <a:spcPct val="115000"/>
                        </a:lnSpc>
                        <a:spcAft>
                          <a:spcPts val="0"/>
                        </a:spcAft>
                      </a:pPr>
                      <a:r>
                        <a:rPr lang="en-GB" sz="2000" b="1" dirty="0">
                          <a:latin typeface="Calibri"/>
                          <a:ea typeface="Calibri"/>
                          <a:cs typeface="Times New Roman"/>
                        </a:rPr>
                        <a:t>Interest</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41315">
                <a:tc vMerge="1">
                  <a:txBody>
                    <a:bodyPr/>
                    <a:lstStyle/>
                    <a:p>
                      <a:endParaRPr lang="en-GB"/>
                    </a:p>
                  </a:txBody>
                  <a:tcPr/>
                </a:tc>
                <a:tc>
                  <a:txBody>
                    <a:bodyPr/>
                    <a:lstStyle/>
                    <a:p>
                      <a:pPr>
                        <a:lnSpc>
                          <a:spcPct val="115000"/>
                        </a:lnSpc>
                        <a:spcAft>
                          <a:spcPts val="0"/>
                        </a:spcAft>
                      </a:pPr>
                      <a:r>
                        <a:rPr lang="en-GB" sz="2000" dirty="0">
                          <a:latin typeface="Calibri"/>
                          <a:ea typeface="Calibri"/>
                          <a:cs typeface="Times New Roman"/>
                        </a:rPr>
                        <a:t>Strategy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Budget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Regulatory reqts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Process changes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41315">
                <a:tc>
                  <a:txBody>
                    <a:bodyPr/>
                    <a:lstStyle/>
                    <a:p>
                      <a:pPr>
                        <a:lnSpc>
                          <a:spcPct val="115000"/>
                        </a:lnSpc>
                        <a:spcAft>
                          <a:spcPts val="0"/>
                        </a:spcAft>
                      </a:pPr>
                      <a:r>
                        <a:rPr lang="en-GB" sz="2000">
                          <a:latin typeface="Calibri"/>
                          <a:ea typeface="Calibri"/>
                          <a:cs typeface="Times New Roman"/>
                        </a:rPr>
                        <a:t>Staff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41315">
                <a:tc>
                  <a:txBody>
                    <a:bodyPr/>
                    <a:lstStyle/>
                    <a:p>
                      <a:pPr>
                        <a:lnSpc>
                          <a:spcPct val="115000"/>
                        </a:lnSpc>
                        <a:spcAft>
                          <a:spcPts val="0"/>
                        </a:spcAft>
                      </a:pPr>
                      <a:r>
                        <a:rPr lang="en-GB" sz="2000">
                          <a:latin typeface="Calibri"/>
                          <a:ea typeface="Calibri"/>
                          <a:cs typeface="Times New Roman"/>
                        </a:rPr>
                        <a:t>Managers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41315">
                <a:tc>
                  <a:txBody>
                    <a:bodyPr/>
                    <a:lstStyle/>
                    <a:p>
                      <a:pPr>
                        <a:lnSpc>
                          <a:spcPct val="115000"/>
                        </a:lnSpc>
                        <a:spcAft>
                          <a:spcPts val="0"/>
                        </a:spcAft>
                      </a:pPr>
                      <a:r>
                        <a:rPr lang="en-GB" sz="2000">
                          <a:latin typeface="Calibri"/>
                          <a:ea typeface="Calibri"/>
                          <a:cs typeface="Times New Roman"/>
                        </a:rPr>
                        <a:t>Unions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41315">
                <a:tc>
                  <a:txBody>
                    <a:bodyPr/>
                    <a:lstStyle/>
                    <a:p>
                      <a:pPr>
                        <a:lnSpc>
                          <a:spcPct val="115000"/>
                        </a:lnSpc>
                        <a:spcAft>
                          <a:spcPts val="0"/>
                        </a:spcAft>
                      </a:pPr>
                      <a:r>
                        <a:rPr lang="en-GB" sz="2000">
                          <a:latin typeface="Calibri"/>
                          <a:ea typeface="Calibri"/>
                          <a:cs typeface="Times New Roman"/>
                        </a:rPr>
                        <a:t>Press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41315">
                <a:tc>
                  <a:txBody>
                    <a:bodyPr/>
                    <a:lstStyle/>
                    <a:p>
                      <a:pPr>
                        <a:lnSpc>
                          <a:spcPct val="115000"/>
                        </a:lnSpc>
                        <a:spcAft>
                          <a:spcPts val="0"/>
                        </a:spcAft>
                      </a:pPr>
                      <a:r>
                        <a:rPr lang="en-GB" sz="2000">
                          <a:latin typeface="Calibri"/>
                          <a:ea typeface="Calibri"/>
                          <a:cs typeface="Times New Roman"/>
                        </a:rPr>
                        <a:t>Customers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41315">
                <a:tc>
                  <a:txBody>
                    <a:bodyPr/>
                    <a:lstStyle/>
                    <a:p>
                      <a:pPr>
                        <a:lnSpc>
                          <a:spcPct val="115000"/>
                        </a:lnSpc>
                        <a:spcAft>
                          <a:spcPts val="0"/>
                        </a:spcAft>
                      </a:pPr>
                      <a:r>
                        <a:rPr lang="en-GB" sz="2000">
                          <a:latin typeface="Calibri"/>
                          <a:ea typeface="Calibri"/>
                          <a:cs typeface="Times New Roman"/>
                        </a:rPr>
                        <a:t>Competitors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41315">
                <a:tc>
                  <a:txBody>
                    <a:bodyPr/>
                    <a:lstStyle/>
                    <a:p>
                      <a:pPr>
                        <a:lnSpc>
                          <a:spcPct val="115000"/>
                        </a:lnSpc>
                        <a:spcAft>
                          <a:spcPts val="0"/>
                        </a:spcAft>
                      </a:pPr>
                      <a:r>
                        <a:rPr lang="en-GB" sz="2000">
                          <a:latin typeface="Calibri"/>
                          <a:ea typeface="Calibri"/>
                          <a:cs typeface="Times New Roman"/>
                        </a:rPr>
                        <a:t>Supplier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a:latin typeface="Calibri"/>
                          <a:ea typeface="Calibri"/>
                          <a:cs typeface="Times New Roman"/>
                          <a:sym typeface="Wingdings"/>
                        </a:rPr>
                        <a:t></a:t>
                      </a: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280105661"/>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p:cNvSpPr>
          <p:nvPr>
            <p:ph idx="1"/>
          </p:nvPr>
        </p:nvSpPr>
        <p:spPr>
          <a:xfrm>
            <a:off x="838200" y="1412776"/>
            <a:ext cx="9601200" cy="4032448"/>
          </a:xfrm>
        </p:spPr>
        <p:txBody>
          <a:bodyPr vert="horz" lIns="91440" tIns="45720" rIns="91440" bIns="45720" rtlCol="0">
            <a:normAutofit/>
          </a:bodyPr>
          <a:lstStyle/>
          <a:p>
            <a:pPr indent="-360000">
              <a:buSzPct val="75000"/>
              <a:buFont typeface="Courier New" pitchFamily="49" charset="0"/>
              <a:buChar char="o"/>
            </a:pPr>
            <a:r>
              <a:rPr lang="en-GB" sz="2800" dirty="0"/>
              <a:t>Who are stakeholders?</a:t>
            </a:r>
          </a:p>
          <a:p>
            <a:pPr lvl="2"/>
            <a:r>
              <a:rPr lang="en-US" dirty="0"/>
              <a:t>‘</a:t>
            </a:r>
            <a:r>
              <a:rPr lang="en-GB" dirty="0"/>
              <a:t>Stakeholder is the term used in most instances to refer to individuals or groups who have an interest or role in the project, programme or portfolio, or are impacted by it.</a:t>
            </a:r>
            <a:r>
              <a:rPr lang="en-US" dirty="0"/>
              <a:t>’ (</a:t>
            </a:r>
            <a:r>
              <a:rPr lang="en-US" dirty="0">
                <a:hlinkClick r:id="rId3"/>
              </a:rPr>
              <a:t>APM 2024</a:t>
            </a:r>
            <a:r>
              <a:rPr lang="en-US" dirty="0"/>
              <a:t>)</a:t>
            </a:r>
          </a:p>
          <a:p>
            <a:pPr indent="-360000">
              <a:buSzPct val="75000"/>
              <a:buFont typeface="Courier New" pitchFamily="49" charset="0"/>
              <a:buChar char="o"/>
            </a:pPr>
            <a:r>
              <a:rPr lang="en-US" sz="2800" dirty="0"/>
              <a:t>Example: Who are the stakeholders in your MSc course…? </a:t>
            </a:r>
          </a:p>
          <a:p>
            <a:pPr indent="-360000">
              <a:buSzPct val="75000"/>
              <a:buFont typeface="Courier New" pitchFamily="49" charset="0"/>
              <a:buChar char="o"/>
            </a:pPr>
            <a:r>
              <a:rPr lang="en-US" sz="2800" dirty="0"/>
              <a:t>What is their “stake” in the project?</a:t>
            </a:r>
          </a:p>
          <a:p>
            <a:pPr lvl="1"/>
            <a:r>
              <a:rPr lang="en-US" dirty="0"/>
              <a:t>“Stake”? Literally wager, generally ‘material interest’.</a:t>
            </a:r>
          </a:p>
          <a:p>
            <a:pPr marL="358775" indent="-358775">
              <a:buSzPct val="75000"/>
              <a:buFont typeface="Courier New" pitchFamily="49" charset="0"/>
              <a:buChar char="o"/>
            </a:pPr>
            <a:r>
              <a:rPr lang="en-US" sz="2800" dirty="0"/>
              <a:t>Needs a broad multi-disciplinary group to identify relevant project/</a:t>
            </a:r>
            <a:r>
              <a:rPr lang="en-US" sz="2800" dirty="0" err="1"/>
              <a:t>programme</a:t>
            </a:r>
            <a:r>
              <a:rPr lang="en-US" sz="2800" dirty="0"/>
              <a:t> stakeholders, but there are recurring themes…</a:t>
            </a:r>
          </a:p>
          <a:p>
            <a:pPr indent="-360000">
              <a:buSzPct val="75000"/>
              <a:buFont typeface="Courier New" pitchFamily="49" charset="0"/>
              <a:buChar char="o"/>
            </a:pPr>
            <a:endParaRPr lang="en-GB" sz="2800" dirty="0"/>
          </a:p>
          <a:p>
            <a:pPr indent="-360000">
              <a:buSzPct val="75000"/>
              <a:buFont typeface="Courier New" pitchFamily="49" charset="0"/>
              <a:buChar char="o"/>
            </a:pPr>
            <a:endParaRPr lang="en-GB" sz="2800" dirty="0"/>
          </a:p>
          <a:p>
            <a:pPr indent="-360000">
              <a:buSzPct val="75000"/>
              <a:buFont typeface="Courier New" pitchFamily="49" charset="0"/>
              <a:buChar char="o"/>
            </a:pPr>
            <a:endParaRPr lang="en-GB" sz="2800" dirty="0"/>
          </a:p>
        </p:txBody>
      </p:sp>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Identifying stakeholders</a:t>
            </a:r>
          </a:p>
        </p:txBody>
      </p:sp>
    </p:spTree>
    <p:extLst>
      <p:ext uri="{BB962C8B-B14F-4D97-AF65-F5344CB8AC3E}">
        <p14:creationId xmlns:p14="http://schemas.microsoft.com/office/powerpoint/2010/main" val="1538358132"/>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Identifying project/programme stakeholders</a:t>
            </a:r>
          </a:p>
        </p:txBody>
      </p:sp>
      <p:sp>
        <p:nvSpPr>
          <p:cNvPr id="2" name="Rectangle 2">
            <a:extLst>
              <a:ext uri="{FF2B5EF4-FFF2-40B4-BE49-F238E27FC236}">
                <a16:creationId xmlns:a16="http://schemas.microsoft.com/office/drawing/2014/main" id="{7438FB87-BF83-2EAC-DEB4-51675586C981}"/>
              </a:ext>
            </a:extLst>
          </p:cNvPr>
          <p:cNvSpPr>
            <a:spLocks noGrp="1"/>
          </p:cNvSpPr>
          <p:nvPr>
            <p:ph idx="1"/>
          </p:nvPr>
        </p:nvSpPr>
        <p:spPr>
          <a:xfrm>
            <a:off x="2207568" y="1323185"/>
            <a:ext cx="8153400" cy="4495800"/>
          </a:xfrm>
        </p:spPr>
        <p:txBody>
          <a:bodyPr>
            <a:normAutofit/>
          </a:bodyPr>
          <a:lstStyle/>
          <a:p>
            <a:pPr marL="320040" indent="-320040">
              <a:buFont typeface="Courier New" pitchFamily="49" charset="0"/>
              <a:buChar char="o"/>
              <a:defRPr/>
            </a:pPr>
            <a:r>
              <a:rPr lang="en-US" sz="2800" dirty="0"/>
              <a:t>Potential stakeholders</a:t>
            </a:r>
          </a:p>
          <a:p>
            <a:pPr marL="640080" lvl="1" indent="-274320">
              <a:buFont typeface="Courier New" pitchFamily="49" charset="0"/>
              <a:buChar char="o"/>
              <a:defRPr/>
            </a:pPr>
            <a:r>
              <a:rPr lang="en-US" sz="2400" dirty="0"/>
              <a:t>Internally: Executive, User, Supplier</a:t>
            </a:r>
          </a:p>
          <a:p>
            <a:pPr marL="640080" lvl="1" indent="-274320">
              <a:buFont typeface="Courier New" pitchFamily="49" charset="0"/>
              <a:buChar char="o"/>
              <a:defRPr/>
            </a:pPr>
            <a:r>
              <a:rPr lang="en-US" sz="2400" dirty="0"/>
              <a:t>Customers (if you are a supplier)</a:t>
            </a:r>
          </a:p>
          <a:p>
            <a:pPr marL="640080" lvl="1" indent="-274320">
              <a:buFont typeface="Courier New" pitchFamily="49" charset="0"/>
              <a:buChar char="o"/>
              <a:defRPr/>
            </a:pPr>
            <a:r>
              <a:rPr lang="en-US" sz="2400" dirty="0"/>
              <a:t>Citizens (if you are a public body)</a:t>
            </a:r>
          </a:p>
          <a:p>
            <a:pPr marL="640080" lvl="1" indent="-274320">
              <a:buFont typeface="Courier New" pitchFamily="49" charset="0"/>
              <a:buChar char="o"/>
              <a:defRPr/>
            </a:pPr>
            <a:r>
              <a:rPr lang="en-US" sz="2400" dirty="0"/>
              <a:t>Patients/service users (if you are a care provider)</a:t>
            </a:r>
          </a:p>
          <a:p>
            <a:pPr marL="640080" lvl="1" indent="-274320">
              <a:buFont typeface="Courier New" pitchFamily="49" charset="0"/>
              <a:buChar char="o"/>
              <a:defRPr/>
            </a:pPr>
            <a:r>
              <a:rPr lang="en-US" sz="2400" dirty="0"/>
              <a:t>Regulatory authorities</a:t>
            </a:r>
          </a:p>
          <a:p>
            <a:pPr marL="640080" lvl="1" indent="-274320">
              <a:buFont typeface="Courier New" pitchFamily="49" charset="0"/>
              <a:buChar char="o"/>
              <a:defRPr/>
            </a:pPr>
            <a:r>
              <a:rPr lang="en-US" sz="2400" dirty="0"/>
              <a:t>Sub-contractors</a:t>
            </a:r>
          </a:p>
          <a:p>
            <a:pPr marL="640080" lvl="1" indent="-274320">
              <a:buFont typeface="Courier New" pitchFamily="49" charset="0"/>
              <a:buChar char="o"/>
              <a:defRPr/>
            </a:pPr>
            <a:r>
              <a:rPr lang="en-US" sz="2400" dirty="0"/>
              <a:t>Government agencies</a:t>
            </a:r>
          </a:p>
          <a:p>
            <a:pPr marL="640080" lvl="1" indent="-274320">
              <a:buFont typeface="Courier New" pitchFamily="49" charset="0"/>
              <a:buChar char="o"/>
              <a:defRPr/>
            </a:pPr>
            <a:r>
              <a:rPr lang="en-US" sz="2400" dirty="0"/>
              <a:t>Professional associations</a:t>
            </a:r>
          </a:p>
          <a:p>
            <a:pPr marL="640080" lvl="1" indent="-274320">
              <a:buFont typeface="Courier New" pitchFamily="49" charset="0"/>
              <a:buChar char="o"/>
              <a:defRPr/>
            </a:pPr>
            <a:r>
              <a:rPr lang="en-US" sz="2400" dirty="0"/>
              <a:t>Funding bodies (for example, research projects)</a:t>
            </a:r>
          </a:p>
          <a:p>
            <a:pPr marL="640080" lvl="1" indent="-274320">
              <a:buFont typeface="Courier New" pitchFamily="49" charset="0"/>
              <a:buChar char="o"/>
              <a:defRPr/>
            </a:pPr>
            <a:r>
              <a:rPr lang="en-US" sz="2400" dirty="0"/>
              <a:t>Shareholders, investors</a:t>
            </a:r>
          </a:p>
          <a:p>
            <a:pPr marL="640080" lvl="1" indent="-274320">
              <a:buFont typeface="Wingdings" pitchFamily="2" charset="2"/>
              <a:buChar char="Ø"/>
              <a:defRPr/>
            </a:pPr>
            <a:endParaRPr lang="en-US" sz="2400" dirty="0"/>
          </a:p>
          <a:p>
            <a:pPr marL="320040" indent="-320040">
              <a:buFont typeface="Wingdings" pitchFamily="2" charset="2"/>
              <a:buChar char="Ø"/>
              <a:defRPr/>
            </a:pPr>
            <a:endParaRPr lang="en-US" sz="2800" dirty="0"/>
          </a:p>
        </p:txBody>
      </p:sp>
    </p:spTree>
    <p:extLst>
      <p:ext uri="{BB962C8B-B14F-4D97-AF65-F5344CB8AC3E}">
        <p14:creationId xmlns:p14="http://schemas.microsoft.com/office/powerpoint/2010/main" val="266965575"/>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Identifying project/programme stakeholders</a:t>
            </a:r>
          </a:p>
        </p:txBody>
      </p:sp>
      <p:sp>
        <p:nvSpPr>
          <p:cNvPr id="5" name="Rectangle 2">
            <a:extLst>
              <a:ext uri="{FF2B5EF4-FFF2-40B4-BE49-F238E27FC236}">
                <a16:creationId xmlns:a16="http://schemas.microsoft.com/office/drawing/2014/main" id="{A528D6DB-EA40-F280-6E60-ED6AB3289E15}"/>
              </a:ext>
            </a:extLst>
          </p:cNvPr>
          <p:cNvSpPr txBox="1">
            <a:spLocks/>
          </p:cNvSpPr>
          <p:nvPr/>
        </p:nvSpPr>
        <p:spPr>
          <a:xfrm>
            <a:off x="713453" y="1340768"/>
            <a:ext cx="4446443" cy="449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Pct val="75000"/>
              <a:buNone/>
              <a:tabLst/>
              <a:defRPr/>
            </a:pPr>
            <a:r>
              <a:rPr kumimoji="0" 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Possible Executive interests…</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Budget</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Timetable</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Fitness for purpose</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Efficiency</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Stability of operational business</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Cost cutting</a:t>
            </a:r>
          </a:p>
          <a:p>
            <a:pPr marL="685800" marR="0" lvl="1" indent="-228600" algn="l" defTabSz="914400" rtl="0" eaLnBrk="1" fontAlgn="auto" latinLnBrk="0" hangingPunct="1">
              <a:lnSpc>
                <a:spcPct val="90000"/>
              </a:lnSpc>
              <a:spcBef>
                <a:spcPts val="500"/>
              </a:spcBef>
              <a:spcAft>
                <a:spcPts val="0"/>
              </a:spcAft>
              <a:buClrTx/>
              <a:buSzTx/>
              <a:buFont typeface="Wingdings" pitchFamily="2" charset="2"/>
              <a:buChar char="Ø"/>
              <a:tabLst/>
              <a:defRPr/>
            </a:pPr>
            <a:endPar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Char char="Ø"/>
              <a:tabLst/>
              <a:defRPr/>
            </a:pPr>
            <a:endParaRPr kumimoji="0" 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6" name="Rectangle 2">
            <a:extLst>
              <a:ext uri="{FF2B5EF4-FFF2-40B4-BE49-F238E27FC236}">
                <a16:creationId xmlns:a16="http://schemas.microsoft.com/office/drawing/2014/main" id="{80ED04C8-D046-83E9-DD25-4924E7C32625}"/>
              </a:ext>
            </a:extLst>
          </p:cNvPr>
          <p:cNvSpPr txBox="1">
            <a:spLocks/>
          </p:cNvSpPr>
          <p:nvPr/>
        </p:nvSpPr>
        <p:spPr>
          <a:xfrm>
            <a:off x="4367808" y="1340768"/>
            <a:ext cx="4178424" cy="449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58775" marR="0" lvl="0" indent="-358775" algn="l" defTabSz="914400" rtl="0" eaLnBrk="1" fontAlgn="auto" latinLnBrk="0" hangingPunct="1">
              <a:lnSpc>
                <a:spcPct val="90000"/>
              </a:lnSpc>
              <a:spcBef>
                <a:spcPts val="1000"/>
              </a:spcBef>
              <a:spcAft>
                <a:spcPts val="0"/>
              </a:spcAft>
              <a:buClrTx/>
              <a:buSzPct val="75000"/>
              <a:buFont typeface="Courier New" pitchFamily="49" charset="0"/>
              <a:buChar char="o"/>
              <a:tabLst/>
              <a:defRPr/>
            </a:pPr>
            <a:r>
              <a:rPr kumimoji="0" 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Possible User interests…</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Usability</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Performance</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Training</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Effect on current tasks</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Reliability</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Job security</a:t>
            </a:r>
          </a:p>
          <a:p>
            <a:pPr marL="358775" marR="0" lvl="1"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endPar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Char char="Ø"/>
              <a:tabLst/>
              <a:defRPr/>
            </a:pPr>
            <a:endParaRPr kumimoji="0" 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
        <p:nvSpPr>
          <p:cNvPr id="7" name="Rectangle 2">
            <a:extLst>
              <a:ext uri="{FF2B5EF4-FFF2-40B4-BE49-F238E27FC236}">
                <a16:creationId xmlns:a16="http://schemas.microsoft.com/office/drawing/2014/main" id="{1C48E1F0-E332-A8E2-A4B9-669BDBC62898}"/>
              </a:ext>
            </a:extLst>
          </p:cNvPr>
          <p:cNvSpPr txBox="1">
            <a:spLocks/>
          </p:cNvSpPr>
          <p:nvPr/>
        </p:nvSpPr>
        <p:spPr>
          <a:xfrm>
            <a:off x="7752184" y="1340768"/>
            <a:ext cx="4754488" cy="449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58775" marR="0" lvl="0" indent="-358775" algn="l" defTabSz="914400" rtl="0" eaLnBrk="1" fontAlgn="auto" latinLnBrk="0" hangingPunct="1">
              <a:lnSpc>
                <a:spcPct val="90000"/>
              </a:lnSpc>
              <a:spcBef>
                <a:spcPts val="1000"/>
              </a:spcBef>
              <a:spcAft>
                <a:spcPts val="0"/>
              </a:spcAft>
              <a:buClrTx/>
              <a:buSzPct val="75000"/>
              <a:buFont typeface="Courier New" pitchFamily="49" charset="0"/>
              <a:buChar char="o"/>
              <a:tabLst/>
              <a:defRPr/>
            </a:pPr>
            <a:r>
              <a:rPr kumimoji="0" lang="en-US" sz="2000" b="0" i="0" u="none" strike="noStrike" kern="1200" cap="none" spc="0" normalizeH="0" baseline="0" noProof="0">
                <a:ln>
                  <a:noFill/>
                </a:ln>
                <a:solidFill>
                  <a:sysClr val="windowText" lastClr="000000"/>
                </a:solidFill>
                <a:effectLst/>
                <a:uLnTx/>
                <a:uFillTx/>
                <a:latin typeface="Calibri" panose="020F0502020204030204"/>
                <a:ea typeface="+mn-ea"/>
                <a:cs typeface="+mn-cs"/>
              </a:rPr>
              <a:t>Possible Supplier interests…</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a:ln>
                  <a:noFill/>
                </a:ln>
                <a:solidFill>
                  <a:sysClr val="windowText" lastClr="000000"/>
                </a:solidFill>
                <a:effectLst/>
                <a:uLnTx/>
                <a:uFillTx/>
                <a:latin typeface="Calibri" panose="020F0502020204030204"/>
                <a:ea typeface="+mn-ea"/>
                <a:cs typeface="+mn-cs"/>
              </a:rPr>
              <a:t>Profitability</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a:ln>
                  <a:noFill/>
                </a:ln>
                <a:solidFill>
                  <a:sysClr val="windowText" lastClr="000000"/>
                </a:solidFill>
                <a:effectLst/>
                <a:uLnTx/>
                <a:uFillTx/>
                <a:latin typeface="Calibri" panose="020F0502020204030204"/>
                <a:ea typeface="+mn-ea"/>
                <a:cs typeface="+mn-cs"/>
              </a:rPr>
              <a:t>Cash flow</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a:ln>
                  <a:noFill/>
                </a:ln>
                <a:solidFill>
                  <a:sysClr val="windowText" lastClr="000000"/>
                </a:solidFill>
                <a:effectLst/>
                <a:uLnTx/>
                <a:uFillTx/>
                <a:latin typeface="Calibri" panose="020F0502020204030204"/>
                <a:ea typeface="+mn-ea"/>
                <a:cs typeface="+mn-cs"/>
              </a:rPr>
              <a:t>Repeat business opportunities</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a:ln>
                  <a:noFill/>
                </a:ln>
                <a:solidFill>
                  <a:sysClr val="windowText" lastClr="000000"/>
                </a:solidFill>
                <a:effectLst/>
                <a:uLnTx/>
                <a:uFillTx/>
                <a:latin typeface="Calibri" panose="020F0502020204030204"/>
                <a:ea typeface="+mn-ea"/>
                <a:cs typeface="+mn-cs"/>
              </a:rPr>
              <a:t>Competitive advantage</a:t>
            </a:r>
          </a:p>
          <a:p>
            <a:pPr marL="701675" marR="0" lvl="2" indent="-358775" algn="l" defTabSz="914400" rtl="0" eaLnBrk="1" fontAlgn="auto" latinLnBrk="0" hangingPunct="1">
              <a:lnSpc>
                <a:spcPct val="90000"/>
              </a:lnSpc>
              <a:spcBef>
                <a:spcPts val="750"/>
              </a:spcBef>
              <a:spcAft>
                <a:spcPts val="0"/>
              </a:spcAft>
              <a:buClrTx/>
              <a:buSzPct val="75000"/>
              <a:buFont typeface="Courier New" pitchFamily="49" charset="0"/>
              <a:buChar char="o"/>
              <a:tabLst/>
              <a:defRPr/>
            </a:pPr>
            <a:r>
              <a:rPr kumimoji="0" lang="en-US" sz="1400" b="0" i="0" u="none" strike="noStrike" kern="1200" cap="none" spc="0" normalizeH="0" baseline="0" noProof="0">
                <a:ln>
                  <a:noFill/>
                </a:ln>
                <a:solidFill>
                  <a:sysClr val="windowText" lastClr="000000"/>
                </a:solidFill>
                <a:effectLst/>
                <a:uLnTx/>
                <a:uFillTx/>
                <a:latin typeface="Calibri" panose="020F0502020204030204"/>
                <a:ea typeface="+mn-ea"/>
                <a:cs typeface="+mn-cs"/>
              </a:rPr>
              <a:t>Brand profile</a:t>
            </a:r>
          </a:p>
          <a:p>
            <a:pPr marL="685800" marR="0" lvl="1" indent="-228600" algn="l" defTabSz="914400" rtl="0" eaLnBrk="1" fontAlgn="auto" latinLnBrk="0" hangingPunct="1">
              <a:lnSpc>
                <a:spcPct val="90000"/>
              </a:lnSpc>
              <a:spcBef>
                <a:spcPts val="500"/>
              </a:spcBef>
              <a:spcAft>
                <a:spcPts val="0"/>
              </a:spcAft>
              <a:buClrTx/>
              <a:buSzTx/>
              <a:buFont typeface="Wingdings" pitchFamily="2" charset="2"/>
              <a:buChar char="Ø"/>
              <a:tabLst/>
              <a:defRPr/>
            </a:pPr>
            <a:endParaRPr kumimoji="0" lang="en-US" sz="1800" b="0" i="0" u="none" strike="noStrike" kern="1200" cap="none" spc="0" normalizeH="0" baseline="0" noProof="0">
              <a:ln>
                <a:noFill/>
              </a:ln>
              <a:solidFill>
                <a:sysClr val="windowText" lastClr="000000"/>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Char char="Ø"/>
              <a:tabLst/>
              <a:defRPr/>
            </a:pPr>
            <a:endParaRPr kumimoji="0" 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1902358"/>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4" end="4"/>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Stakeholder engagement planning</a:t>
            </a:r>
          </a:p>
        </p:txBody>
      </p:sp>
      <p:sp>
        <p:nvSpPr>
          <p:cNvPr id="6" name="TextBox 5">
            <a:extLst>
              <a:ext uri="{FF2B5EF4-FFF2-40B4-BE49-F238E27FC236}">
                <a16:creationId xmlns:a16="http://schemas.microsoft.com/office/drawing/2014/main" id="{CC242D12-00A2-4F5A-C4F3-E953B45724DE}"/>
              </a:ext>
            </a:extLst>
          </p:cNvPr>
          <p:cNvSpPr txBox="1"/>
          <p:nvPr/>
        </p:nvSpPr>
        <p:spPr>
          <a:xfrm>
            <a:off x="1487488" y="1569517"/>
            <a:ext cx="9001000" cy="3331168"/>
          </a:xfrm>
          <a:prstGeom prst="rect">
            <a:avLst/>
          </a:prstGeom>
          <a:noFill/>
        </p:spPr>
        <p:txBody>
          <a:bodyPr wrap="square">
            <a:spAutoFit/>
          </a:bodyPr>
          <a:lstStyle/>
          <a:p>
            <a:pPr marL="320040" marR="0" lvl="0" indent="-320040" algn="l" defTabSz="914400" rtl="0" eaLnBrk="1" fontAlgn="auto" latinLnBrk="0" hangingPunct="1">
              <a:lnSpc>
                <a:spcPct val="90000"/>
              </a:lnSpc>
              <a:spcBef>
                <a:spcPts val="1000"/>
              </a:spcBef>
              <a:spcAft>
                <a:spcPts val="0"/>
              </a:spcAft>
              <a:buClrTx/>
              <a:buSzTx/>
              <a:buFont typeface="Courier New" pitchFamily="49" charset="0"/>
              <a:buChar char="o"/>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What communication do we need with our stakeholders? (1/4: </a:t>
            </a:r>
            <a:r>
              <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rPr>
              <a:t>Message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what</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we say)</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Status</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Progress</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Issues (=problems)</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Uncertainties (=risks)</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Actions/decisions required</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Planned activities (especially interruptions)</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Myth busting, good news stories</a:t>
            </a:r>
          </a:p>
        </p:txBody>
      </p:sp>
    </p:spTree>
    <p:extLst>
      <p:ext uri="{BB962C8B-B14F-4D97-AF65-F5344CB8AC3E}">
        <p14:creationId xmlns:p14="http://schemas.microsoft.com/office/powerpoint/2010/main" val="1876637232"/>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Stakeholder engagement planning</a:t>
            </a:r>
          </a:p>
        </p:txBody>
      </p:sp>
      <p:sp>
        <p:nvSpPr>
          <p:cNvPr id="2" name="Rectangle 2">
            <a:extLst>
              <a:ext uri="{FF2B5EF4-FFF2-40B4-BE49-F238E27FC236}">
                <a16:creationId xmlns:a16="http://schemas.microsoft.com/office/drawing/2014/main" id="{B924ABD1-52DD-B545-AACF-D48AEA6E91B3}"/>
              </a:ext>
            </a:extLst>
          </p:cNvPr>
          <p:cNvSpPr txBox="1">
            <a:spLocks/>
          </p:cNvSpPr>
          <p:nvPr/>
        </p:nvSpPr>
        <p:spPr>
          <a:xfrm>
            <a:off x="1055440" y="1628800"/>
            <a:ext cx="9233520" cy="449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0040" marR="0" lvl="0" indent="-320040" algn="l" defTabSz="914400" rtl="0" eaLnBrk="1" fontAlgn="auto" latinLnBrk="0" hangingPunct="1">
              <a:lnSpc>
                <a:spcPct val="90000"/>
              </a:lnSpc>
              <a:spcBef>
                <a:spcPts val="1000"/>
              </a:spcBef>
              <a:spcAft>
                <a:spcPts val="0"/>
              </a:spcAft>
              <a:buClrTx/>
              <a:buSzTx/>
              <a:buFont typeface="Courier New" pitchFamily="49" charset="0"/>
              <a:buChar char="o"/>
              <a:tabLst/>
              <a:defRPr/>
            </a:pPr>
            <a:r>
              <a:rPr kumimoji="0" lang="en-US"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What communication do we need with our stakeholders? (2/4: </a:t>
            </a:r>
            <a:r>
              <a:rPr kumimoji="0" lang="en-US" sz="2800" b="0" i="1" u="none" strike="noStrike" kern="1200" cap="none" spc="0" normalizeH="0" baseline="0" noProof="0" dirty="0">
                <a:ln>
                  <a:noFill/>
                </a:ln>
                <a:solidFill>
                  <a:sysClr val="windowText" lastClr="000000"/>
                </a:solidFill>
                <a:effectLst/>
                <a:uLnTx/>
                <a:uFillTx/>
                <a:latin typeface="Calibri" panose="020F0502020204030204"/>
                <a:ea typeface="+mn-ea"/>
                <a:cs typeface="+mn-cs"/>
              </a:rPr>
              <a:t>Medium</a:t>
            </a:r>
            <a:r>
              <a:rPr kumimoji="0" lang="en-US"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a:t>
            </a:r>
            <a:r>
              <a:rPr kumimoji="0" lang="en-US" sz="28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how</a:t>
            </a:r>
            <a:r>
              <a:rPr kumimoji="0" lang="en-US"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we communicate)</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Email (text or attachment?)</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Social media (which?)</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Web page</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Printed report, glossy pamphlet</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Press release, broadcast interview</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Letter</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Phone call</a:t>
            </a:r>
          </a:p>
          <a:p>
            <a:pPr marL="662940" marR="0" lvl="2" indent="-320040"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Meeting (physical or virtual)</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Char char="Ø"/>
              <a:tabLst/>
              <a:defRPr/>
            </a:pPr>
            <a:endParaRPr kumimoji="0" lang="en-US"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0857215"/>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Stakeholder engagement planning</a:t>
            </a:r>
          </a:p>
        </p:txBody>
      </p:sp>
      <p:sp>
        <p:nvSpPr>
          <p:cNvPr id="3" name="Rectangle 2">
            <a:extLst>
              <a:ext uri="{FF2B5EF4-FFF2-40B4-BE49-F238E27FC236}">
                <a16:creationId xmlns:a16="http://schemas.microsoft.com/office/drawing/2014/main" id="{F0929564-C8E4-D7DF-08CB-3E84CA685CB4}"/>
              </a:ext>
            </a:extLst>
          </p:cNvPr>
          <p:cNvSpPr>
            <a:spLocks noGrp="1"/>
          </p:cNvSpPr>
          <p:nvPr>
            <p:ph idx="1"/>
          </p:nvPr>
        </p:nvSpPr>
        <p:spPr>
          <a:xfrm>
            <a:off x="1199456" y="1299250"/>
            <a:ext cx="9577064" cy="4495800"/>
          </a:xfrm>
        </p:spPr>
        <p:txBody>
          <a:bodyPr vert="horz" lIns="91440" tIns="45720" rIns="91440" bIns="45720" rtlCol="0">
            <a:normAutofit/>
          </a:bodyPr>
          <a:lstStyle/>
          <a:p>
            <a:pPr marL="320040" indent="-320040" defTabSz="914400">
              <a:spcBef>
                <a:spcPts val="1000"/>
              </a:spcBef>
              <a:buFont typeface="Courier New" pitchFamily="49" charset="0"/>
              <a:buChar char="o"/>
            </a:pPr>
            <a:r>
              <a:rPr lang="en-US" sz="2800" dirty="0">
                <a:solidFill>
                  <a:sysClr val="windowText" lastClr="000000"/>
                </a:solidFill>
                <a:latin typeface="Calibri" panose="020F0502020204030204"/>
              </a:rPr>
              <a:t>What communication do we need with our stakeholders? (3/4: </a:t>
            </a:r>
            <a:r>
              <a:rPr lang="en-US" sz="2800" i="1" dirty="0">
                <a:solidFill>
                  <a:sysClr val="windowText" lastClr="000000"/>
                </a:solidFill>
                <a:latin typeface="Calibri" panose="020F0502020204030204"/>
              </a:rPr>
              <a:t>Evaluation</a:t>
            </a:r>
            <a:r>
              <a:rPr lang="en-US" sz="2800" dirty="0">
                <a:solidFill>
                  <a:sysClr val="windowText" lastClr="000000"/>
                </a:solidFill>
                <a:latin typeface="Calibri" panose="020F0502020204030204"/>
              </a:rPr>
              <a:t>: is it working?)</a:t>
            </a:r>
          </a:p>
          <a:p>
            <a:pPr marL="685800" lvl="1" indent="-228600" defTabSz="914400">
              <a:spcBef>
                <a:spcPts val="500"/>
              </a:spcBef>
            </a:pPr>
            <a:r>
              <a:rPr lang="en-US" sz="2400" dirty="0"/>
              <a:t>Formal evaluation (survey, interviews)</a:t>
            </a:r>
          </a:p>
          <a:p>
            <a:pPr marL="685800" lvl="1" indent="-228600" defTabSz="914400">
              <a:spcBef>
                <a:spcPts val="500"/>
              </a:spcBef>
            </a:pPr>
            <a:r>
              <a:rPr lang="en-US" sz="2400" dirty="0"/>
              <a:t>Performance (action &gt; words)</a:t>
            </a:r>
          </a:p>
          <a:p>
            <a:pPr marL="685800" lvl="1" indent="-228600" defTabSz="914400">
              <a:spcBef>
                <a:spcPts val="500"/>
              </a:spcBef>
            </a:pPr>
            <a:r>
              <a:rPr lang="en-US" sz="2400" dirty="0"/>
              <a:t>Complaints/enquiries mailbox/web page</a:t>
            </a:r>
          </a:p>
          <a:p>
            <a:pPr marL="685800" lvl="1" indent="-228600" defTabSz="914400">
              <a:spcBef>
                <a:spcPts val="500"/>
              </a:spcBef>
            </a:pPr>
            <a:r>
              <a:rPr lang="en-US" sz="2400" dirty="0"/>
              <a:t>MBWA [Management by Walking About]: Talk to people, assess mood of meetings</a:t>
            </a:r>
          </a:p>
          <a:p>
            <a:pPr marL="685800" lvl="1" indent="-228600" defTabSz="914400">
              <a:spcBef>
                <a:spcPts val="500"/>
              </a:spcBef>
            </a:pPr>
            <a:r>
              <a:rPr lang="en-US" sz="2400" dirty="0"/>
              <a:t>Are FAQ still FA?</a:t>
            </a:r>
          </a:p>
          <a:p>
            <a:pPr marL="685800" lvl="1" indent="-228600" defTabSz="914400">
              <a:spcBef>
                <a:spcPts val="500"/>
              </a:spcBef>
            </a:pPr>
            <a:r>
              <a:rPr lang="en-US" sz="2400" dirty="0"/>
              <a:t>What does “underground” media say? (“enemy” propaganda)</a:t>
            </a:r>
          </a:p>
        </p:txBody>
      </p:sp>
    </p:spTree>
    <p:extLst>
      <p:ext uri="{BB962C8B-B14F-4D97-AF65-F5344CB8AC3E}">
        <p14:creationId xmlns:p14="http://schemas.microsoft.com/office/powerpoint/2010/main" val="1722243888"/>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Stakeholder engagement planning</a:t>
            </a:r>
          </a:p>
        </p:txBody>
      </p:sp>
      <p:sp>
        <p:nvSpPr>
          <p:cNvPr id="5" name="Rectangle 2">
            <a:extLst>
              <a:ext uri="{FF2B5EF4-FFF2-40B4-BE49-F238E27FC236}">
                <a16:creationId xmlns:a16="http://schemas.microsoft.com/office/drawing/2014/main" id="{C45CB9EE-B468-9D06-3761-FF455629966E}"/>
              </a:ext>
            </a:extLst>
          </p:cNvPr>
          <p:cNvSpPr txBox="1">
            <a:spLocks/>
          </p:cNvSpPr>
          <p:nvPr/>
        </p:nvSpPr>
        <p:spPr>
          <a:xfrm>
            <a:off x="1127448" y="1600200"/>
            <a:ext cx="9159552" cy="449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19088" marR="0" lvl="0" indent="-319088" algn="l" defTabSz="914400" rtl="0" eaLnBrk="1" fontAlgn="auto" latinLnBrk="0" hangingPunct="1">
              <a:lnSpc>
                <a:spcPct val="90000"/>
              </a:lnSpc>
              <a:spcBef>
                <a:spcPts val="1000"/>
              </a:spcBef>
              <a:spcAft>
                <a:spcPts val="0"/>
              </a:spcAft>
              <a:buClrTx/>
              <a:buSzTx/>
              <a:buFont typeface="Courier New" pitchFamily="49" charset="0"/>
              <a:buChar char="o"/>
              <a:tabLst/>
              <a:defRPr/>
            </a:pPr>
            <a:r>
              <a:rPr kumimoji="0" lang="en-US"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What communication do we need with our stakeholders? (4/4: </a:t>
            </a:r>
            <a:r>
              <a:rPr kumimoji="0" lang="en-US" sz="2800" b="0" i="1" u="none" strike="noStrike" kern="1200" cap="none" spc="0" normalizeH="0" baseline="0" noProof="0">
                <a:ln>
                  <a:noFill/>
                </a:ln>
                <a:solidFill>
                  <a:sysClr val="windowText" lastClr="000000"/>
                </a:solidFill>
                <a:effectLst/>
                <a:uLnTx/>
                <a:uFillTx/>
                <a:latin typeface="Calibri" panose="020F0502020204030204"/>
                <a:ea typeface="+mn-ea"/>
                <a:cs typeface="+mn-cs"/>
              </a:rPr>
              <a:t>Scoring</a:t>
            </a:r>
            <a:r>
              <a:rPr kumimoji="0" lang="en-US"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how important is it?)</a:t>
            </a:r>
          </a:p>
          <a:p>
            <a:pPr marL="661988" marR="0" lvl="2" indent="-319088"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a:ln>
                  <a:noFill/>
                </a:ln>
                <a:solidFill>
                  <a:sysClr val="windowText" lastClr="000000"/>
                </a:solidFill>
                <a:effectLst/>
                <a:uLnTx/>
                <a:uFillTx/>
                <a:latin typeface="Calibri" panose="020F0502020204030204"/>
                <a:ea typeface="+mn-ea"/>
                <a:cs typeface="+mn-cs"/>
              </a:rPr>
              <a:t>Simple high=3, medium=2, low=1</a:t>
            </a:r>
          </a:p>
          <a:p>
            <a:pPr marL="661988" marR="0" lvl="2" indent="-319088"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a:ln>
                  <a:noFill/>
                </a:ln>
                <a:solidFill>
                  <a:sysClr val="windowText" lastClr="000000"/>
                </a:solidFill>
                <a:effectLst/>
                <a:uLnTx/>
                <a:uFillTx/>
                <a:latin typeface="Calibri" panose="020F0502020204030204"/>
                <a:ea typeface="+mn-ea"/>
                <a:cs typeface="+mn-cs"/>
              </a:rPr>
              <a:t>Multiply their influence on the project by the project’s impact on them</a:t>
            </a:r>
          </a:p>
          <a:p>
            <a:pPr marL="661988" marR="0" lvl="2" indent="-319088"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a:ln>
                  <a:noFill/>
                </a:ln>
                <a:solidFill>
                  <a:sysClr val="windowText" lastClr="000000"/>
                </a:solidFill>
                <a:effectLst/>
                <a:uLnTx/>
                <a:uFillTx/>
                <a:latin typeface="Calibri" panose="020F0502020204030204"/>
                <a:ea typeface="+mn-ea"/>
                <a:cs typeface="+mn-cs"/>
              </a:rPr>
              <a:t>Minimum=1, Mid-point=4, Maximum=9</a:t>
            </a:r>
          </a:p>
          <a:p>
            <a:pPr marL="661988" marR="0" lvl="2" indent="-319088"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a:ln>
                  <a:noFill/>
                </a:ln>
                <a:solidFill>
                  <a:sysClr val="windowText" lastClr="000000"/>
                </a:solidFill>
                <a:effectLst/>
                <a:uLnTx/>
                <a:uFillTx/>
                <a:latin typeface="Calibri" panose="020F0502020204030204"/>
                <a:ea typeface="+mn-ea"/>
                <a:cs typeface="+mn-cs"/>
              </a:rPr>
              <a:t>Typically focus on score &gt; 6</a:t>
            </a:r>
            <a:endPar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3934580"/>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Populating </a:t>
            </a:r>
            <a:r>
              <a:rPr lang="en-GB" b="1" dirty="0">
                <a:solidFill>
                  <a:prstClr val="black"/>
                </a:solidFill>
                <a:latin typeface="Calibri" panose="020F0502020204030204"/>
              </a:rPr>
              <a:t>the </a:t>
            </a:r>
            <a:r>
              <a:rPr lang="en-GB" b="1" dirty="0" err="1">
                <a:solidFill>
                  <a:prstClr val="black"/>
                </a:solidFill>
                <a:latin typeface="Calibri" panose="020F0502020204030204"/>
              </a:rPr>
              <a:t>st</a:t>
            </a:r>
            <a:r>
              <a:rPr kumimoji="0" lang="en-GB" sz="3300" b="1" i="0" u="none" strike="noStrike" kern="1200" cap="none" spc="0" normalizeH="0" baseline="0" noProof="0" dirty="0" err="1">
                <a:ln>
                  <a:noFill/>
                </a:ln>
                <a:solidFill>
                  <a:prstClr val="black"/>
                </a:solidFill>
                <a:effectLst/>
                <a:uLnTx/>
                <a:uFillTx/>
                <a:latin typeface="Calibri" panose="020F0502020204030204"/>
                <a:ea typeface="+mj-ea"/>
                <a:cs typeface="+mj-cs"/>
              </a:rPr>
              <a:t>akeholder</a:t>
            </a: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 matrix – 2</a:t>
            </a:r>
            <a:r>
              <a:rPr kumimoji="0" lang="en-GB" sz="3300" b="1" i="0" u="none" strike="noStrike" kern="1200" cap="none" spc="0" normalizeH="0" baseline="30000" noProof="0" dirty="0">
                <a:ln>
                  <a:noFill/>
                </a:ln>
                <a:solidFill>
                  <a:prstClr val="black"/>
                </a:solidFill>
                <a:effectLst/>
                <a:uLnTx/>
                <a:uFillTx/>
                <a:latin typeface="Calibri" panose="020F0502020204030204"/>
                <a:ea typeface="+mj-ea"/>
                <a:cs typeface="+mj-cs"/>
              </a:rPr>
              <a:t>nd</a:t>
            </a: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 iteration</a:t>
            </a:r>
          </a:p>
        </p:txBody>
      </p:sp>
      <p:graphicFrame>
        <p:nvGraphicFramePr>
          <p:cNvPr id="2" name="Table 1">
            <a:extLst>
              <a:ext uri="{FF2B5EF4-FFF2-40B4-BE49-F238E27FC236}">
                <a16:creationId xmlns:a16="http://schemas.microsoft.com/office/drawing/2014/main" id="{DB261438-4129-4C7D-63AD-7F010E64976F}"/>
              </a:ext>
            </a:extLst>
          </p:cNvPr>
          <p:cNvGraphicFramePr>
            <a:graphicFrameLocks noGrp="1"/>
          </p:cNvGraphicFramePr>
          <p:nvPr>
            <p:extLst>
              <p:ext uri="{D42A27DB-BD31-4B8C-83A1-F6EECF244321}">
                <p14:modId xmlns:p14="http://schemas.microsoft.com/office/powerpoint/2010/main" val="501159492"/>
              </p:ext>
            </p:extLst>
          </p:nvPr>
        </p:nvGraphicFramePr>
        <p:xfrm>
          <a:off x="1703512" y="1844824"/>
          <a:ext cx="8064895" cy="3410986"/>
        </p:xfrm>
        <a:graphic>
          <a:graphicData uri="http://schemas.openxmlformats.org/drawingml/2006/table">
            <a:tbl>
              <a:tblPr/>
              <a:tblGrid>
                <a:gridCol w="1861130">
                  <a:extLst>
                    <a:ext uri="{9D8B030D-6E8A-4147-A177-3AD203B41FA5}">
                      <a16:colId xmlns:a16="http://schemas.microsoft.com/office/drawing/2014/main" val="20000"/>
                    </a:ext>
                  </a:extLst>
                </a:gridCol>
                <a:gridCol w="1240753">
                  <a:extLst>
                    <a:ext uri="{9D8B030D-6E8A-4147-A177-3AD203B41FA5}">
                      <a16:colId xmlns:a16="http://schemas.microsoft.com/office/drawing/2014/main" val="20001"/>
                    </a:ext>
                  </a:extLst>
                </a:gridCol>
                <a:gridCol w="1152128">
                  <a:extLst>
                    <a:ext uri="{9D8B030D-6E8A-4147-A177-3AD203B41FA5}">
                      <a16:colId xmlns:a16="http://schemas.microsoft.com/office/drawing/2014/main" val="20002"/>
                    </a:ext>
                  </a:extLst>
                </a:gridCol>
                <a:gridCol w="1683879">
                  <a:extLst>
                    <a:ext uri="{9D8B030D-6E8A-4147-A177-3AD203B41FA5}">
                      <a16:colId xmlns:a16="http://schemas.microsoft.com/office/drawing/2014/main" val="20003"/>
                    </a:ext>
                  </a:extLst>
                </a:gridCol>
                <a:gridCol w="1595254">
                  <a:extLst>
                    <a:ext uri="{9D8B030D-6E8A-4147-A177-3AD203B41FA5}">
                      <a16:colId xmlns:a16="http://schemas.microsoft.com/office/drawing/2014/main" val="20004"/>
                    </a:ext>
                  </a:extLst>
                </a:gridCol>
                <a:gridCol w="531751">
                  <a:extLst>
                    <a:ext uri="{9D8B030D-6E8A-4147-A177-3AD203B41FA5}">
                      <a16:colId xmlns:a16="http://schemas.microsoft.com/office/drawing/2014/main" val="20005"/>
                    </a:ext>
                  </a:extLst>
                </a:gridCol>
              </a:tblGrid>
              <a:tr h="341315">
                <a:tc rowSpan="2">
                  <a:txBody>
                    <a:bodyPr/>
                    <a:lstStyle/>
                    <a:p>
                      <a:pPr>
                        <a:lnSpc>
                          <a:spcPct val="115000"/>
                        </a:lnSpc>
                        <a:spcAft>
                          <a:spcPts val="0"/>
                        </a:spcAft>
                      </a:pPr>
                      <a:r>
                        <a:rPr lang="en-GB" sz="2000" b="1" dirty="0">
                          <a:latin typeface="Calibri"/>
                          <a:ea typeface="Calibri"/>
                          <a:cs typeface="Times New Roman"/>
                        </a:rPr>
                        <a:t>Stakeholder</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nSpc>
                          <a:spcPct val="115000"/>
                        </a:lnSpc>
                        <a:spcAft>
                          <a:spcPts val="0"/>
                        </a:spcAft>
                      </a:pPr>
                      <a:r>
                        <a:rPr lang="en-GB" sz="2000" b="1" dirty="0">
                          <a:latin typeface="Calibri"/>
                          <a:ea typeface="Calibri"/>
                          <a:cs typeface="Times New Roman"/>
                        </a:rPr>
                        <a:t>Interest</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41315">
                <a:tc vMerge="1">
                  <a:txBody>
                    <a:bodyPr/>
                    <a:lstStyle/>
                    <a:p>
                      <a:endParaRPr lang="en-GB"/>
                    </a:p>
                  </a:txBody>
                  <a:tcPr/>
                </a:tc>
                <a:tc>
                  <a:txBody>
                    <a:bodyPr/>
                    <a:lstStyle/>
                    <a:p>
                      <a:pPr>
                        <a:lnSpc>
                          <a:spcPct val="115000"/>
                        </a:lnSpc>
                        <a:spcAft>
                          <a:spcPts val="0"/>
                        </a:spcAft>
                      </a:pPr>
                      <a:r>
                        <a:rPr lang="en-GB" sz="2000" dirty="0">
                          <a:latin typeface="Calibri"/>
                          <a:ea typeface="Calibri"/>
                          <a:cs typeface="Times New Roman"/>
                        </a:rPr>
                        <a:t>Strategy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Budget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Regulatory reqts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Process changes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err="1">
                          <a:latin typeface="Calibri"/>
                          <a:ea typeface="Calibri"/>
                          <a:cs typeface="Times New Roman"/>
                        </a:rPr>
                        <a:t>Etc</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1"/>
                  </a:ext>
                </a:extLst>
              </a:tr>
              <a:tr h="341315">
                <a:tc>
                  <a:txBody>
                    <a:bodyPr/>
                    <a:lstStyle/>
                    <a:p>
                      <a:pPr>
                        <a:lnSpc>
                          <a:spcPct val="115000"/>
                        </a:lnSpc>
                        <a:spcAft>
                          <a:spcPts val="0"/>
                        </a:spcAft>
                      </a:pPr>
                      <a:r>
                        <a:rPr lang="en-GB" sz="2000">
                          <a:latin typeface="Calibri"/>
                          <a:ea typeface="Calibri"/>
                          <a:cs typeface="Times New Roman"/>
                        </a:rPr>
                        <a:t>Staff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2</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9</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2"/>
                  </a:ext>
                </a:extLst>
              </a:tr>
              <a:tr h="341315">
                <a:tc>
                  <a:txBody>
                    <a:bodyPr/>
                    <a:lstStyle/>
                    <a:p>
                      <a:pPr>
                        <a:lnSpc>
                          <a:spcPct val="115000"/>
                        </a:lnSpc>
                        <a:spcAft>
                          <a:spcPts val="0"/>
                        </a:spcAft>
                      </a:pPr>
                      <a:r>
                        <a:rPr lang="en-GB" sz="2000">
                          <a:latin typeface="Calibri"/>
                          <a:ea typeface="Calibri"/>
                          <a:cs typeface="Times New Roman"/>
                        </a:rPr>
                        <a:t>Managers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6</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6</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3</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6</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3"/>
                  </a:ext>
                </a:extLst>
              </a:tr>
              <a:tr h="341315">
                <a:tc>
                  <a:txBody>
                    <a:bodyPr/>
                    <a:lstStyle/>
                    <a:p>
                      <a:pPr>
                        <a:lnSpc>
                          <a:spcPct val="115000"/>
                        </a:lnSpc>
                        <a:spcAft>
                          <a:spcPts val="0"/>
                        </a:spcAft>
                      </a:pPr>
                      <a:r>
                        <a:rPr lang="en-GB" sz="2000">
                          <a:latin typeface="Calibri"/>
                          <a:ea typeface="Calibri"/>
                          <a:cs typeface="Times New Roman"/>
                        </a:rPr>
                        <a:t>Unions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3</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3</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6</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4"/>
                  </a:ext>
                </a:extLst>
              </a:tr>
              <a:tr h="341315">
                <a:tc>
                  <a:txBody>
                    <a:bodyPr/>
                    <a:lstStyle/>
                    <a:p>
                      <a:pPr>
                        <a:lnSpc>
                          <a:spcPct val="115000"/>
                        </a:lnSpc>
                        <a:spcAft>
                          <a:spcPts val="0"/>
                        </a:spcAft>
                      </a:pPr>
                      <a:r>
                        <a:rPr lang="en-GB" sz="2000">
                          <a:latin typeface="Calibri"/>
                          <a:ea typeface="Calibri"/>
                          <a:cs typeface="Times New Roman"/>
                        </a:rPr>
                        <a:t>Press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1</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2</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5"/>
                  </a:ext>
                </a:extLst>
              </a:tr>
              <a:tr h="341315">
                <a:tc>
                  <a:txBody>
                    <a:bodyPr/>
                    <a:lstStyle/>
                    <a:p>
                      <a:pPr>
                        <a:lnSpc>
                          <a:spcPct val="115000"/>
                        </a:lnSpc>
                        <a:spcAft>
                          <a:spcPts val="0"/>
                        </a:spcAft>
                      </a:pPr>
                      <a:r>
                        <a:rPr lang="en-GB" sz="2000">
                          <a:latin typeface="Calibri"/>
                          <a:ea typeface="Calibri"/>
                          <a:cs typeface="Times New Roman"/>
                        </a:rPr>
                        <a:t>Customers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6</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6</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6"/>
                  </a:ext>
                </a:extLst>
              </a:tr>
              <a:tr h="341315">
                <a:tc>
                  <a:txBody>
                    <a:bodyPr/>
                    <a:lstStyle/>
                    <a:p>
                      <a:pPr>
                        <a:lnSpc>
                          <a:spcPct val="115000"/>
                        </a:lnSpc>
                        <a:spcAft>
                          <a:spcPts val="0"/>
                        </a:spcAft>
                      </a:pPr>
                      <a:r>
                        <a:rPr lang="en-GB" sz="2000">
                          <a:latin typeface="Calibri"/>
                          <a:ea typeface="Calibri"/>
                          <a:cs typeface="Times New Roman"/>
                        </a:rPr>
                        <a:t>Competitors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2</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1</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7"/>
                  </a:ext>
                </a:extLst>
              </a:tr>
              <a:tr h="341315">
                <a:tc>
                  <a:txBody>
                    <a:bodyPr/>
                    <a:lstStyle/>
                    <a:p>
                      <a:pPr>
                        <a:lnSpc>
                          <a:spcPct val="115000"/>
                        </a:lnSpc>
                        <a:spcAft>
                          <a:spcPts val="0"/>
                        </a:spcAft>
                      </a:pPr>
                      <a:r>
                        <a:rPr lang="en-GB" sz="2000">
                          <a:latin typeface="Calibri"/>
                          <a:ea typeface="Calibri"/>
                          <a:cs typeface="Times New Roman"/>
                        </a:rPr>
                        <a:t>Supplier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6</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3</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2000" b="1" dirty="0">
                          <a:latin typeface="Calibri"/>
                          <a:ea typeface="Calibri"/>
                          <a:cs typeface="Times New Roman"/>
                          <a:sym typeface="Wingdings"/>
                        </a:rPr>
                        <a:t>2</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732815480"/>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Populating the stakeholder matrix – 3</a:t>
            </a:r>
            <a:r>
              <a:rPr kumimoji="0" lang="en-GB" sz="3300" b="1" i="0" u="none" strike="noStrike" kern="1200" cap="none" spc="0" normalizeH="0" baseline="30000" noProof="0" dirty="0">
                <a:ln>
                  <a:noFill/>
                </a:ln>
                <a:solidFill>
                  <a:prstClr val="black"/>
                </a:solidFill>
                <a:effectLst/>
                <a:uLnTx/>
                <a:uFillTx/>
                <a:latin typeface="Calibri" panose="020F0502020204030204"/>
                <a:ea typeface="+mj-ea"/>
                <a:cs typeface="+mj-cs"/>
              </a:rPr>
              <a:t>rd</a:t>
            </a: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 iteration</a:t>
            </a:r>
          </a:p>
        </p:txBody>
      </p:sp>
      <p:graphicFrame>
        <p:nvGraphicFramePr>
          <p:cNvPr id="3" name="Table 2">
            <a:extLst>
              <a:ext uri="{FF2B5EF4-FFF2-40B4-BE49-F238E27FC236}">
                <a16:creationId xmlns:a16="http://schemas.microsoft.com/office/drawing/2014/main" id="{CF578D51-29E2-220B-D324-051678222D0A}"/>
              </a:ext>
            </a:extLst>
          </p:cNvPr>
          <p:cNvGraphicFramePr>
            <a:graphicFrameLocks noGrp="1"/>
          </p:cNvGraphicFramePr>
          <p:nvPr>
            <p:extLst>
              <p:ext uri="{D42A27DB-BD31-4B8C-83A1-F6EECF244321}">
                <p14:modId xmlns:p14="http://schemas.microsoft.com/office/powerpoint/2010/main" val="3757759433"/>
              </p:ext>
            </p:extLst>
          </p:nvPr>
        </p:nvGraphicFramePr>
        <p:xfrm>
          <a:off x="2063552" y="1910299"/>
          <a:ext cx="8064895" cy="3037402"/>
        </p:xfrm>
        <a:graphic>
          <a:graphicData uri="http://schemas.openxmlformats.org/drawingml/2006/table">
            <a:tbl>
              <a:tblPr/>
              <a:tblGrid>
                <a:gridCol w="1512168">
                  <a:extLst>
                    <a:ext uri="{9D8B030D-6E8A-4147-A177-3AD203B41FA5}">
                      <a16:colId xmlns:a16="http://schemas.microsoft.com/office/drawing/2014/main" val="20000"/>
                    </a:ext>
                  </a:extLst>
                </a:gridCol>
                <a:gridCol w="1080120">
                  <a:extLst>
                    <a:ext uri="{9D8B030D-6E8A-4147-A177-3AD203B41FA5}">
                      <a16:colId xmlns:a16="http://schemas.microsoft.com/office/drawing/2014/main" val="20001"/>
                    </a:ext>
                  </a:extLst>
                </a:gridCol>
                <a:gridCol w="1080120">
                  <a:extLst>
                    <a:ext uri="{9D8B030D-6E8A-4147-A177-3AD203B41FA5}">
                      <a16:colId xmlns:a16="http://schemas.microsoft.com/office/drawing/2014/main" val="20002"/>
                    </a:ext>
                  </a:extLst>
                </a:gridCol>
                <a:gridCol w="1368152">
                  <a:extLst>
                    <a:ext uri="{9D8B030D-6E8A-4147-A177-3AD203B41FA5}">
                      <a16:colId xmlns:a16="http://schemas.microsoft.com/office/drawing/2014/main" val="20003"/>
                    </a:ext>
                  </a:extLst>
                </a:gridCol>
                <a:gridCol w="2492584">
                  <a:extLst>
                    <a:ext uri="{9D8B030D-6E8A-4147-A177-3AD203B41FA5}">
                      <a16:colId xmlns:a16="http://schemas.microsoft.com/office/drawing/2014/main" val="20004"/>
                    </a:ext>
                  </a:extLst>
                </a:gridCol>
                <a:gridCol w="531751">
                  <a:extLst>
                    <a:ext uri="{9D8B030D-6E8A-4147-A177-3AD203B41FA5}">
                      <a16:colId xmlns:a16="http://schemas.microsoft.com/office/drawing/2014/main" val="20005"/>
                    </a:ext>
                  </a:extLst>
                </a:gridCol>
              </a:tblGrid>
              <a:tr h="341315">
                <a:tc rowSpan="2">
                  <a:txBody>
                    <a:bodyPr/>
                    <a:lstStyle/>
                    <a:p>
                      <a:pPr>
                        <a:lnSpc>
                          <a:spcPct val="115000"/>
                        </a:lnSpc>
                        <a:spcAft>
                          <a:spcPts val="0"/>
                        </a:spcAft>
                      </a:pPr>
                      <a:r>
                        <a:rPr lang="en-GB" sz="2000" b="1" dirty="0">
                          <a:latin typeface="Calibri"/>
                          <a:ea typeface="Calibri"/>
                          <a:cs typeface="Times New Roman"/>
                        </a:rPr>
                        <a:t>Stakeholder</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nSpc>
                          <a:spcPct val="115000"/>
                        </a:lnSpc>
                        <a:spcAft>
                          <a:spcPts val="0"/>
                        </a:spcAft>
                      </a:pPr>
                      <a:r>
                        <a:rPr lang="en-GB" sz="2000" b="1" dirty="0">
                          <a:latin typeface="Calibri"/>
                          <a:ea typeface="Calibri"/>
                          <a:cs typeface="Times New Roman"/>
                        </a:rPr>
                        <a:t>Interest</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41315">
                <a:tc vMerge="1">
                  <a:txBody>
                    <a:bodyPr/>
                    <a:lstStyle/>
                    <a:p>
                      <a:endParaRPr lang="en-GB"/>
                    </a:p>
                  </a:txBody>
                  <a:tcPr/>
                </a:tc>
                <a:tc>
                  <a:txBody>
                    <a:bodyPr/>
                    <a:lstStyle/>
                    <a:p>
                      <a:pPr>
                        <a:lnSpc>
                          <a:spcPct val="115000"/>
                        </a:lnSpc>
                        <a:spcAft>
                          <a:spcPts val="0"/>
                        </a:spcAft>
                      </a:pPr>
                      <a:r>
                        <a:rPr lang="en-GB" sz="2000" dirty="0">
                          <a:latin typeface="Calibri"/>
                          <a:ea typeface="Calibri"/>
                          <a:cs typeface="Times New Roman"/>
                        </a:rPr>
                        <a:t>Strategy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latin typeface="Calibri"/>
                          <a:ea typeface="Calibri"/>
                          <a:cs typeface="Times New Roman"/>
                        </a:rPr>
                        <a:t>Budget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Regulatory reqts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Process changes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err="1">
                          <a:latin typeface="Calibri"/>
                          <a:ea typeface="Calibri"/>
                          <a:cs typeface="Times New Roman"/>
                        </a:rPr>
                        <a:t>Etc</a:t>
                      </a: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1"/>
                  </a:ext>
                </a:extLst>
              </a:tr>
              <a:tr h="341315">
                <a:tc>
                  <a:txBody>
                    <a:bodyPr/>
                    <a:lstStyle/>
                    <a:p>
                      <a:pPr>
                        <a:lnSpc>
                          <a:spcPct val="115000"/>
                        </a:lnSpc>
                        <a:spcAft>
                          <a:spcPts val="0"/>
                        </a:spcAft>
                      </a:pPr>
                      <a:r>
                        <a:rPr lang="en-GB" sz="2000">
                          <a:latin typeface="Calibri"/>
                          <a:ea typeface="Calibri"/>
                          <a:cs typeface="Times New Roman"/>
                        </a:rPr>
                        <a:t>Staff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dirty="0">
                          <a:latin typeface="Calibri"/>
                          <a:ea typeface="Calibri"/>
                          <a:cs typeface="Times New Roman"/>
                          <a:sym typeface="Wingdings"/>
                        </a:rPr>
                        <a:t>2</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dirty="0">
                          <a:latin typeface="Calibri"/>
                          <a:ea typeface="Calibri"/>
                          <a:cs typeface="Times New Roman"/>
                          <a:sym typeface="Wingdings"/>
                        </a:rPr>
                        <a:t>9 (Monthly</a:t>
                      </a:r>
                      <a:r>
                        <a:rPr lang="en-GB" sz="1400" b="1" baseline="0" dirty="0">
                          <a:latin typeface="Calibri"/>
                          <a:ea typeface="Calibri"/>
                          <a:cs typeface="Times New Roman"/>
                          <a:sym typeface="Wingdings"/>
                        </a:rPr>
                        <a:t> meetings + survey + reverse cascade + focus group)</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2"/>
                  </a:ext>
                </a:extLst>
              </a:tr>
              <a:tr h="341315">
                <a:tc>
                  <a:txBody>
                    <a:bodyPr/>
                    <a:lstStyle/>
                    <a:p>
                      <a:pPr>
                        <a:lnSpc>
                          <a:spcPct val="115000"/>
                        </a:lnSpc>
                        <a:spcAft>
                          <a:spcPts val="0"/>
                        </a:spcAft>
                      </a:pPr>
                      <a:r>
                        <a:rPr lang="en-GB" sz="2000">
                          <a:latin typeface="Calibri"/>
                          <a:ea typeface="Calibri"/>
                          <a:cs typeface="Times New Roman"/>
                        </a:rPr>
                        <a:t>Managers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dirty="0">
                          <a:latin typeface="Calibri"/>
                          <a:ea typeface="Calibri"/>
                          <a:cs typeface="Times New Roman"/>
                          <a:sym typeface="Wingdings"/>
                        </a:rPr>
                        <a:t>6 (Briefing + newsletter)</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a:lnSpc>
                          <a:spcPct val="115000"/>
                        </a:lnSpc>
                        <a:spcAft>
                          <a:spcPts val="0"/>
                        </a:spcAft>
                      </a:pPr>
                      <a:r>
                        <a:rPr lang="en-GB" sz="1400" b="1" dirty="0">
                          <a:latin typeface="Calibri"/>
                          <a:ea typeface="Calibri"/>
                          <a:cs typeface="Times New Roman"/>
                          <a:sym typeface="Wingdings"/>
                        </a:rPr>
                        <a:t>6 (Monthly</a:t>
                      </a:r>
                      <a:r>
                        <a:rPr lang="en-GB" sz="1400" b="1" baseline="0" dirty="0">
                          <a:latin typeface="Calibri"/>
                          <a:ea typeface="Calibri"/>
                          <a:cs typeface="Times New Roman"/>
                          <a:sym typeface="Wingdings"/>
                        </a:rPr>
                        <a:t> finance reports)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a:lnSpc>
                          <a:spcPct val="115000"/>
                        </a:lnSpc>
                        <a:spcAft>
                          <a:spcPts val="0"/>
                        </a:spcAft>
                      </a:pPr>
                      <a:r>
                        <a:rPr lang="en-GB" sz="1400" b="1" dirty="0">
                          <a:latin typeface="Calibri"/>
                          <a:ea typeface="Calibri"/>
                          <a:cs typeface="Times New Roman"/>
                          <a:sym typeface="Wingdings"/>
                        </a:rPr>
                        <a:t>3</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dirty="0">
                          <a:latin typeface="Calibri"/>
                          <a:ea typeface="Calibri"/>
                          <a:cs typeface="Times New Roman"/>
                          <a:sym typeface="Wingdings"/>
                        </a:rPr>
                        <a:t>6 (Same</a:t>
                      </a:r>
                      <a:r>
                        <a:rPr lang="en-GB" sz="1400" b="1" baseline="0" dirty="0">
                          <a:latin typeface="Calibri"/>
                          <a:ea typeface="Calibri"/>
                          <a:cs typeface="Times New Roman"/>
                          <a:sym typeface="Wingdings"/>
                        </a:rPr>
                        <a:t> as staff)</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3"/>
                  </a:ext>
                </a:extLst>
              </a:tr>
              <a:tr h="341315">
                <a:tc>
                  <a:txBody>
                    <a:bodyPr/>
                    <a:lstStyle/>
                    <a:p>
                      <a:pPr>
                        <a:lnSpc>
                          <a:spcPct val="115000"/>
                        </a:lnSpc>
                        <a:spcAft>
                          <a:spcPts val="0"/>
                        </a:spcAft>
                      </a:pPr>
                      <a:r>
                        <a:rPr lang="en-GB" sz="2000">
                          <a:latin typeface="Calibri"/>
                          <a:ea typeface="Calibri"/>
                          <a:cs typeface="Times New Roman"/>
                        </a:rPr>
                        <a:t>Unions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4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dirty="0">
                          <a:latin typeface="Calibri"/>
                          <a:ea typeface="Calibri"/>
                          <a:cs typeface="Times New Roman"/>
                          <a:sym typeface="Wingdings"/>
                        </a:rPr>
                        <a:t>3</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dirty="0">
                          <a:latin typeface="Calibri"/>
                          <a:ea typeface="Calibri"/>
                          <a:cs typeface="Times New Roman"/>
                          <a:sym typeface="Wingdings"/>
                        </a:rPr>
                        <a:t>3</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dirty="0">
                          <a:latin typeface="Calibri"/>
                          <a:ea typeface="Calibri"/>
                          <a:cs typeface="Times New Roman"/>
                          <a:sym typeface="Wingdings"/>
                        </a:rPr>
                        <a:t>6 (Brief on staff</a:t>
                      </a:r>
                      <a:r>
                        <a:rPr lang="en-GB" sz="1400" b="1" baseline="0" dirty="0">
                          <a:latin typeface="Calibri"/>
                          <a:ea typeface="Calibri"/>
                          <a:cs typeface="Times New Roman"/>
                          <a:sym typeface="Wingdings"/>
                        </a:rPr>
                        <a:t> method + 1:1)</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4"/>
                  </a:ext>
                </a:extLst>
              </a:tr>
              <a:tr h="341315">
                <a:tc>
                  <a:txBody>
                    <a:bodyPr/>
                    <a:lstStyle/>
                    <a:p>
                      <a:pPr>
                        <a:lnSpc>
                          <a:spcPct val="115000"/>
                        </a:lnSpc>
                        <a:spcAft>
                          <a:spcPts val="0"/>
                        </a:spcAft>
                      </a:pPr>
                      <a:r>
                        <a:rPr lang="en-GB" sz="2000" dirty="0">
                          <a:latin typeface="Calibri"/>
                          <a:ea typeface="Calibri"/>
                          <a:cs typeface="Times New Roman"/>
                        </a:rPr>
                        <a:t>Supplier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dirty="0">
                          <a:latin typeface="Calibri"/>
                          <a:ea typeface="Calibri"/>
                          <a:cs typeface="Times New Roman"/>
                          <a:sym typeface="Wingdings"/>
                        </a:rPr>
                        <a:t>2</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dirty="0">
                          <a:latin typeface="Calibri"/>
                          <a:ea typeface="Calibri"/>
                          <a:cs typeface="Times New Roman"/>
                          <a:sym typeface="Wingdings"/>
                        </a:rPr>
                        <a:t>9 (Monthly</a:t>
                      </a:r>
                      <a:r>
                        <a:rPr lang="en-GB" sz="1400" b="1" baseline="0" dirty="0">
                          <a:latin typeface="Calibri"/>
                          <a:ea typeface="Calibri"/>
                          <a:cs typeface="Times New Roman"/>
                          <a:sym typeface="Wingdings"/>
                        </a:rPr>
                        <a:t> meetings + survey + reverse cascade + focus group)</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a:lnSpc>
                          <a:spcPct val="115000"/>
                        </a:lnSpc>
                        <a:spcAft>
                          <a:spcPts val="0"/>
                        </a:spcAft>
                      </a:pPr>
                      <a:endParaRPr lang="en-GB" sz="20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125613328"/>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093BEB33-10DF-47BC-A1E6-C9640B55ABF2}"/>
              </a:ext>
            </a:extLst>
          </p:cNvPr>
          <p:cNvSpPr txBox="1">
            <a:spLocks/>
          </p:cNvSpPr>
          <p:nvPr/>
        </p:nvSpPr>
        <p:spPr>
          <a:xfrm>
            <a:off x="685800" y="308650"/>
            <a:ext cx="9906000" cy="99060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r>
              <a:rPr kumimoji="0" lang="en-GB" sz="3300" b="1" i="0" u="none" strike="noStrike" kern="1200" cap="none" spc="0" normalizeH="0" baseline="0" noProof="0" dirty="0">
                <a:ln>
                  <a:noFill/>
                </a:ln>
                <a:solidFill>
                  <a:prstClr val="black"/>
                </a:solidFill>
                <a:effectLst/>
                <a:uLnTx/>
                <a:uFillTx/>
                <a:latin typeface="Calibri" panose="020F0502020204030204"/>
                <a:ea typeface="+mj-ea"/>
                <a:cs typeface="+mj-cs"/>
              </a:rPr>
              <a:t>Exercise</a:t>
            </a:r>
          </a:p>
        </p:txBody>
      </p:sp>
      <p:sp>
        <p:nvSpPr>
          <p:cNvPr id="5" name="Rectangle 2">
            <a:extLst>
              <a:ext uri="{FF2B5EF4-FFF2-40B4-BE49-F238E27FC236}">
                <a16:creationId xmlns:a16="http://schemas.microsoft.com/office/drawing/2014/main" id="{C45CB9EE-B468-9D06-3761-FF455629966E}"/>
              </a:ext>
            </a:extLst>
          </p:cNvPr>
          <p:cNvSpPr txBox="1">
            <a:spLocks/>
          </p:cNvSpPr>
          <p:nvPr/>
        </p:nvSpPr>
        <p:spPr>
          <a:xfrm>
            <a:off x="1127448" y="1600200"/>
            <a:ext cx="9159552" cy="449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19088" marR="0" lvl="0" indent="-319088" algn="l" defTabSz="914400" rtl="0" eaLnBrk="1" fontAlgn="auto" latinLnBrk="0" hangingPunct="1">
              <a:lnSpc>
                <a:spcPct val="90000"/>
              </a:lnSpc>
              <a:spcBef>
                <a:spcPts val="1000"/>
              </a:spcBef>
              <a:spcAft>
                <a:spcPts val="0"/>
              </a:spcAft>
              <a:buClrTx/>
              <a:buSzTx/>
              <a:buFont typeface="Courier New" pitchFamily="49" charset="0"/>
              <a:buChar char="o"/>
              <a:tabLst/>
              <a:defRPr/>
            </a:pPr>
            <a:r>
              <a:rPr kumimoji="0" lang="en-US"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For a project/</a:t>
            </a:r>
            <a:r>
              <a:rPr kumimoji="0" lang="en-US" sz="2800" b="0" i="0" u="none" strike="noStrike" kern="1200" cap="none" spc="0" normalizeH="0" baseline="0" noProof="0" dirty="0" err="1">
                <a:ln>
                  <a:noFill/>
                </a:ln>
                <a:solidFill>
                  <a:sysClr val="windowText" lastClr="000000"/>
                </a:solidFill>
                <a:effectLst/>
                <a:uLnTx/>
                <a:uFillTx/>
                <a:latin typeface="Calibri" panose="020F0502020204030204"/>
                <a:ea typeface="+mn-ea"/>
                <a:cs typeface="+mn-cs"/>
              </a:rPr>
              <a:t>programme</a:t>
            </a:r>
            <a:r>
              <a:rPr kumimoji="0" lang="en-US"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that you know about:</a:t>
            </a:r>
          </a:p>
          <a:p>
            <a:pPr marL="661988" marR="0" lvl="2" indent="-319088" algn="l" defTabSz="914400" rtl="0" eaLnBrk="1" fontAlgn="auto" latinLnBrk="0" hangingPunct="1">
              <a:lnSpc>
                <a:spcPct val="90000"/>
              </a:lnSpc>
              <a:spcBef>
                <a:spcPts val="75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Identify</a:t>
            </a:r>
            <a:r>
              <a:rPr kumimoji="0" lang="en-US" sz="1800" b="0" i="0" u="none" strike="noStrike" kern="1200" cap="none" spc="0" normalizeH="0" noProof="0" dirty="0">
                <a:ln>
                  <a:noFill/>
                </a:ln>
                <a:solidFill>
                  <a:sysClr val="windowText" lastClr="000000"/>
                </a:solidFill>
                <a:effectLst/>
                <a:uLnTx/>
                <a:uFillTx/>
                <a:latin typeface="Calibri" panose="020F0502020204030204"/>
                <a:ea typeface="+mn-ea"/>
                <a:cs typeface="+mn-cs"/>
              </a:rPr>
              <a:t> at least 10 stakeholder groups (see slide 6) – make these the rows of the table</a:t>
            </a:r>
          </a:p>
          <a:p>
            <a:pPr marL="661988" marR="0" lvl="2" indent="-319088" algn="l" defTabSz="914400" rtl="0" eaLnBrk="1" fontAlgn="auto" latinLnBrk="0" hangingPunct="1">
              <a:lnSpc>
                <a:spcPct val="90000"/>
              </a:lnSpc>
              <a:spcBef>
                <a:spcPts val="750"/>
              </a:spcBef>
              <a:spcAft>
                <a:spcPts val="0"/>
              </a:spcAft>
              <a:buClrTx/>
              <a:buSzTx/>
              <a:buFont typeface="Courier New" pitchFamily="49" charset="0"/>
              <a:buChar char="o"/>
              <a:tabLst/>
              <a:defRPr/>
            </a:pPr>
            <a:r>
              <a:rPr lang="en-US" sz="1800" baseline="0" dirty="0">
                <a:solidFill>
                  <a:sysClr val="windowText" lastClr="000000"/>
                </a:solidFill>
                <a:latin typeface="Calibri" panose="020F0502020204030204"/>
              </a:rPr>
              <a:t>Identify</a:t>
            </a:r>
            <a:r>
              <a:rPr lang="en-US" sz="1800" dirty="0">
                <a:solidFill>
                  <a:sysClr val="windowText" lastClr="000000"/>
                </a:solidFill>
                <a:latin typeface="Calibri" panose="020F0502020204030204"/>
              </a:rPr>
              <a:t> at least 4 interests of each group (see slide 7) – make these the columns</a:t>
            </a:r>
          </a:p>
          <a:p>
            <a:pPr marL="661988" marR="0" lvl="2" indent="-319088" algn="l" defTabSz="914400" rtl="0" eaLnBrk="1" fontAlgn="auto" latinLnBrk="0" hangingPunct="1">
              <a:lnSpc>
                <a:spcPct val="90000"/>
              </a:lnSpc>
              <a:spcBef>
                <a:spcPts val="750"/>
              </a:spcBef>
              <a:spcAft>
                <a:spcPts val="0"/>
              </a:spcAft>
              <a:buClrTx/>
              <a:buSzTx/>
              <a:buFont typeface="Courier New" pitchFamily="49" charset="0"/>
              <a:buChar char="o"/>
              <a:tabLst/>
              <a:defRPr/>
            </a:pPr>
            <a:r>
              <a:rPr lang="en-US" sz="1800" dirty="0">
                <a:solidFill>
                  <a:sysClr val="windowText" lastClr="000000"/>
                </a:solidFill>
                <a:latin typeface="Calibri" panose="020F0502020204030204"/>
              </a:rPr>
              <a:t>Score each row/column using formula in slide 11</a:t>
            </a:r>
          </a:p>
          <a:p>
            <a:pPr marL="661988" marR="0" lvl="2" indent="-319088" algn="l" defTabSz="914400" rtl="0" eaLnBrk="1" fontAlgn="auto" latinLnBrk="0" hangingPunct="1">
              <a:lnSpc>
                <a:spcPct val="90000"/>
              </a:lnSpc>
              <a:spcBef>
                <a:spcPts val="750"/>
              </a:spcBef>
              <a:spcAft>
                <a:spcPts val="0"/>
              </a:spcAft>
              <a:buClrTx/>
              <a:buSzTx/>
              <a:buFont typeface="Courier New" pitchFamily="49" charset="0"/>
              <a:buChar char="o"/>
              <a:tabLst/>
              <a:defRPr/>
            </a:pPr>
            <a:endParaRPr lang="en-US" sz="1800" dirty="0">
              <a:solidFill>
                <a:sysClr val="windowText" lastClr="000000"/>
              </a:solidFill>
              <a:latin typeface="Calibri" panose="020F0502020204030204"/>
            </a:endParaRPr>
          </a:p>
          <a:p>
            <a:pPr marL="319088" indent="-319088">
              <a:buFont typeface="Courier New" pitchFamily="49" charset="0"/>
              <a:buChar char="o"/>
              <a:defRPr/>
            </a:pPr>
            <a:r>
              <a:rPr lang="en-US" dirty="0">
                <a:solidFill>
                  <a:sysClr val="windowText" lastClr="000000"/>
                </a:solidFill>
                <a:latin typeface="Calibri" panose="020F0502020204030204"/>
              </a:rPr>
              <a:t>If time permits</a:t>
            </a:r>
            <a:r>
              <a:rPr lang="en-US">
                <a:solidFill>
                  <a:sysClr val="windowText" lastClr="000000"/>
                </a:solidFill>
                <a:latin typeface="Calibri" panose="020F0502020204030204"/>
              </a:rPr>
              <a:t>, attempt </a:t>
            </a:r>
            <a:r>
              <a:rPr lang="en-US" dirty="0">
                <a:solidFill>
                  <a:sysClr val="windowText" lastClr="000000"/>
                </a:solidFill>
                <a:latin typeface="Calibri" panose="020F0502020204030204"/>
              </a:rPr>
              <a:t>the steps covered in slides 8-10.</a:t>
            </a:r>
          </a:p>
          <a:p>
            <a:pPr marL="661988" marR="0" lvl="2" indent="-319088" algn="l" defTabSz="914400" rtl="0" eaLnBrk="1" fontAlgn="auto" latinLnBrk="0" hangingPunct="1">
              <a:lnSpc>
                <a:spcPct val="90000"/>
              </a:lnSpc>
              <a:spcBef>
                <a:spcPts val="750"/>
              </a:spcBef>
              <a:spcAft>
                <a:spcPts val="0"/>
              </a:spcAft>
              <a:buClrTx/>
              <a:buSzTx/>
              <a:buFont typeface="Courier New" pitchFamily="49" charset="0"/>
              <a:buChar char="o"/>
              <a:tabLst/>
              <a:defRPr/>
            </a:pPr>
            <a:endParaRPr kumimoji="0" lang="en-US" sz="1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0276851"/>
      </p:ext>
    </p:extLst>
  </p:cSld>
  <p:clrMapOvr>
    <a:masterClrMapping/>
  </p:clrMapOvr>
  <mc:AlternateContent xmlns:mc="http://schemas.openxmlformats.org/markup-compatibility/2006" xmlns:p14="http://schemas.microsoft.com/office/powerpoint/2010/main">
    <mc:Choice Requires="p14">
      <p:transition spd="slow" p14:dur="2000" advTm="50421"/>
    </mc:Choice>
    <mc:Fallback xmlns="">
      <p:transition spd="slow" advTm="5042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0000"/>
                <a:satMod val="155000"/>
              </a:schemeClr>
            </a:gs>
            <a:gs pos="65000">
              <a:schemeClr val="phClr">
                <a:shade val="85000"/>
                <a:satMod val="155000"/>
              </a:schemeClr>
            </a:gs>
            <a:gs pos="100000">
              <a:schemeClr val="phClr">
                <a:shade val="95000"/>
                <a:satMod val="155000"/>
              </a:schemeClr>
            </a:gs>
          </a:gsLst>
          <a:lin ang="16200000" scaled="0"/>
        </a:gradFill>
      </a:fillStyleLst>
      <a:lnStyleLst>
        <a:ln w="6350" cap="rnd" cmpd="sng" algn="ctr">
          <a:solidFill>
            <a:schemeClr val="phClr">
              <a:shade val="95000"/>
              <a:satMod val="105000"/>
            </a:scheme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50800" algn="tl" rotWithShape="0">
              <a:srgbClr val="000000">
                <a:alpha val="64000"/>
              </a:srgbClr>
            </a:outerShdw>
          </a:effectLst>
        </a:effectStyle>
        <a:effectStyle>
          <a:effectLst>
            <a:outerShdw blurRad="39000" dist="25400" dir="5400000">
              <a:srgbClr val="000000">
                <a:alpha val="35000"/>
              </a:srgbClr>
            </a:outerShdw>
          </a:effectLst>
        </a:effectStyle>
        <a:effectStyle>
          <a:effectLst>
            <a:outerShdw blurRad="39000" dist="25400" dir="5400000">
              <a:srgbClr val="000000">
                <a:alpha val="35000"/>
              </a:srgbClr>
            </a:outerShdw>
          </a:effectLst>
          <a:scene3d>
            <a:camera prst="orthographicFront" fov="0">
              <a:rot lat="0" lon="0" rev="0"/>
            </a:camera>
            <a:lightRig rig="threePt" dir="t">
              <a:rot lat="0" lon="0" rev="0"/>
            </a:lightRig>
          </a:scene3d>
          <a:sp3d prstMaterial="matte">
            <a:bevelT h="22225"/>
          </a:sp3d>
        </a:effectStyle>
      </a:effectStyleLst>
      <a:bgFillStyleLst>
        <a:solidFill>
          <a:schemeClr val="phClr"/>
        </a:solidFill>
        <a:gradFill rotWithShape="1">
          <a:gsLst>
            <a:gs pos="0">
              <a:schemeClr val="phClr">
                <a:shade val="50000"/>
                <a:satMod val="155000"/>
              </a:schemeClr>
            </a:gs>
            <a:gs pos="35000">
              <a:schemeClr val="phClr">
                <a:shade val="75000"/>
                <a:satMod val="155000"/>
              </a:schemeClr>
            </a:gs>
            <a:gs pos="100000">
              <a:schemeClr val="phClr">
                <a:tint val="80000"/>
                <a:satMod val="255000"/>
              </a:schemeClr>
            </a:gs>
          </a:gsLst>
          <a:lin ang="16200000" scaled="0"/>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793</Words>
  <Application>Microsoft Office PowerPoint</Application>
  <PresentationFormat>Widescreen</PresentationFormat>
  <Paragraphs>200</Paragraphs>
  <Slides>14</Slides>
  <Notes>14</Notes>
  <HiddenSlides>0</HiddenSlides>
  <MMClips>0</MMClip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2_Office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6</cp:revision>
  <dcterms:modified xsi:type="dcterms:W3CDTF">2025-02-04T12:12:51Z</dcterms:modified>
</cp:coreProperties>
</file>