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48" r:id="rId4"/>
  </p:sldMasterIdLst>
  <p:notesMasterIdLst>
    <p:notesMasterId r:id="rId36"/>
  </p:notesMasterIdLst>
  <p:handoutMasterIdLst>
    <p:handoutMasterId r:id="rId37"/>
  </p:handoutMasterIdLst>
  <p:sldIdLst>
    <p:sldId id="258" r:id="rId5"/>
    <p:sldId id="301" r:id="rId6"/>
    <p:sldId id="269" r:id="rId7"/>
    <p:sldId id="266" r:id="rId8"/>
    <p:sldId id="270" r:id="rId9"/>
    <p:sldId id="277" r:id="rId10"/>
    <p:sldId id="278" r:id="rId11"/>
    <p:sldId id="279" r:id="rId12"/>
    <p:sldId id="280" r:id="rId13"/>
    <p:sldId id="282" r:id="rId14"/>
    <p:sldId id="283" r:id="rId15"/>
    <p:sldId id="284" r:id="rId16"/>
    <p:sldId id="272" r:id="rId17"/>
    <p:sldId id="273" r:id="rId18"/>
    <p:sldId id="286" r:id="rId19"/>
    <p:sldId id="287" r:id="rId20"/>
    <p:sldId id="288" r:id="rId21"/>
    <p:sldId id="289" r:id="rId22"/>
    <p:sldId id="297" r:id="rId23"/>
    <p:sldId id="257" r:id="rId24"/>
    <p:sldId id="296" r:id="rId25"/>
    <p:sldId id="290" r:id="rId26"/>
    <p:sldId id="291" r:id="rId27"/>
    <p:sldId id="274" r:id="rId28"/>
    <p:sldId id="299" r:id="rId29"/>
    <p:sldId id="292" r:id="rId30"/>
    <p:sldId id="276" r:id="rId31"/>
    <p:sldId id="295" r:id="rId32"/>
    <p:sldId id="294" r:id="rId33"/>
    <p:sldId id="298" r:id="rId34"/>
    <p:sldId id="30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567A"/>
    <a:srgbClr val="0D1D51"/>
    <a:srgbClr val="0072C7"/>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87949" autoAdjust="0"/>
  </p:normalViewPr>
  <p:slideViewPr>
    <p:cSldViewPr snapToGrid="0" showGuides="1">
      <p:cViewPr varScale="1">
        <p:scale>
          <a:sx n="103" d="100"/>
          <a:sy n="103" d="100"/>
        </p:scale>
        <p:origin x="198" y="6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00" d="100"/>
          <a:sy n="100" d="100"/>
        </p:scale>
        <p:origin x="1560" y="-146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7243D74-B9C1-450A-B0F3-6C6DCB0CF2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32C27C33-9BB1-41D5-A236-12767E7E72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7AB3EA8-A58D-4C92-A3AB-D271CCC294C7}" type="datetimeFigureOut">
              <a:rPr lang="en-US" smtClean="0"/>
              <a:t>2/13/2020</a:t>
            </a:fld>
            <a:endParaRPr lang="en-US" dirty="0"/>
          </a:p>
        </p:txBody>
      </p:sp>
      <p:sp>
        <p:nvSpPr>
          <p:cNvPr id="4" name="Footer Placeholder 3">
            <a:extLst>
              <a:ext uri="{FF2B5EF4-FFF2-40B4-BE49-F238E27FC236}">
                <a16:creationId xmlns:a16="http://schemas.microsoft.com/office/drawing/2014/main" id="{44A7EADB-04A4-4093-B238-438E2C7317A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EDDD8696-706D-440E-AE04-4C644F0613E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2A5DE8-F2C4-4DB3-88D1-656DCD59E73E}" type="slidenum">
              <a:rPr lang="en-US" smtClean="0"/>
              <a:t>‹#›</a:t>
            </a:fld>
            <a:endParaRPr lang="en-US" dirty="0"/>
          </a:p>
        </p:txBody>
      </p:sp>
    </p:spTree>
    <p:extLst>
      <p:ext uri="{BB962C8B-B14F-4D97-AF65-F5344CB8AC3E}">
        <p14:creationId xmlns:p14="http://schemas.microsoft.com/office/powerpoint/2010/main" val="17898243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EFB4FA-E877-413E-B608-88789D806C57}" type="datetimeFigureOut">
              <a:rPr lang="en-US" noProof="0" smtClean="0"/>
              <a:t>2/13/2020</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36304E-FDE3-4B4F-A3B7-EBE87F3FA5E2}" type="slidenum">
              <a:rPr lang="en-US" noProof="0" smtClean="0"/>
              <a:t>‹#›</a:t>
            </a:fld>
            <a:endParaRPr lang="en-US" noProof="0" dirty="0"/>
          </a:p>
        </p:txBody>
      </p:sp>
    </p:spTree>
    <p:extLst>
      <p:ext uri="{BB962C8B-B14F-4D97-AF65-F5344CB8AC3E}">
        <p14:creationId xmlns:p14="http://schemas.microsoft.com/office/powerpoint/2010/main" val="4085138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t>1</a:t>
            </a:fld>
            <a:endParaRPr lang="en-US"/>
          </a:p>
        </p:txBody>
      </p:sp>
    </p:spTree>
    <p:extLst>
      <p:ext uri="{BB962C8B-B14F-4D97-AF65-F5344CB8AC3E}">
        <p14:creationId xmlns:p14="http://schemas.microsoft.com/office/powerpoint/2010/main" val="3179795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t>3</a:t>
            </a:fld>
            <a:endParaRPr lang="en-US"/>
          </a:p>
        </p:txBody>
      </p:sp>
    </p:spTree>
    <p:extLst>
      <p:ext uri="{BB962C8B-B14F-4D97-AF65-F5344CB8AC3E}">
        <p14:creationId xmlns:p14="http://schemas.microsoft.com/office/powerpoint/2010/main" val="2851398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t>4</a:t>
            </a:fld>
            <a:endParaRPr lang="en-US" noProof="0" dirty="0"/>
          </a:p>
        </p:txBody>
      </p:sp>
    </p:spTree>
    <p:extLst>
      <p:ext uri="{BB962C8B-B14F-4D97-AF65-F5344CB8AC3E}">
        <p14:creationId xmlns:p14="http://schemas.microsoft.com/office/powerpoint/2010/main" val="2395719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t>5</a:t>
            </a:fld>
            <a:endParaRPr lang="en-US"/>
          </a:p>
        </p:txBody>
      </p:sp>
    </p:spTree>
    <p:extLst>
      <p:ext uri="{BB962C8B-B14F-4D97-AF65-F5344CB8AC3E}">
        <p14:creationId xmlns:p14="http://schemas.microsoft.com/office/powerpoint/2010/main" val="33280789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t>13</a:t>
            </a:fld>
            <a:endParaRPr lang="en-US"/>
          </a:p>
        </p:txBody>
      </p:sp>
    </p:spTree>
    <p:extLst>
      <p:ext uri="{BB962C8B-B14F-4D97-AF65-F5344CB8AC3E}">
        <p14:creationId xmlns:p14="http://schemas.microsoft.com/office/powerpoint/2010/main" val="1631156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smtClean="0"/>
              <a:t>14</a:t>
            </a:fld>
            <a:endParaRPr lang="en-US"/>
          </a:p>
        </p:txBody>
      </p:sp>
    </p:spTree>
    <p:extLst>
      <p:ext uri="{BB962C8B-B14F-4D97-AF65-F5344CB8AC3E}">
        <p14:creationId xmlns:p14="http://schemas.microsoft.com/office/powerpoint/2010/main" val="4092240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336304E-FDE3-4B4F-A3B7-EBE87F3FA5E2}" type="slidenum">
              <a:rPr lang="en-US" smtClean="0"/>
              <a:t>24</a:t>
            </a:fld>
            <a:endParaRPr lang="en-US"/>
          </a:p>
        </p:txBody>
      </p:sp>
    </p:spTree>
    <p:extLst>
      <p:ext uri="{BB962C8B-B14F-4D97-AF65-F5344CB8AC3E}">
        <p14:creationId xmlns:p14="http://schemas.microsoft.com/office/powerpoint/2010/main" val="1790594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36304E-FDE3-4B4F-A3B7-EBE87F3FA5E2}" type="slidenum">
              <a:rPr lang="en-US" noProof="0" smtClean="0"/>
              <a:t>27</a:t>
            </a:fld>
            <a:endParaRPr lang="en-US" noProof="0" dirty="0"/>
          </a:p>
        </p:txBody>
      </p:sp>
    </p:spTree>
    <p:extLst>
      <p:ext uri="{BB962C8B-B14F-4D97-AF65-F5344CB8AC3E}">
        <p14:creationId xmlns:p14="http://schemas.microsoft.com/office/powerpoint/2010/main" val="10039034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Layouts/_rels/slideLayout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_0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6FD49-C258-4333-9422-358C976A341C}"/>
              </a:ext>
            </a:extLst>
          </p:cNvPr>
          <p:cNvSpPr>
            <a:spLocks noGrp="1"/>
          </p:cNvSpPr>
          <p:nvPr>
            <p:ph type="ctrTitle" hasCustomPrompt="1"/>
          </p:nvPr>
        </p:nvSpPr>
        <p:spPr>
          <a:xfrm>
            <a:off x="6343650" y="2173288"/>
            <a:ext cx="5143500" cy="2090808"/>
          </a:xfrm>
        </p:spPr>
        <p:txBody>
          <a:bodyPr anchor="b">
            <a:noAutofit/>
          </a:bodyPr>
          <a:lstStyle>
            <a:lvl1pPr algn="l">
              <a:defRPr sz="5400" b="1" cap="all" baseline="0">
                <a:solidFill>
                  <a:schemeClr val="accent1"/>
                </a:solidFill>
                <a:latin typeface="+mj-lt"/>
              </a:defRPr>
            </a:lvl1pPr>
          </a:lstStyle>
          <a:p>
            <a:r>
              <a:rPr lang="en-US" noProof="0" dirty="0"/>
              <a:t>Title comes here</a:t>
            </a:r>
          </a:p>
        </p:txBody>
      </p:sp>
      <p:sp>
        <p:nvSpPr>
          <p:cNvPr id="3" name="Subtitle 2">
            <a:extLst>
              <a:ext uri="{FF2B5EF4-FFF2-40B4-BE49-F238E27FC236}">
                <a16:creationId xmlns:a16="http://schemas.microsoft.com/office/drawing/2014/main" id="{59758E15-A93D-4FB9-843D-1490E27A151B}"/>
              </a:ext>
            </a:extLst>
          </p:cNvPr>
          <p:cNvSpPr>
            <a:spLocks noGrp="1"/>
          </p:cNvSpPr>
          <p:nvPr>
            <p:ph type="subTitle" idx="1"/>
          </p:nvPr>
        </p:nvSpPr>
        <p:spPr>
          <a:xfrm>
            <a:off x="6343650" y="4279971"/>
            <a:ext cx="5143500" cy="503167"/>
          </a:xfrm>
        </p:spPr>
        <p:txBody>
          <a:bodyPr>
            <a:noAutofit/>
          </a:bodyPr>
          <a:lstStyle>
            <a:lvl1pPr marL="0" indent="0" algn="l">
              <a:buNone/>
              <a:defRPr sz="1800" b="0" cap="all"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n-US" noProof="0" dirty="0"/>
          </a:p>
        </p:txBody>
      </p:sp>
      <p:sp>
        <p:nvSpPr>
          <p:cNvPr id="13" name="Picture Placeholder 12">
            <a:extLst>
              <a:ext uri="{FF2B5EF4-FFF2-40B4-BE49-F238E27FC236}">
                <a16:creationId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2">
              <a:alpha val="91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id="{4FE28ACC-E44C-4381-B768-0310810E78D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6372999" y="1312605"/>
            <a:ext cx="1745251" cy="673365"/>
          </a:xfrm>
          <a:prstGeom prst="rect">
            <a:avLst/>
          </a:prstGeom>
        </p:spPr>
      </p:pic>
      <p:cxnSp>
        <p:nvCxnSpPr>
          <p:cNvPr id="5" name="Straight Connector 4">
            <a:extLst>
              <a:ext uri="{FF2B5EF4-FFF2-40B4-BE49-F238E27FC236}">
                <a16:creationId xmlns:a16="http://schemas.microsoft.com/office/drawing/2014/main" id="{819AFA09-F4B1-493D-BCAD-FF30C20CD1AA}"/>
              </a:ext>
            </a:extLst>
          </p:cNvPr>
          <p:cNvCxnSpPr/>
          <p:nvPr userDrawn="1"/>
        </p:nvCxnSpPr>
        <p:spPr>
          <a:xfrm>
            <a:off x="6469778" y="4233582"/>
            <a:ext cx="253233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8496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_0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6299464-ED20-4919-8B3A-2CFAE8DA2347}"/>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2456FD49-C258-4333-9422-358C976A341C}"/>
              </a:ext>
            </a:extLst>
          </p:cNvPr>
          <p:cNvSpPr>
            <a:spLocks noGrp="1"/>
          </p:cNvSpPr>
          <p:nvPr>
            <p:ph type="ctrTitle" hasCustomPrompt="1"/>
          </p:nvPr>
        </p:nvSpPr>
        <p:spPr>
          <a:xfrm>
            <a:off x="6343650" y="2173288"/>
            <a:ext cx="5143500" cy="2090808"/>
          </a:xfrm>
        </p:spPr>
        <p:txBody>
          <a:bodyPr anchor="b">
            <a:noAutofit/>
          </a:bodyPr>
          <a:lstStyle>
            <a:lvl1pPr algn="l">
              <a:defRPr sz="5400" b="1" cap="all" baseline="0">
                <a:solidFill>
                  <a:schemeClr val="bg1"/>
                </a:solidFill>
                <a:latin typeface="+mj-lt"/>
              </a:defRPr>
            </a:lvl1pPr>
          </a:lstStyle>
          <a:p>
            <a:r>
              <a:rPr lang="en-US" noProof="0" dirty="0"/>
              <a:t>Title comes here</a:t>
            </a:r>
          </a:p>
        </p:txBody>
      </p:sp>
      <p:sp>
        <p:nvSpPr>
          <p:cNvPr id="3" name="Subtitle 2">
            <a:extLst>
              <a:ext uri="{FF2B5EF4-FFF2-40B4-BE49-F238E27FC236}">
                <a16:creationId xmlns:a16="http://schemas.microsoft.com/office/drawing/2014/main" id="{59758E15-A93D-4FB9-843D-1490E27A151B}"/>
              </a:ext>
            </a:extLst>
          </p:cNvPr>
          <p:cNvSpPr>
            <a:spLocks noGrp="1"/>
          </p:cNvSpPr>
          <p:nvPr>
            <p:ph type="subTitle" idx="1"/>
          </p:nvPr>
        </p:nvSpPr>
        <p:spPr>
          <a:xfrm>
            <a:off x="6343650" y="4279971"/>
            <a:ext cx="5143500" cy="503167"/>
          </a:xfrm>
        </p:spPr>
        <p:txBody>
          <a:bodyPr>
            <a:noAutofit/>
          </a:bodyPr>
          <a:lstStyle>
            <a:lvl1pPr marL="0" indent="0" algn="l">
              <a:buNone/>
              <a:defRPr sz="18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n-US" noProof="0" dirty="0"/>
          </a:p>
        </p:txBody>
      </p:sp>
      <p:sp>
        <p:nvSpPr>
          <p:cNvPr id="13" name="Picture Placeholder 12">
            <a:extLst>
              <a:ext uri="{FF2B5EF4-FFF2-40B4-BE49-F238E27FC236}">
                <a16:creationId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5" name="Straight Connector 4">
            <a:extLst>
              <a:ext uri="{FF2B5EF4-FFF2-40B4-BE49-F238E27FC236}">
                <a16:creationId xmlns:a16="http://schemas.microsoft.com/office/drawing/2014/main" id="{819AFA09-F4B1-493D-BCAD-FF30C20CD1AA}"/>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214083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7333" userDrawn="1">
          <p15:clr>
            <a:srgbClr val="FBAE40"/>
          </p15:clr>
        </p15:guide>
        <p15:guide id="4" pos="36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9087E09-D75F-4E26-B01E-A1A09BA2EA70}"/>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AF7A70B7-7ADE-4E0B-B956-363B0B1AA613}"/>
              </a:ext>
            </a:extLst>
          </p:cNvPr>
          <p:cNvSpPr>
            <a:spLocks noGrp="1"/>
          </p:cNvSpPr>
          <p:nvPr>
            <p:ph type="title"/>
          </p:nvPr>
        </p:nvSpPr>
        <p:spPr>
          <a:xfrm>
            <a:off x="831850" y="182563"/>
            <a:ext cx="10515600" cy="940181"/>
          </a:xfrm>
        </p:spPr>
        <p:txBody>
          <a:bodyPr anchor="b">
            <a:noAutofit/>
          </a:bodyPr>
          <a:lstStyle>
            <a:lvl1pPr algn="ctr">
              <a:defRPr sz="4000" b="1" cap="all" baseline="0">
                <a:solidFill>
                  <a:schemeClr val="bg1"/>
                </a:solidFill>
              </a:defRPr>
            </a:lvl1pPr>
          </a:lstStyle>
          <a:p>
            <a:r>
              <a:rPr lang="en-US" noProof="0"/>
              <a:t>Click to edit Master title style</a:t>
            </a:r>
          </a:p>
        </p:txBody>
      </p:sp>
      <p:sp>
        <p:nvSpPr>
          <p:cNvPr id="3" name="Text Placeholder 2">
            <a:extLst>
              <a:ext uri="{FF2B5EF4-FFF2-40B4-BE49-F238E27FC236}">
                <a16:creationId xmlns:a16="http://schemas.microsoft.com/office/drawing/2014/main" id="{4ACB5603-8A62-4D45-B6EF-0D7E2D5FC4F7}"/>
              </a:ext>
            </a:extLst>
          </p:cNvPr>
          <p:cNvSpPr>
            <a:spLocks noGrp="1"/>
          </p:cNvSpPr>
          <p:nvPr>
            <p:ph type="body" idx="1" hasCustomPrompt="1"/>
          </p:nvPr>
        </p:nvSpPr>
        <p:spPr>
          <a:xfrm>
            <a:off x="2139388" y="1154832"/>
            <a:ext cx="7900525" cy="764460"/>
          </a:xfrm>
        </p:spPr>
        <p:txBody>
          <a:bodyPr>
            <a:noAutofit/>
          </a:bodyPr>
          <a:lstStyle>
            <a:lvl1pPr marL="0" indent="0" algn="ctr">
              <a:buNone/>
              <a:defRPr sz="1800"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Dummy Text Comes Here</a:t>
            </a:r>
          </a:p>
        </p:txBody>
      </p:sp>
      <p:pic>
        <p:nvPicPr>
          <p:cNvPr id="8" name="Picture 7">
            <a:extLst>
              <a:ext uri="{FF2B5EF4-FFF2-40B4-BE49-F238E27FC236}">
                <a16:creationId xmlns:a16="http://schemas.microsoft.com/office/drawing/2014/main" id="{25FC40B0-ED27-47E5-A3C2-32A8418567EE}"/>
              </a:ext>
            </a:extLst>
          </p:cNvPr>
          <p:cNvPicPr>
            <a:picLocks noChangeAspect="1"/>
          </p:cNvPicPr>
          <p:nvPr userDrawn="1"/>
        </p:nvPicPr>
        <p:blipFill>
          <a:blip r:embed="rId2">
            <a:biLevel thresh="25000"/>
            <a:extLst>
              <a:ext uri="{28A0092B-C50C-407E-A947-70E740481C1C}">
                <a14:useLocalDpi xmlns:a14="http://schemas.microsoft.com/office/drawing/2010/main"/>
              </a:ext>
            </a:extLst>
          </a:blip>
          <a:stretch>
            <a:fillRect/>
          </a:stretch>
        </p:blipFill>
        <p:spPr>
          <a:xfrm>
            <a:off x="469638" y="6260507"/>
            <a:ext cx="1075427" cy="414929"/>
          </a:xfrm>
          <a:prstGeom prst="rect">
            <a:avLst/>
          </a:prstGeom>
        </p:spPr>
      </p:pic>
      <p:sp>
        <p:nvSpPr>
          <p:cNvPr id="11" name="Oval 10">
            <a:extLst>
              <a:ext uri="{FF2B5EF4-FFF2-40B4-BE49-F238E27FC236}">
                <a16:creationId xmlns:a16="http://schemas.microsoft.com/office/drawing/2014/main" id="{8931D2A9-0B92-4197-8802-80424C14EA7E}"/>
              </a:ext>
            </a:extLst>
          </p:cNvPr>
          <p:cNvSpPr/>
          <p:nvPr userDrawn="1"/>
        </p:nvSpPr>
        <p:spPr>
          <a:xfrm>
            <a:off x="11371669" y="6409397"/>
            <a:ext cx="280051"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Slide Number Placeholder 5">
            <a:extLst>
              <a:ext uri="{FF2B5EF4-FFF2-40B4-BE49-F238E27FC236}">
                <a16:creationId xmlns:a16="http://schemas.microsoft.com/office/drawing/2014/main" id="{533B74B0-30B9-45C2-9AE6-45D1978AAFAE}"/>
              </a:ext>
            </a:extLst>
          </p:cNvPr>
          <p:cNvSpPr>
            <a:spLocks noGrp="1"/>
          </p:cNvSpPr>
          <p:nvPr>
            <p:ph type="sldNum" sz="quarter" idx="12"/>
          </p:nvPr>
        </p:nvSpPr>
        <p:spPr>
          <a:xfrm>
            <a:off x="11363696" y="6455739"/>
            <a:ext cx="294460" cy="187367"/>
          </a:xfrm>
        </p:spPr>
        <p:txBody>
          <a:bodyPr lIns="0" tIns="0" rIns="0" bIns="0"/>
          <a:lstStyle>
            <a:lvl1pPr algn="ctr">
              <a:defRPr sz="900">
                <a:solidFill>
                  <a:srgbClr val="2C567A"/>
                </a:solidFill>
                <a:latin typeface="+mn-lt"/>
              </a:defRPr>
            </a:lvl1pPr>
          </a:lstStyle>
          <a:p>
            <a:fld id="{9EC71654-96A5-4280-94F3-931C61A9F92C}" type="slidenum">
              <a:rPr lang="en-US" noProof="0" smtClean="0"/>
              <a:pPr/>
              <a:t>‹#›</a:t>
            </a:fld>
            <a:endParaRPr lang="en-US" noProof="0" dirty="0"/>
          </a:p>
        </p:txBody>
      </p:sp>
      <p:sp>
        <p:nvSpPr>
          <p:cNvPr id="15" name="Picture Placeholder 14">
            <a:extLst>
              <a:ext uri="{FF2B5EF4-FFF2-40B4-BE49-F238E27FC236}">
                <a16:creationId xmlns:a16="http://schemas.microsoft.com/office/drawing/2014/main" id="{B5A30B6B-EEDB-4142-8138-D50F5A307D76}"/>
              </a:ext>
            </a:extLst>
          </p:cNvPr>
          <p:cNvSpPr>
            <a:spLocks noGrp="1"/>
          </p:cNvSpPr>
          <p:nvPr>
            <p:ph type="pic" sz="quarter" idx="13"/>
          </p:nvPr>
        </p:nvSpPr>
        <p:spPr>
          <a:xfrm>
            <a:off x="2993041" y="2270376"/>
            <a:ext cx="6206400" cy="4587625"/>
          </a:xfrm>
          <a:custGeom>
            <a:avLst/>
            <a:gdLst>
              <a:gd name="connsiteX0" fmla="*/ 3103200 w 6206400"/>
              <a:gd name="connsiteY0" fmla="*/ 0 h 4587625"/>
              <a:gd name="connsiteX1" fmla="*/ 6206400 w 6206400"/>
              <a:gd name="connsiteY1" fmla="*/ 3103200 h 4587625"/>
              <a:gd name="connsiteX2" fmla="*/ 5831861 w 6206400"/>
              <a:gd name="connsiteY2" fmla="*/ 4582370 h 4587625"/>
              <a:gd name="connsiteX3" fmla="*/ 5828668 w 6206400"/>
              <a:gd name="connsiteY3" fmla="*/ 4587625 h 4587625"/>
              <a:gd name="connsiteX4" fmla="*/ 377733 w 6206400"/>
              <a:gd name="connsiteY4" fmla="*/ 4587625 h 4587625"/>
              <a:gd name="connsiteX5" fmla="*/ 374540 w 6206400"/>
              <a:gd name="connsiteY5" fmla="*/ 4582370 h 4587625"/>
              <a:gd name="connsiteX6" fmla="*/ 0 w 6206400"/>
              <a:gd name="connsiteY6" fmla="*/ 3103200 h 4587625"/>
              <a:gd name="connsiteX7" fmla="*/ 3103200 w 6206400"/>
              <a:gd name="connsiteY7" fmla="*/ 0 h 458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06400" h="4587625">
                <a:moveTo>
                  <a:pt x="3103200" y="0"/>
                </a:moveTo>
                <a:cubicBezTo>
                  <a:pt x="4817050" y="0"/>
                  <a:pt x="6206400" y="1389350"/>
                  <a:pt x="6206400" y="3103200"/>
                </a:cubicBezTo>
                <a:cubicBezTo>
                  <a:pt x="6206400" y="3638778"/>
                  <a:pt x="6070721" y="4142667"/>
                  <a:pt x="5831861" y="4582370"/>
                </a:cubicBezTo>
                <a:lnTo>
                  <a:pt x="5828668" y="4587625"/>
                </a:lnTo>
                <a:lnTo>
                  <a:pt x="377733" y="4587625"/>
                </a:lnTo>
                <a:lnTo>
                  <a:pt x="374540" y="4582370"/>
                </a:lnTo>
                <a:cubicBezTo>
                  <a:pt x="135679" y="4142667"/>
                  <a:pt x="0" y="3638778"/>
                  <a:pt x="0" y="3103200"/>
                </a:cubicBezTo>
                <a:cubicBezTo>
                  <a:pt x="0" y="1389350"/>
                  <a:pt x="1389350" y="0"/>
                  <a:pt x="3103200" y="0"/>
                </a:cubicBezTo>
                <a:close/>
              </a:path>
            </a:pathLst>
          </a:custGeom>
          <a:solidFill>
            <a:schemeClr val="bg2"/>
          </a:solidFill>
        </p:spPr>
        <p:txBody>
          <a:bodyPr wrap="square" anchor="ctr">
            <a:noAutofit/>
          </a:bodyPr>
          <a:lstStyle>
            <a:lvl1pPr marL="0" indent="0" algn="ctr">
              <a:buNone/>
              <a:defRPr sz="2400"/>
            </a:lvl1pPr>
          </a:lstStyle>
          <a:p>
            <a:r>
              <a:rPr lang="en-US" noProof="0"/>
              <a:t>Click icon to add picture</a:t>
            </a:r>
            <a:endParaRPr lang="en-US" noProof="0" dirty="0"/>
          </a:p>
        </p:txBody>
      </p:sp>
    </p:spTree>
    <p:extLst>
      <p:ext uri="{BB962C8B-B14F-4D97-AF65-F5344CB8AC3E}">
        <p14:creationId xmlns:p14="http://schemas.microsoft.com/office/powerpoint/2010/main" val="27504955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with Imag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EE9886-36F0-4E06-A3A6-D8F00B0665A1}"/>
              </a:ext>
            </a:extLst>
          </p:cNvPr>
          <p:cNvSpPr>
            <a:spLocks noGrp="1"/>
          </p:cNvSpPr>
          <p:nvPr>
            <p:ph idx="1"/>
          </p:nvPr>
        </p:nvSpPr>
        <p:spPr>
          <a:xfrm>
            <a:off x="538960" y="1825625"/>
            <a:ext cx="4914189" cy="4351338"/>
          </a:xfrm>
        </p:spPr>
        <p:txBody>
          <a:bodyPr lIns="0" tIns="0" rIns="0" bIns="0">
            <a:noAutofit/>
          </a:bodyPr>
          <a:lstStyle>
            <a:lvl1pPr>
              <a:defRPr sz="2400"/>
            </a:lvl1pPr>
            <a:lvl2pPr>
              <a:defRPr sz="2000"/>
            </a:lvl2pPr>
            <a:lvl3pPr>
              <a:defRPr sz="1800"/>
            </a:lvl3pPr>
            <a:lvl4pPr>
              <a:defRPr sz="1600"/>
            </a:lvl4pPr>
            <a:lvl5pPr>
              <a:defRPr sz="160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grpSp>
        <p:nvGrpSpPr>
          <p:cNvPr id="10" name="Group 9">
            <a:extLst>
              <a:ext uri="{FF2B5EF4-FFF2-40B4-BE49-F238E27FC236}">
                <a16:creationId xmlns:a16="http://schemas.microsoft.com/office/drawing/2014/main" id="{42E17FB3-B5C4-4B3A-A57B-C6493A9D0C66}"/>
              </a:ext>
            </a:extLst>
          </p:cNvPr>
          <p:cNvGrpSpPr/>
          <p:nvPr userDrawn="1"/>
        </p:nvGrpSpPr>
        <p:grpSpPr>
          <a:xfrm rot="8650774">
            <a:off x="5037655" y="4336093"/>
            <a:ext cx="1905000" cy="2354263"/>
            <a:chOff x="11114088" y="2241550"/>
            <a:chExt cx="1905000" cy="2354263"/>
          </a:xfrm>
          <a:solidFill>
            <a:schemeClr val="bg2"/>
          </a:solidFill>
        </p:grpSpPr>
        <p:sp>
          <p:nvSpPr>
            <p:cNvPr id="11" name="Freeform 5">
              <a:extLst>
                <a:ext uri="{FF2B5EF4-FFF2-40B4-BE49-F238E27FC236}">
                  <a16:creationId xmlns:a16="http://schemas.microsoft.com/office/drawing/2014/main" id="{DCA6C454-F761-4265-BB5E-DFD947CC3592}"/>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2" name="Freeform 6">
              <a:extLst>
                <a:ext uri="{FF2B5EF4-FFF2-40B4-BE49-F238E27FC236}">
                  <a16:creationId xmlns:a16="http://schemas.microsoft.com/office/drawing/2014/main" id="{6B853B2F-9E1C-4AC4-9344-8610498D5B5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7">
              <a:extLst>
                <a:ext uri="{FF2B5EF4-FFF2-40B4-BE49-F238E27FC236}">
                  <a16:creationId xmlns:a16="http://schemas.microsoft.com/office/drawing/2014/main" id="{B7FCC84B-2235-4948-8277-8363DFC691A4}"/>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23" name="Picture Placeholder 22">
            <a:extLst>
              <a:ext uri="{FF2B5EF4-FFF2-40B4-BE49-F238E27FC236}">
                <a16:creationId xmlns:a16="http://schemas.microsoft.com/office/drawing/2014/main" id="{26619E66-5354-4D60-8529-27917AC037C0}"/>
              </a:ext>
            </a:extLst>
          </p:cNvPr>
          <p:cNvSpPr>
            <a:spLocks noGrp="1"/>
          </p:cNvSpPr>
          <p:nvPr>
            <p:ph type="pic" sz="quarter" idx="13"/>
          </p:nvPr>
        </p:nvSpPr>
        <p:spPr>
          <a:xfrm>
            <a:off x="5884648" y="0"/>
            <a:ext cx="6307353" cy="5780372"/>
          </a:xfrm>
          <a:custGeom>
            <a:avLst/>
            <a:gdLst>
              <a:gd name="connsiteX0" fmla="*/ 760444 w 6307353"/>
              <a:gd name="connsiteY0" fmla="*/ 0 h 5780372"/>
              <a:gd name="connsiteX1" fmla="*/ 6307353 w 6307353"/>
              <a:gd name="connsiteY1" fmla="*/ 0 h 5780372"/>
              <a:gd name="connsiteX2" fmla="*/ 6307353 w 6307353"/>
              <a:gd name="connsiteY2" fmla="*/ 4515612 h 5780372"/>
              <a:gd name="connsiteX3" fmla="*/ 6110746 w 6307353"/>
              <a:gd name="connsiteY3" fmla="*/ 4731934 h 5780372"/>
              <a:gd name="connsiteX4" fmla="*/ 3579592 w 6307353"/>
              <a:gd name="connsiteY4" fmla="*/ 5780372 h 5780372"/>
              <a:gd name="connsiteX5" fmla="*/ 0 w 6307353"/>
              <a:gd name="connsiteY5" fmla="*/ 2200780 h 5780372"/>
              <a:gd name="connsiteX6" fmla="*/ 611338 w 6307353"/>
              <a:gd name="connsiteY6" fmla="*/ 199396 h 5780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07353" h="5780372">
                <a:moveTo>
                  <a:pt x="760444" y="0"/>
                </a:moveTo>
                <a:lnTo>
                  <a:pt x="6307353" y="0"/>
                </a:lnTo>
                <a:lnTo>
                  <a:pt x="6307353" y="4515612"/>
                </a:lnTo>
                <a:lnTo>
                  <a:pt x="6110746" y="4731934"/>
                </a:lnTo>
                <a:cubicBezTo>
                  <a:pt x="5462967" y="5379713"/>
                  <a:pt x="4568069" y="5780372"/>
                  <a:pt x="3579592" y="5780372"/>
                </a:cubicBezTo>
                <a:cubicBezTo>
                  <a:pt x="1602638" y="5780372"/>
                  <a:pt x="0" y="4177734"/>
                  <a:pt x="0" y="2200780"/>
                </a:cubicBezTo>
                <a:cubicBezTo>
                  <a:pt x="0" y="1459422"/>
                  <a:pt x="225371" y="770703"/>
                  <a:pt x="611338" y="199396"/>
                </a:cubicBezTo>
                <a:close/>
              </a:path>
            </a:pathLst>
          </a:custGeom>
          <a:solidFill>
            <a:schemeClr val="bg2"/>
          </a:solidFill>
        </p:spPr>
        <p:txBody>
          <a:bodyPr wrap="square" anchor="ctr">
            <a:noAutofit/>
          </a:bodyPr>
          <a:lstStyle>
            <a:lvl1pPr marL="0" indent="0" algn="ctr">
              <a:buNone/>
              <a:defRPr/>
            </a:lvl1pPr>
          </a:lstStyle>
          <a:p>
            <a:r>
              <a:rPr lang="en-US" noProof="0"/>
              <a:t>Click icon to add picture</a:t>
            </a:r>
            <a:endParaRPr lang="en-US" noProof="0" dirty="0"/>
          </a:p>
        </p:txBody>
      </p:sp>
      <p:sp>
        <p:nvSpPr>
          <p:cNvPr id="14" name="Title 1">
            <a:extLst>
              <a:ext uri="{FF2B5EF4-FFF2-40B4-BE49-F238E27FC236}">
                <a16:creationId xmlns:a16="http://schemas.microsoft.com/office/drawing/2014/main" id="{2E646B4F-6CCB-724C-9D5E-6D5770023939}"/>
              </a:ext>
            </a:extLst>
          </p:cNvPr>
          <p:cNvSpPr>
            <a:spLocks noGrp="1"/>
          </p:cNvSpPr>
          <p:nvPr>
            <p:ph type="title"/>
          </p:nvPr>
        </p:nvSpPr>
        <p:spPr>
          <a:xfrm>
            <a:off x="515938" y="499595"/>
            <a:ext cx="4937211" cy="1325563"/>
          </a:xfrm>
        </p:spPr>
        <p:txBody>
          <a:bodyPr lIns="0" tIns="0" rIns="0" bIns="0">
            <a:noAutofit/>
          </a:bodyPr>
          <a:lstStyle>
            <a:lvl1pPr>
              <a:defRPr sz="3200" b="1" cap="all" baseline="0"/>
            </a:lvl1pPr>
          </a:lstStyle>
          <a:p>
            <a:r>
              <a:rPr lang="en-US" noProof="0"/>
              <a:t>Click to edit Master title style</a:t>
            </a:r>
            <a:endParaRPr lang="en-US" noProof="0" dirty="0"/>
          </a:p>
        </p:txBody>
      </p:sp>
    </p:spTree>
    <p:extLst>
      <p:ext uri="{BB962C8B-B14F-4D97-AF65-F5344CB8AC3E}">
        <p14:creationId xmlns:p14="http://schemas.microsoft.com/office/powerpoint/2010/main" val="1696208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0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70CD0-696D-4313-96BA-4AA72C813BD0}"/>
              </a:ext>
            </a:extLst>
          </p:cNvPr>
          <p:cNvSpPr>
            <a:spLocks noGrp="1"/>
          </p:cNvSpPr>
          <p:nvPr>
            <p:ph type="title"/>
          </p:nvPr>
        </p:nvSpPr>
        <p:spPr>
          <a:xfrm>
            <a:off x="515938" y="499595"/>
            <a:ext cx="4937211" cy="1325563"/>
          </a:xfrm>
        </p:spPr>
        <p:txBody>
          <a:bodyPr lIns="0" tIns="0" rIns="0" bIns="0">
            <a:noAutofit/>
          </a:bodyPr>
          <a:lstStyle>
            <a:lvl1pPr>
              <a:defRPr sz="3200" b="1" cap="all" baseline="0"/>
            </a:lvl1pPr>
          </a:lstStyle>
          <a:p>
            <a:r>
              <a:rPr lang="en-US" noProof="0"/>
              <a:t>Click to edit Master title style</a:t>
            </a:r>
          </a:p>
        </p:txBody>
      </p:sp>
      <p:sp>
        <p:nvSpPr>
          <p:cNvPr id="3" name="Content Placeholder 2">
            <a:extLst>
              <a:ext uri="{FF2B5EF4-FFF2-40B4-BE49-F238E27FC236}">
                <a16:creationId xmlns:a16="http://schemas.microsoft.com/office/drawing/2014/main" id="{0FEE9886-36F0-4E06-A3A6-D8F00B0665A1}"/>
              </a:ext>
            </a:extLst>
          </p:cNvPr>
          <p:cNvSpPr>
            <a:spLocks noGrp="1"/>
          </p:cNvSpPr>
          <p:nvPr>
            <p:ph idx="1" hasCustomPrompt="1"/>
          </p:nvPr>
        </p:nvSpPr>
        <p:spPr>
          <a:xfrm>
            <a:off x="538960" y="1825625"/>
            <a:ext cx="4914189" cy="4351338"/>
          </a:xfrm>
        </p:spPr>
        <p:txBody>
          <a:bodyPr lIns="0" tIns="0" rIns="0" bIns="0">
            <a:noAutofit/>
          </a:bodyPr>
          <a:lstStyle>
            <a:lvl1pPr>
              <a:defRPr sz="2400"/>
            </a:lvl1pPr>
            <a:lvl2pPr>
              <a:defRPr sz="2000"/>
            </a:lvl2pPr>
            <a:lvl3pPr>
              <a:defRPr sz="1800"/>
            </a:lvl3pPr>
            <a:lvl4pPr>
              <a:defRPr sz="1600"/>
            </a:lvl4pPr>
            <a:lvl5pPr>
              <a:defRPr sz="160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Rectangle 13">
            <a:extLst>
              <a:ext uri="{FF2B5EF4-FFF2-40B4-BE49-F238E27FC236}">
                <a16:creationId xmlns:a16="http://schemas.microsoft.com/office/drawing/2014/main" id="{9D415693-E2CB-4DB4-B07C-2F96B0CAB302}"/>
              </a:ext>
            </a:extLst>
          </p:cNvPr>
          <p:cNvSpPr/>
          <p:nvPr userDrawn="1"/>
        </p:nvSpPr>
        <p:spPr>
          <a:xfrm>
            <a:off x="7854462" y="988536"/>
            <a:ext cx="4329129" cy="4880927"/>
          </a:xfrm>
          <a:prstGeom prst="rect">
            <a:avLst/>
          </a:prstGeom>
          <a:solidFill>
            <a:schemeClr val="accent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Oval 3">
            <a:extLst>
              <a:ext uri="{FF2B5EF4-FFF2-40B4-BE49-F238E27FC236}">
                <a16:creationId xmlns:a16="http://schemas.microsoft.com/office/drawing/2014/main" id="{14C1BF67-E354-4E04-8F94-BABF2B7D1AFB}"/>
              </a:ext>
            </a:extLst>
          </p:cNvPr>
          <p:cNvSpPr/>
          <p:nvPr userDrawn="1"/>
        </p:nvSpPr>
        <p:spPr>
          <a:xfrm>
            <a:off x="5107816" y="633613"/>
            <a:ext cx="5571908" cy="5571906"/>
          </a:xfrm>
          <a:prstGeom prst="ellipse">
            <a:avLst/>
          </a:prstGeom>
          <a:solidFill>
            <a:schemeClr val="bg2">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Picture Placeholder 5">
            <a:extLst>
              <a:ext uri="{FF2B5EF4-FFF2-40B4-BE49-F238E27FC236}">
                <a16:creationId xmlns:a16="http://schemas.microsoft.com/office/drawing/2014/main" id="{FF6AC390-6F85-4B64-AE7A-E8E0D8FC89CF}"/>
              </a:ext>
            </a:extLst>
          </p:cNvPr>
          <p:cNvSpPr>
            <a:spLocks noGrp="1"/>
          </p:cNvSpPr>
          <p:nvPr>
            <p:ph type="pic" sz="quarter" idx="13"/>
          </p:nvPr>
        </p:nvSpPr>
        <p:spPr>
          <a:xfrm>
            <a:off x="5455212" y="988536"/>
            <a:ext cx="4884848" cy="4884848"/>
          </a:xfrm>
          <a:prstGeom prst="ellipse">
            <a:avLst/>
          </a:prstGeom>
          <a:solidFill>
            <a:schemeClr val="bg1">
              <a:lumMod val="85000"/>
            </a:schemeClr>
          </a:solidFill>
        </p:spPr>
        <p:txBody>
          <a:bodyPr anchor="ctr"/>
          <a:lstStyle>
            <a:lvl1pPr marL="0" indent="0" algn="ctr">
              <a:buNone/>
              <a:defRPr/>
            </a:lvl1pPr>
          </a:lstStyle>
          <a:p>
            <a:r>
              <a:rPr lang="en-US" noProof="0"/>
              <a:t>Click icon to add picture</a:t>
            </a:r>
            <a:endParaRPr lang="en-US" noProof="0" dirty="0"/>
          </a:p>
        </p:txBody>
      </p:sp>
    </p:spTree>
    <p:extLst>
      <p:ext uri="{BB962C8B-B14F-4D97-AF65-F5344CB8AC3E}">
        <p14:creationId xmlns:p14="http://schemas.microsoft.com/office/powerpoint/2010/main" val="1969986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03">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2E4E194-63F1-4D43-AC02-75733DF045E9}"/>
              </a:ext>
            </a:extLst>
          </p:cNvPr>
          <p:cNvSpPr/>
          <p:nvPr userDrawn="1"/>
        </p:nvSpPr>
        <p:spPr>
          <a:xfrm>
            <a:off x="8308181" y="1630018"/>
            <a:ext cx="3883819" cy="43732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Oval 21">
            <a:extLst>
              <a:ext uri="{FF2B5EF4-FFF2-40B4-BE49-F238E27FC236}">
                <a16:creationId xmlns:a16="http://schemas.microsoft.com/office/drawing/2014/main" id="{E799E3E2-888B-2343-9A63-F84C03265CB5}"/>
              </a:ext>
            </a:extLst>
          </p:cNvPr>
          <p:cNvSpPr>
            <a:spLocks noChangeAspect="1"/>
          </p:cNvSpPr>
          <p:nvPr userDrawn="1"/>
        </p:nvSpPr>
        <p:spPr>
          <a:xfrm>
            <a:off x="9833702" y="1823757"/>
            <a:ext cx="832104" cy="832104"/>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Picture Placeholder 11">
            <a:extLst>
              <a:ext uri="{FF2B5EF4-FFF2-40B4-BE49-F238E27FC236}">
                <a16:creationId xmlns:a16="http://schemas.microsoft.com/office/drawing/2014/main" id="{8FEDE8EF-5B7A-A741-9A56-D365CAE01B62}"/>
              </a:ext>
            </a:extLst>
          </p:cNvPr>
          <p:cNvSpPr>
            <a:spLocks noGrp="1"/>
          </p:cNvSpPr>
          <p:nvPr>
            <p:ph type="pic" sz="quarter" idx="19" hasCustomPrompt="1"/>
          </p:nvPr>
        </p:nvSpPr>
        <p:spPr>
          <a:xfrm>
            <a:off x="9998318" y="1988373"/>
            <a:ext cx="502873" cy="502873"/>
          </a:xfrm>
          <a:prstGeom prst="rect">
            <a:avLst/>
          </a:prstGeom>
          <a:noFill/>
        </p:spPr>
        <p:txBody>
          <a:bodyPr lIns="0" rIns="0" anchor="ctr">
            <a:noAutofit/>
          </a:bodyPr>
          <a:lstStyle>
            <a:lvl1pPr marL="0" indent="0" algn="ctr">
              <a:buNone/>
              <a:defRPr sz="1100">
                <a:solidFill>
                  <a:schemeClr val="bg1"/>
                </a:solidFill>
              </a:defRPr>
            </a:lvl1pPr>
          </a:lstStyle>
          <a:p>
            <a:r>
              <a:rPr lang="en-US" noProof="0" dirty="0"/>
              <a:t>icon</a:t>
            </a:r>
          </a:p>
        </p:txBody>
      </p:sp>
      <p:sp>
        <p:nvSpPr>
          <p:cNvPr id="9" name="Rectangle 8">
            <a:extLst>
              <a:ext uri="{FF2B5EF4-FFF2-40B4-BE49-F238E27FC236}">
                <a16:creationId xmlns:a16="http://schemas.microsoft.com/office/drawing/2014/main" id="{3755C1FB-E61C-4BBC-8179-D34908DEA1B6}"/>
              </a:ext>
            </a:extLst>
          </p:cNvPr>
          <p:cNvSpPr/>
          <p:nvPr userDrawn="1"/>
        </p:nvSpPr>
        <p:spPr>
          <a:xfrm>
            <a:off x="0" y="1630018"/>
            <a:ext cx="3883819" cy="43732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Oval 3">
            <a:extLst>
              <a:ext uri="{FF2B5EF4-FFF2-40B4-BE49-F238E27FC236}">
                <a16:creationId xmlns:a16="http://schemas.microsoft.com/office/drawing/2014/main" id="{8C1E0992-271E-4948-9461-C7AA54AF8FEA}"/>
              </a:ext>
            </a:extLst>
          </p:cNvPr>
          <p:cNvSpPr>
            <a:spLocks noChangeAspect="1"/>
          </p:cNvSpPr>
          <p:nvPr userDrawn="1"/>
        </p:nvSpPr>
        <p:spPr>
          <a:xfrm>
            <a:off x="1526011" y="1823757"/>
            <a:ext cx="832104" cy="832104"/>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32970CD0-696D-4313-96BA-4AA72C813BD0}"/>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p>
        </p:txBody>
      </p:sp>
      <p:sp>
        <p:nvSpPr>
          <p:cNvPr id="3" name="Content Placeholder 2">
            <a:extLst>
              <a:ext uri="{FF2B5EF4-FFF2-40B4-BE49-F238E27FC236}">
                <a16:creationId xmlns:a16="http://schemas.microsoft.com/office/drawing/2014/main" id="{0FEE9886-36F0-4E06-A3A6-D8F00B0665A1}"/>
              </a:ext>
            </a:extLst>
          </p:cNvPr>
          <p:cNvSpPr>
            <a:spLocks noGrp="1"/>
          </p:cNvSpPr>
          <p:nvPr>
            <p:ph idx="1" hasCustomPrompt="1"/>
          </p:nvPr>
        </p:nvSpPr>
        <p:spPr>
          <a:xfrm>
            <a:off x="219126" y="3207024"/>
            <a:ext cx="3445566" cy="2504663"/>
          </a:xfrm>
        </p:spPr>
        <p:txBody>
          <a:bodyPr lIns="0" tIns="0" rIns="0" bIns="0">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6" name="Picture Placeholder 5">
            <a:extLst>
              <a:ext uri="{FF2B5EF4-FFF2-40B4-BE49-F238E27FC236}">
                <a16:creationId xmlns:a16="http://schemas.microsoft.com/office/drawing/2014/main" id="{35B71D50-AA4B-4E0C-8F6A-0F64F2C8A8C7}"/>
              </a:ext>
            </a:extLst>
          </p:cNvPr>
          <p:cNvSpPr>
            <a:spLocks noGrp="1"/>
          </p:cNvSpPr>
          <p:nvPr>
            <p:ph type="pic" sz="quarter" idx="13"/>
          </p:nvPr>
        </p:nvSpPr>
        <p:spPr>
          <a:xfrm>
            <a:off x="3883819" y="1630018"/>
            <a:ext cx="4424362" cy="4373217"/>
          </a:xfrm>
          <a:solidFill>
            <a:schemeClr val="bg2">
              <a:lumMod val="90000"/>
            </a:schemeClr>
          </a:solidFill>
        </p:spPr>
        <p:txBody>
          <a:bodyPr anchor="ctr"/>
          <a:lstStyle>
            <a:lvl1pPr marL="0" indent="0" algn="ctr">
              <a:buNone/>
              <a:defRPr/>
            </a:lvl1pPr>
          </a:lstStyle>
          <a:p>
            <a:r>
              <a:rPr lang="en-US" noProof="0"/>
              <a:t>Click icon to add picture</a:t>
            </a:r>
            <a:endParaRPr lang="en-US" noProof="0" dirty="0"/>
          </a:p>
        </p:txBody>
      </p:sp>
      <p:sp>
        <p:nvSpPr>
          <p:cNvPr id="17" name="Content Placeholder 2">
            <a:extLst>
              <a:ext uri="{FF2B5EF4-FFF2-40B4-BE49-F238E27FC236}">
                <a16:creationId xmlns:a16="http://schemas.microsoft.com/office/drawing/2014/main" id="{147C9C38-5B17-467D-B581-EF28ECB11E80}"/>
              </a:ext>
            </a:extLst>
          </p:cNvPr>
          <p:cNvSpPr>
            <a:spLocks noGrp="1"/>
          </p:cNvSpPr>
          <p:nvPr>
            <p:ph idx="14" hasCustomPrompt="1"/>
          </p:nvPr>
        </p:nvSpPr>
        <p:spPr>
          <a:xfrm>
            <a:off x="8527490" y="3207024"/>
            <a:ext cx="3445200" cy="2504663"/>
          </a:xfrm>
        </p:spPr>
        <p:txBody>
          <a:bodyPr lIns="0" tIns="0" rIns="0" bIns="0">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20" name="Content Placeholder 2">
            <a:extLst>
              <a:ext uri="{FF2B5EF4-FFF2-40B4-BE49-F238E27FC236}">
                <a16:creationId xmlns:a16="http://schemas.microsoft.com/office/drawing/2014/main" id="{FEB88DD7-AEB5-4718-AF2D-28B5B91ED715}"/>
              </a:ext>
            </a:extLst>
          </p:cNvPr>
          <p:cNvSpPr>
            <a:spLocks noGrp="1"/>
          </p:cNvSpPr>
          <p:nvPr>
            <p:ph idx="15" hasCustomPrompt="1"/>
          </p:nvPr>
        </p:nvSpPr>
        <p:spPr>
          <a:xfrm>
            <a:off x="219126" y="2711636"/>
            <a:ext cx="3445566" cy="495389"/>
          </a:xfrm>
        </p:spPr>
        <p:txBody>
          <a:bodyPr lIns="0" tIns="0" rIns="0" bIns="0" anchor="ctr">
            <a:noAutofit/>
          </a:bodyPr>
          <a:lstStyle>
            <a:lvl1pPr marL="0" indent="0" algn="ctr">
              <a:buNone/>
              <a:defRPr sz="1800" b="1" cap="all" baseline="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21" name="Content Placeholder 2">
            <a:extLst>
              <a:ext uri="{FF2B5EF4-FFF2-40B4-BE49-F238E27FC236}">
                <a16:creationId xmlns:a16="http://schemas.microsoft.com/office/drawing/2014/main" id="{F694448B-800C-40EF-8F61-18C018E8374C}"/>
              </a:ext>
            </a:extLst>
          </p:cNvPr>
          <p:cNvSpPr>
            <a:spLocks noGrp="1"/>
          </p:cNvSpPr>
          <p:nvPr>
            <p:ph idx="16" hasCustomPrompt="1"/>
          </p:nvPr>
        </p:nvSpPr>
        <p:spPr>
          <a:xfrm>
            <a:off x="8527124" y="2711636"/>
            <a:ext cx="3445566" cy="495389"/>
          </a:xfrm>
        </p:spPr>
        <p:txBody>
          <a:bodyPr lIns="0" tIns="0" rIns="0" bIns="0" anchor="ctr">
            <a:noAutofit/>
          </a:bodyPr>
          <a:lstStyle>
            <a:lvl1pPr marL="0" indent="0" algn="ctr">
              <a:buNone/>
              <a:defRPr sz="1800" b="1" cap="all" baseline="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12" name="Picture Placeholder 11">
            <a:extLst>
              <a:ext uri="{FF2B5EF4-FFF2-40B4-BE49-F238E27FC236}">
                <a16:creationId xmlns:a16="http://schemas.microsoft.com/office/drawing/2014/main" id="{483B974E-5202-4EAD-9D55-4129C84BAE87}"/>
              </a:ext>
            </a:extLst>
          </p:cNvPr>
          <p:cNvSpPr>
            <a:spLocks noGrp="1"/>
          </p:cNvSpPr>
          <p:nvPr>
            <p:ph type="pic" sz="quarter" idx="17" hasCustomPrompt="1"/>
          </p:nvPr>
        </p:nvSpPr>
        <p:spPr>
          <a:xfrm>
            <a:off x="1690627" y="1988373"/>
            <a:ext cx="502873" cy="502873"/>
          </a:xfrm>
          <a:prstGeom prst="rect">
            <a:avLst/>
          </a:prstGeom>
          <a:noFill/>
        </p:spPr>
        <p:txBody>
          <a:bodyPr lIns="0" rIns="0" anchor="ctr">
            <a:noAutofit/>
          </a:bodyPr>
          <a:lstStyle>
            <a:lvl1pPr marL="0" indent="0" algn="ctr">
              <a:buNone/>
              <a:defRPr sz="1100">
                <a:solidFill>
                  <a:schemeClr val="bg1"/>
                </a:solidFill>
              </a:defRPr>
            </a:lvl1pPr>
          </a:lstStyle>
          <a:p>
            <a:r>
              <a:rPr lang="en-US" noProof="0" dirty="0"/>
              <a:t>icon</a:t>
            </a:r>
          </a:p>
        </p:txBody>
      </p:sp>
    </p:spTree>
    <p:extLst>
      <p:ext uri="{BB962C8B-B14F-4D97-AF65-F5344CB8AC3E}">
        <p14:creationId xmlns:p14="http://schemas.microsoft.com/office/powerpoint/2010/main" val="174103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Layout">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1B6EB0C6-606C-4AFB-8FF8-AB43606B95BD}"/>
              </a:ext>
            </a:extLst>
          </p:cNvPr>
          <p:cNvSpPr/>
          <p:nvPr userDrawn="1"/>
        </p:nvSpPr>
        <p:spPr>
          <a:xfrm>
            <a:off x="6599236" y="4707908"/>
            <a:ext cx="5592763"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Rectangle 3">
            <a:extLst>
              <a:ext uri="{FF2B5EF4-FFF2-40B4-BE49-F238E27FC236}">
                <a16:creationId xmlns:a16="http://schemas.microsoft.com/office/drawing/2014/main" id="{25CE6D5A-A5C0-4B12-A26A-691D5743FA5C}"/>
              </a:ext>
            </a:extLst>
          </p:cNvPr>
          <p:cNvSpPr/>
          <p:nvPr userDrawn="1"/>
        </p:nvSpPr>
        <p:spPr>
          <a:xfrm>
            <a:off x="-82063" y="1648186"/>
            <a:ext cx="5709139" cy="10064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32970CD0-696D-4313-96BA-4AA72C813BD0}"/>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p>
        </p:txBody>
      </p:sp>
      <p:sp>
        <p:nvSpPr>
          <p:cNvPr id="3" name="Content Placeholder 2">
            <a:extLst>
              <a:ext uri="{FF2B5EF4-FFF2-40B4-BE49-F238E27FC236}">
                <a16:creationId xmlns:a16="http://schemas.microsoft.com/office/drawing/2014/main" id="{0FEE9886-36F0-4E06-A3A6-D8F00B0665A1}"/>
              </a:ext>
            </a:extLst>
          </p:cNvPr>
          <p:cNvSpPr>
            <a:spLocks noGrp="1"/>
          </p:cNvSpPr>
          <p:nvPr>
            <p:ph idx="1" hasCustomPrompt="1"/>
          </p:nvPr>
        </p:nvSpPr>
        <p:spPr>
          <a:xfrm>
            <a:off x="680934" y="2863158"/>
            <a:ext cx="4074002" cy="2846648"/>
          </a:xfrm>
        </p:spPr>
        <p:txBody>
          <a:bodyPr lIns="0" tIns="0" rIns="0" bIns="0">
            <a:noAutofit/>
          </a:bodyPr>
          <a:lstStyle>
            <a:lvl1pPr marL="0" indent="0" algn="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accent2"/>
              </a:solidFill>
            </a:endParaRPr>
          </a:p>
        </p:txBody>
      </p:sp>
      <p:pic>
        <p:nvPicPr>
          <p:cNvPr id="8" name="Picture 7">
            <a:extLst>
              <a:ext uri="{FF2B5EF4-FFF2-40B4-BE49-F238E27FC236}">
                <a16:creationId xmlns:a16="http://schemas.microsoft.com/office/drawing/2014/main" id="{676C557E-B5A7-4416-BCC0-5743550BF15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20" name="Content Placeholder 2">
            <a:extLst>
              <a:ext uri="{FF2B5EF4-FFF2-40B4-BE49-F238E27FC236}">
                <a16:creationId xmlns:a16="http://schemas.microsoft.com/office/drawing/2014/main" id="{FEB88DD7-AEB5-4718-AF2D-28B5B91ED715}"/>
              </a:ext>
            </a:extLst>
          </p:cNvPr>
          <p:cNvSpPr>
            <a:spLocks noGrp="1"/>
          </p:cNvSpPr>
          <p:nvPr>
            <p:ph idx="15" hasCustomPrompt="1"/>
          </p:nvPr>
        </p:nvSpPr>
        <p:spPr>
          <a:xfrm>
            <a:off x="1309370" y="1903728"/>
            <a:ext cx="3445566" cy="495389"/>
          </a:xfrm>
        </p:spPr>
        <p:txBody>
          <a:bodyPr lIns="0" tIns="0" rIns="0" bIns="0" anchor="ctr">
            <a:noAutofit/>
          </a:bodyPr>
          <a:lstStyle>
            <a:lvl1pPr marL="0" indent="0" algn="r">
              <a:buNone/>
              <a:defRPr sz="1800" b="1" cap="all" baseline="0">
                <a:solidFill>
                  <a:schemeClr val="accent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Topic 01 comes here</a:t>
            </a:r>
          </a:p>
        </p:txBody>
      </p:sp>
      <p:sp>
        <p:nvSpPr>
          <p:cNvPr id="23" name="Content Placeholder 2">
            <a:extLst>
              <a:ext uri="{FF2B5EF4-FFF2-40B4-BE49-F238E27FC236}">
                <a16:creationId xmlns:a16="http://schemas.microsoft.com/office/drawing/2014/main" id="{E5123CE7-2F8A-489B-BD99-0C2A33ADF49A}"/>
              </a:ext>
            </a:extLst>
          </p:cNvPr>
          <p:cNvSpPr>
            <a:spLocks noGrp="1"/>
          </p:cNvSpPr>
          <p:nvPr>
            <p:ph idx="19" hasCustomPrompt="1"/>
          </p:nvPr>
        </p:nvSpPr>
        <p:spPr>
          <a:xfrm>
            <a:off x="7327918" y="1648186"/>
            <a:ext cx="4074002" cy="2834508"/>
          </a:xfrm>
        </p:spPr>
        <p:txBody>
          <a:bodyPr lIns="0" tIns="0" rIns="0" bIns="0" anchor="b">
            <a:no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25" name="Content Placeholder 2">
            <a:extLst>
              <a:ext uri="{FF2B5EF4-FFF2-40B4-BE49-F238E27FC236}">
                <a16:creationId xmlns:a16="http://schemas.microsoft.com/office/drawing/2014/main" id="{07730BCF-AC2A-4FEC-8F01-63964DB444CF}"/>
              </a:ext>
            </a:extLst>
          </p:cNvPr>
          <p:cNvSpPr>
            <a:spLocks noGrp="1"/>
          </p:cNvSpPr>
          <p:nvPr>
            <p:ph idx="20" hasCustomPrompt="1"/>
          </p:nvPr>
        </p:nvSpPr>
        <p:spPr>
          <a:xfrm>
            <a:off x="7475709" y="4963450"/>
            <a:ext cx="3445566" cy="495389"/>
          </a:xfrm>
        </p:spPr>
        <p:txBody>
          <a:bodyPr lIns="0" tIns="0" rIns="0" bIns="0" anchor="ctr">
            <a:noAutofit/>
          </a:bodyPr>
          <a:lstStyle>
            <a:lvl1pPr marL="0" indent="0" algn="l">
              <a:buNone/>
              <a:defRPr sz="1800" b="1" cap="all" baseline="0">
                <a:solidFill>
                  <a:schemeClr val="accent3"/>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Topic 02 comes here</a:t>
            </a:r>
          </a:p>
        </p:txBody>
      </p:sp>
      <p:sp>
        <p:nvSpPr>
          <p:cNvPr id="21" name="Oval 20">
            <a:extLst>
              <a:ext uri="{FF2B5EF4-FFF2-40B4-BE49-F238E27FC236}">
                <a16:creationId xmlns:a16="http://schemas.microsoft.com/office/drawing/2014/main" id="{919C8692-230B-D543-A7F7-4FD61B04D1C6}"/>
              </a:ext>
            </a:extLst>
          </p:cNvPr>
          <p:cNvSpPr>
            <a:spLocks noChangeAspect="1"/>
          </p:cNvSpPr>
          <p:nvPr userDrawn="1"/>
        </p:nvSpPr>
        <p:spPr>
          <a:xfrm>
            <a:off x="5084763" y="1652762"/>
            <a:ext cx="1001899" cy="1001899"/>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11">
            <a:extLst>
              <a:ext uri="{FF2B5EF4-FFF2-40B4-BE49-F238E27FC236}">
                <a16:creationId xmlns:a16="http://schemas.microsoft.com/office/drawing/2014/main" id="{E150BFC7-A11D-CC46-B5A2-8BD93C269506}"/>
              </a:ext>
            </a:extLst>
          </p:cNvPr>
          <p:cNvSpPr>
            <a:spLocks noGrp="1"/>
          </p:cNvSpPr>
          <p:nvPr>
            <p:ph type="pic" sz="quarter" idx="21" hasCustomPrompt="1"/>
          </p:nvPr>
        </p:nvSpPr>
        <p:spPr>
          <a:xfrm>
            <a:off x="5282969" y="1850968"/>
            <a:ext cx="605487" cy="605487"/>
          </a:xfrm>
          <a:prstGeom prst="rect">
            <a:avLst/>
          </a:prstGeom>
          <a:noFill/>
        </p:spPr>
        <p:txBody>
          <a:bodyPr lIns="0" rIns="0" anchor="ctr">
            <a:normAutofit/>
          </a:bodyPr>
          <a:lstStyle>
            <a:lvl1pPr marL="0" indent="0" algn="ctr">
              <a:buNone/>
              <a:defRPr sz="1100">
                <a:solidFill>
                  <a:schemeClr val="bg1"/>
                </a:solidFill>
              </a:defRPr>
            </a:lvl1pPr>
          </a:lstStyle>
          <a:p>
            <a:r>
              <a:rPr lang="en-US" noProof="0" dirty="0"/>
              <a:t>icon</a:t>
            </a:r>
          </a:p>
        </p:txBody>
      </p:sp>
      <p:sp>
        <p:nvSpPr>
          <p:cNvPr id="28" name="Oval 27">
            <a:extLst>
              <a:ext uri="{FF2B5EF4-FFF2-40B4-BE49-F238E27FC236}">
                <a16:creationId xmlns:a16="http://schemas.microsoft.com/office/drawing/2014/main" id="{F95B55F4-B501-3440-8904-A1C7F049CBE8}"/>
              </a:ext>
            </a:extLst>
          </p:cNvPr>
          <p:cNvSpPr>
            <a:spLocks noChangeAspect="1"/>
          </p:cNvSpPr>
          <p:nvPr userDrawn="1"/>
        </p:nvSpPr>
        <p:spPr>
          <a:xfrm>
            <a:off x="6100576" y="4707907"/>
            <a:ext cx="1001899" cy="1001899"/>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Picture Placeholder 11">
            <a:extLst>
              <a:ext uri="{FF2B5EF4-FFF2-40B4-BE49-F238E27FC236}">
                <a16:creationId xmlns:a16="http://schemas.microsoft.com/office/drawing/2014/main" id="{F2116994-BE3E-6A43-9C15-E71BA8EC821F}"/>
              </a:ext>
            </a:extLst>
          </p:cNvPr>
          <p:cNvSpPr>
            <a:spLocks noGrp="1"/>
          </p:cNvSpPr>
          <p:nvPr>
            <p:ph type="pic" sz="quarter" idx="22" hasCustomPrompt="1"/>
          </p:nvPr>
        </p:nvSpPr>
        <p:spPr>
          <a:xfrm>
            <a:off x="6298782" y="4906113"/>
            <a:ext cx="605487" cy="605487"/>
          </a:xfrm>
          <a:prstGeom prst="rect">
            <a:avLst/>
          </a:prstGeom>
          <a:noFill/>
        </p:spPr>
        <p:txBody>
          <a:bodyPr lIns="0" rIns="0" anchor="ctr">
            <a:normAutofit/>
          </a:bodyPr>
          <a:lstStyle>
            <a:lvl1pPr marL="0" indent="0" algn="ctr">
              <a:buNone/>
              <a:defRPr sz="1100">
                <a:solidFill>
                  <a:schemeClr val="bg1"/>
                </a:solidFill>
              </a:defRPr>
            </a:lvl1pPr>
          </a:lstStyle>
          <a:p>
            <a:r>
              <a:rPr lang="en-US" noProof="0" dirty="0"/>
              <a:t>icon</a:t>
            </a:r>
          </a:p>
        </p:txBody>
      </p:sp>
    </p:spTree>
    <p:extLst>
      <p:ext uri="{BB962C8B-B14F-4D97-AF65-F5344CB8AC3E}">
        <p14:creationId xmlns:p14="http://schemas.microsoft.com/office/powerpoint/2010/main" val="891400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04B31150-A166-4DB3-A898-2154C9665891}"/>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2" name="Freeform 5">
              <a:extLst>
                <a:ext uri="{FF2B5EF4-FFF2-40B4-BE49-F238E27FC236}">
                  <a16:creationId xmlns:a16="http://schemas.microsoft.com/office/drawing/2014/main" id="{1C1A95BC-42CA-4166-918D-DF4306881408}"/>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3" name="Freeform 6">
              <a:extLst>
                <a:ext uri="{FF2B5EF4-FFF2-40B4-BE49-F238E27FC236}">
                  <a16:creationId xmlns:a16="http://schemas.microsoft.com/office/drawing/2014/main" id="{4B4D5F91-2158-4A30-B83C-5CC9CC6E5D4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4" name="Freeform 7">
              <a:extLst>
                <a:ext uri="{FF2B5EF4-FFF2-40B4-BE49-F238E27FC236}">
                  <a16:creationId xmlns:a16="http://schemas.microsoft.com/office/drawing/2014/main" id="{C509E5D6-79CC-4E1D-AAF4-C6F28F3C1777}"/>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6" name="Title 1">
            <a:extLst>
              <a:ext uri="{FF2B5EF4-FFF2-40B4-BE49-F238E27FC236}">
                <a16:creationId xmlns:a16="http://schemas.microsoft.com/office/drawing/2014/main" id="{B70E2287-0F7B-4DD3-A805-DB19BBF3C716}"/>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
        <p:nvSpPr>
          <p:cNvPr id="7" name="Rectangle 6">
            <a:extLst>
              <a:ext uri="{FF2B5EF4-FFF2-40B4-BE49-F238E27FC236}">
                <a16:creationId xmlns:a16="http://schemas.microsoft.com/office/drawing/2014/main" id="{8DCE74CE-BEFF-42B3-BF3E-C41B1B1F1EE4}"/>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id="{8B0944B4-FE4A-459A-85B1-3476FE6C4C4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9" name="Oval 8">
            <a:extLst>
              <a:ext uri="{FF2B5EF4-FFF2-40B4-BE49-F238E27FC236}">
                <a16:creationId xmlns:a16="http://schemas.microsoft.com/office/drawing/2014/main" id="{1B26B4BC-3D52-4C1C-85FB-226F0B5201F1}"/>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Slide Number Placeholder 5">
            <a:extLst>
              <a:ext uri="{FF2B5EF4-FFF2-40B4-BE49-F238E27FC236}">
                <a16:creationId xmlns:a16="http://schemas.microsoft.com/office/drawing/2014/main" id="{CEC6B25A-6AA2-46A7-84BE-5C907CA51B02}"/>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Tree>
    <p:extLst>
      <p:ext uri="{BB962C8B-B14F-4D97-AF65-F5344CB8AC3E}">
        <p14:creationId xmlns:p14="http://schemas.microsoft.com/office/powerpoint/2010/main" val="1564760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grpSp>
        <p:nvGrpSpPr>
          <p:cNvPr id="35" name="Group 34">
            <a:extLst>
              <a:ext uri="{FF2B5EF4-FFF2-40B4-BE49-F238E27FC236}">
                <a16:creationId xmlns:a16="http://schemas.microsoft.com/office/drawing/2014/main" id="{431CD316-21C7-4FA9-A45A-374D6AE71ED5}"/>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36" name="Freeform 5">
              <a:extLst>
                <a:ext uri="{FF2B5EF4-FFF2-40B4-BE49-F238E27FC236}">
                  <a16:creationId xmlns:a16="http://schemas.microsoft.com/office/drawing/2014/main" id="{E107D9FB-3967-4583-A9DA-6787AF71202C}"/>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7" name="Freeform 6">
              <a:extLst>
                <a:ext uri="{FF2B5EF4-FFF2-40B4-BE49-F238E27FC236}">
                  <a16:creationId xmlns:a16="http://schemas.microsoft.com/office/drawing/2014/main" id="{138D5FEB-37FF-4F26-B625-CE2BE91FF21B}"/>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38" name="Freeform 7">
              <a:extLst>
                <a:ext uri="{FF2B5EF4-FFF2-40B4-BE49-F238E27FC236}">
                  <a16:creationId xmlns:a16="http://schemas.microsoft.com/office/drawing/2014/main" id="{6C2B67E8-673C-422C-B021-296E2E2B952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23" name="Oval 22">
            <a:extLst>
              <a:ext uri="{FF2B5EF4-FFF2-40B4-BE49-F238E27FC236}">
                <a16:creationId xmlns:a16="http://schemas.microsoft.com/office/drawing/2014/main" id="{687010E4-ADF2-486D-8DF7-B0FF38C6DADF}"/>
              </a:ext>
            </a:extLst>
          </p:cNvPr>
          <p:cNvSpPr/>
          <p:nvPr userDrawn="1"/>
        </p:nvSpPr>
        <p:spPr>
          <a:xfrm>
            <a:off x="954140"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Oval 23">
            <a:extLst>
              <a:ext uri="{FF2B5EF4-FFF2-40B4-BE49-F238E27FC236}">
                <a16:creationId xmlns:a16="http://schemas.microsoft.com/office/drawing/2014/main" id="{9159AA79-2237-4A27-BBC2-D44032158D19}"/>
              </a:ext>
            </a:extLst>
          </p:cNvPr>
          <p:cNvSpPr/>
          <p:nvPr userDrawn="1"/>
        </p:nvSpPr>
        <p:spPr>
          <a:xfrm>
            <a:off x="3807539"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Oval 24">
            <a:extLst>
              <a:ext uri="{FF2B5EF4-FFF2-40B4-BE49-F238E27FC236}">
                <a16:creationId xmlns:a16="http://schemas.microsoft.com/office/drawing/2014/main" id="{0272B962-9566-42D2-B4C3-E7AA81884A83}"/>
              </a:ext>
            </a:extLst>
          </p:cNvPr>
          <p:cNvSpPr/>
          <p:nvPr userDrawn="1"/>
        </p:nvSpPr>
        <p:spPr>
          <a:xfrm>
            <a:off x="6646275"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Oval 25">
            <a:extLst>
              <a:ext uri="{FF2B5EF4-FFF2-40B4-BE49-F238E27FC236}">
                <a16:creationId xmlns:a16="http://schemas.microsoft.com/office/drawing/2014/main" id="{19733285-016C-4C38-816C-83D30C075C70}"/>
              </a:ext>
            </a:extLst>
          </p:cNvPr>
          <p:cNvSpPr/>
          <p:nvPr userDrawn="1"/>
        </p:nvSpPr>
        <p:spPr>
          <a:xfrm>
            <a:off x="9498658" y="1698469"/>
            <a:ext cx="1729332" cy="1729332"/>
          </a:xfrm>
          <a:prstGeom prst="ellipse">
            <a:avLst/>
          </a:prstGeom>
          <a:solidFill>
            <a:schemeClr val="tx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EF40DBA4-AB63-4B47-B37F-BCC3D59B5392}"/>
              </a:ext>
            </a:extLst>
          </p:cNvPr>
          <p:cNvSpPr/>
          <p:nvPr userDrawn="1"/>
        </p:nvSpPr>
        <p:spPr>
          <a:xfrm>
            <a:off x="4011967"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Freeform: Shape 20">
            <a:extLst>
              <a:ext uri="{FF2B5EF4-FFF2-40B4-BE49-F238E27FC236}">
                <a16:creationId xmlns:a16="http://schemas.microsoft.com/office/drawing/2014/main" id="{33EF0AFB-D099-4FF1-8963-7DA87268867F}"/>
              </a:ext>
            </a:extLst>
          </p:cNvPr>
          <p:cNvSpPr/>
          <p:nvPr userDrawn="1"/>
        </p:nvSpPr>
        <p:spPr>
          <a:xfrm>
            <a:off x="6850703"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Freeform: Shape 21">
            <a:extLst>
              <a:ext uri="{FF2B5EF4-FFF2-40B4-BE49-F238E27FC236}">
                <a16:creationId xmlns:a16="http://schemas.microsoft.com/office/drawing/2014/main" id="{6872C96E-9AF3-4FA0-8180-C213C7F2209E}"/>
              </a:ext>
            </a:extLst>
          </p:cNvPr>
          <p:cNvSpPr/>
          <p:nvPr userDrawn="1"/>
        </p:nvSpPr>
        <p:spPr>
          <a:xfrm>
            <a:off x="9703086"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3A08BE29-CFA5-4E0D-9DBE-A430AE1B8072}"/>
              </a:ext>
            </a:extLst>
          </p:cNvPr>
          <p:cNvSpPr/>
          <p:nvPr userDrawn="1"/>
        </p:nvSpPr>
        <p:spPr>
          <a:xfrm>
            <a:off x="1158568" y="1778212"/>
            <a:ext cx="1320476" cy="362088"/>
          </a:xfrm>
          <a:custGeom>
            <a:avLst/>
            <a:gdLst>
              <a:gd name="connsiteX0" fmla="*/ 660238 w 1320476"/>
              <a:gd name="connsiteY0" fmla="*/ 0 h 362088"/>
              <a:gd name="connsiteX1" fmla="*/ 1312051 w 1320476"/>
              <a:gd name="connsiteY1" fmla="*/ 346566 h 362088"/>
              <a:gd name="connsiteX2" fmla="*/ 1320476 w 1320476"/>
              <a:gd name="connsiteY2" fmla="*/ 362088 h 362088"/>
              <a:gd name="connsiteX3" fmla="*/ 0 w 1320476"/>
              <a:gd name="connsiteY3" fmla="*/ 362088 h 362088"/>
              <a:gd name="connsiteX4" fmla="*/ 8425 w 1320476"/>
              <a:gd name="connsiteY4" fmla="*/ 346566 h 362088"/>
              <a:gd name="connsiteX5" fmla="*/ 660238 w 1320476"/>
              <a:gd name="connsiteY5" fmla="*/ 0 h 362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20476" h="362088">
                <a:moveTo>
                  <a:pt x="660238" y="0"/>
                </a:moveTo>
                <a:cubicBezTo>
                  <a:pt x="931569" y="0"/>
                  <a:pt x="1170791" y="137473"/>
                  <a:pt x="1312051" y="346566"/>
                </a:cubicBezTo>
                <a:lnTo>
                  <a:pt x="1320476" y="362088"/>
                </a:lnTo>
                <a:lnTo>
                  <a:pt x="0" y="362088"/>
                </a:lnTo>
                <a:lnTo>
                  <a:pt x="8425" y="346566"/>
                </a:lnTo>
                <a:cubicBezTo>
                  <a:pt x="149685" y="137473"/>
                  <a:pt x="388907" y="0"/>
                  <a:pt x="66023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Title 1">
            <a:extLst>
              <a:ext uri="{FF2B5EF4-FFF2-40B4-BE49-F238E27FC236}">
                <a16:creationId xmlns:a16="http://schemas.microsoft.com/office/drawing/2014/main" id="{B70E2287-0F7B-4DD3-A805-DB19BBF3C716}"/>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
        <p:nvSpPr>
          <p:cNvPr id="7" name="Rectangle 6">
            <a:extLst>
              <a:ext uri="{FF2B5EF4-FFF2-40B4-BE49-F238E27FC236}">
                <a16:creationId xmlns:a16="http://schemas.microsoft.com/office/drawing/2014/main" id="{8DCE74CE-BEFF-42B3-BF3E-C41B1B1F1EE4}"/>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pic>
        <p:nvPicPr>
          <p:cNvPr id="8" name="Picture 7">
            <a:extLst>
              <a:ext uri="{FF2B5EF4-FFF2-40B4-BE49-F238E27FC236}">
                <a16:creationId xmlns:a16="http://schemas.microsoft.com/office/drawing/2014/main" id="{8B0944B4-FE4A-459A-85B1-3476FE6C4C4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9" name="Oval 8">
            <a:extLst>
              <a:ext uri="{FF2B5EF4-FFF2-40B4-BE49-F238E27FC236}">
                <a16:creationId xmlns:a16="http://schemas.microsoft.com/office/drawing/2014/main" id="{1B26B4BC-3D52-4C1C-85FB-226F0B5201F1}"/>
              </a:ext>
            </a:extLst>
          </p:cNvPr>
          <p:cNvSpPr/>
          <p:nvPr userDrawn="1"/>
        </p:nvSpPr>
        <p:spPr>
          <a:xfrm>
            <a:off x="11371669" y="6409397"/>
            <a:ext cx="280051" cy="2800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Slide Number Placeholder 5">
            <a:extLst>
              <a:ext uri="{FF2B5EF4-FFF2-40B4-BE49-F238E27FC236}">
                <a16:creationId xmlns:a16="http://schemas.microsoft.com/office/drawing/2014/main" id="{CEC6B25A-6AA2-46A7-84BE-5C907CA51B02}"/>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3" name="Picture Placeholder 2">
            <a:extLst>
              <a:ext uri="{FF2B5EF4-FFF2-40B4-BE49-F238E27FC236}">
                <a16:creationId xmlns:a16="http://schemas.microsoft.com/office/drawing/2014/main" id="{B1B995BE-66C2-4379-885F-4BE069DA39E4}"/>
              </a:ext>
            </a:extLst>
          </p:cNvPr>
          <p:cNvSpPr>
            <a:spLocks noGrp="1"/>
          </p:cNvSpPr>
          <p:nvPr>
            <p:ph type="pic" sz="quarter" idx="13"/>
          </p:nvPr>
        </p:nvSpPr>
        <p:spPr>
          <a:xfrm>
            <a:off x="1103638"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11" name="Picture Placeholder 2">
            <a:extLst>
              <a:ext uri="{FF2B5EF4-FFF2-40B4-BE49-F238E27FC236}">
                <a16:creationId xmlns:a16="http://schemas.microsoft.com/office/drawing/2014/main" id="{9B56B6C6-9F3C-4E80-BBAD-280E697B895C}"/>
              </a:ext>
            </a:extLst>
          </p:cNvPr>
          <p:cNvSpPr>
            <a:spLocks noGrp="1"/>
          </p:cNvSpPr>
          <p:nvPr>
            <p:ph type="pic" sz="quarter" idx="14"/>
          </p:nvPr>
        </p:nvSpPr>
        <p:spPr>
          <a:xfrm>
            <a:off x="3957037"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12" name="Picture Placeholder 2">
            <a:extLst>
              <a:ext uri="{FF2B5EF4-FFF2-40B4-BE49-F238E27FC236}">
                <a16:creationId xmlns:a16="http://schemas.microsoft.com/office/drawing/2014/main" id="{54704160-1ED7-4B90-8963-0F887C73E94D}"/>
              </a:ext>
            </a:extLst>
          </p:cNvPr>
          <p:cNvSpPr>
            <a:spLocks noGrp="1"/>
          </p:cNvSpPr>
          <p:nvPr>
            <p:ph type="pic" sz="quarter" idx="15"/>
          </p:nvPr>
        </p:nvSpPr>
        <p:spPr>
          <a:xfrm>
            <a:off x="6795773"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13" name="Picture Placeholder 2">
            <a:extLst>
              <a:ext uri="{FF2B5EF4-FFF2-40B4-BE49-F238E27FC236}">
                <a16:creationId xmlns:a16="http://schemas.microsoft.com/office/drawing/2014/main" id="{36610597-6A76-4A06-82A5-A8FFC5BAEA0F}"/>
              </a:ext>
            </a:extLst>
          </p:cNvPr>
          <p:cNvSpPr>
            <a:spLocks noGrp="1"/>
          </p:cNvSpPr>
          <p:nvPr>
            <p:ph type="pic" sz="quarter" idx="16"/>
          </p:nvPr>
        </p:nvSpPr>
        <p:spPr>
          <a:xfrm>
            <a:off x="9648156" y="1848535"/>
            <a:ext cx="1430337" cy="1430337"/>
          </a:xfrm>
          <a:prstGeom prst="ellipse">
            <a:avLst/>
          </a:prstGeom>
          <a:solidFill>
            <a:schemeClr val="bg2"/>
          </a:solidFill>
        </p:spPr>
        <p:txBody>
          <a:bodyPr anchor="ctr">
            <a:normAutofit/>
          </a:bodyPr>
          <a:lstStyle>
            <a:lvl1pPr marL="0" indent="0" algn="ctr">
              <a:buNone/>
              <a:defRPr sz="2000"/>
            </a:lvl1pPr>
          </a:lstStyle>
          <a:p>
            <a:r>
              <a:rPr lang="en-US" noProof="0"/>
              <a:t>Click icon to add picture</a:t>
            </a:r>
            <a:endParaRPr lang="en-US" noProof="0" dirty="0"/>
          </a:p>
        </p:txBody>
      </p:sp>
      <p:sp>
        <p:nvSpPr>
          <p:cNvPr id="27" name="Content Placeholder 2">
            <a:extLst>
              <a:ext uri="{FF2B5EF4-FFF2-40B4-BE49-F238E27FC236}">
                <a16:creationId xmlns:a16="http://schemas.microsoft.com/office/drawing/2014/main" id="{FF56D2E5-86E4-473A-A62F-B7029E5B2558}"/>
              </a:ext>
            </a:extLst>
          </p:cNvPr>
          <p:cNvSpPr>
            <a:spLocks noGrp="1"/>
          </p:cNvSpPr>
          <p:nvPr>
            <p:ph idx="1"/>
          </p:nvPr>
        </p:nvSpPr>
        <p:spPr>
          <a:xfrm>
            <a:off x="524454"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28" name="Content Placeholder 2">
            <a:extLst>
              <a:ext uri="{FF2B5EF4-FFF2-40B4-BE49-F238E27FC236}">
                <a16:creationId xmlns:a16="http://schemas.microsoft.com/office/drawing/2014/main" id="{93934E34-6CC7-492D-9515-EBEC72EFF4CB}"/>
              </a:ext>
            </a:extLst>
          </p:cNvPr>
          <p:cNvSpPr>
            <a:spLocks noGrp="1"/>
          </p:cNvSpPr>
          <p:nvPr>
            <p:ph idx="17" hasCustomPrompt="1"/>
          </p:nvPr>
        </p:nvSpPr>
        <p:spPr>
          <a:xfrm>
            <a:off x="524454"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29" name="Content Placeholder 2">
            <a:extLst>
              <a:ext uri="{FF2B5EF4-FFF2-40B4-BE49-F238E27FC236}">
                <a16:creationId xmlns:a16="http://schemas.microsoft.com/office/drawing/2014/main" id="{E4E27467-A1AA-4773-AAB5-A96267FBD712}"/>
              </a:ext>
            </a:extLst>
          </p:cNvPr>
          <p:cNvSpPr>
            <a:spLocks noGrp="1"/>
          </p:cNvSpPr>
          <p:nvPr>
            <p:ph idx="18"/>
          </p:nvPr>
        </p:nvSpPr>
        <p:spPr>
          <a:xfrm>
            <a:off x="3377853"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30" name="Content Placeholder 2">
            <a:extLst>
              <a:ext uri="{FF2B5EF4-FFF2-40B4-BE49-F238E27FC236}">
                <a16:creationId xmlns:a16="http://schemas.microsoft.com/office/drawing/2014/main" id="{6CABD5EB-4A8B-448B-8ED1-B8B420815B2D}"/>
              </a:ext>
            </a:extLst>
          </p:cNvPr>
          <p:cNvSpPr>
            <a:spLocks noGrp="1"/>
          </p:cNvSpPr>
          <p:nvPr>
            <p:ph idx="19" hasCustomPrompt="1"/>
          </p:nvPr>
        </p:nvSpPr>
        <p:spPr>
          <a:xfrm>
            <a:off x="3377853"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31" name="Content Placeholder 2">
            <a:extLst>
              <a:ext uri="{FF2B5EF4-FFF2-40B4-BE49-F238E27FC236}">
                <a16:creationId xmlns:a16="http://schemas.microsoft.com/office/drawing/2014/main" id="{0D86883C-E501-47FF-AE1A-E9CE8B71B421}"/>
              </a:ext>
            </a:extLst>
          </p:cNvPr>
          <p:cNvSpPr>
            <a:spLocks noGrp="1"/>
          </p:cNvSpPr>
          <p:nvPr>
            <p:ph idx="20"/>
          </p:nvPr>
        </p:nvSpPr>
        <p:spPr>
          <a:xfrm>
            <a:off x="6216589"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32" name="Content Placeholder 2">
            <a:extLst>
              <a:ext uri="{FF2B5EF4-FFF2-40B4-BE49-F238E27FC236}">
                <a16:creationId xmlns:a16="http://schemas.microsoft.com/office/drawing/2014/main" id="{3683A037-F698-4CC9-904D-F377D71F690F}"/>
              </a:ext>
            </a:extLst>
          </p:cNvPr>
          <p:cNvSpPr>
            <a:spLocks noGrp="1"/>
          </p:cNvSpPr>
          <p:nvPr>
            <p:ph idx="21" hasCustomPrompt="1"/>
          </p:nvPr>
        </p:nvSpPr>
        <p:spPr>
          <a:xfrm>
            <a:off x="6216589"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
        <p:nvSpPr>
          <p:cNvPr id="33" name="Content Placeholder 2">
            <a:extLst>
              <a:ext uri="{FF2B5EF4-FFF2-40B4-BE49-F238E27FC236}">
                <a16:creationId xmlns:a16="http://schemas.microsoft.com/office/drawing/2014/main" id="{0A095594-2B82-44ED-8C9B-DA7C4D3D2872}"/>
              </a:ext>
            </a:extLst>
          </p:cNvPr>
          <p:cNvSpPr>
            <a:spLocks noGrp="1"/>
          </p:cNvSpPr>
          <p:nvPr>
            <p:ph idx="22"/>
          </p:nvPr>
        </p:nvSpPr>
        <p:spPr>
          <a:xfrm>
            <a:off x="9068972" y="4052306"/>
            <a:ext cx="2588705" cy="1749005"/>
          </a:xfrm>
        </p:spPr>
        <p:txBody>
          <a:bodyPr lIns="0" tIns="0" rIns="0" bIns="0">
            <a:no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a:t>Edit Master text styles</a:t>
            </a:r>
          </a:p>
        </p:txBody>
      </p:sp>
      <p:sp>
        <p:nvSpPr>
          <p:cNvPr id="34" name="Content Placeholder 2">
            <a:extLst>
              <a:ext uri="{FF2B5EF4-FFF2-40B4-BE49-F238E27FC236}">
                <a16:creationId xmlns:a16="http://schemas.microsoft.com/office/drawing/2014/main" id="{54CDD46A-22ED-48F5-9B5F-13B1B5C4B320}"/>
              </a:ext>
            </a:extLst>
          </p:cNvPr>
          <p:cNvSpPr>
            <a:spLocks noGrp="1"/>
          </p:cNvSpPr>
          <p:nvPr>
            <p:ph idx="23" hasCustomPrompt="1"/>
          </p:nvPr>
        </p:nvSpPr>
        <p:spPr>
          <a:xfrm>
            <a:off x="9068972" y="3539268"/>
            <a:ext cx="2588705" cy="495389"/>
          </a:xfrm>
        </p:spPr>
        <p:txBody>
          <a:bodyPr lIns="0" tIns="0" rIns="0" bIns="0" anchor="ctr">
            <a:noAutofit/>
          </a:bodyPr>
          <a:lstStyle>
            <a:lvl1pPr marL="0" indent="0" algn="ctr">
              <a:buNone/>
              <a:defRPr sz="1600" b="1" cap="all" baseline="0">
                <a:solidFill>
                  <a:srgbClr val="0D1D5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stStyle>
          <a:p>
            <a:pPr lvl="0"/>
            <a:r>
              <a:rPr lang="en-US" noProof="0" dirty="0"/>
              <a:t>Executive 01</a:t>
            </a:r>
          </a:p>
        </p:txBody>
      </p:sp>
    </p:spTree>
    <p:extLst>
      <p:ext uri="{BB962C8B-B14F-4D97-AF65-F5344CB8AC3E}">
        <p14:creationId xmlns:p14="http://schemas.microsoft.com/office/powerpoint/2010/main" val="3876503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 You 01">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9758E15-A93D-4FB9-843D-1490E27A151B}"/>
              </a:ext>
            </a:extLst>
          </p:cNvPr>
          <p:cNvSpPr>
            <a:spLocks noGrp="1"/>
          </p:cNvSpPr>
          <p:nvPr>
            <p:ph type="subTitle" idx="1" hasCustomPrompt="1"/>
          </p:nvPr>
        </p:nvSpPr>
        <p:spPr>
          <a:xfrm>
            <a:off x="7002130" y="4484691"/>
            <a:ext cx="4540440" cy="503167"/>
          </a:xfrm>
        </p:spPr>
        <p:txBody>
          <a:bodyPr>
            <a:noAutofit/>
          </a:bodyPr>
          <a:lstStyle>
            <a:lvl1pPr marL="0" indent="0" algn="l">
              <a:buNone/>
              <a:defRPr sz="1600" b="0" cap="all"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a:t>email</a:t>
            </a:r>
          </a:p>
        </p:txBody>
      </p:sp>
      <p:sp>
        <p:nvSpPr>
          <p:cNvPr id="13" name="Picture Placeholder 12">
            <a:extLst>
              <a:ext uri="{FF2B5EF4-FFF2-40B4-BE49-F238E27FC236}">
                <a16:creationId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2">
              <a:alpha val="91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id="{4FE28ACC-E44C-4381-B768-0310810E78D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6372999" y="1844881"/>
            <a:ext cx="1745251" cy="673365"/>
          </a:xfrm>
          <a:prstGeom prst="rect">
            <a:avLst/>
          </a:prstGeom>
        </p:spPr>
      </p:pic>
      <p:cxnSp>
        <p:nvCxnSpPr>
          <p:cNvPr id="5" name="Straight Connector 4">
            <a:extLst>
              <a:ext uri="{FF2B5EF4-FFF2-40B4-BE49-F238E27FC236}">
                <a16:creationId xmlns:a16="http://schemas.microsoft.com/office/drawing/2014/main" id="{819AFA09-F4B1-493D-BCAD-FF30C20CD1AA}"/>
              </a:ext>
            </a:extLst>
          </p:cNvPr>
          <p:cNvCxnSpPr/>
          <p:nvPr userDrawn="1"/>
        </p:nvCxnSpPr>
        <p:spPr>
          <a:xfrm>
            <a:off x="6469778" y="4233582"/>
            <a:ext cx="2532336"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a16="http://schemas.microsoft.com/office/drawing/2014/main" id="{4E0FBE0E-A6B0-483E-93DD-5C20DA069DBC}"/>
              </a:ext>
            </a:extLst>
          </p:cNvPr>
          <p:cNvSpPr>
            <a:spLocks noGrp="1"/>
          </p:cNvSpPr>
          <p:nvPr>
            <p:ph type="body" sz="quarter" idx="11" hasCustomPrompt="1"/>
          </p:nvPr>
        </p:nvSpPr>
        <p:spPr>
          <a:xfrm>
            <a:off x="7002320" y="5012635"/>
            <a:ext cx="4533900" cy="503238"/>
          </a:xfrm>
        </p:spPr>
        <p:txBody>
          <a:bodyPr vert="horz" lIns="91440" tIns="45720" rIns="91440" bIns="45720" rtlCol="0">
            <a:noAutofit/>
          </a:bodyPr>
          <a:lstStyle>
            <a:lvl1pPr marL="0" indent="0">
              <a:buNone/>
              <a:defRPr lang="en-US" sz="1600" b="0" cap="all" baseline="0" dirty="0" smtClean="0"/>
            </a:lvl1pPr>
          </a:lstStyle>
          <a:p>
            <a:pPr marL="228600" lvl="0" indent="-228600"/>
            <a:r>
              <a:rPr lang="en-US" noProof="0" dirty="0"/>
              <a:t>Website </a:t>
            </a:r>
            <a:r>
              <a:rPr lang="en-US" noProof="0" dirty="0" err="1"/>
              <a:t>url</a:t>
            </a:r>
            <a:r>
              <a:rPr lang="en-US" noProof="0" dirty="0"/>
              <a:t> here</a:t>
            </a:r>
          </a:p>
        </p:txBody>
      </p:sp>
      <p:pic>
        <p:nvPicPr>
          <p:cNvPr id="17" name="Graphic 16" descr="Envelope">
            <a:extLst>
              <a:ext uri="{FF2B5EF4-FFF2-40B4-BE49-F238E27FC236}">
                <a16:creationId xmlns:a16="http://schemas.microsoft.com/office/drawing/2014/main" id="{E5B30B87-6C2E-48F1-9026-E4F6BEA1CFE7}"/>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541475" y="4452337"/>
            <a:ext cx="387795" cy="387795"/>
          </a:xfrm>
          <a:prstGeom prst="rect">
            <a:avLst/>
          </a:prstGeom>
        </p:spPr>
      </p:pic>
      <p:pic>
        <p:nvPicPr>
          <p:cNvPr id="18" name="Graphic 17" descr="Network">
            <a:extLst>
              <a:ext uri="{FF2B5EF4-FFF2-40B4-BE49-F238E27FC236}">
                <a16:creationId xmlns:a16="http://schemas.microsoft.com/office/drawing/2014/main" id="{2DA3CFE0-4ED8-4345-A158-94E70F463E99}"/>
              </a:ext>
            </a:extLst>
          </p:cNvPr>
          <p:cNvPicPr>
            <a:picLocks noChangeAspect="1"/>
          </p:cNvPicPr>
          <p:nvPr userDrawn="1"/>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522084" y="4925640"/>
            <a:ext cx="426575" cy="426575"/>
          </a:xfrm>
          <a:prstGeom prst="rect">
            <a:avLst/>
          </a:prstGeom>
        </p:spPr>
      </p:pic>
      <p:sp>
        <p:nvSpPr>
          <p:cNvPr id="2" name="Title 1">
            <a:extLst>
              <a:ext uri="{FF2B5EF4-FFF2-40B4-BE49-F238E27FC236}">
                <a16:creationId xmlns:a16="http://schemas.microsoft.com/office/drawing/2014/main" id="{2CE9908F-CF81-43F9-880A-401D0C0FB2ED}"/>
              </a:ext>
            </a:extLst>
          </p:cNvPr>
          <p:cNvSpPr>
            <a:spLocks noGrp="1"/>
          </p:cNvSpPr>
          <p:nvPr>
            <p:ph type="title"/>
          </p:nvPr>
        </p:nvSpPr>
        <p:spPr>
          <a:xfrm>
            <a:off x="6469778" y="3429000"/>
            <a:ext cx="5011410" cy="651448"/>
          </a:xfrm>
          <a:noFill/>
        </p:spPr>
        <p:txBody>
          <a:bodyPr wrap="square" rtlCol="0">
            <a:noAutofit/>
          </a:bodyPr>
          <a:lstStyle>
            <a:lvl1pPr>
              <a:defRPr lang="en-US" sz="6000" b="1" cap="all" baseline="0">
                <a:solidFill>
                  <a:schemeClr val="accent1"/>
                </a:solidFill>
                <a:ea typeface="+mn-ea"/>
                <a:cs typeface="+mn-cs"/>
              </a:defRPr>
            </a:lvl1pPr>
          </a:lstStyle>
          <a:p>
            <a:pPr marL="0" lvl="0"/>
            <a:r>
              <a:rPr lang="en-US" noProof="0"/>
              <a:t>Click to edit Master title style</a:t>
            </a:r>
            <a:endParaRPr lang="en-US" noProof="0" dirty="0"/>
          </a:p>
        </p:txBody>
      </p:sp>
    </p:spTree>
    <p:extLst>
      <p:ext uri="{BB962C8B-B14F-4D97-AF65-F5344CB8AC3E}">
        <p14:creationId xmlns:p14="http://schemas.microsoft.com/office/powerpoint/2010/main" val="637136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Slide_0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6299464-ED20-4919-8B3A-2CFAE8DA2347}"/>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Picture Placeholder 12">
            <a:extLst>
              <a:ext uri="{FF2B5EF4-FFF2-40B4-BE49-F238E27FC236}">
                <a16:creationId xmlns:a16="http://schemas.microsoft.com/office/drawing/2014/main" id="{BCCC559D-0EC3-432C-B397-6897B366DF36}"/>
              </a:ext>
            </a:extLst>
          </p:cNvPr>
          <p:cNvSpPr>
            <a:spLocks noGrp="1"/>
          </p:cNvSpPr>
          <p:nvPr>
            <p:ph type="pic" sz="quarter" idx="10"/>
          </p:nvPr>
        </p:nvSpPr>
        <p:spPr>
          <a:xfrm>
            <a:off x="710812" y="728545"/>
            <a:ext cx="5305661" cy="5305661"/>
          </a:xfrm>
          <a:prstGeom prst="ellipse">
            <a:avLst/>
          </a:prstGeom>
          <a:solidFill>
            <a:schemeClr val="bg2"/>
          </a:solidFill>
        </p:spPr>
        <p:txBody>
          <a:bodyPr anchor="ctr"/>
          <a:lstStyle>
            <a:lvl1pPr marL="0" indent="0" algn="ctr">
              <a:buNone/>
              <a:defRPr/>
            </a:lvl1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12" name="Straight Connector 11">
            <a:extLst>
              <a:ext uri="{FF2B5EF4-FFF2-40B4-BE49-F238E27FC236}">
                <a16:creationId xmlns:a16="http://schemas.microsoft.com/office/drawing/2014/main" id="{77C312F4-62C2-4903-8C4B-423A8717E481}"/>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9" name="Graphic 18" descr="Envelope">
            <a:extLst>
              <a:ext uri="{FF2B5EF4-FFF2-40B4-BE49-F238E27FC236}">
                <a16:creationId xmlns:a16="http://schemas.microsoft.com/office/drawing/2014/main" id="{A686352B-226C-4579-B831-0DC14EC3895E}"/>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6541475" y="4452337"/>
            <a:ext cx="387795" cy="387795"/>
          </a:xfrm>
          <a:prstGeom prst="rect">
            <a:avLst/>
          </a:prstGeom>
        </p:spPr>
      </p:pic>
      <p:pic>
        <p:nvPicPr>
          <p:cNvPr id="20" name="Graphic 19" descr="Network">
            <a:extLst>
              <a:ext uri="{FF2B5EF4-FFF2-40B4-BE49-F238E27FC236}">
                <a16:creationId xmlns:a16="http://schemas.microsoft.com/office/drawing/2014/main" id="{460C8169-012B-451A-A6C2-6FEC0DC82AFC}"/>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6522084" y="4925640"/>
            <a:ext cx="426575" cy="426575"/>
          </a:xfrm>
          <a:prstGeom prst="rect">
            <a:avLst/>
          </a:prstGeom>
        </p:spPr>
      </p:pic>
      <p:sp>
        <p:nvSpPr>
          <p:cNvPr id="21" name="Subtitle 2">
            <a:extLst>
              <a:ext uri="{FF2B5EF4-FFF2-40B4-BE49-F238E27FC236}">
                <a16:creationId xmlns:a16="http://schemas.microsoft.com/office/drawing/2014/main" id="{ADF17BC1-06CE-42EA-A970-31A7ED871AA4}"/>
              </a:ext>
            </a:extLst>
          </p:cNvPr>
          <p:cNvSpPr>
            <a:spLocks noGrp="1"/>
          </p:cNvSpPr>
          <p:nvPr>
            <p:ph type="subTitle" idx="1" hasCustomPrompt="1"/>
          </p:nvPr>
        </p:nvSpPr>
        <p:spPr>
          <a:xfrm>
            <a:off x="7002130" y="4484691"/>
            <a:ext cx="4540440" cy="503167"/>
          </a:xfrm>
        </p:spPr>
        <p:txBody>
          <a:bodyPr>
            <a:noAutofit/>
          </a:bodyPr>
          <a:lstStyle>
            <a:lvl1pPr marL="0" indent="0" algn="l">
              <a:buNone/>
              <a:defRPr sz="16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a:t>email</a:t>
            </a:r>
          </a:p>
        </p:txBody>
      </p:sp>
      <p:sp>
        <p:nvSpPr>
          <p:cNvPr id="22" name="Text Placeholder 6">
            <a:extLst>
              <a:ext uri="{FF2B5EF4-FFF2-40B4-BE49-F238E27FC236}">
                <a16:creationId xmlns:a16="http://schemas.microsoft.com/office/drawing/2014/main" id="{7035F1B3-4E91-44FF-B4E7-E5D87C7A034C}"/>
              </a:ext>
            </a:extLst>
          </p:cNvPr>
          <p:cNvSpPr>
            <a:spLocks noGrp="1"/>
          </p:cNvSpPr>
          <p:nvPr>
            <p:ph type="body" sz="quarter" idx="11" hasCustomPrompt="1"/>
          </p:nvPr>
        </p:nvSpPr>
        <p:spPr>
          <a:xfrm>
            <a:off x="7002320" y="5012635"/>
            <a:ext cx="4533900" cy="503238"/>
          </a:xfrm>
        </p:spPr>
        <p:txBody>
          <a:bodyPr vert="horz" lIns="91440" tIns="45720" rIns="91440" bIns="45720" rtlCol="0">
            <a:noAutofit/>
          </a:bodyPr>
          <a:lstStyle>
            <a:lvl1pPr marL="0" indent="0">
              <a:buNone/>
              <a:defRPr lang="en-US" sz="1600" b="0" cap="all" baseline="0" dirty="0" smtClean="0">
                <a:solidFill>
                  <a:schemeClr val="bg1"/>
                </a:solidFill>
              </a:defRPr>
            </a:lvl1pPr>
          </a:lstStyle>
          <a:p>
            <a:pPr marL="228600" lvl="0" indent="-228600"/>
            <a:r>
              <a:rPr lang="en-US" noProof="0" dirty="0"/>
              <a:t>Website </a:t>
            </a:r>
            <a:r>
              <a:rPr lang="en-US" noProof="0" dirty="0" err="1"/>
              <a:t>url</a:t>
            </a:r>
            <a:r>
              <a:rPr lang="en-US" noProof="0" dirty="0"/>
              <a:t> here</a:t>
            </a:r>
          </a:p>
        </p:txBody>
      </p:sp>
      <p:sp>
        <p:nvSpPr>
          <p:cNvPr id="18" name="Title 1">
            <a:extLst>
              <a:ext uri="{FF2B5EF4-FFF2-40B4-BE49-F238E27FC236}">
                <a16:creationId xmlns:a16="http://schemas.microsoft.com/office/drawing/2014/main" id="{525B5135-F466-4A63-A42C-3BB2BAA7D24D}"/>
              </a:ext>
            </a:extLst>
          </p:cNvPr>
          <p:cNvSpPr>
            <a:spLocks noGrp="1"/>
          </p:cNvSpPr>
          <p:nvPr>
            <p:ph type="title"/>
          </p:nvPr>
        </p:nvSpPr>
        <p:spPr>
          <a:xfrm>
            <a:off x="6469778" y="3158641"/>
            <a:ext cx="5011410" cy="921807"/>
          </a:xfrm>
          <a:noFill/>
        </p:spPr>
        <p:txBody>
          <a:bodyPr wrap="square" rtlCol="0">
            <a:noAutofit/>
          </a:bodyPr>
          <a:lstStyle>
            <a:lvl1pPr>
              <a:defRPr lang="en-US" sz="6000" b="1" cap="all" baseline="0" dirty="0">
                <a:solidFill>
                  <a:schemeClr val="bg1"/>
                </a:solidFill>
                <a:ea typeface="+mn-ea"/>
                <a:cs typeface="+mn-cs"/>
              </a:defRPr>
            </a:lvl1pPr>
          </a:lstStyle>
          <a:p>
            <a:pPr marL="0" lvl="0"/>
            <a:r>
              <a:rPr lang="en-US" noProof="0"/>
              <a:t>Click to edit Master title style</a:t>
            </a:r>
            <a:endParaRPr lang="en-US" noProof="0" dirty="0"/>
          </a:p>
        </p:txBody>
      </p:sp>
    </p:spTree>
    <p:extLst>
      <p:ext uri="{BB962C8B-B14F-4D97-AF65-F5344CB8AC3E}">
        <p14:creationId xmlns:p14="http://schemas.microsoft.com/office/powerpoint/2010/main" val="8101070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7333">
          <p15:clr>
            <a:srgbClr val="FBAE40"/>
          </p15:clr>
        </p15:guide>
        <p15:guide id="4" pos="36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6299464-ED20-4919-8B3A-2CFAE8DA2347}"/>
              </a:ext>
            </a:extLst>
          </p:cNvPr>
          <p:cNvSpPr/>
          <p:nvPr userDrawn="1"/>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Oval 5">
            <a:extLst>
              <a:ext uri="{FF2B5EF4-FFF2-40B4-BE49-F238E27FC236}">
                <a16:creationId xmlns:a16="http://schemas.microsoft.com/office/drawing/2014/main" id="{1F54E98B-AC75-484D-9121-68498EB888AA}"/>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2456FD49-C258-4333-9422-358C976A341C}"/>
              </a:ext>
            </a:extLst>
          </p:cNvPr>
          <p:cNvSpPr>
            <a:spLocks noGrp="1"/>
          </p:cNvSpPr>
          <p:nvPr>
            <p:ph type="ctrTitle" hasCustomPrompt="1"/>
          </p:nvPr>
        </p:nvSpPr>
        <p:spPr>
          <a:xfrm>
            <a:off x="6343650" y="2173288"/>
            <a:ext cx="5143500" cy="2090808"/>
          </a:xfrm>
        </p:spPr>
        <p:txBody>
          <a:bodyPr anchor="b">
            <a:noAutofit/>
          </a:bodyPr>
          <a:lstStyle>
            <a:lvl1pPr algn="l">
              <a:defRPr sz="5400" b="1" cap="all" baseline="0">
                <a:solidFill>
                  <a:schemeClr val="bg1"/>
                </a:solidFill>
                <a:latin typeface="+mj-lt"/>
              </a:defRPr>
            </a:lvl1pPr>
          </a:lstStyle>
          <a:p>
            <a:r>
              <a:rPr lang="en-US" noProof="0" dirty="0"/>
              <a:t>Title comes here</a:t>
            </a:r>
          </a:p>
        </p:txBody>
      </p:sp>
      <p:sp>
        <p:nvSpPr>
          <p:cNvPr id="3" name="Subtitle 2">
            <a:extLst>
              <a:ext uri="{FF2B5EF4-FFF2-40B4-BE49-F238E27FC236}">
                <a16:creationId xmlns:a16="http://schemas.microsoft.com/office/drawing/2014/main" id="{59758E15-A93D-4FB9-843D-1490E27A151B}"/>
              </a:ext>
            </a:extLst>
          </p:cNvPr>
          <p:cNvSpPr>
            <a:spLocks noGrp="1"/>
          </p:cNvSpPr>
          <p:nvPr>
            <p:ph type="subTitle" idx="1"/>
          </p:nvPr>
        </p:nvSpPr>
        <p:spPr>
          <a:xfrm>
            <a:off x="6343650" y="4279971"/>
            <a:ext cx="5143500" cy="503167"/>
          </a:xfrm>
        </p:spPr>
        <p:txBody>
          <a:bodyPr>
            <a:noAutofit/>
          </a:bodyPr>
          <a:lstStyle>
            <a:lvl1pPr marL="0" indent="0" algn="l">
              <a:buNone/>
              <a:defRPr sz="1800" b="0"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pic>
        <p:nvPicPr>
          <p:cNvPr id="9" name="Picture 8">
            <a:extLst>
              <a:ext uri="{FF2B5EF4-FFF2-40B4-BE49-F238E27FC236}">
                <a16:creationId xmlns:a16="http://schemas.microsoft.com/office/drawing/2014/main" id="{4FE28ACC-E44C-4381-B768-0310810E78D2}"/>
              </a:ext>
            </a:extLst>
          </p:cNvPr>
          <p:cNvPicPr>
            <a:picLocks noChangeAspect="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015850" y="391862"/>
            <a:ext cx="1745251" cy="673365"/>
          </a:xfrm>
          <a:prstGeom prst="rect">
            <a:avLst/>
          </a:prstGeom>
        </p:spPr>
      </p:pic>
      <p:cxnSp>
        <p:nvCxnSpPr>
          <p:cNvPr id="5" name="Straight Connector 4">
            <a:extLst>
              <a:ext uri="{FF2B5EF4-FFF2-40B4-BE49-F238E27FC236}">
                <a16:creationId xmlns:a16="http://schemas.microsoft.com/office/drawing/2014/main" id="{819AFA09-F4B1-493D-BCAD-FF30C20CD1AA}"/>
              </a:ext>
            </a:extLst>
          </p:cNvPr>
          <p:cNvCxnSpPr/>
          <p:nvPr userDrawn="1"/>
        </p:nvCxnSpPr>
        <p:spPr>
          <a:xfrm>
            <a:off x="6469778" y="4233582"/>
            <a:ext cx="25323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90578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7333">
          <p15:clr>
            <a:srgbClr val="FBAE40"/>
          </p15:clr>
        </p15:guide>
        <p15:guide id="4" pos="36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9087E09-D75F-4E26-B01E-A1A09BA2EA70}"/>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AF7A70B7-7ADE-4E0B-B956-363B0B1AA613}"/>
              </a:ext>
            </a:extLst>
          </p:cNvPr>
          <p:cNvSpPr>
            <a:spLocks noGrp="1"/>
          </p:cNvSpPr>
          <p:nvPr>
            <p:ph type="title"/>
          </p:nvPr>
        </p:nvSpPr>
        <p:spPr>
          <a:xfrm>
            <a:off x="831850" y="182563"/>
            <a:ext cx="10515600" cy="940181"/>
          </a:xfrm>
        </p:spPr>
        <p:txBody>
          <a:bodyPr anchor="b">
            <a:noAutofit/>
          </a:bodyPr>
          <a:lstStyle>
            <a:lvl1pPr algn="ctr">
              <a:defRPr sz="4000" b="1" cap="all" baseline="0">
                <a:solidFill>
                  <a:schemeClr val="bg1"/>
                </a:solidFill>
              </a:defRPr>
            </a:lvl1pPr>
          </a:lstStyle>
          <a:p>
            <a:r>
              <a:rPr lang="en-US" noProof="0"/>
              <a:t>Click to edit Master title style</a:t>
            </a:r>
            <a:endParaRPr lang="en-US" noProof="0" dirty="0"/>
          </a:p>
        </p:txBody>
      </p:sp>
      <p:pic>
        <p:nvPicPr>
          <p:cNvPr id="8" name="Picture 7">
            <a:extLst>
              <a:ext uri="{FF2B5EF4-FFF2-40B4-BE49-F238E27FC236}">
                <a16:creationId xmlns:a16="http://schemas.microsoft.com/office/drawing/2014/main" id="{25FC40B0-ED27-47E5-A3C2-32A8418567EE}"/>
              </a:ext>
            </a:extLst>
          </p:cNvPr>
          <p:cNvPicPr>
            <a:picLocks noChangeAspect="1"/>
          </p:cNvPicPr>
          <p:nvPr userDrawn="1"/>
        </p:nvPicPr>
        <p:blipFill>
          <a:blip r:embed="rId2">
            <a:biLevel thresh="25000"/>
            <a:extLst>
              <a:ext uri="{28A0092B-C50C-407E-A947-70E740481C1C}">
                <a14:useLocalDpi xmlns:a14="http://schemas.microsoft.com/office/drawing/2010/main"/>
              </a:ext>
            </a:extLst>
          </a:blip>
          <a:stretch>
            <a:fillRect/>
          </a:stretch>
        </p:blipFill>
        <p:spPr>
          <a:xfrm>
            <a:off x="469638" y="6260507"/>
            <a:ext cx="1075427" cy="414929"/>
          </a:xfrm>
          <a:prstGeom prst="rect">
            <a:avLst/>
          </a:prstGeom>
        </p:spPr>
      </p:pic>
      <p:sp>
        <p:nvSpPr>
          <p:cNvPr id="11" name="Oval 10">
            <a:extLst>
              <a:ext uri="{FF2B5EF4-FFF2-40B4-BE49-F238E27FC236}">
                <a16:creationId xmlns:a16="http://schemas.microsoft.com/office/drawing/2014/main" id="{8931D2A9-0B92-4197-8802-80424C14EA7E}"/>
              </a:ext>
            </a:extLst>
          </p:cNvPr>
          <p:cNvSpPr/>
          <p:nvPr userDrawn="1"/>
        </p:nvSpPr>
        <p:spPr>
          <a:xfrm>
            <a:off x="11371669" y="6409397"/>
            <a:ext cx="280051" cy="28005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Slide Number Placeholder 5">
            <a:extLst>
              <a:ext uri="{FF2B5EF4-FFF2-40B4-BE49-F238E27FC236}">
                <a16:creationId xmlns:a16="http://schemas.microsoft.com/office/drawing/2014/main" id="{533B74B0-30B9-45C2-9AE6-45D1978AAFAE}"/>
              </a:ext>
            </a:extLst>
          </p:cNvPr>
          <p:cNvSpPr>
            <a:spLocks noGrp="1"/>
          </p:cNvSpPr>
          <p:nvPr>
            <p:ph type="sldNum" sz="quarter" idx="12"/>
          </p:nvPr>
        </p:nvSpPr>
        <p:spPr>
          <a:xfrm>
            <a:off x="11363696" y="6455739"/>
            <a:ext cx="294460" cy="187367"/>
          </a:xfrm>
        </p:spPr>
        <p:txBody>
          <a:bodyPr lIns="0" tIns="0" rIns="0" bIns="0"/>
          <a:lstStyle>
            <a:lvl1pPr algn="ctr">
              <a:defRPr sz="900">
                <a:solidFill>
                  <a:srgbClr val="2C567A"/>
                </a:solidFill>
                <a:latin typeface="+mn-lt"/>
              </a:defRPr>
            </a:lvl1pPr>
          </a:lstStyle>
          <a:p>
            <a:fld id="{9EC71654-96A5-4280-94F3-931C61A9F92C}" type="slidenum">
              <a:rPr lang="en-US" noProof="0" smtClean="0"/>
              <a:pPr/>
              <a:t>‹#›</a:t>
            </a:fld>
            <a:endParaRPr lang="en-US" noProof="0" dirty="0"/>
          </a:p>
        </p:txBody>
      </p:sp>
      <p:grpSp>
        <p:nvGrpSpPr>
          <p:cNvPr id="4" name="Group 3">
            <a:extLst>
              <a:ext uri="{FF2B5EF4-FFF2-40B4-BE49-F238E27FC236}">
                <a16:creationId xmlns:a16="http://schemas.microsoft.com/office/drawing/2014/main" id="{AD5251EA-F450-4DD1-995B-DC89513424C8}"/>
              </a:ext>
            </a:extLst>
          </p:cNvPr>
          <p:cNvGrpSpPr/>
          <p:nvPr userDrawn="1"/>
        </p:nvGrpSpPr>
        <p:grpSpPr>
          <a:xfrm rot="16200000">
            <a:off x="1637386" y="1473117"/>
            <a:ext cx="8917229" cy="10769768"/>
            <a:chOff x="-1728305" y="-2049517"/>
            <a:chExt cx="8917229" cy="10769768"/>
          </a:xfrm>
        </p:grpSpPr>
        <p:sp>
          <p:nvSpPr>
            <p:cNvPr id="17" name="Oval 16">
              <a:extLst>
                <a:ext uri="{FF2B5EF4-FFF2-40B4-BE49-F238E27FC236}">
                  <a16:creationId xmlns:a16="http://schemas.microsoft.com/office/drawing/2014/main" id="{44882F4E-E8C8-46FE-A9C8-7B79782767F6}"/>
                </a:ext>
              </a:extLst>
            </p:cNvPr>
            <p:cNvSpPr/>
            <p:nvPr userDrawn="1"/>
          </p:nvSpPr>
          <p:spPr>
            <a:xfrm>
              <a:off x="754010" y="708293"/>
              <a:ext cx="5334029" cy="5334029"/>
            </a:xfrm>
            <a:prstGeom prst="ellipse">
              <a:avLst/>
            </a:prstGeom>
            <a:solidFill>
              <a:schemeClr val="bg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8" name="Group 17">
              <a:extLst>
                <a:ext uri="{FF2B5EF4-FFF2-40B4-BE49-F238E27FC236}">
                  <a16:creationId xmlns:a16="http://schemas.microsoft.com/office/drawing/2014/main" id="{965CD13B-04FB-40D5-AF62-2F43CF49BA9B}"/>
                </a:ext>
              </a:extLst>
            </p:cNvPr>
            <p:cNvGrpSpPr/>
            <p:nvPr userDrawn="1"/>
          </p:nvGrpSpPr>
          <p:grpSpPr>
            <a:xfrm>
              <a:off x="-1728305" y="-2049517"/>
              <a:ext cx="8917229" cy="10769768"/>
              <a:chOff x="11114088" y="2241550"/>
              <a:chExt cx="1905000" cy="2354263"/>
            </a:xfrm>
            <a:solidFill>
              <a:schemeClr val="bg1">
                <a:alpha val="16000"/>
              </a:schemeClr>
            </a:solidFill>
          </p:grpSpPr>
          <p:sp>
            <p:nvSpPr>
              <p:cNvPr id="19" name="Freeform 5">
                <a:extLst>
                  <a:ext uri="{FF2B5EF4-FFF2-40B4-BE49-F238E27FC236}">
                    <a16:creationId xmlns:a16="http://schemas.microsoft.com/office/drawing/2014/main" id="{01876F8F-C11E-4FB2-8150-1F0602752F97}"/>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0" name="Freeform 6">
                <a:extLst>
                  <a:ext uri="{FF2B5EF4-FFF2-40B4-BE49-F238E27FC236}">
                    <a16:creationId xmlns:a16="http://schemas.microsoft.com/office/drawing/2014/main" id="{08A1D05F-5F61-4156-8C83-1A002AA1E886}"/>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grpSp>
      <p:sp>
        <p:nvSpPr>
          <p:cNvPr id="21" name="Text Placeholder 2">
            <a:extLst>
              <a:ext uri="{FF2B5EF4-FFF2-40B4-BE49-F238E27FC236}">
                <a16:creationId xmlns:a16="http://schemas.microsoft.com/office/drawing/2014/main" id="{4D77C47B-CC1E-41DA-9146-5DFD63065491}"/>
              </a:ext>
            </a:extLst>
          </p:cNvPr>
          <p:cNvSpPr>
            <a:spLocks noGrp="1"/>
          </p:cNvSpPr>
          <p:nvPr>
            <p:ph type="body" idx="1"/>
          </p:nvPr>
        </p:nvSpPr>
        <p:spPr>
          <a:xfrm>
            <a:off x="831850" y="1153348"/>
            <a:ext cx="10515600" cy="648543"/>
          </a:xfrm>
        </p:spPr>
        <p:txBody>
          <a:bodyPr>
            <a:normAutofit/>
          </a:bodyPr>
          <a:lstStyle>
            <a:lvl1pPr marL="0" indent="0" algn="ctr">
              <a:buNone/>
              <a:defRPr sz="1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422654412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60E0B501-22AA-4685-BE9B-A267F6F675A7}"/>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4" name="Freeform 5">
              <a:extLst>
                <a:ext uri="{FF2B5EF4-FFF2-40B4-BE49-F238E27FC236}">
                  <a16:creationId xmlns:a16="http://schemas.microsoft.com/office/drawing/2014/main" id="{5D0E179E-CA3D-4874-9ACD-F8990F48F4BF}"/>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5" name="Freeform 6">
              <a:extLst>
                <a:ext uri="{FF2B5EF4-FFF2-40B4-BE49-F238E27FC236}">
                  <a16:creationId xmlns:a16="http://schemas.microsoft.com/office/drawing/2014/main" id="{A9C53936-B93A-4CF6-8766-2FA93ACFEBE3}"/>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6" name="Freeform 7">
              <a:extLst>
                <a:ext uri="{FF2B5EF4-FFF2-40B4-BE49-F238E27FC236}">
                  <a16:creationId xmlns:a16="http://schemas.microsoft.com/office/drawing/2014/main" id="{5776DEA2-5422-4F51-B359-652B71274D31}"/>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27" name="Content Placeholder 2">
            <a:extLst>
              <a:ext uri="{FF2B5EF4-FFF2-40B4-BE49-F238E27FC236}">
                <a16:creationId xmlns:a16="http://schemas.microsoft.com/office/drawing/2014/main" id="{1A1F33A2-66F7-4D85-99DD-7B00F265AC6D}"/>
              </a:ext>
            </a:extLst>
          </p:cNvPr>
          <p:cNvSpPr>
            <a:spLocks noGrp="1"/>
          </p:cNvSpPr>
          <p:nvPr>
            <p:ph idx="1"/>
          </p:nvPr>
        </p:nvSpPr>
        <p:spPr>
          <a:xfrm>
            <a:off x="515938" y="1825625"/>
            <a:ext cx="10837862"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12" name="Picture 11">
            <a:extLst>
              <a:ext uri="{FF2B5EF4-FFF2-40B4-BE49-F238E27FC236}">
                <a16:creationId xmlns:a16="http://schemas.microsoft.com/office/drawing/2014/main" id="{EC2DFD46-BF74-47BA-A496-92ED1979C36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13" name="Title 1">
            <a:extLst>
              <a:ext uri="{FF2B5EF4-FFF2-40B4-BE49-F238E27FC236}">
                <a16:creationId xmlns:a16="http://schemas.microsoft.com/office/drawing/2014/main" id="{EF788279-D710-447A-9E71-4D1344575691}"/>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Tree>
    <p:extLst>
      <p:ext uri="{BB962C8B-B14F-4D97-AF65-F5344CB8AC3E}">
        <p14:creationId xmlns:p14="http://schemas.microsoft.com/office/powerpoint/2010/main" val="37897589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C2A6B906-ACDA-40FD-8AC8-0B693AB1279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19" name="Freeform 5">
              <a:extLst>
                <a:ext uri="{FF2B5EF4-FFF2-40B4-BE49-F238E27FC236}">
                  <a16:creationId xmlns:a16="http://schemas.microsoft.com/office/drawing/2014/main" id="{717F7366-5A99-4065-90C2-AE7DF5DD0F44}"/>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0" name="Freeform 6">
              <a:extLst>
                <a:ext uri="{FF2B5EF4-FFF2-40B4-BE49-F238E27FC236}">
                  <a16:creationId xmlns:a16="http://schemas.microsoft.com/office/drawing/2014/main" id="{90A089CA-63B9-4456-B0B1-17C75EBFB982}"/>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2" name="Freeform 7">
              <a:extLst>
                <a:ext uri="{FF2B5EF4-FFF2-40B4-BE49-F238E27FC236}">
                  <a16:creationId xmlns:a16="http://schemas.microsoft.com/office/drawing/2014/main" id="{8D36B2D1-BCFE-43FC-8743-7B7A30E1AD5D}"/>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Content Placeholder 2">
            <a:extLst>
              <a:ext uri="{FF2B5EF4-FFF2-40B4-BE49-F238E27FC236}">
                <a16:creationId xmlns:a16="http://schemas.microsoft.com/office/drawing/2014/main" id="{079DA8F4-EDD3-4D62-A90B-8C3C1AFB0083}"/>
              </a:ext>
            </a:extLst>
          </p:cNvPr>
          <p:cNvSpPr>
            <a:spLocks noGrp="1"/>
          </p:cNvSpPr>
          <p:nvPr>
            <p:ph sz="half" idx="1"/>
          </p:nvPr>
        </p:nvSpPr>
        <p:spPr>
          <a:xfrm>
            <a:off x="515938" y="1825625"/>
            <a:ext cx="5503862"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17" name="Content Placeholder 3">
            <a:extLst>
              <a:ext uri="{FF2B5EF4-FFF2-40B4-BE49-F238E27FC236}">
                <a16:creationId xmlns:a16="http://schemas.microsoft.com/office/drawing/2014/main" id="{DA0DA994-B4A9-447A-BEBF-3EA31D3755A2}"/>
              </a:ext>
            </a:extLst>
          </p:cNvPr>
          <p:cNvSpPr>
            <a:spLocks noGrp="1"/>
          </p:cNvSpPr>
          <p:nvPr>
            <p:ph sz="half" idx="2"/>
          </p:nvPr>
        </p:nvSpPr>
        <p:spPr>
          <a:xfrm>
            <a:off x="6172200" y="1825625"/>
            <a:ext cx="5181600"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13" name="Picture 12">
            <a:extLst>
              <a:ext uri="{FF2B5EF4-FFF2-40B4-BE49-F238E27FC236}">
                <a16:creationId xmlns:a16="http://schemas.microsoft.com/office/drawing/2014/main" id="{332150F9-14BF-4DCB-884D-49596914C29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21" name="Title 1">
            <a:extLst>
              <a:ext uri="{FF2B5EF4-FFF2-40B4-BE49-F238E27FC236}">
                <a16:creationId xmlns:a16="http://schemas.microsoft.com/office/drawing/2014/main" id="{19DEF115-82C2-4E9D-A22C-8DA561FB37B8}"/>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Tree>
    <p:extLst>
      <p:ext uri="{BB962C8B-B14F-4D97-AF65-F5344CB8AC3E}">
        <p14:creationId xmlns:p14="http://schemas.microsoft.com/office/powerpoint/2010/main" val="20929342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616F52B4-215E-4237-893C-E22B23804744}"/>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2" name="Freeform 5">
              <a:extLst>
                <a:ext uri="{FF2B5EF4-FFF2-40B4-BE49-F238E27FC236}">
                  <a16:creationId xmlns:a16="http://schemas.microsoft.com/office/drawing/2014/main" id="{B7C40C77-B795-4B07-B92D-2E8A56635773}"/>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3" name="Freeform 6">
              <a:extLst>
                <a:ext uri="{FF2B5EF4-FFF2-40B4-BE49-F238E27FC236}">
                  <a16:creationId xmlns:a16="http://schemas.microsoft.com/office/drawing/2014/main" id="{6E703A1E-5F10-4BB5-9D52-77CB6F5994C0}"/>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4" name="Freeform 7">
              <a:extLst>
                <a:ext uri="{FF2B5EF4-FFF2-40B4-BE49-F238E27FC236}">
                  <a16:creationId xmlns:a16="http://schemas.microsoft.com/office/drawing/2014/main" id="{22CEE04C-09CE-41CF-937D-EC2D3C23ECC6}"/>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Text Placeholder 2">
            <a:extLst>
              <a:ext uri="{FF2B5EF4-FFF2-40B4-BE49-F238E27FC236}">
                <a16:creationId xmlns:a16="http://schemas.microsoft.com/office/drawing/2014/main" id="{774CF4BA-8DCB-42CF-A2C4-D6AF95EE3F54}"/>
              </a:ext>
            </a:extLst>
          </p:cNvPr>
          <p:cNvSpPr>
            <a:spLocks noGrp="1"/>
          </p:cNvSpPr>
          <p:nvPr>
            <p:ph type="body" idx="1"/>
          </p:nvPr>
        </p:nvSpPr>
        <p:spPr>
          <a:xfrm>
            <a:off x="515938" y="1681163"/>
            <a:ext cx="5157787"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7" name="Content Placeholder 3">
            <a:extLst>
              <a:ext uri="{FF2B5EF4-FFF2-40B4-BE49-F238E27FC236}">
                <a16:creationId xmlns:a16="http://schemas.microsoft.com/office/drawing/2014/main" id="{67BA8B6E-A28D-4658-8C91-6CA7BD539B85}"/>
              </a:ext>
            </a:extLst>
          </p:cNvPr>
          <p:cNvSpPr>
            <a:spLocks noGrp="1"/>
          </p:cNvSpPr>
          <p:nvPr>
            <p:ph sz="half" idx="2"/>
          </p:nvPr>
        </p:nvSpPr>
        <p:spPr>
          <a:xfrm>
            <a:off x="515938" y="2505075"/>
            <a:ext cx="5157787" cy="368458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18" name="Text Placeholder 4">
            <a:extLst>
              <a:ext uri="{FF2B5EF4-FFF2-40B4-BE49-F238E27FC236}">
                <a16:creationId xmlns:a16="http://schemas.microsoft.com/office/drawing/2014/main" id="{F73B3215-82DB-4DBF-9E77-3AE2308C6920}"/>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9" name="Content Placeholder 5">
            <a:extLst>
              <a:ext uri="{FF2B5EF4-FFF2-40B4-BE49-F238E27FC236}">
                <a16:creationId xmlns:a16="http://schemas.microsoft.com/office/drawing/2014/main" id="{8DFD34E8-36CC-4FFE-926B-C170208FEDB8}"/>
              </a:ext>
            </a:extLst>
          </p:cNvPr>
          <p:cNvSpPr>
            <a:spLocks noGrp="1"/>
          </p:cNvSpPr>
          <p:nvPr>
            <p:ph sz="quarter" idx="4"/>
          </p:nvPr>
        </p:nvSpPr>
        <p:spPr>
          <a:xfrm>
            <a:off x="6172200" y="2505075"/>
            <a:ext cx="5183188" cy="368458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21" name="Picture 20">
            <a:extLst>
              <a:ext uri="{FF2B5EF4-FFF2-40B4-BE49-F238E27FC236}">
                <a16:creationId xmlns:a16="http://schemas.microsoft.com/office/drawing/2014/main" id="{03383C6B-3BE4-4380-AF26-1C21492FCE8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
        <p:nvSpPr>
          <p:cNvPr id="25" name="Title 1">
            <a:extLst>
              <a:ext uri="{FF2B5EF4-FFF2-40B4-BE49-F238E27FC236}">
                <a16:creationId xmlns:a16="http://schemas.microsoft.com/office/drawing/2014/main" id="{AE3770E9-CB74-47B0-8229-91F6F756015E}"/>
              </a:ext>
            </a:extLst>
          </p:cNvPr>
          <p:cNvSpPr>
            <a:spLocks noGrp="1"/>
          </p:cNvSpPr>
          <p:nvPr>
            <p:ph type="title"/>
          </p:nvPr>
        </p:nvSpPr>
        <p:spPr>
          <a:xfrm>
            <a:off x="515938" y="246621"/>
            <a:ext cx="11150600" cy="920336"/>
          </a:xfrm>
        </p:spPr>
        <p:txBody>
          <a:bodyPr lIns="0" tIns="0" rIns="0" bIns="0" anchor="b">
            <a:noAutofit/>
          </a:bodyPr>
          <a:lstStyle>
            <a:lvl1pPr>
              <a:defRPr sz="3200" b="1" cap="all" baseline="0"/>
            </a:lvl1pPr>
          </a:lstStyle>
          <a:p>
            <a:r>
              <a:rPr lang="en-US" noProof="0"/>
              <a:t>Click to edit Master title style</a:t>
            </a:r>
            <a:endParaRPr lang="en-US" noProof="0" dirty="0"/>
          </a:p>
        </p:txBody>
      </p:sp>
    </p:spTree>
    <p:extLst>
      <p:ext uri="{BB962C8B-B14F-4D97-AF65-F5344CB8AC3E}">
        <p14:creationId xmlns:p14="http://schemas.microsoft.com/office/powerpoint/2010/main" val="24617946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C57825D7-DD33-4B70-BBBE-D46E7A5352EC}"/>
              </a:ext>
            </a:extLst>
          </p:cNvPr>
          <p:cNvSpPr>
            <a:spLocks noGrp="1"/>
          </p:cNvSpPr>
          <p:nvPr>
            <p:ph type="pic" idx="1"/>
          </p:nvPr>
        </p:nvSpPr>
        <p:spPr>
          <a:xfrm>
            <a:off x="6096000" y="768485"/>
            <a:ext cx="5305662" cy="5305662"/>
          </a:xfrm>
          <a:custGeom>
            <a:avLst/>
            <a:gdLst>
              <a:gd name="connsiteX0" fmla="*/ 2652831 w 5305662"/>
              <a:gd name="connsiteY0" fmla="*/ 0 h 5305662"/>
              <a:gd name="connsiteX1" fmla="*/ 5305662 w 5305662"/>
              <a:gd name="connsiteY1" fmla="*/ 2652831 h 5305662"/>
              <a:gd name="connsiteX2" fmla="*/ 2652831 w 5305662"/>
              <a:gd name="connsiteY2" fmla="*/ 5305662 h 5305662"/>
              <a:gd name="connsiteX3" fmla="*/ 0 w 5305662"/>
              <a:gd name="connsiteY3" fmla="*/ 2652831 h 5305662"/>
              <a:gd name="connsiteX4" fmla="*/ 2652831 w 5305662"/>
              <a:gd name="connsiteY4" fmla="*/ 0 h 53056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5662" h="5305662">
                <a:moveTo>
                  <a:pt x="2652831" y="0"/>
                </a:moveTo>
                <a:cubicBezTo>
                  <a:pt x="4117949" y="0"/>
                  <a:pt x="5305662" y="1187713"/>
                  <a:pt x="5305662" y="2652831"/>
                </a:cubicBezTo>
                <a:cubicBezTo>
                  <a:pt x="5305662" y="4117949"/>
                  <a:pt x="4117949" y="5305662"/>
                  <a:pt x="2652831" y="5305662"/>
                </a:cubicBezTo>
                <a:cubicBezTo>
                  <a:pt x="1187713" y="5305662"/>
                  <a:pt x="0" y="4117949"/>
                  <a:pt x="0" y="2652831"/>
                </a:cubicBezTo>
                <a:cubicBezTo>
                  <a:pt x="0" y="1187713"/>
                  <a:pt x="1187713" y="0"/>
                  <a:pt x="2652831" y="0"/>
                </a:cubicBezTo>
                <a:close/>
              </a:path>
            </a:pathLst>
          </a:custGeom>
          <a:solidFill>
            <a:schemeClr val="bg2"/>
          </a:solidFill>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grpSp>
        <p:nvGrpSpPr>
          <p:cNvPr id="14" name="Group 13">
            <a:extLst>
              <a:ext uri="{FF2B5EF4-FFF2-40B4-BE49-F238E27FC236}">
                <a16:creationId xmlns:a16="http://schemas.microsoft.com/office/drawing/2014/main" id="{0DC2055F-AE3F-46BE-B57E-A0F1A86D1C36}"/>
              </a:ext>
            </a:extLst>
          </p:cNvPr>
          <p:cNvGrpSpPr/>
          <p:nvPr userDrawn="1"/>
        </p:nvGrpSpPr>
        <p:grpSpPr>
          <a:xfrm flipH="1">
            <a:off x="5400786" y="-2003509"/>
            <a:ext cx="8917229" cy="10769768"/>
            <a:chOff x="11114088" y="2241550"/>
            <a:chExt cx="1905000" cy="2354263"/>
          </a:xfrm>
          <a:solidFill>
            <a:schemeClr val="bg2">
              <a:alpha val="91000"/>
            </a:schemeClr>
          </a:solidFill>
        </p:grpSpPr>
        <p:sp>
          <p:nvSpPr>
            <p:cNvPr id="15" name="Freeform 5">
              <a:extLst>
                <a:ext uri="{FF2B5EF4-FFF2-40B4-BE49-F238E27FC236}">
                  <a16:creationId xmlns:a16="http://schemas.microsoft.com/office/drawing/2014/main" id="{C98EF042-A3B8-406D-BC16-153A989F571A}"/>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6" name="Freeform 6">
              <a:extLst>
                <a:ext uri="{FF2B5EF4-FFF2-40B4-BE49-F238E27FC236}">
                  <a16:creationId xmlns:a16="http://schemas.microsoft.com/office/drawing/2014/main" id="{68E5FAC9-A660-4D7A-AC84-0A7C8CC3BB65}"/>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19" name="Title 1">
            <a:extLst>
              <a:ext uri="{FF2B5EF4-FFF2-40B4-BE49-F238E27FC236}">
                <a16:creationId xmlns:a16="http://schemas.microsoft.com/office/drawing/2014/main" id="{19A1397F-1946-4CBE-9EC5-159C3CBC78B6}"/>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endParaRPr lang="en-US" noProof="0" dirty="0"/>
          </a:p>
        </p:txBody>
      </p:sp>
      <p:sp>
        <p:nvSpPr>
          <p:cNvPr id="20" name="Text Placeholder 3">
            <a:extLst>
              <a:ext uri="{FF2B5EF4-FFF2-40B4-BE49-F238E27FC236}">
                <a16:creationId xmlns:a16="http://schemas.microsoft.com/office/drawing/2014/main" id="{C535F2AB-153E-44A9-97BE-00553BEC1770}"/>
              </a:ext>
            </a:extLst>
          </p:cNvPr>
          <p:cNvSpPr>
            <a:spLocks noGrp="1"/>
          </p:cNvSpPr>
          <p:nvPr>
            <p:ph type="body" sz="half" idx="2"/>
          </p:nvPr>
        </p:nvSpPr>
        <p:spPr>
          <a:xfrm>
            <a:off x="839788" y="2057400"/>
            <a:ext cx="3932237" cy="3811588"/>
          </a:xfrm>
        </p:spPr>
        <p:txBody>
          <a:bodyPr/>
          <a:lstStyle>
            <a:lvl1pPr marL="0" indent="0">
              <a:buFont typeface="Arial" panose="020B0604020202020204" pitchFamily="34" charse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pic>
        <p:nvPicPr>
          <p:cNvPr id="8" name="Picture 7">
            <a:extLst>
              <a:ext uri="{FF2B5EF4-FFF2-40B4-BE49-F238E27FC236}">
                <a16:creationId xmlns:a16="http://schemas.microsoft.com/office/drawing/2014/main" id="{06298D65-1027-4897-A948-DCEEF8FC3D9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extLst>
      <p:ext uri="{BB962C8B-B14F-4D97-AF65-F5344CB8AC3E}">
        <p14:creationId xmlns:p14="http://schemas.microsoft.com/office/powerpoint/2010/main" val="2107185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9F866E5C-B8AA-4805-B232-831BA01AAF16}"/>
              </a:ext>
            </a:extLst>
          </p:cNvPr>
          <p:cNvGrpSpPr/>
          <p:nvPr userDrawn="1"/>
        </p:nvGrpSpPr>
        <p:grpSpPr>
          <a:xfrm rot="8650774" flipH="1" flipV="1">
            <a:off x="7430044" y="-1843126"/>
            <a:ext cx="4436224" cy="5482435"/>
            <a:chOff x="11114088" y="2241550"/>
            <a:chExt cx="1905000" cy="2354263"/>
          </a:xfrm>
          <a:solidFill>
            <a:schemeClr val="bg2">
              <a:alpha val="53000"/>
            </a:schemeClr>
          </a:solidFill>
        </p:grpSpPr>
        <p:sp>
          <p:nvSpPr>
            <p:cNvPr id="20" name="Freeform 5">
              <a:extLst>
                <a:ext uri="{FF2B5EF4-FFF2-40B4-BE49-F238E27FC236}">
                  <a16:creationId xmlns:a16="http://schemas.microsoft.com/office/drawing/2014/main" id="{F98614F0-2DA3-4F29-8CB3-D61424AC8506}"/>
                </a:ext>
              </a:extLst>
            </p:cNvPr>
            <p:cNvSpPr>
              <a:spLocks/>
            </p:cNvSpPr>
            <p:nvPr/>
          </p:nvSpPr>
          <p:spPr bwMode="auto">
            <a:xfrm>
              <a:off x="11114088" y="2241550"/>
              <a:ext cx="1905000" cy="2354263"/>
            </a:xfrm>
            <a:custGeom>
              <a:avLst/>
              <a:gdLst>
                <a:gd name="T0" fmla="*/ 0 w 447"/>
                <a:gd name="T1" fmla="*/ 264 h 553"/>
                <a:gd name="T2" fmla="*/ 141 w 447"/>
                <a:gd name="T3" fmla="*/ 48 h 553"/>
                <a:gd name="T4" fmla="*/ 414 w 447"/>
                <a:gd name="T5" fmla="*/ 67 h 553"/>
                <a:gd name="T6" fmla="*/ 438 w 447"/>
                <a:gd name="T7" fmla="*/ 98 h 553"/>
                <a:gd name="T8" fmla="*/ 391 w 447"/>
                <a:gd name="T9" fmla="*/ 111 h 553"/>
                <a:gd name="T10" fmla="*/ 94 w 447"/>
                <a:gd name="T11" fmla="*/ 149 h 553"/>
                <a:gd name="T12" fmla="*/ 107 w 447"/>
                <a:gd name="T13" fmla="*/ 424 h 553"/>
                <a:gd name="T14" fmla="*/ 383 w 447"/>
                <a:gd name="T15" fmla="*/ 453 h 553"/>
                <a:gd name="T16" fmla="*/ 393 w 447"/>
                <a:gd name="T17" fmla="*/ 446 h 553"/>
                <a:gd name="T18" fmla="*/ 433 w 447"/>
                <a:gd name="T19" fmla="*/ 449 h 553"/>
                <a:gd name="T20" fmla="*/ 421 w 447"/>
                <a:gd name="T21" fmla="*/ 485 h 553"/>
                <a:gd name="T22" fmla="*/ 194 w 447"/>
                <a:gd name="T23" fmla="*/ 531 h 553"/>
                <a:gd name="T24" fmla="*/ 0 w 447"/>
                <a:gd name="T25" fmla="*/ 264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3">
                  <a:moveTo>
                    <a:pt x="0" y="264"/>
                  </a:moveTo>
                  <a:cubicBezTo>
                    <a:pt x="5" y="176"/>
                    <a:pt x="49" y="96"/>
                    <a:pt x="141" y="48"/>
                  </a:cubicBezTo>
                  <a:cubicBezTo>
                    <a:pt x="235" y="0"/>
                    <a:pt x="327" y="9"/>
                    <a:pt x="414" y="67"/>
                  </a:cubicBezTo>
                  <a:cubicBezTo>
                    <a:pt x="425" y="75"/>
                    <a:pt x="439" y="82"/>
                    <a:pt x="438" y="98"/>
                  </a:cubicBezTo>
                  <a:cubicBezTo>
                    <a:pt x="437" y="120"/>
                    <a:pt x="413" y="127"/>
                    <a:pt x="391" y="111"/>
                  </a:cubicBezTo>
                  <a:cubicBezTo>
                    <a:pt x="294" y="40"/>
                    <a:pt x="166" y="56"/>
                    <a:pt x="94" y="149"/>
                  </a:cubicBezTo>
                  <a:cubicBezTo>
                    <a:pt x="30" y="231"/>
                    <a:pt x="36" y="349"/>
                    <a:pt x="107" y="424"/>
                  </a:cubicBezTo>
                  <a:cubicBezTo>
                    <a:pt x="180" y="502"/>
                    <a:pt x="296" y="514"/>
                    <a:pt x="383" y="453"/>
                  </a:cubicBezTo>
                  <a:cubicBezTo>
                    <a:pt x="386" y="451"/>
                    <a:pt x="390" y="449"/>
                    <a:pt x="393" y="446"/>
                  </a:cubicBezTo>
                  <a:cubicBezTo>
                    <a:pt x="407" y="433"/>
                    <a:pt x="420" y="433"/>
                    <a:pt x="433" y="449"/>
                  </a:cubicBezTo>
                  <a:cubicBezTo>
                    <a:pt x="447" y="467"/>
                    <a:pt x="433" y="477"/>
                    <a:pt x="421" y="485"/>
                  </a:cubicBezTo>
                  <a:cubicBezTo>
                    <a:pt x="353" y="537"/>
                    <a:pt x="277" y="553"/>
                    <a:pt x="194" y="531"/>
                  </a:cubicBezTo>
                  <a:cubicBezTo>
                    <a:pt x="79" y="501"/>
                    <a:pt x="1" y="397"/>
                    <a:pt x="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2" name="Freeform 6">
              <a:extLst>
                <a:ext uri="{FF2B5EF4-FFF2-40B4-BE49-F238E27FC236}">
                  <a16:creationId xmlns:a16="http://schemas.microsoft.com/office/drawing/2014/main" id="{66D52F08-13EC-4AB4-BB79-89A5395A03BF}"/>
                </a:ext>
              </a:extLst>
            </p:cNvPr>
            <p:cNvSpPr>
              <a:spLocks/>
            </p:cNvSpPr>
            <p:nvPr/>
          </p:nvSpPr>
          <p:spPr bwMode="auto">
            <a:xfrm>
              <a:off x="11412538" y="2590800"/>
              <a:ext cx="835025" cy="1673225"/>
            </a:xfrm>
            <a:custGeom>
              <a:avLst/>
              <a:gdLst>
                <a:gd name="T0" fmla="*/ 0 w 196"/>
                <a:gd name="T1" fmla="*/ 198 h 393"/>
                <a:gd name="T2" fmla="*/ 157 w 196"/>
                <a:gd name="T3" fmla="*/ 8 h 393"/>
                <a:gd name="T4" fmla="*/ 192 w 196"/>
                <a:gd name="T5" fmla="*/ 22 h 393"/>
                <a:gd name="T6" fmla="*/ 167 w 196"/>
                <a:gd name="T7" fmla="*/ 56 h 393"/>
                <a:gd name="T8" fmla="*/ 48 w 196"/>
                <a:gd name="T9" fmla="*/ 198 h 393"/>
                <a:gd name="T10" fmla="*/ 170 w 196"/>
                <a:gd name="T11" fmla="*/ 339 h 393"/>
                <a:gd name="T12" fmla="*/ 193 w 196"/>
                <a:gd name="T13" fmla="*/ 372 h 393"/>
                <a:gd name="T14" fmla="*/ 160 w 196"/>
                <a:gd name="T15" fmla="*/ 387 h 393"/>
                <a:gd name="T16" fmla="*/ 0 w 196"/>
                <a:gd name="T17" fmla="*/ 198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393">
                  <a:moveTo>
                    <a:pt x="0" y="198"/>
                  </a:moveTo>
                  <a:cubicBezTo>
                    <a:pt x="0" y="103"/>
                    <a:pt x="64" y="26"/>
                    <a:pt x="157" y="8"/>
                  </a:cubicBezTo>
                  <a:cubicBezTo>
                    <a:pt x="171" y="6"/>
                    <a:pt x="188" y="0"/>
                    <a:pt x="192" y="22"/>
                  </a:cubicBezTo>
                  <a:cubicBezTo>
                    <a:pt x="196" y="41"/>
                    <a:pt x="190" y="52"/>
                    <a:pt x="167" y="56"/>
                  </a:cubicBezTo>
                  <a:cubicBezTo>
                    <a:pt x="95" y="70"/>
                    <a:pt x="47" y="129"/>
                    <a:pt x="48" y="198"/>
                  </a:cubicBezTo>
                  <a:cubicBezTo>
                    <a:pt x="48" y="267"/>
                    <a:pt x="97" y="325"/>
                    <a:pt x="170" y="339"/>
                  </a:cubicBezTo>
                  <a:cubicBezTo>
                    <a:pt x="191" y="343"/>
                    <a:pt x="195" y="354"/>
                    <a:pt x="193" y="372"/>
                  </a:cubicBezTo>
                  <a:cubicBezTo>
                    <a:pt x="190" y="393"/>
                    <a:pt x="174" y="389"/>
                    <a:pt x="160" y="387"/>
                  </a:cubicBezTo>
                  <a:cubicBezTo>
                    <a:pt x="70" y="375"/>
                    <a:pt x="0" y="293"/>
                    <a:pt x="0"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23" name="Freeform 7">
              <a:extLst>
                <a:ext uri="{FF2B5EF4-FFF2-40B4-BE49-F238E27FC236}">
                  <a16:creationId xmlns:a16="http://schemas.microsoft.com/office/drawing/2014/main" id="{2544236D-8C3A-41EF-9A68-C84A8A7D0F5A}"/>
                </a:ext>
              </a:extLst>
            </p:cNvPr>
            <p:cNvSpPr>
              <a:spLocks/>
            </p:cNvSpPr>
            <p:nvPr/>
          </p:nvSpPr>
          <p:spPr bwMode="auto">
            <a:xfrm>
              <a:off x="11728451" y="3071813"/>
              <a:ext cx="306388" cy="719138"/>
            </a:xfrm>
            <a:custGeom>
              <a:avLst/>
              <a:gdLst>
                <a:gd name="T0" fmla="*/ 0 w 72"/>
                <a:gd name="T1" fmla="*/ 84 h 169"/>
                <a:gd name="T2" fmla="*/ 20 w 72"/>
                <a:gd name="T3" fmla="*/ 20 h 169"/>
                <a:gd name="T4" fmla="*/ 42 w 72"/>
                <a:gd name="T5" fmla="*/ 9 h 169"/>
                <a:gd name="T6" fmla="*/ 62 w 72"/>
                <a:gd name="T7" fmla="*/ 44 h 169"/>
                <a:gd name="T8" fmla="*/ 62 w 72"/>
                <a:gd name="T9" fmla="*/ 125 h 169"/>
                <a:gd name="T10" fmla="*/ 43 w 72"/>
                <a:gd name="T11" fmla="*/ 159 h 169"/>
                <a:gd name="T12" fmla="*/ 20 w 72"/>
                <a:gd name="T13" fmla="*/ 148 h 169"/>
                <a:gd name="T14" fmla="*/ 0 w 72"/>
                <a:gd name="T15" fmla="*/ 84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69">
                  <a:moveTo>
                    <a:pt x="0" y="84"/>
                  </a:moveTo>
                  <a:cubicBezTo>
                    <a:pt x="2" y="62"/>
                    <a:pt x="6" y="39"/>
                    <a:pt x="20" y="20"/>
                  </a:cubicBezTo>
                  <a:cubicBezTo>
                    <a:pt x="25" y="13"/>
                    <a:pt x="31" y="0"/>
                    <a:pt x="42" y="9"/>
                  </a:cubicBezTo>
                  <a:cubicBezTo>
                    <a:pt x="53" y="18"/>
                    <a:pt x="72" y="25"/>
                    <a:pt x="62" y="44"/>
                  </a:cubicBezTo>
                  <a:cubicBezTo>
                    <a:pt x="47" y="72"/>
                    <a:pt x="47" y="97"/>
                    <a:pt x="62" y="125"/>
                  </a:cubicBezTo>
                  <a:cubicBezTo>
                    <a:pt x="72" y="143"/>
                    <a:pt x="53" y="151"/>
                    <a:pt x="43" y="159"/>
                  </a:cubicBezTo>
                  <a:cubicBezTo>
                    <a:pt x="31" y="169"/>
                    <a:pt x="25" y="156"/>
                    <a:pt x="20" y="148"/>
                  </a:cubicBezTo>
                  <a:cubicBezTo>
                    <a:pt x="6" y="129"/>
                    <a:pt x="2" y="107"/>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grpSp>
      <p:sp>
        <p:nvSpPr>
          <p:cNvPr id="7" name="Rectangle 6">
            <a:extLst>
              <a:ext uri="{FF2B5EF4-FFF2-40B4-BE49-F238E27FC236}">
                <a16:creationId xmlns:a16="http://schemas.microsoft.com/office/drawing/2014/main" id="{76627016-BFC4-46D4-89DB-F72E3C3461EC}"/>
              </a:ext>
            </a:extLst>
          </p:cNvPr>
          <p:cNvSpPr/>
          <p:nvPr userDrawn="1"/>
        </p:nvSpPr>
        <p:spPr>
          <a:xfrm rot="10800000">
            <a:off x="515938" y="-16721"/>
            <a:ext cx="1258618" cy="1105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sp>
        <p:nvSpPr>
          <p:cNvPr id="15" name="Oval 14">
            <a:extLst>
              <a:ext uri="{FF2B5EF4-FFF2-40B4-BE49-F238E27FC236}">
                <a16:creationId xmlns:a16="http://schemas.microsoft.com/office/drawing/2014/main" id="{EF515B4A-CB20-4847-8E00-0DD66F1FEBB4}"/>
              </a:ext>
            </a:extLst>
          </p:cNvPr>
          <p:cNvSpPr/>
          <p:nvPr userDrawn="1"/>
        </p:nvSpPr>
        <p:spPr>
          <a:xfrm>
            <a:off x="11371669" y="6409397"/>
            <a:ext cx="280051" cy="2800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Slide Number Placeholder 5">
            <a:extLst>
              <a:ext uri="{FF2B5EF4-FFF2-40B4-BE49-F238E27FC236}">
                <a16:creationId xmlns:a16="http://schemas.microsoft.com/office/drawing/2014/main" id="{996B64B9-1DF0-4EE9-BAB5-72AFA94B9AFD}"/>
              </a:ext>
            </a:extLst>
          </p:cNvPr>
          <p:cNvSpPr>
            <a:spLocks noGrp="1"/>
          </p:cNvSpPr>
          <p:nvPr>
            <p:ph type="sldNum" sz="quarter" idx="12"/>
          </p:nvPr>
        </p:nvSpPr>
        <p:spPr>
          <a:xfrm>
            <a:off x="11363696" y="6455739"/>
            <a:ext cx="294460" cy="187367"/>
          </a:xfrm>
        </p:spPr>
        <p:txBody>
          <a:bodyPr lIns="0" tIns="0" rIns="0" bIns="0"/>
          <a:lstStyle>
            <a:lvl1pPr algn="ctr">
              <a:defRPr sz="900">
                <a:solidFill>
                  <a:schemeClr val="bg1"/>
                </a:solidFill>
                <a:latin typeface="+mn-lt"/>
              </a:defRPr>
            </a:lvl1pPr>
          </a:lstStyle>
          <a:p>
            <a:fld id="{9EC71654-96A5-4280-94F3-931C61A9F92C}" type="slidenum">
              <a:rPr lang="en-US" noProof="0" smtClean="0"/>
              <a:pPr/>
              <a:t>‹#›</a:t>
            </a:fld>
            <a:endParaRPr lang="en-US" noProof="0" dirty="0"/>
          </a:p>
        </p:txBody>
      </p:sp>
      <p:sp>
        <p:nvSpPr>
          <p:cNvPr id="14" name="Title 1">
            <a:extLst>
              <a:ext uri="{FF2B5EF4-FFF2-40B4-BE49-F238E27FC236}">
                <a16:creationId xmlns:a16="http://schemas.microsoft.com/office/drawing/2014/main" id="{9009D5C6-6206-4291-8037-67DC025F0B4C}"/>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endParaRPr lang="en-US" noProof="0" dirty="0"/>
          </a:p>
        </p:txBody>
      </p:sp>
      <p:sp>
        <p:nvSpPr>
          <p:cNvPr id="17" name="Text Placeholder 3">
            <a:extLst>
              <a:ext uri="{FF2B5EF4-FFF2-40B4-BE49-F238E27FC236}">
                <a16:creationId xmlns:a16="http://schemas.microsoft.com/office/drawing/2014/main" id="{BEB643FD-AA85-4A43-8EBD-AFD10DD987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8" name="Content Placeholder 2">
            <a:extLst>
              <a:ext uri="{FF2B5EF4-FFF2-40B4-BE49-F238E27FC236}">
                <a16:creationId xmlns:a16="http://schemas.microsoft.com/office/drawing/2014/main" id="{9001F313-F798-43BE-AFF0-A68C84C3640D}"/>
              </a:ext>
            </a:extLst>
          </p:cNvPr>
          <p:cNvSpPr>
            <a:spLocks noGrp="1"/>
          </p:cNvSpPr>
          <p:nvPr>
            <p:ph idx="1"/>
          </p:nvPr>
        </p:nvSpPr>
        <p:spPr>
          <a:xfrm>
            <a:off x="5183188"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pic>
        <p:nvPicPr>
          <p:cNvPr id="13" name="Picture 12">
            <a:extLst>
              <a:ext uri="{FF2B5EF4-FFF2-40B4-BE49-F238E27FC236}">
                <a16:creationId xmlns:a16="http://schemas.microsoft.com/office/drawing/2014/main" id="{91881DEA-0ECB-4310-ADF5-4337ACB4338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72046" y="6261436"/>
            <a:ext cx="1073019" cy="414000"/>
          </a:xfrm>
          <a:prstGeom prst="rect">
            <a:avLst/>
          </a:prstGeom>
        </p:spPr>
      </p:pic>
    </p:spTree>
    <p:extLst>
      <p:ext uri="{BB962C8B-B14F-4D97-AF65-F5344CB8AC3E}">
        <p14:creationId xmlns:p14="http://schemas.microsoft.com/office/powerpoint/2010/main" val="3025310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C4D7FA-B85E-4477-8C62-94955B340F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1F1226BB-3E56-4E7F-8172-7EC03C9F0B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D95D08EF-72FB-4F19-9916-65815A9CA9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51F27F-98F9-A147-8986-34441C7B752D}" type="datetime1">
              <a:rPr lang="en-US" noProof="0" smtClean="0"/>
              <a:t>2/13/2020</a:t>
            </a:fld>
            <a:endParaRPr lang="en-US" noProof="0" dirty="0"/>
          </a:p>
        </p:txBody>
      </p:sp>
      <p:sp>
        <p:nvSpPr>
          <p:cNvPr id="5" name="Footer Placeholder 4">
            <a:extLst>
              <a:ext uri="{FF2B5EF4-FFF2-40B4-BE49-F238E27FC236}">
                <a16:creationId xmlns:a16="http://schemas.microsoft.com/office/drawing/2014/main" id="{1365084D-BC85-4A55-BD80-93876AD101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noProof="0" dirty="0"/>
          </a:p>
        </p:txBody>
      </p:sp>
      <p:sp>
        <p:nvSpPr>
          <p:cNvPr id="6" name="Slide Number Placeholder 5">
            <a:extLst>
              <a:ext uri="{FF2B5EF4-FFF2-40B4-BE49-F238E27FC236}">
                <a16:creationId xmlns:a16="http://schemas.microsoft.com/office/drawing/2014/main" id="{45FDEF23-A140-4DD6-A0D0-A86BD4DF34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C71654-96A5-4280-94F3-931C61A9F92C}" type="slidenum">
              <a:rPr lang="en-US" noProof="0" smtClean="0"/>
              <a:t>‹#›</a:t>
            </a:fld>
            <a:endParaRPr lang="en-US" noProof="0" dirty="0"/>
          </a:p>
        </p:txBody>
      </p:sp>
    </p:spTree>
    <p:extLst>
      <p:ext uri="{BB962C8B-B14F-4D97-AF65-F5344CB8AC3E}">
        <p14:creationId xmlns:p14="http://schemas.microsoft.com/office/powerpoint/2010/main" val="234708230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0" r:id="rId4"/>
    <p:sldLayoutId id="2147483661" r:id="rId5"/>
    <p:sldLayoutId id="2147483662" r:id="rId6"/>
    <p:sldLayoutId id="2147483663" r:id="rId7"/>
    <p:sldLayoutId id="2147483654" r:id="rId8"/>
    <p:sldLayoutId id="2147483664" r:id="rId9"/>
    <p:sldLayoutId id="2147483665" r:id="rId10"/>
    <p:sldLayoutId id="2147483666" r:id="rId11"/>
    <p:sldLayoutId id="2147483667" r:id="rId12"/>
    <p:sldLayoutId id="2147483668" r:id="rId13"/>
    <p:sldLayoutId id="2147483669" r:id="rId14"/>
    <p:sldLayoutId id="2147483670" r:id="rId15"/>
    <p:sldLayoutId id="2147483671" r:id="rId16"/>
    <p:sldLayoutId id="2147483672" r:id="rId17"/>
    <p:sldLayoutId id="2147483673"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25" userDrawn="1">
          <p15:clr>
            <a:srgbClr val="F26B43"/>
          </p15:clr>
        </p15:guide>
        <p15:guide id="4" pos="734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15.jpg"/><Relationship Id="rId4" Type="http://schemas.openxmlformats.org/officeDocument/2006/relationships/image" Target="../media/image14.jp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svg"/><Relationship Id="rId7" Type="http://schemas.openxmlformats.org/officeDocument/2006/relationships/image" Target="../media/image21.svg"/><Relationship Id="rId12" Type="http://schemas.openxmlformats.org/officeDocument/2006/relationships/image" Target="../media/image25.jpg"/><Relationship Id="rId2" Type="http://schemas.openxmlformats.org/officeDocument/2006/relationships/image" Target="../media/image16.png"/><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image" Target="../media/image24.jpg"/><Relationship Id="rId5" Type="http://schemas.openxmlformats.org/officeDocument/2006/relationships/image" Target="../media/image19.svg"/><Relationship Id="rId10" Type="http://schemas.openxmlformats.org/officeDocument/2006/relationships/image" Target="../media/image14.jpg"/><Relationship Id="rId4" Type="http://schemas.openxmlformats.org/officeDocument/2006/relationships/image" Target="../media/image18.png"/><Relationship Id="rId9" Type="http://schemas.openxmlformats.org/officeDocument/2006/relationships/image" Target="../media/image23.svg"/></Relationships>
</file>

<file path=ppt/slides/_rels/slide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41.jpeg"/><Relationship Id="rId5" Type="http://schemas.openxmlformats.org/officeDocument/2006/relationships/image" Target="../media/image40.jp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AEE1B134-5DF1-4A9C-8847-FBC239019BFB}"/>
              </a:ext>
            </a:extLst>
          </p:cNvPr>
          <p:cNvPicPr>
            <a:picLocks noGrp="1" noChangeAspect="1"/>
          </p:cNvPicPr>
          <p:nvPr>
            <p:ph type="pic" sz="quarter" idx="10"/>
          </p:nvPr>
        </p:nvPicPr>
        <p:blipFill>
          <a:blip r:embed="rId3"/>
          <a:srcRect l="12500" r="12500"/>
          <a:stretch>
            <a:fillRect/>
          </a:stretch>
        </p:blipFill>
        <p:spPr/>
      </p:pic>
      <p:sp>
        <p:nvSpPr>
          <p:cNvPr id="13" name="Title 1">
            <a:extLst>
              <a:ext uri="{FF2B5EF4-FFF2-40B4-BE49-F238E27FC236}">
                <a16:creationId xmlns:a16="http://schemas.microsoft.com/office/drawing/2014/main" id="{3E09F72F-C478-4582-8820-CE6A062FCC2A}"/>
              </a:ext>
            </a:extLst>
          </p:cNvPr>
          <p:cNvSpPr>
            <a:spLocks noGrp="1"/>
          </p:cNvSpPr>
          <p:nvPr>
            <p:ph type="ctrTitle"/>
          </p:nvPr>
        </p:nvSpPr>
        <p:spPr>
          <a:xfrm>
            <a:off x="6343650" y="2173288"/>
            <a:ext cx="5143500" cy="2090737"/>
          </a:xfrm>
        </p:spPr>
        <p:txBody>
          <a:bodyPr/>
          <a:lstStyle/>
          <a:p>
            <a:r>
              <a:rPr lang="en-US" dirty="0"/>
              <a:t>Workplace change</a:t>
            </a:r>
          </a:p>
        </p:txBody>
      </p:sp>
      <p:sp>
        <p:nvSpPr>
          <p:cNvPr id="14" name="Subtitle 2">
            <a:extLst>
              <a:ext uri="{FF2B5EF4-FFF2-40B4-BE49-F238E27FC236}">
                <a16:creationId xmlns:a16="http://schemas.microsoft.com/office/drawing/2014/main" id="{C286C19D-4FAE-4AC9-8D4B-43AC13E8E7EE}"/>
              </a:ext>
            </a:extLst>
          </p:cNvPr>
          <p:cNvSpPr txBox="1">
            <a:spLocks/>
          </p:cNvSpPr>
          <p:nvPr/>
        </p:nvSpPr>
        <p:spPr>
          <a:xfrm>
            <a:off x="6343650" y="4279971"/>
            <a:ext cx="5143500" cy="75605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b="0" kern="1200" cap="all" baseline="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t>Nishat Choudhury &amp; Jorna Ali</a:t>
            </a:r>
          </a:p>
          <a:p>
            <a:r>
              <a:rPr lang="en-US" dirty="0"/>
              <a:t>          1704979        &amp;       1706149</a:t>
            </a:r>
          </a:p>
        </p:txBody>
      </p:sp>
    </p:spTree>
    <p:extLst>
      <p:ext uri="{BB962C8B-B14F-4D97-AF65-F5344CB8AC3E}">
        <p14:creationId xmlns:p14="http://schemas.microsoft.com/office/powerpoint/2010/main" val="31671720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FB0DBD1-D7AB-477D-8C4D-29E7BF137583}"/>
              </a:ext>
            </a:extLst>
          </p:cNvPr>
          <p:cNvPicPr>
            <a:picLocks noChangeAspect="1"/>
          </p:cNvPicPr>
          <p:nvPr/>
        </p:nvPicPr>
        <p:blipFill>
          <a:blip r:embed="rId2"/>
          <a:stretch>
            <a:fillRect/>
          </a:stretch>
        </p:blipFill>
        <p:spPr>
          <a:xfrm>
            <a:off x="401217" y="950007"/>
            <a:ext cx="4693296" cy="5199744"/>
          </a:xfrm>
          <a:prstGeom prst="rect">
            <a:avLst/>
          </a:prstGeom>
        </p:spPr>
      </p:pic>
      <p:sp>
        <p:nvSpPr>
          <p:cNvPr id="3" name="Slide Number Placeholder 2">
            <a:extLst>
              <a:ext uri="{FF2B5EF4-FFF2-40B4-BE49-F238E27FC236}">
                <a16:creationId xmlns:a16="http://schemas.microsoft.com/office/drawing/2014/main" id="{1C9217C8-A20A-4E4D-9F3E-68F218B12E4F}"/>
              </a:ext>
            </a:extLst>
          </p:cNvPr>
          <p:cNvSpPr>
            <a:spLocks noGrp="1"/>
          </p:cNvSpPr>
          <p:nvPr>
            <p:ph type="sldNum" sz="quarter" idx="12"/>
          </p:nvPr>
        </p:nvSpPr>
        <p:spPr/>
        <p:txBody>
          <a:bodyPr/>
          <a:lstStyle/>
          <a:p>
            <a:fld id="{9EC71654-96A5-4280-94F3-931C61A9F92C}" type="slidenum">
              <a:rPr lang="en-US" noProof="0" smtClean="0"/>
              <a:pPr/>
              <a:t>2</a:t>
            </a:fld>
            <a:endParaRPr lang="en-US" noProof="0" dirty="0"/>
          </a:p>
        </p:txBody>
      </p:sp>
      <p:sp>
        <p:nvSpPr>
          <p:cNvPr id="7" name="Oval 6">
            <a:extLst>
              <a:ext uri="{FF2B5EF4-FFF2-40B4-BE49-F238E27FC236}">
                <a16:creationId xmlns:a16="http://schemas.microsoft.com/office/drawing/2014/main" id="{36F58AB2-6BB2-448C-865E-7EDC06DA68DF}"/>
              </a:ext>
            </a:extLst>
          </p:cNvPr>
          <p:cNvSpPr/>
          <p:nvPr/>
        </p:nvSpPr>
        <p:spPr>
          <a:xfrm>
            <a:off x="4909452" y="1247537"/>
            <a:ext cx="634481" cy="643812"/>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B20F75AF-A62E-411F-B31E-EECD94F60E5C}"/>
              </a:ext>
            </a:extLst>
          </p:cNvPr>
          <p:cNvSpPr/>
          <p:nvPr/>
        </p:nvSpPr>
        <p:spPr>
          <a:xfrm>
            <a:off x="4903234" y="4572969"/>
            <a:ext cx="634481" cy="643812"/>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5F4F41D5-4322-47E9-9B22-4D506CAB15BF}"/>
              </a:ext>
            </a:extLst>
          </p:cNvPr>
          <p:cNvSpPr/>
          <p:nvPr/>
        </p:nvSpPr>
        <p:spPr>
          <a:xfrm>
            <a:off x="4903234" y="5426135"/>
            <a:ext cx="634481" cy="643812"/>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8AC5C497-6442-4E6C-9C36-8E4E2AD50FA3}"/>
              </a:ext>
            </a:extLst>
          </p:cNvPr>
          <p:cNvSpPr/>
          <p:nvPr/>
        </p:nvSpPr>
        <p:spPr>
          <a:xfrm>
            <a:off x="4903233" y="2078895"/>
            <a:ext cx="634481" cy="643812"/>
          </a:xfrm>
          <a:prstGeom prst="ellipse">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0994DC2B-26D6-4D1E-B5B5-21926AB22637}"/>
              </a:ext>
            </a:extLst>
          </p:cNvPr>
          <p:cNvSpPr/>
          <p:nvPr/>
        </p:nvSpPr>
        <p:spPr>
          <a:xfrm>
            <a:off x="4918784" y="2910253"/>
            <a:ext cx="634481" cy="643812"/>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20DE679E-104D-426C-8FA1-1228D1AB318B}"/>
              </a:ext>
            </a:extLst>
          </p:cNvPr>
          <p:cNvSpPr/>
          <p:nvPr/>
        </p:nvSpPr>
        <p:spPr>
          <a:xfrm>
            <a:off x="4918784" y="3741611"/>
            <a:ext cx="634481" cy="643812"/>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GB"/>
          </a:p>
        </p:txBody>
      </p:sp>
      <p:sp>
        <p:nvSpPr>
          <p:cNvPr id="13" name="Title 1">
            <a:extLst>
              <a:ext uri="{FF2B5EF4-FFF2-40B4-BE49-F238E27FC236}">
                <a16:creationId xmlns:a16="http://schemas.microsoft.com/office/drawing/2014/main" id="{9E5C374E-2E54-4F3E-BFCC-D6109F2A67D9}"/>
              </a:ext>
            </a:extLst>
          </p:cNvPr>
          <p:cNvSpPr>
            <a:spLocks noGrp="1"/>
          </p:cNvSpPr>
          <p:nvPr>
            <p:ph type="title"/>
          </p:nvPr>
        </p:nvSpPr>
        <p:spPr>
          <a:xfrm>
            <a:off x="4991978" y="37129"/>
            <a:ext cx="2257908" cy="671120"/>
          </a:xfrm>
        </p:spPr>
        <p:txBody>
          <a:bodyPr/>
          <a:lstStyle/>
          <a:p>
            <a:pPr algn="ctr"/>
            <a:r>
              <a:rPr lang="en-US" dirty="0"/>
              <a:t>Agenda</a:t>
            </a:r>
          </a:p>
        </p:txBody>
      </p:sp>
      <p:sp>
        <p:nvSpPr>
          <p:cNvPr id="14" name="TextBox 13">
            <a:extLst>
              <a:ext uri="{FF2B5EF4-FFF2-40B4-BE49-F238E27FC236}">
                <a16:creationId xmlns:a16="http://schemas.microsoft.com/office/drawing/2014/main" id="{69C5D50A-CAD0-49D5-A6F7-CCC9DCE484A2}"/>
              </a:ext>
            </a:extLst>
          </p:cNvPr>
          <p:cNvSpPr txBox="1"/>
          <p:nvPr/>
        </p:nvSpPr>
        <p:spPr>
          <a:xfrm>
            <a:off x="5971587" y="1255433"/>
            <a:ext cx="3489649" cy="646331"/>
          </a:xfrm>
          <a:prstGeom prst="rect">
            <a:avLst/>
          </a:prstGeom>
          <a:noFill/>
        </p:spPr>
        <p:txBody>
          <a:bodyPr wrap="square" rtlCol="0">
            <a:spAutoFit/>
          </a:bodyPr>
          <a:lstStyle/>
          <a:p>
            <a:r>
              <a:rPr lang="en-GB" dirty="0"/>
              <a:t>Task 1 – Nishat Choudhury </a:t>
            </a:r>
          </a:p>
          <a:p>
            <a:r>
              <a:rPr lang="en-GB" dirty="0">
                <a:solidFill>
                  <a:schemeClr val="accent1"/>
                </a:solidFill>
              </a:rPr>
              <a:t>Slide - 1</a:t>
            </a:r>
          </a:p>
        </p:txBody>
      </p:sp>
      <p:sp>
        <p:nvSpPr>
          <p:cNvPr id="15" name="TextBox 14">
            <a:extLst>
              <a:ext uri="{FF2B5EF4-FFF2-40B4-BE49-F238E27FC236}">
                <a16:creationId xmlns:a16="http://schemas.microsoft.com/office/drawing/2014/main" id="{C04A0CFD-B1DF-4417-B44A-DB3C452038F2}"/>
              </a:ext>
            </a:extLst>
          </p:cNvPr>
          <p:cNvSpPr txBox="1"/>
          <p:nvPr/>
        </p:nvSpPr>
        <p:spPr>
          <a:xfrm>
            <a:off x="5971588" y="2154285"/>
            <a:ext cx="3489649" cy="646331"/>
          </a:xfrm>
          <a:prstGeom prst="rect">
            <a:avLst/>
          </a:prstGeom>
          <a:noFill/>
        </p:spPr>
        <p:txBody>
          <a:bodyPr wrap="square" rtlCol="0">
            <a:spAutoFit/>
          </a:bodyPr>
          <a:lstStyle/>
          <a:p>
            <a:r>
              <a:rPr lang="en-GB" dirty="0"/>
              <a:t>Task 2 – Jorna Ali</a:t>
            </a:r>
          </a:p>
          <a:p>
            <a:r>
              <a:rPr lang="en-GB" dirty="0">
                <a:solidFill>
                  <a:schemeClr val="accent1"/>
                </a:solidFill>
              </a:rPr>
              <a:t>Slides – 2 &amp; 3</a:t>
            </a:r>
          </a:p>
        </p:txBody>
      </p:sp>
      <p:sp>
        <p:nvSpPr>
          <p:cNvPr id="16" name="TextBox 15">
            <a:extLst>
              <a:ext uri="{FF2B5EF4-FFF2-40B4-BE49-F238E27FC236}">
                <a16:creationId xmlns:a16="http://schemas.microsoft.com/office/drawing/2014/main" id="{E6236719-6416-4F43-B9FA-9CDAD23378C3}"/>
              </a:ext>
            </a:extLst>
          </p:cNvPr>
          <p:cNvSpPr txBox="1"/>
          <p:nvPr/>
        </p:nvSpPr>
        <p:spPr>
          <a:xfrm>
            <a:off x="5971588" y="3058213"/>
            <a:ext cx="3489649" cy="646331"/>
          </a:xfrm>
          <a:prstGeom prst="rect">
            <a:avLst/>
          </a:prstGeom>
          <a:noFill/>
        </p:spPr>
        <p:txBody>
          <a:bodyPr wrap="square" rtlCol="0">
            <a:spAutoFit/>
          </a:bodyPr>
          <a:lstStyle/>
          <a:p>
            <a:r>
              <a:rPr lang="en-GB" dirty="0"/>
              <a:t>Task 3 – Nishat Choudhury </a:t>
            </a:r>
          </a:p>
          <a:p>
            <a:r>
              <a:rPr lang="en-GB" dirty="0">
                <a:solidFill>
                  <a:schemeClr val="accent1"/>
                </a:solidFill>
              </a:rPr>
              <a:t>Slides – 4-16</a:t>
            </a:r>
          </a:p>
        </p:txBody>
      </p:sp>
      <p:sp>
        <p:nvSpPr>
          <p:cNvPr id="17" name="TextBox 16">
            <a:extLst>
              <a:ext uri="{FF2B5EF4-FFF2-40B4-BE49-F238E27FC236}">
                <a16:creationId xmlns:a16="http://schemas.microsoft.com/office/drawing/2014/main" id="{EC71E528-6E6D-4975-9710-2A90039939FF}"/>
              </a:ext>
            </a:extLst>
          </p:cNvPr>
          <p:cNvSpPr txBox="1"/>
          <p:nvPr/>
        </p:nvSpPr>
        <p:spPr>
          <a:xfrm>
            <a:off x="5971588" y="3856944"/>
            <a:ext cx="3489649" cy="646331"/>
          </a:xfrm>
          <a:prstGeom prst="rect">
            <a:avLst/>
          </a:prstGeom>
          <a:noFill/>
        </p:spPr>
        <p:txBody>
          <a:bodyPr wrap="square" rtlCol="0">
            <a:spAutoFit/>
          </a:bodyPr>
          <a:lstStyle/>
          <a:p>
            <a:r>
              <a:rPr lang="en-GB" dirty="0"/>
              <a:t>Task 4 – Jorna Ali</a:t>
            </a:r>
          </a:p>
          <a:p>
            <a:r>
              <a:rPr lang="en-GB" dirty="0">
                <a:solidFill>
                  <a:schemeClr val="accent1"/>
                </a:solidFill>
              </a:rPr>
              <a:t>Slides – 17-21</a:t>
            </a:r>
          </a:p>
        </p:txBody>
      </p:sp>
      <p:sp>
        <p:nvSpPr>
          <p:cNvPr id="18" name="TextBox 17">
            <a:extLst>
              <a:ext uri="{FF2B5EF4-FFF2-40B4-BE49-F238E27FC236}">
                <a16:creationId xmlns:a16="http://schemas.microsoft.com/office/drawing/2014/main" id="{E1E391AC-4572-449D-BD5F-6C4883E15E67}"/>
              </a:ext>
            </a:extLst>
          </p:cNvPr>
          <p:cNvSpPr txBox="1"/>
          <p:nvPr/>
        </p:nvSpPr>
        <p:spPr>
          <a:xfrm>
            <a:off x="5952929" y="4676160"/>
            <a:ext cx="3489649" cy="646331"/>
          </a:xfrm>
          <a:prstGeom prst="rect">
            <a:avLst/>
          </a:prstGeom>
          <a:noFill/>
        </p:spPr>
        <p:txBody>
          <a:bodyPr wrap="square" rtlCol="0">
            <a:spAutoFit/>
          </a:bodyPr>
          <a:lstStyle/>
          <a:p>
            <a:r>
              <a:rPr lang="en-GB" dirty="0"/>
              <a:t>Task 5 – Nishat Choudhury </a:t>
            </a:r>
          </a:p>
          <a:p>
            <a:r>
              <a:rPr lang="en-GB" dirty="0">
                <a:solidFill>
                  <a:schemeClr val="accent1"/>
                </a:solidFill>
              </a:rPr>
              <a:t>Slides – 22&amp;23 </a:t>
            </a:r>
          </a:p>
        </p:txBody>
      </p:sp>
      <p:sp>
        <p:nvSpPr>
          <p:cNvPr id="19" name="TextBox 18">
            <a:extLst>
              <a:ext uri="{FF2B5EF4-FFF2-40B4-BE49-F238E27FC236}">
                <a16:creationId xmlns:a16="http://schemas.microsoft.com/office/drawing/2014/main" id="{5080E1E4-1AD0-4393-841B-E735760EF14F}"/>
              </a:ext>
            </a:extLst>
          </p:cNvPr>
          <p:cNvSpPr txBox="1"/>
          <p:nvPr/>
        </p:nvSpPr>
        <p:spPr>
          <a:xfrm>
            <a:off x="5971588" y="5495376"/>
            <a:ext cx="3489649" cy="646331"/>
          </a:xfrm>
          <a:prstGeom prst="rect">
            <a:avLst/>
          </a:prstGeom>
          <a:noFill/>
        </p:spPr>
        <p:txBody>
          <a:bodyPr wrap="square" rtlCol="0">
            <a:spAutoFit/>
          </a:bodyPr>
          <a:lstStyle/>
          <a:p>
            <a:r>
              <a:rPr lang="en-GB" dirty="0"/>
              <a:t>Task 1 – Jorna Ali</a:t>
            </a:r>
          </a:p>
          <a:p>
            <a:r>
              <a:rPr lang="en-GB" dirty="0">
                <a:solidFill>
                  <a:schemeClr val="accent1"/>
                </a:solidFill>
              </a:rPr>
              <a:t>Slide - 24</a:t>
            </a:r>
          </a:p>
        </p:txBody>
      </p:sp>
    </p:spTree>
    <p:extLst>
      <p:ext uri="{BB962C8B-B14F-4D97-AF65-F5344CB8AC3E}">
        <p14:creationId xmlns:p14="http://schemas.microsoft.com/office/powerpoint/2010/main" val="2168551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50832-0B36-43C5-98EC-4CD165D78718}"/>
              </a:ext>
            </a:extLst>
          </p:cNvPr>
          <p:cNvSpPr>
            <a:spLocks noGrp="1"/>
          </p:cNvSpPr>
          <p:nvPr>
            <p:ph type="title"/>
          </p:nvPr>
        </p:nvSpPr>
        <p:spPr>
          <a:xfrm>
            <a:off x="373325" y="276837"/>
            <a:ext cx="4098007" cy="671120"/>
          </a:xfrm>
        </p:spPr>
        <p:txBody>
          <a:bodyPr/>
          <a:lstStyle/>
          <a:p>
            <a:r>
              <a:rPr lang="en-US" dirty="0"/>
              <a:t>Introduction</a:t>
            </a:r>
          </a:p>
        </p:txBody>
      </p:sp>
      <p:pic>
        <p:nvPicPr>
          <p:cNvPr id="7" name="Picture Placeholder 6" descr="skycrapers">
            <a:extLst>
              <a:ext uri="{FF2B5EF4-FFF2-40B4-BE49-F238E27FC236}">
                <a16:creationId xmlns:a16="http://schemas.microsoft.com/office/drawing/2014/main" id="{A241642C-CB49-4AA1-9EAD-3BCEA280B5B6}"/>
              </a:ext>
            </a:extLst>
          </p:cNvPr>
          <p:cNvPicPr>
            <a:picLocks noGrp="1" noChangeAspect="1"/>
          </p:cNvPicPr>
          <p:nvPr>
            <p:ph type="pic" sz="quarter" idx="13"/>
          </p:nvPr>
        </p:nvPicPr>
        <p:blipFill>
          <a:blip r:embed="rId3" cstate="print">
            <a:extLst>
              <a:ext uri="{28A0092B-C50C-407E-A947-70E740481C1C}">
                <a14:useLocalDpi xmlns:a14="http://schemas.microsoft.com/office/drawing/2010/main"/>
              </a:ext>
            </a:extLst>
          </a:blip>
          <a:srcRect/>
          <a:stretch>
            <a:fillRect/>
          </a:stretch>
        </p:blipFill>
        <p:spPr>
          <a:xfrm>
            <a:off x="7541875" y="0"/>
            <a:ext cx="4650126" cy="4261607"/>
          </a:xfrm>
        </p:spPr>
      </p:pic>
      <p:sp>
        <p:nvSpPr>
          <p:cNvPr id="4" name="Slide Number Placeholder 3">
            <a:extLst>
              <a:ext uri="{FF2B5EF4-FFF2-40B4-BE49-F238E27FC236}">
                <a16:creationId xmlns:a16="http://schemas.microsoft.com/office/drawing/2014/main" id="{3B5C6BAC-F3F8-4AA0-B332-02F663571328}"/>
              </a:ext>
            </a:extLst>
          </p:cNvPr>
          <p:cNvSpPr>
            <a:spLocks noGrp="1"/>
          </p:cNvSpPr>
          <p:nvPr>
            <p:ph type="sldNum" sz="quarter" idx="12"/>
          </p:nvPr>
        </p:nvSpPr>
        <p:spPr/>
        <p:txBody>
          <a:bodyPr/>
          <a:lstStyle/>
          <a:p>
            <a:r>
              <a:rPr lang="en-US" dirty="0"/>
              <a:t>1</a:t>
            </a:r>
          </a:p>
        </p:txBody>
      </p:sp>
      <p:sp>
        <p:nvSpPr>
          <p:cNvPr id="8" name="Rectangle 7">
            <a:extLst>
              <a:ext uri="{FF2B5EF4-FFF2-40B4-BE49-F238E27FC236}">
                <a16:creationId xmlns:a16="http://schemas.microsoft.com/office/drawing/2014/main" id="{1F72AB37-B1E9-4A41-A0A1-55ED9A0D2E09}"/>
              </a:ext>
            </a:extLst>
          </p:cNvPr>
          <p:cNvSpPr/>
          <p:nvPr/>
        </p:nvSpPr>
        <p:spPr>
          <a:xfrm>
            <a:off x="246075" y="947957"/>
            <a:ext cx="7144625" cy="5078313"/>
          </a:xfrm>
          <a:prstGeom prst="rect">
            <a:avLst/>
          </a:prstGeom>
        </p:spPr>
        <p:txBody>
          <a:bodyPr wrap="square">
            <a:spAutoFit/>
          </a:bodyPr>
          <a:lstStyle/>
          <a:p>
            <a:r>
              <a:rPr lang="en-GB" dirty="0">
                <a:latin typeface="NirmalaUISemilight"/>
              </a:rPr>
              <a:t>The organisation which will be looked at in this proposal presentation is Marks and Spencer. This proposal will describe the change process planned along with the success and failures of Marks and Spencer during the implementation phase. </a:t>
            </a:r>
          </a:p>
          <a:p>
            <a:endParaRPr lang="en-GB" dirty="0">
              <a:latin typeface="NirmalaUISemilight"/>
            </a:endParaRPr>
          </a:p>
          <a:p>
            <a:r>
              <a:rPr lang="en-GB" dirty="0"/>
              <a:t>M&amp;S prepares a radical strategic change through the opening of their massive supermarket stores swapping clothing and homeware for products targeted at families for their regular food shop. </a:t>
            </a:r>
          </a:p>
          <a:p>
            <a:endParaRPr lang="en-GB" dirty="0">
              <a:latin typeface="NirmalaUISemilight"/>
            </a:endParaRPr>
          </a:p>
          <a:p>
            <a:r>
              <a:rPr lang="en-GB" dirty="0">
                <a:latin typeface="NirmalaUISemilight"/>
              </a:rPr>
              <a:t>As per a report produced in January 2018 Marks and Spencer plans to reposition 25 percent of Clothing &amp; Home stores by merging them to food-only stores and through the closure and downsizing of the current stores. </a:t>
            </a:r>
          </a:p>
          <a:p>
            <a:endParaRPr lang="en-GB" dirty="0">
              <a:latin typeface="NirmalaUISemilight"/>
            </a:endParaRPr>
          </a:p>
          <a:p>
            <a:r>
              <a:rPr lang="en-GB" dirty="0"/>
              <a:t>Sacha Berendji, Director of Retail at M&amp;S stated that, We believe such changes are crucial to the success of M&amp;S and so we will continue to accelerate the process by making difficult yet appropriate choices while we concentrate on expertise in M&amp;S.</a:t>
            </a:r>
          </a:p>
        </p:txBody>
      </p:sp>
      <p:sp>
        <p:nvSpPr>
          <p:cNvPr id="5" name="TextBox 4">
            <a:extLst>
              <a:ext uri="{FF2B5EF4-FFF2-40B4-BE49-F238E27FC236}">
                <a16:creationId xmlns:a16="http://schemas.microsoft.com/office/drawing/2014/main" id="{BDA6B564-3092-4D4C-AEB9-1ABA82AD0E86}"/>
              </a:ext>
            </a:extLst>
          </p:cNvPr>
          <p:cNvSpPr txBox="1"/>
          <p:nvPr/>
        </p:nvSpPr>
        <p:spPr>
          <a:xfrm>
            <a:off x="4598193" y="6328058"/>
            <a:ext cx="2995613" cy="369332"/>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(M&amp;S, 2018), (Craven, 2019)</a:t>
            </a:r>
          </a:p>
        </p:txBody>
      </p:sp>
    </p:spTree>
    <p:extLst>
      <p:ext uri="{BB962C8B-B14F-4D97-AF65-F5344CB8AC3E}">
        <p14:creationId xmlns:p14="http://schemas.microsoft.com/office/powerpoint/2010/main" val="4335613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4953714" y="66619"/>
            <a:ext cx="1925258" cy="546172"/>
          </a:xfrm>
        </p:spPr>
        <p:txBody>
          <a:bodyPr/>
          <a:lstStyle/>
          <a:p>
            <a:r>
              <a:rPr lang="en-US" dirty="0"/>
              <a:t>Timeline </a:t>
            </a:r>
          </a:p>
        </p:txBody>
      </p:sp>
      <p:sp>
        <p:nvSpPr>
          <p:cNvPr id="4" name="Slide Number Placeholder 3"/>
          <p:cNvSpPr>
            <a:spLocks noGrp="1"/>
          </p:cNvSpPr>
          <p:nvPr>
            <p:ph type="sldNum" sz="quarter" idx="12"/>
          </p:nvPr>
        </p:nvSpPr>
        <p:spPr/>
        <p:txBody>
          <a:bodyPr/>
          <a:lstStyle/>
          <a:p>
            <a:r>
              <a:rPr lang="en-US" dirty="0"/>
              <a:t>2</a:t>
            </a:r>
          </a:p>
        </p:txBody>
      </p:sp>
      <p:sp>
        <p:nvSpPr>
          <p:cNvPr id="8" name="Rectangle: Rounded Corners 7">
            <a:extLst>
              <a:ext uri="{FF2B5EF4-FFF2-40B4-BE49-F238E27FC236}">
                <a16:creationId xmlns:a16="http://schemas.microsoft.com/office/drawing/2014/main" id="{2C316C69-5C26-499D-ABE0-D45A72A77372}"/>
              </a:ext>
            </a:extLst>
          </p:cNvPr>
          <p:cNvSpPr/>
          <p:nvPr/>
        </p:nvSpPr>
        <p:spPr>
          <a:xfrm>
            <a:off x="771786" y="755378"/>
            <a:ext cx="10679791" cy="114053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
        <p:nvSpPr>
          <p:cNvPr id="9" name="TextBox 8">
            <a:extLst>
              <a:ext uri="{FF2B5EF4-FFF2-40B4-BE49-F238E27FC236}">
                <a16:creationId xmlns:a16="http://schemas.microsoft.com/office/drawing/2014/main" id="{54D4BA5F-2294-4F65-A754-4CD2B62B5E6F}"/>
              </a:ext>
            </a:extLst>
          </p:cNvPr>
          <p:cNvSpPr txBox="1"/>
          <p:nvPr/>
        </p:nvSpPr>
        <p:spPr>
          <a:xfrm>
            <a:off x="831136" y="910120"/>
            <a:ext cx="10679790" cy="923330"/>
          </a:xfrm>
          <a:prstGeom prst="rect">
            <a:avLst/>
          </a:prstGeom>
          <a:noFill/>
        </p:spPr>
        <p:txBody>
          <a:bodyPr wrap="square" rtlCol="0">
            <a:spAutoFit/>
          </a:bodyPr>
          <a:lstStyle/>
          <a:p>
            <a:pPr algn="ctr"/>
            <a:r>
              <a:rPr lang="en-GB" dirty="0">
                <a:latin typeface="Calibri" panose="020F0502020204030204" pitchFamily="34" charset="0"/>
                <a:ea typeface="Calibri" panose="020F0502020204030204" pitchFamily="34" charset="0"/>
                <a:cs typeface="Times New Roman" panose="02020603050405020304" pitchFamily="18" charset="0"/>
              </a:rPr>
              <a:t>Marks and Spencer were formed in 1884 when Michael Mark a Polish exile opened a market stall in Leeds, with the motto 'don't ask the value, it's a penny'. In 1894 Marks began his partnership with Spencer from where Marks and Spencer started. </a:t>
            </a:r>
          </a:p>
        </p:txBody>
      </p:sp>
      <p:pic>
        <p:nvPicPr>
          <p:cNvPr id="10" name="Picture 9">
            <a:extLst>
              <a:ext uri="{FF2B5EF4-FFF2-40B4-BE49-F238E27FC236}">
                <a16:creationId xmlns:a16="http://schemas.microsoft.com/office/drawing/2014/main" id="{0066A471-5DBC-4CD5-8F20-9A379A93445E}"/>
              </a:ext>
            </a:extLst>
          </p:cNvPr>
          <p:cNvPicPr>
            <a:picLocks noChangeAspect="1"/>
          </p:cNvPicPr>
          <p:nvPr/>
        </p:nvPicPr>
        <p:blipFill rotWithShape="1">
          <a:blip r:embed="rId3"/>
          <a:srcRect l="27549" t="42703" r="10932" b="16544"/>
          <a:stretch/>
        </p:blipFill>
        <p:spPr>
          <a:xfrm>
            <a:off x="391016" y="1988192"/>
            <a:ext cx="11560029" cy="4265369"/>
          </a:xfrm>
          <a:prstGeom prst="rect">
            <a:avLst/>
          </a:prstGeom>
        </p:spPr>
      </p:pic>
      <p:sp>
        <p:nvSpPr>
          <p:cNvPr id="11" name="Rectangle 10">
            <a:extLst>
              <a:ext uri="{FF2B5EF4-FFF2-40B4-BE49-F238E27FC236}">
                <a16:creationId xmlns:a16="http://schemas.microsoft.com/office/drawing/2014/main" id="{90A234E5-504B-433A-9C01-02B3C4348C9D}"/>
              </a:ext>
            </a:extLst>
          </p:cNvPr>
          <p:cNvSpPr/>
          <p:nvPr/>
        </p:nvSpPr>
        <p:spPr>
          <a:xfrm>
            <a:off x="4953714" y="6415067"/>
            <a:ext cx="2279470" cy="3385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en-US" sz="1600" dirty="0">
                <a:latin typeface="Calibri" panose="020F0502020204030204" pitchFamily="34" charset="0"/>
                <a:ea typeface="Calibri" panose="020F0502020204030204" pitchFamily="34" charset="0"/>
                <a:cs typeface="Times New Roman" panose="02020603050405020304" pitchFamily="18" charset="0"/>
              </a:rPr>
              <a:t>(Marks &amp; Spencer, 2019).</a:t>
            </a:r>
            <a:endParaRPr lang="en-GB" dirty="0"/>
          </a:p>
        </p:txBody>
      </p:sp>
    </p:spTree>
    <p:extLst>
      <p:ext uri="{BB962C8B-B14F-4D97-AF65-F5344CB8AC3E}">
        <p14:creationId xmlns:p14="http://schemas.microsoft.com/office/powerpoint/2010/main" val="688656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BDDBFEE-BC50-46CF-AB8F-D145B99B57A6}"/>
              </a:ext>
            </a:extLst>
          </p:cNvPr>
          <p:cNvSpPr>
            <a:spLocks noGrp="1"/>
          </p:cNvSpPr>
          <p:nvPr>
            <p:ph type="sldNum" sz="quarter" idx="12"/>
          </p:nvPr>
        </p:nvSpPr>
        <p:spPr/>
        <p:txBody>
          <a:bodyPr/>
          <a:lstStyle/>
          <a:p>
            <a:r>
              <a:rPr lang="en-US" dirty="0"/>
              <a:t>3</a:t>
            </a:r>
          </a:p>
        </p:txBody>
      </p:sp>
      <p:sp>
        <p:nvSpPr>
          <p:cNvPr id="8" name="Rectangle 7">
            <a:extLst>
              <a:ext uri="{FF2B5EF4-FFF2-40B4-BE49-F238E27FC236}">
                <a16:creationId xmlns:a16="http://schemas.microsoft.com/office/drawing/2014/main" id="{8101F2A5-62A4-42CE-A319-552C8486A076}"/>
              </a:ext>
            </a:extLst>
          </p:cNvPr>
          <p:cNvSpPr/>
          <p:nvPr/>
        </p:nvSpPr>
        <p:spPr>
          <a:xfrm>
            <a:off x="360969" y="1583688"/>
            <a:ext cx="5523956" cy="3970318"/>
          </a:xfrm>
          <a:prstGeom prst="rect">
            <a:avLst/>
          </a:prstGeom>
        </p:spPr>
        <p:txBody>
          <a:bodyPr wrap="square">
            <a:spAutoFit/>
          </a:bodyPr>
          <a:lstStyle/>
          <a:p>
            <a:r>
              <a:rPr lang="en-GB" dirty="0"/>
              <a:t>M&amp;S operates within the public sector and is a substantial international retailer with deep British origins and head offices located in the UK. They sell quality clothing, home and food products-most of which are own-branded M&amp;S products. Marks &amp; Spencer offers high first-rate fashion, award-winning food and fashionable homeware.</a:t>
            </a:r>
          </a:p>
          <a:p>
            <a:endParaRPr lang="en-GB" dirty="0"/>
          </a:p>
          <a:p>
            <a:r>
              <a:rPr lang="en-GB" dirty="0"/>
              <a:t>M&amp;S currently holds 1,025 UK stores 302 Fashion, Home and Food shops, 684 Food-only stores and 39 Outlets. The organisation hires around 85,000 people globally, over ninety percent of which are based within the UK. The organisations head offices are based in Stockley Park, Nottingham and Manchester.</a:t>
            </a:r>
          </a:p>
        </p:txBody>
      </p:sp>
      <p:sp>
        <p:nvSpPr>
          <p:cNvPr id="10" name="Title 9">
            <a:extLst>
              <a:ext uri="{FF2B5EF4-FFF2-40B4-BE49-F238E27FC236}">
                <a16:creationId xmlns:a16="http://schemas.microsoft.com/office/drawing/2014/main" id="{35D6296D-DA92-4EBD-B0A9-EB3C55733478}"/>
              </a:ext>
            </a:extLst>
          </p:cNvPr>
          <p:cNvSpPr>
            <a:spLocks noGrp="1"/>
          </p:cNvSpPr>
          <p:nvPr>
            <p:ph type="title"/>
          </p:nvPr>
        </p:nvSpPr>
        <p:spPr>
          <a:xfrm>
            <a:off x="1589729" y="440872"/>
            <a:ext cx="2478932" cy="801471"/>
          </a:xfrm>
        </p:spPr>
        <p:txBody>
          <a:bodyPr/>
          <a:lstStyle/>
          <a:p>
            <a:r>
              <a:rPr lang="en-GB" dirty="0"/>
              <a:t>About M&amp;S</a:t>
            </a:r>
          </a:p>
        </p:txBody>
      </p:sp>
      <p:pic>
        <p:nvPicPr>
          <p:cNvPr id="26" name="Picture Placeholder 25">
            <a:extLst>
              <a:ext uri="{FF2B5EF4-FFF2-40B4-BE49-F238E27FC236}">
                <a16:creationId xmlns:a16="http://schemas.microsoft.com/office/drawing/2014/main" id="{D18BC7BE-DCE6-4AAB-A3BD-093F3ABE7EB7}"/>
              </a:ext>
            </a:extLst>
          </p:cNvPr>
          <p:cNvPicPr>
            <a:picLocks noGrp="1" noChangeAspect="1"/>
          </p:cNvPicPr>
          <p:nvPr>
            <p:ph type="pic" sz="quarter" idx="13"/>
          </p:nvPr>
        </p:nvPicPr>
        <p:blipFill>
          <a:blip r:embed="rId3"/>
          <a:srcRect l="16857" r="16857"/>
          <a:stretch>
            <a:fillRect/>
          </a:stretch>
        </p:blipFill>
        <p:spPr>
          <a:xfrm>
            <a:off x="5884925" y="920680"/>
            <a:ext cx="2701255" cy="2701255"/>
          </a:xfrm>
        </p:spPr>
      </p:pic>
      <p:pic>
        <p:nvPicPr>
          <p:cNvPr id="27" name="Picture Placeholder 25">
            <a:extLst>
              <a:ext uri="{FF2B5EF4-FFF2-40B4-BE49-F238E27FC236}">
                <a16:creationId xmlns:a16="http://schemas.microsoft.com/office/drawing/2014/main" id="{47E75111-75F1-4F7F-BD27-6B9A253CE624}"/>
              </a:ext>
            </a:extLst>
          </p:cNvPr>
          <p:cNvPicPr>
            <a:picLocks noChangeAspect="1"/>
          </p:cNvPicPr>
          <p:nvPr/>
        </p:nvPicPr>
        <p:blipFill>
          <a:blip r:embed="rId4"/>
          <a:stretch>
            <a:fillRect/>
          </a:stretch>
        </p:blipFill>
        <p:spPr>
          <a:xfrm>
            <a:off x="5963898" y="3242821"/>
            <a:ext cx="2751589" cy="2690299"/>
          </a:xfrm>
          <a:prstGeom prst="ellipse">
            <a:avLst/>
          </a:prstGeom>
          <a:solidFill>
            <a:schemeClr val="bg1">
              <a:lumMod val="85000"/>
            </a:schemeClr>
          </a:solidFill>
        </p:spPr>
      </p:pic>
      <p:pic>
        <p:nvPicPr>
          <p:cNvPr id="28" name="Picture Placeholder 25">
            <a:extLst>
              <a:ext uri="{FF2B5EF4-FFF2-40B4-BE49-F238E27FC236}">
                <a16:creationId xmlns:a16="http://schemas.microsoft.com/office/drawing/2014/main" id="{9D5325AA-C196-4CD1-9AB4-C696A41CECE0}"/>
              </a:ext>
            </a:extLst>
          </p:cNvPr>
          <p:cNvPicPr>
            <a:picLocks noChangeAspect="1"/>
          </p:cNvPicPr>
          <p:nvPr/>
        </p:nvPicPr>
        <p:blipFill>
          <a:blip r:embed="rId5"/>
          <a:stretch>
            <a:fillRect/>
          </a:stretch>
        </p:blipFill>
        <p:spPr>
          <a:xfrm>
            <a:off x="7969544" y="2172512"/>
            <a:ext cx="2701254" cy="2512976"/>
          </a:xfrm>
          <a:prstGeom prst="ellipse">
            <a:avLst/>
          </a:prstGeom>
          <a:solidFill>
            <a:schemeClr val="bg1">
              <a:lumMod val="85000"/>
            </a:schemeClr>
          </a:solidFill>
        </p:spPr>
      </p:pic>
      <p:sp>
        <p:nvSpPr>
          <p:cNvPr id="2" name="Rectangle 1">
            <a:extLst>
              <a:ext uri="{FF2B5EF4-FFF2-40B4-BE49-F238E27FC236}">
                <a16:creationId xmlns:a16="http://schemas.microsoft.com/office/drawing/2014/main" id="{65FB6D84-A14E-44A9-AE36-377DA0711E0E}"/>
              </a:ext>
            </a:extLst>
          </p:cNvPr>
          <p:cNvSpPr/>
          <p:nvPr/>
        </p:nvSpPr>
        <p:spPr>
          <a:xfrm>
            <a:off x="4557478" y="6364756"/>
            <a:ext cx="2654894"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(M&amp;S, 2018),</a:t>
            </a:r>
            <a:r>
              <a:rPr lang="en-GB" dirty="0"/>
              <a:t> (M&amp;S, 2019)</a:t>
            </a:r>
          </a:p>
        </p:txBody>
      </p:sp>
    </p:spTree>
    <p:extLst>
      <p:ext uri="{BB962C8B-B14F-4D97-AF65-F5344CB8AC3E}">
        <p14:creationId xmlns:p14="http://schemas.microsoft.com/office/powerpoint/2010/main" val="961730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AE450C3-BF85-4F28-9D05-FCEAC1ABE983}"/>
              </a:ext>
            </a:extLst>
          </p:cNvPr>
          <p:cNvSpPr>
            <a:spLocks noGrp="1"/>
          </p:cNvSpPr>
          <p:nvPr>
            <p:ph type="sldNum" sz="quarter" idx="12"/>
          </p:nvPr>
        </p:nvSpPr>
        <p:spPr/>
        <p:txBody>
          <a:bodyPr/>
          <a:lstStyle/>
          <a:p>
            <a:r>
              <a:rPr lang="en-US" dirty="0"/>
              <a:t>4</a:t>
            </a:r>
            <a:endParaRPr lang="en-US" noProof="0" dirty="0"/>
          </a:p>
        </p:txBody>
      </p:sp>
      <p:sp>
        <p:nvSpPr>
          <p:cNvPr id="6" name="Arrow: Pentagon 5">
            <a:extLst>
              <a:ext uri="{FF2B5EF4-FFF2-40B4-BE49-F238E27FC236}">
                <a16:creationId xmlns:a16="http://schemas.microsoft.com/office/drawing/2014/main" id="{4510E553-224F-47F5-B192-3372E71A87C6}"/>
              </a:ext>
            </a:extLst>
          </p:cNvPr>
          <p:cNvSpPr/>
          <p:nvPr/>
        </p:nvSpPr>
        <p:spPr>
          <a:xfrm>
            <a:off x="251670" y="669022"/>
            <a:ext cx="5284017" cy="1830897"/>
          </a:xfrm>
          <a:prstGeom prst="homePlate">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GB" dirty="0">
              <a:solidFill>
                <a:schemeClr val="tx1"/>
              </a:solidFill>
              <a:latin typeface="Adobe Devanagari" panose="02040503050201020203" pitchFamily="18" charset="0"/>
              <a:cs typeface="Adobe Devanagari" panose="02040503050201020203" pitchFamily="18" charset="0"/>
            </a:endParaRPr>
          </a:p>
          <a:p>
            <a:pPr algn="ctr"/>
            <a:r>
              <a:rPr lang="en-GB" dirty="0">
                <a:solidFill>
                  <a:schemeClr val="tx1"/>
                </a:solidFill>
                <a:latin typeface="Adobe Devanagari" panose="02040503050201020203" pitchFamily="18" charset="0"/>
                <a:cs typeface="Adobe Devanagari" panose="02040503050201020203" pitchFamily="18" charset="0"/>
              </a:rPr>
              <a:t>M&amp;S want to change the perception of people </a:t>
            </a:r>
          </a:p>
          <a:p>
            <a:pPr algn="ctr"/>
            <a:r>
              <a:rPr lang="en-GB" dirty="0">
                <a:solidFill>
                  <a:schemeClr val="tx1"/>
                </a:solidFill>
                <a:latin typeface="Adobe Devanagari" panose="02040503050201020203" pitchFamily="18" charset="0"/>
                <a:cs typeface="Adobe Devanagari" panose="02040503050201020203" pitchFamily="18" charset="0"/>
              </a:rPr>
              <a:t>that its stores are not only for singles and couples but also for families. They want to encourage customers to purchase more of their everyday food from their stores. </a:t>
            </a:r>
          </a:p>
          <a:p>
            <a:pPr algn="ctr"/>
            <a:endParaRPr lang="en-GB" dirty="0"/>
          </a:p>
        </p:txBody>
      </p:sp>
      <p:pic>
        <p:nvPicPr>
          <p:cNvPr id="15" name="Graphic 14" descr="Man">
            <a:extLst>
              <a:ext uri="{FF2B5EF4-FFF2-40B4-BE49-F238E27FC236}">
                <a16:creationId xmlns:a16="http://schemas.microsoft.com/office/drawing/2014/main" id="{59A01862-03A1-458D-9F22-E6096A5CCFE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308485" y="747319"/>
            <a:ext cx="1752600" cy="1752600"/>
          </a:xfrm>
          <a:prstGeom prst="rect">
            <a:avLst/>
          </a:prstGeom>
        </p:spPr>
      </p:pic>
      <p:pic>
        <p:nvPicPr>
          <p:cNvPr id="17" name="Graphic 16" descr="Man and woman">
            <a:extLst>
              <a:ext uri="{FF2B5EF4-FFF2-40B4-BE49-F238E27FC236}">
                <a16:creationId xmlns:a16="http://schemas.microsoft.com/office/drawing/2014/main" id="{9790985D-8068-41F8-A8BD-E3F168ACC35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758389" y="669023"/>
            <a:ext cx="1941002" cy="1937156"/>
          </a:xfrm>
          <a:prstGeom prst="rect">
            <a:avLst/>
          </a:prstGeom>
        </p:spPr>
      </p:pic>
      <p:pic>
        <p:nvPicPr>
          <p:cNvPr id="19" name="Graphic 18" descr="Family with two children">
            <a:extLst>
              <a:ext uri="{FF2B5EF4-FFF2-40B4-BE49-F238E27FC236}">
                <a16:creationId xmlns:a16="http://schemas.microsoft.com/office/drawing/2014/main" id="{5C95BD2F-B4FD-4817-9E21-C9A7BB18220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22596" y="332896"/>
            <a:ext cx="2750358" cy="2581446"/>
          </a:xfrm>
          <a:prstGeom prst="rect">
            <a:avLst/>
          </a:prstGeom>
        </p:spPr>
      </p:pic>
      <p:pic>
        <p:nvPicPr>
          <p:cNvPr id="21" name="Graphic 20" descr="Add">
            <a:extLst>
              <a:ext uri="{FF2B5EF4-FFF2-40B4-BE49-F238E27FC236}">
                <a16:creationId xmlns:a16="http://schemas.microsoft.com/office/drawing/2014/main" id="{63CE8EDE-E564-45AD-A10E-89A88486C2B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519736" y="1419837"/>
            <a:ext cx="914400" cy="914400"/>
          </a:xfrm>
          <a:prstGeom prst="rect">
            <a:avLst/>
          </a:prstGeom>
        </p:spPr>
      </p:pic>
      <p:sp>
        <p:nvSpPr>
          <p:cNvPr id="24" name="Arrow: Pentagon 23">
            <a:extLst>
              <a:ext uri="{FF2B5EF4-FFF2-40B4-BE49-F238E27FC236}">
                <a16:creationId xmlns:a16="http://schemas.microsoft.com/office/drawing/2014/main" id="{7B62FD2F-DFFC-478A-8E07-EA081ECC668F}"/>
              </a:ext>
            </a:extLst>
          </p:cNvPr>
          <p:cNvSpPr/>
          <p:nvPr/>
        </p:nvSpPr>
        <p:spPr>
          <a:xfrm>
            <a:off x="251670" y="3432362"/>
            <a:ext cx="5284017" cy="1830897"/>
          </a:xfrm>
          <a:prstGeom prst="homePlate">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GB" dirty="0">
              <a:solidFill>
                <a:schemeClr val="tx1"/>
              </a:solidFill>
              <a:latin typeface="Adobe Devanagari" panose="02040503050201020203" pitchFamily="18" charset="0"/>
              <a:cs typeface="Adobe Devanagari" panose="02040503050201020203" pitchFamily="18" charset="0"/>
            </a:endParaRPr>
          </a:p>
          <a:p>
            <a:pPr algn="ctr"/>
            <a:r>
              <a:rPr lang="en-GB" dirty="0"/>
              <a:t>The radical change will include the transformation of current stores to remove clothing displays and convert it into supermarkets as well as their partnership with Ocado by moving one third of their sales online with a wider range of over 40,000 products available. </a:t>
            </a:r>
          </a:p>
          <a:p>
            <a:pPr algn="ctr"/>
            <a:endParaRPr lang="en-GB" dirty="0"/>
          </a:p>
        </p:txBody>
      </p:sp>
      <p:sp>
        <p:nvSpPr>
          <p:cNvPr id="25" name="Oval 24">
            <a:extLst>
              <a:ext uri="{FF2B5EF4-FFF2-40B4-BE49-F238E27FC236}">
                <a16:creationId xmlns:a16="http://schemas.microsoft.com/office/drawing/2014/main" id="{7A12647F-CAC1-427E-9D3B-7805E9472CBE}"/>
              </a:ext>
            </a:extLst>
          </p:cNvPr>
          <p:cNvSpPr/>
          <p:nvPr/>
        </p:nvSpPr>
        <p:spPr>
          <a:xfrm>
            <a:off x="5968960" y="2947420"/>
            <a:ext cx="2184250" cy="2063398"/>
          </a:xfrm>
          <a:prstGeom prst="ellipse">
            <a:avLst/>
          </a:prstGeom>
          <a:blipFill>
            <a:blip r:embed="rId10"/>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4D2E1DD5-0E47-4BF6-80F1-22EC60C24F68}"/>
              </a:ext>
            </a:extLst>
          </p:cNvPr>
          <p:cNvSpPr/>
          <p:nvPr/>
        </p:nvSpPr>
        <p:spPr>
          <a:xfrm>
            <a:off x="9500578" y="2947420"/>
            <a:ext cx="2275680" cy="2063398"/>
          </a:xfrm>
          <a:prstGeom prst="ellipse">
            <a:avLst/>
          </a:prstGeom>
          <a:blipFill>
            <a:blip r:embed="rId11"/>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53593F68-5204-4357-B63A-1D7210631B4F}"/>
              </a:ext>
            </a:extLst>
          </p:cNvPr>
          <p:cNvSpPr/>
          <p:nvPr/>
        </p:nvSpPr>
        <p:spPr>
          <a:xfrm>
            <a:off x="7728890" y="4738876"/>
            <a:ext cx="2184250" cy="2063398"/>
          </a:xfrm>
          <a:prstGeom prst="ellipse">
            <a:avLst/>
          </a:prstGeom>
          <a:blipFill>
            <a:blip r:embed="rId1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8D416D6D-DE9F-4B40-8AA3-CC8BA4D15EB3}"/>
              </a:ext>
            </a:extLst>
          </p:cNvPr>
          <p:cNvSpPr/>
          <p:nvPr/>
        </p:nvSpPr>
        <p:spPr>
          <a:xfrm>
            <a:off x="5267813" y="6384926"/>
            <a:ext cx="1364476" cy="375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(M&amp;S, 2018)</a:t>
            </a:r>
          </a:p>
        </p:txBody>
      </p:sp>
    </p:spTree>
    <p:extLst>
      <p:ext uri="{BB962C8B-B14F-4D97-AF65-F5344CB8AC3E}">
        <p14:creationId xmlns:p14="http://schemas.microsoft.com/office/powerpoint/2010/main" val="2998409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AE450C3-BF85-4F28-9D05-FCEAC1ABE983}"/>
              </a:ext>
            </a:extLst>
          </p:cNvPr>
          <p:cNvSpPr>
            <a:spLocks noGrp="1"/>
          </p:cNvSpPr>
          <p:nvPr>
            <p:ph type="sldNum" sz="quarter" idx="12"/>
          </p:nvPr>
        </p:nvSpPr>
        <p:spPr/>
        <p:txBody>
          <a:bodyPr/>
          <a:lstStyle/>
          <a:p>
            <a:r>
              <a:rPr lang="en-US" dirty="0"/>
              <a:t>5</a:t>
            </a:r>
            <a:endParaRPr lang="en-US" noProof="0" dirty="0"/>
          </a:p>
        </p:txBody>
      </p:sp>
      <p:sp>
        <p:nvSpPr>
          <p:cNvPr id="2" name="Rectangle: Rounded Corners 1">
            <a:extLst>
              <a:ext uri="{FF2B5EF4-FFF2-40B4-BE49-F238E27FC236}">
                <a16:creationId xmlns:a16="http://schemas.microsoft.com/office/drawing/2014/main" id="{98DB0A6C-1722-4951-8657-6383A1DAE805}"/>
              </a:ext>
            </a:extLst>
          </p:cNvPr>
          <p:cNvSpPr/>
          <p:nvPr/>
        </p:nvSpPr>
        <p:spPr>
          <a:xfrm>
            <a:off x="1023688" y="1671356"/>
            <a:ext cx="10336695" cy="133599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M&amp;S wants to move a third of their sales online. Customers will be assisted by a consistent online experience throughout all digital channels across the web and social media, as well as a conveniently located selection of food stores providing customers a next day collection in store for clothes and household buys. </a:t>
            </a:r>
          </a:p>
        </p:txBody>
      </p:sp>
      <p:pic>
        <p:nvPicPr>
          <p:cNvPr id="4" name="Picture 3">
            <a:extLst>
              <a:ext uri="{FF2B5EF4-FFF2-40B4-BE49-F238E27FC236}">
                <a16:creationId xmlns:a16="http://schemas.microsoft.com/office/drawing/2014/main" id="{DC2105A2-F3D4-4748-8C8C-189E821E404B}"/>
              </a:ext>
            </a:extLst>
          </p:cNvPr>
          <p:cNvPicPr>
            <a:picLocks noChangeAspect="1"/>
          </p:cNvPicPr>
          <p:nvPr/>
        </p:nvPicPr>
        <p:blipFill rotWithShape="1">
          <a:blip r:embed="rId2"/>
          <a:srcRect l="20707" t="20544" r="21250" b="66124"/>
          <a:stretch/>
        </p:blipFill>
        <p:spPr>
          <a:xfrm>
            <a:off x="1736035" y="362728"/>
            <a:ext cx="9538146" cy="1231682"/>
          </a:xfrm>
          <a:prstGeom prst="rect">
            <a:avLst/>
          </a:prstGeom>
        </p:spPr>
      </p:pic>
      <p:sp>
        <p:nvSpPr>
          <p:cNvPr id="7" name="Arrow: Chevron 6">
            <a:extLst>
              <a:ext uri="{FF2B5EF4-FFF2-40B4-BE49-F238E27FC236}">
                <a16:creationId xmlns:a16="http://schemas.microsoft.com/office/drawing/2014/main" id="{589663CA-86A5-45E3-BF77-A4D2E6207B25}"/>
              </a:ext>
            </a:extLst>
          </p:cNvPr>
          <p:cNvSpPr/>
          <p:nvPr/>
        </p:nvSpPr>
        <p:spPr>
          <a:xfrm>
            <a:off x="3021496" y="4251730"/>
            <a:ext cx="344556" cy="371061"/>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TextBox 7">
            <a:extLst>
              <a:ext uri="{FF2B5EF4-FFF2-40B4-BE49-F238E27FC236}">
                <a16:creationId xmlns:a16="http://schemas.microsoft.com/office/drawing/2014/main" id="{413A0FCC-EE66-4250-8DDD-766E301E7CEE}"/>
              </a:ext>
            </a:extLst>
          </p:cNvPr>
          <p:cNvSpPr txBox="1"/>
          <p:nvPr/>
        </p:nvSpPr>
        <p:spPr>
          <a:xfrm>
            <a:off x="3613121" y="4251730"/>
            <a:ext cx="5433391" cy="369332"/>
          </a:xfrm>
          <a:prstGeom prst="rect">
            <a:avLst/>
          </a:prstGeom>
          <a:noFill/>
        </p:spPr>
        <p:txBody>
          <a:bodyPr wrap="square" rtlCol="0">
            <a:spAutoFit/>
          </a:bodyPr>
          <a:lstStyle/>
          <a:p>
            <a:r>
              <a:rPr lang="en-GB" dirty="0"/>
              <a:t>Convincing approach to unlock M&amp;S Food development</a:t>
            </a:r>
          </a:p>
        </p:txBody>
      </p:sp>
      <p:sp>
        <p:nvSpPr>
          <p:cNvPr id="18" name="Arrow: Chevron 17">
            <a:extLst>
              <a:ext uri="{FF2B5EF4-FFF2-40B4-BE49-F238E27FC236}">
                <a16:creationId xmlns:a16="http://schemas.microsoft.com/office/drawing/2014/main" id="{A841CFC0-31EC-4AF7-AD4D-D2C20D3967AA}"/>
              </a:ext>
            </a:extLst>
          </p:cNvPr>
          <p:cNvSpPr/>
          <p:nvPr/>
        </p:nvSpPr>
        <p:spPr>
          <a:xfrm>
            <a:off x="3021496" y="4764684"/>
            <a:ext cx="344556" cy="371061"/>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8">
            <a:extLst>
              <a:ext uri="{FF2B5EF4-FFF2-40B4-BE49-F238E27FC236}">
                <a16:creationId xmlns:a16="http://schemas.microsoft.com/office/drawing/2014/main" id="{AC6378D7-F027-4EBE-BE8D-031EDFFD94D3}"/>
              </a:ext>
            </a:extLst>
          </p:cNvPr>
          <p:cNvSpPr/>
          <p:nvPr/>
        </p:nvSpPr>
        <p:spPr>
          <a:xfrm>
            <a:off x="3613121" y="4766413"/>
            <a:ext cx="4867358" cy="369332"/>
          </a:xfrm>
          <a:prstGeom prst="rect">
            <a:avLst/>
          </a:prstGeom>
        </p:spPr>
        <p:txBody>
          <a:bodyPr wrap="none">
            <a:spAutoFit/>
          </a:bodyPr>
          <a:lstStyle/>
          <a:p>
            <a:r>
              <a:rPr lang="en-GB" dirty="0"/>
              <a:t>Partnership with complementary skills and assets</a:t>
            </a:r>
          </a:p>
        </p:txBody>
      </p:sp>
      <p:sp>
        <p:nvSpPr>
          <p:cNvPr id="20" name="Arrow: Chevron 19">
            <a:extLst>
              <a:ext uri="{FF2B5EF4-FFF2-40B4-BE49-F238E27FC236}">
                <a16:creationId xmlns:a16="http://schemas.microsoft.com/office/drawing/2014/main" id="{98E04535-2A85-4AD4-A2B8-5C3D31883B70}"/>
              </a:ext>
            </a:extLst>
          </p:cNvPr>
          <p:cNvSpPr/>
          <p:nvPr/>
        </p:nvSpPr>
        <p:spPr>
          <a:xfrm>
            <a:off x="3021496" y="5256336"/>
            <a:ext cx="344556" cy="371061"/>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2" name="Rectangle 21">
            <a:extLst>
              <a:ext uri="{FF2B5EF4-FFF2-40B4-BE49-F238E27FC236}">
                <a16:creationId xmlns:a16="http://schemas.microsoft.com/office/drawing/2014/main" id="{0C33E8E2-B323-49B3-BA03-7DA6FA7DC2CC}"/>
              </a:ext>
            </a:extLst>
          </p:cNvPr>
          <p:cNvSpPr/>
          <p:nvPr/>
        </p:nvSpPr>
        <p:spPr>
          <a:xfrm>
            <a:off x="3613121" y="5268583"/>
            <a:ext cx="6141938" cy="369332"/>
          </a:xfrm>
          <a:prstGeom prst="rect">
            <a:avLst/>
          </a:prstGeom>
        </p:spPr>
        <p:txBody>
          <a:bodyPr wrap="none">
            <a:spAutoFit/>
          </a:bodyPr>
          <a:lstStyle/>
          <a:p>
            <a:r>
              <a:rPr lang="en-GB" dirty="0"/>
              <a:t>Opportunities to establish long term value for both companies.</a:t>
            </a:r>
          </a:p>
        </p:txBody>
      </p:sp>
      <p:sp>
        <p:nvSpPr>
          <p:cNvPr id="23" name="Arrow: Chevron 22">
            <a:extLst>
              <a:ext uri="{FF2B5EF4-FFF2-40B4-BE49-F238E27FC236}">
                <a16:creationId xmlns:a16="http://schemas.microsoft.com/office/drawing/2014/main" id="{F7EF2DC2-16E3-4C8B-8F9F-57100A0B4FE7}"/>
              </a:ext>
            </a:extLst>
          </p:cNvPr>
          <p:cNvSpPr/>
          <p:nvPr/>
        </p:nvSpPr>
        <p:spPr>
          <a:xfrm>
            <a:off x="3021496" y="5769290"/>
            <a:ext cx="344556" cy="371061"/>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8" name="Rectangle 27">
            <a:extLst>
              <a:ext uri="{FF2B5EF4-FFF2-40B4-BE49-F238E27FC236}">
                <a16:creationId xmlns:a16="http://schemas.microsoft.com/office/drawing/2014/main" id="{1A495FDD-21CE-4051-B91F-8E9322B80CD7}"/>
              </a:ext>
            </a:extLst>
          </p:cNvPr>
          <p:cNvSpPr/>
          <p:nvPr/>
        </p:nvSpPr>
        <p:spPr>
          <a:xfrm>
            <a:off x="3613121" y="5769290"/>
            <a:ext cx="5927777" cy="369332"/>
          </a:xfrm>
          <a:prstGeom prst="rect">
            <a:avLst/>
          </a:prstGeom>
        </p:spPr>
        <p:txBody>
          <a:bodyPr wrap="none">
            <a:spAutoFit/>
          </a:bodyPr>
          <a:lstStyle/>
          <a:p>
            <a:r>
              <a:rPr lang="en-GB" dirty="0"/>
              <a:t>Combination of technology, innovation and high quality food.</a:t>
            </a:r>
          </a:p>
        </p:txBody>
      </p:sp>
      <p:sp>
        <p:nvSpPr>
          <p:cNvPr id="29" name="TextBox 28">
            <a:extLst>
              <a:ext uri="{FF2B5EF4-FFF2-40B4-BE49-F238E27FC236}">
                <a16:creationId xmlns:a16="http://schemas.microsoft.com/office/drawing/2014/main" id="{83596B96-B538-4814-93E1-29A7958EA23F}"/>
              </a:ext>
            </a:extLst>
          </p:cNvPr>
          <p:cNvSpPr txBox="1"/>
          <p:nvPr/>
        </p:nvSpPr>
        <p:spPr>
          <a:xfrm>
            <a:off x="3475339" y="3327428"/>
            <a:ext cx="5433391" cy="523220"/>
          </a:xfrm>
          <a:prstGeom prst="rect">
            <a:avLst/>
          </a:prstGeom>
          <a:noFill/>
        </p:spPr>
        <p:txBody>
          <a:bodyPr wrap="square" rtlCol="0">
            <a:spAutoFit/>
          </a:bodyPr>
          <a:lstStyle/>
          <a:p>
            <a:pPr algn="ctr"/>
            <a:r>
              <a:rPr lang="en-GB" sz="2800" dirty="0">
                <a:ln w="0"/>
                <a:solidFill>
                  <a:schemeClr val="accent1"/>
                </a:solidFill>
                <a:effectLst>
                  <a:outerShdw blurRad="38100" dist="25400" dir="5400000" algn="ctr" rotWithShape="0">
                    <a:srgbClr val="6E747A">
                      <a:alpha val="43000"/>
                    </a:srgbClr>
                  </a:outerShdw>
                </a:effectLst>
                <a:latin typeface="Aharoni" panose="02010803020104030203" pitchFamily="2" charset="-79"/>
                <a:cs typeface="Aharoni" panose="02010803020104030203" pitchFamily="2" charset="-79"/>
              </a:rPr>
              <a:t>Benefits of the Partnership </a:t>
            </a:r>
          </a:p>
        </p:txBody>
      </p:sp>
      <p:sp>
        <p:nvSpPr>
          <p:cNvPr id="5" name="Rectangle 4">
            <a:extLst>
              <a:ext uri="{FF2B5EF4-FFF2-40B4-BE49-F238E27FC236}">
                <a16:creationId xmlns:a16="http://schemas.microsoft.com/office/drawing/2014/main" id="{C0C0480E-0CA1-4D74-9764-45C94E128BD1}"/>
              </a:ext>
            </a:extLst>
          </p:cNvPr>
          <p:cNvSpPr/>
          <p:nvPr/>
        </p:nvSpPr>
        <p:spPr>
          <a:xfrm>
            <a:off x="5592274" y="6364756"/>
            <a:ext cx="1475084"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en-US" altLang="en-US" dirty="0">
                <a:latin typeface="Calibri" panose="020F0502020204030204" pitchFamily="34" charset="0"/>
                <a:ea typeface="Calibri" panose="020F0502020204030204" pitchFamily="34" charset="0"/>
                <a:cs typeface="Times New Roman" panose="02020603050405020304" pitchFamily="18" charset="0"/>
              </a:rPr>
              <a:t>M&amp;S, (2019). </a:t>
            </a:r>
            <a:endParaRPr lang="en-GB" dirty="0"/>
          </a:p>
        </p:txBody>
      </p:sp>
    </p:spTree>
    <p:extLst>
      <p:ext uri="{BB962C8B-B14F-4D97-AF65-F5344CB8AC3E}">
        <p14:creationId xmlns:p14="http://schemas.microsoft.com/office/powerpoint/2010/main" val="2450987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0C15B43-9859-487B-9F49-7D962728BD54}"/>
              </a:ext>
            </a:extLst>
          </p:cNvPr>
          <p:cNvSpPr>
            <a:spLocks noGrp="1"/>
          </p:cNvSpPr>
          <p:nvPr>
            <p:ph type="sldNum" sz="quarter" idx="12"/>
          </p:nvPr>
        </p:nvSpPr>
        <p:spPr/>
        <p:txBody>
          <a:bodyPr/>
          <a:lstStyle/>
          <a:p>
            <a:r>
              <a:rPr lang="en-US" dirty="0"/>
              <a:t>6</a:t>
            </a:r>
            <a:endParaRPr lang="en-US" noProof="0" dirty="0"/>
          </a:p>
        </p:txBody>
      </p:sp>
      <p:pic>
        <p:nvPicPr>
          <p:cNvPr id="4" name="Picture 3">
            <a:extLst>
              <a:ext uri="{FF2B5EF4-FFF2-40B4-BE49-F238E27FC236}">
                <a16:creationId xmlns:a16="http://schemas.microsoft.com/office/drawing/2014/main" id="{E953D613-B4E4-4FC2-96DD-912490295916}"/>
              </a:ext>
            </a:extLst>
          </p:cNvPr>
          <p:cNvPicPr>
            <a:picLocks noChangeAspect="1"/>
          </p:cNvPicPr>
          <p:nvPr/>
        </p:nvPicPr>
        <p:blipFill rotWithShape="1">
          <a:blip r:embed="rId2"/>
          <a:srcRect l="8369" t="16989" r="9348" b="7033"/>
          <a:stretch/>
        </p:blipFill>
        <p:spPr>
          <a:xfrm>
            <a:off x="218660" y="355634"/>
            <a:ext cx="11754679" cy="5885436"/>
          </a:xfrm>
          <a:prstGeom prst="rect">
            <a:avLst/>
          </a:prstGeom>
        </p:spPr>
      </p:pic>
    </p:spTree>
    <p:extLst>
      <p:ext uri="{BB962C8B-B14F-4D97-AF65-F5344CB8AC3E}">
        <p14:creationId xmlns:p14="http://schemas.microsoft.com/office/powerpoint/2010/main" val="30057655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76F9286-44E0-4290-A55C-6FE1AC53EE42}"/>
              </a:ext>
            </a:extLst>
          </p:cNvPr>
          <p:cNvSpPr>
            <a:spLocks noGrp="1"/>
          </p:cNvSpPr>
          <p:nvPr>
            <p:ph type="sldNum" sz="quarter" idx="12"/>
          </p:nvPr>
        </p:nvSpPr>
        <p:spPr/>
        <p:txBody>
          <a:bodyPr/>
          <a:lstStyle/>
          <a:p>
            <a:r>
              <a:rPr lang="en-US" dirty="0"/>
              <a:t>7</a:t>
            </a:r>
            <a:endParaRPr lang="en-US" noProof="0" dirty="0"/>
          </a:p>
        </p:txBody>
      </p:sp>
      <p:pic>
        <p:nvPicPr>
          <p:cNvPr id="4" name="Picture 3">
            <a:extLst>
              <a:ext uri="{FF2B5EF4-FFF2-40B4-BE49-F238E27FC236}">
                <a16:creationId xmlns:a16="http://schemas.microsoft.com/office/drawing/2014/main" id="{0A991A9D-AE46-4CA4-9C5D-C1DEEDFD03DA}"/>
              </a:ext>
            </a:extLst>
          </p:cNvPr>
          <p:cNvPicPr>
            <a:picLocks noChangeAspect="1"/>
          </p:cNvPicPr>
          <p:nvPr/>
        </p:nvPicPr>
        <p:blipFill rotWithShape="1">
          <a:blip r:embed="rId2"/>
          <a:srcRect l="9081" t="15056" r="9914" b="9554"/>
          <a:stretch/>
        </p:blipFill>
        <p:spPr>
          <a:xfrm>
            <a:off x="417443" y="325433"/>
            <a:ext cx="11357113" cy="5942844"/>
          </a:xfrm>
          <a:prstGeom prst="rect">
            <a:avLst/>
          </a:prstGeom>
        </p:spPr>
      </p:pic>
    </p:spTree>
    <p:extLst>
      <p:ext uri="{BB962C8B-B14F-4D97-AF65-F5344CB8AC3E}">
        <p14:creationId xmlns:p14="http://schemas.microsoft.com/office/powerpoint/2010/main" val="29985238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60B9E9B-CB7E-473B-9642-CB399C33CC07}"/>
              </a:ext>
            </a:extLst>
          </p:cNvPr>
          <p:cNvSpPr>
            <a:spLocks noGrp="1"/>
          </p:cNvSpPr>
          <p:nvPr>
            <p:ph type="sldNum" sz="quarter" idx="12"/>
          </p:nvPr>
        </p:nvSpPr>
        <p:spPr/>
        <p:txBody>
          <a:bodyPr/>
          <a:lstStyle/>
          <a:p>
            <a:r>
              <a:rPr lang="en-US" noProof="0" dirty="0"/>
              <a:t>8</a:t>
            </a:r>
          </a:p>
        </p:txBody>
      </p:sp>
      <p:pic>
        <p:nvPicPr>
          <p:cNvPr id="4" name="Picture 3">
            <a:extLst>
              <a:ext uri="{FF2B5EF4-FFF2-40B4-BE49-F238E27FC236}">
                <a16:creationId xmlns:a16="http://schemas.microsoft.com/office/drawing/2014/main" id="{AB00093F-6EEF-47BC-8AF4-8787DAE7EBDA}"/>
              </a:ext>
            </a:extLst>
          </p:cNvPr>
          <p:cNvPicPr>
            <a:picLocks noChangeAspect="1"/>
          </p:cNvPicPr>
          <p:nvPr/>
        </p:nvPicPr>
        <p:blipFill rotWithShape="1">
          <a:blip r:embed="rId2"/>
          <a:srcRect l="23804" t="22982" r="8696" b="10319"/>
          <a:stretch/>
        </p:blipFill>
        <p:spPr>
          <a:xfrm>
            <a:off x="318052" y="214894"/>
            <a:ext cx="11635409" cy="6003235"/>
          </a:xfrm>
          <a:prstGeom prst="rect">
            <a:avLst/>
          </a:prstGeom>
        </p:spPr>
      </p:pic>
      <p:sp>
        <p:nvSpPr>
          <p:cNvPr id="2" name="Rectangle 1">
            <a:extLst>
              <a:ext uri="{FF2B5EF4-FFF2-40B4-BE49-F238E27FC236}">
                <a16:creationId xmlns:a16="http://schemas.microsoft.com/office/drawing/2014/main" id="{C0690593-0B3D-4817-AD51-EBF316E24099}"/>
              </a:ext>
            </a:extLst>
          </p:cNvPr>
          <p:cNvSpPr/>
          <p:nvPr/>
        </p:nvSpPr>
        <p:spPr>
          <a:xfrm>
            <a:off x="5164148" y="6361646"/>
            <a:ext cx="1606530" cy="375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(Machin, 2019)</a:t>
            </a:r>
          </a:p>
        </p:txBody>
      </p:sp>
    </p:spTree>
    <p:extLst>
      <p:ext uri="{BB962C8B-B14F-4D97-AF65-F5344CB8AC3E}">
        <p14:creationId xmlns:p14="http://schemas.microsoft.com/office/powerpoint/2010/main" val="386342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0295C07-E34E-4293-8F94-B182A3CD3B45}"/>
              </a:ext>
            </a:extLst>
          </p:cNvPr>
          <p:cNvSpPr>
            <a:spLocks noGrp="1"/>
          </p:cNvSpPr>
          <p:nvPr>
            <p:ph type="sldNum" sz="quarter" idx="12"/>
          </p:nvPr>
        </p:nvSpPr>
        <p:spPr/>
        <p:txBody>
          <a:bodyPr/>
          <a:lstStyle/>
          <a:p>
            <a:r>
              <a:rPr lang="en-US" noProof="0" dirty="0"/>
              <a:t>9</a:t>
            </a:r>
          </a:p>
        </p:txBody>
      </p:sp>
      <p:sp>
        <p:nvSpPr>
          <p:cNvPr id="9" name="Rectangle: Rounded Corners 8">
            <a:extLst>
              <a:ext uri="{FF2B5EF4-FFF2-40B4-BE49-F238E27FC236}">
                <a16:creationId xmlns:a16="http://schemas.microsoft.com/office/drawing/2014/main" id="{E285EFA8-AB36-4847-8D75-C7B9F378119F}"/>
              </a:ext>
            </a:extLst>
          </p:cNvPr>
          <p:cNvSpPr/>
          <p:nvPr/>
        </p:nvSpPr>
        <p:spPr>
          <a:xfrm>
            <a:off x="1009934" y="1346374"/>
            <a:ext cx="10353762" cy="414002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latin typeface="+mj-lt"/>
              </a:rPr>
              <a:t>Transformational change has become a comparatively new corporate change. It is adamant with radical change and is fundamentally changing the way organisation is viewed both internally and externally as well as how it functions. That level of change will be pertinent to Marks and Spencer’s situation, because this would fundamentally change the way  the organisation works in a completive situation. They have encountered many tough competition from their rivals these days, such as competitive pricing strategies and the use of outstanding marketing strategies and latest trends as lower prices.     </a:t>
            </a:r>
          </a:p>
          <a:p>
            <a:pPr algn="ctr"/>
            <a:endParaRPr lang="en-GB" dirty="0"/>
          </a:p>
        </p:txBody>
      </p:sp>
      <p:sp>
        <p:nvSpPr>
          <p:cNvPr id="10" name="TextBox 9">
            <a:extLst>
              <a:ext uri="{FF2B5EF4-FFF2-40B4-BE49-F238E27FC236}">
                <a16:creationId xmlns:a16="http://schemas.microsoft.com/office/drawing/2014/main" id="{1D3E24CE-F1E5-4056-B11C-0CD97B33C27B}"/>
              </a:ext>
            </a:extLst>
          </p:cNvPr>
          <p:cNvSpPr txBox="1"/>
          <p:nvPr/>
        </p:nvSpPr>
        <p:spPr>
          <a:xfrm>
            <a:off x="3179928" y="289593"/>
            <a:ext cx="5363571" cy="646331"/>
          </a:xfrm>
          <a:prstGeom prst="rect">
            <a:avLst/>
          </a:prstGeom>
          <a:noFill/>
        </p:spPr>
        <p:txBody>
          <a:bodyPr wrap="square" rtlCol="0">
            <a:spAutoFit/>
          </a:bodyPr>
          <a:lstStyle/>
          <a:p>
            <a:pPr algn="ctr"/>
            <a:r>
              <a:rPr lang="en-GB" sz="3600" dirty="0">
                <a:ln w="0"/>
                <a:effectLst>
                  <a:outerShdw blurRad="38100" dist="19050" dir="2700000" algn="tl" rotWithShape="0">
                    <a:schemeClr val="dk1">
                      <a:alpha val="40000"/>
                    </a:schemeClr>
                  </a:outerShdw>
                </a:effectLst>
                <a:latin typeface="+mj-lt"/>
              </a:rPr>
              <a:t>Transformational Change </a:t>
            </a:r>
          </a:p>
        </p:txBody>
      </p:sp>
      <p:sp>
        <p:nvSpPr>
          <p:cNvPr id="3" name="TextBox 2">
            <a:extLst>
              <a:ext uri="{FF2B5EF4-FFF2-40B4-BE49-F238E27FC236}">
                <a16:creationId xmlns:a16="http://schemas.microsoft.com/office/drawing/2014/main" id="{2233DAE8-4FC7-4A5D-991D-019DF0061494}"/>
              </a:ext>
            </a:extLst>
          </p:cNvPr>
          <p:cNvSpPr txBox="1"/>
          <p:nvPr/>
        </p:nvSpPr>
        <p:spPr>
          <a:xfrm>
            <a:off x="5336708" y="6364756"/>
            <a:ext cx="1700213"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dirty="0"/>
              <a:t>(Neate, 2019)</a:t>
            </a:r>
          </a:p>
        </p:txBody>
      </p:sp>
    </p:spTree>
    <p:extLst>
      <p:ext uri="{BB962C8B-B14F-4D97-AF65-F5344CB8AC3E}">
        <p14:creationId xmlns:p14="http://schemas.microsoft.com/office/powerpoint/2010/main" val="16338266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0295C07-E34E-4293-8F94-B182A3CD3B45}"/>
              </a:ext>
            </a:extLst>
          </p:cNvPr>
          <p:cNvSpPr>
            <a:spLocks noGrp="1"/>
          </p:cNvSpPr>
          <p:nvPr>
            <p:ph type="sldNum" sz="quarter" idx="12"/>
          </p:nvPr>
        </p:nvSpPr>
        <p:spPr/>
        <p:txBody>
          <a:bodyPr/>
          <a:lstStyle/>
          <a:p>
            <a:r>
              <a:rPr lang="en-US" dirty="0"/>
              <a:t>10</a:t>
            </a:r>
            <a:endParaRPr lang="en-US" noProof="0" dirty="0"/>
          </a:p>
        </p:txBody>
      </p:sp>
      <p:pic>
        <p:nvPicPr>
          <p:cNvPr id="7" name="Content Placeholder 6">
            <a:extLst>
              <a:ext uri="{FF2B5EF4-FFF2-40B4-BE49-F238E27FC236}">
                <a16:creationId xmlns:a16="http://schemas.microsoft.com/office/drawing/2014/main" id="{D2EADBE2-78B1-4085-9B08-6613288B8F81}"/>
              </a:ext>
            </a:extLst>
          </p:cNvPr>
          <p:cNvPicPr>
            <a:picLocks noGrp="1" noChangeAspect="1"/>
          </p:cNvPicPr>
          <p:nvPr>
            <p:ph idx="1"/>
          </p:nvPr>
        </p:nvPicPr>
        <p:blipFill>
          <a:blip r:embed="rId2"/>
          <a:stretch>
            <a:fillRect/>
          </a:stretch>
        </p:blipFill>
        <p:spPr>
          <a:xfrm>
            <a:off x="6305266" y="2296666"/>
            <a:ext cx="5568286" cy="2713166"/>
          </a:xfrm>
        </p:spPr>
      </p:pic>
      <p:sp>
        <p:nvSpPr>
          <p:cNvPr id="9" name="Rectangle: Rounded Corners 8">
            <a:extLst>
              <a:ext uri="{FF2B5EF4-FFF2-40B4-BE49-F238E27FC236}">
                <a16:creationId xmlns:a16="http://schemas.microsoft.com/office/drawing/2014/main" id="{E285EFA8-AB36-4847-8D75-C7B9F378119F}"/>
              </a:ext>
            </a:extLst>
          </p:cNvPr>
          <p:cNvSpPr/>
          <p:nvPr/>
        </p:nvSpPr>
        <p:spPr>
          <a:xfrm>
            <a:off x="709683" y="1201099"/>
            <a:ext cx="5076968" cy="490430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10" name="TextBox 9">
            <a:extLst>
              <a:ext uri="{FF2B5EF4-FFF2-40B4-BE49-F238E27FC236}">
                <a16:creationId xmlns:a16="http://schemas.microsoft.com/office/drawing/2014/main" id="{1D3E24CE-F1E5-4056-B11C-0CD97B33C27B}"/>
              </a:ext>
            </a:extLst>
          </p:cNvPr>
          <p:cNvSpPr txBox="1"/>
          <p:nvPr/>
        </p:nvSpPr>
        <p:spPr>
          <a:xfrm>
            <a:off x="3179928" y="289593"/>
            <a:ext cx="5363571" cy="646331"/>
          </a:xfrm>
          <a:prstGeom prst="rect">
            <a:avLst/>
          </a:prstGeom>
          <a:noFill/>
        </p:spPr>
        <p:txBody>
          <a:bodyPr wrap="square" rtlCol="0">
            <a:spAutoFit/>
          </a:bodyPr>
          <a:lstStyle/>
          <a:p>
            <a:pPr algn="ctr"/>
            <a:r>
              <a:rPr lang="en-GB" sz="3600" dirty="0">
                <a:ln w="0"/>
                <a:effectLst>
                  <a:outerShdw blurRad="38100" dist="19050" dir="2700000" algn="tl" rotWithShape="0">
                    <a:schemeClr val="dk1">
                      <a:alpha val="40000"/>
                    </a:schemeClr>
                  </a:outerShdw>
                </a:effectLst>
                <a:latin typeface="+mj-lt"/>
              </a:rPr>
              <a:t>Collaboration </a:t>
            </a:r>
          </a:p>
        </p:txBody>
      </p:sp>
      <p:sp>
        <p:nvSpPr>
          <p:cNvPr id="6" name="TextBox 5">
            <a:extLst>
              <a:ext uri="{FF2B5EF4-FFF2-40B4-BE49-F238E27FC236}">
                <a16:creationId xmlns:a16="http://schemas.microsoft.com/office/drawing/2014/main" id="{4BBB477B-6990-42E9-B015-C6C14DC0AAAE}"/>
              </a:ext>
            </a:extLst>
          </p:cNvPr>
          <p:cNvSpPr txBox="1"/>
          <p:nvPr/>
        </p:nvSpPr>
        <p:spPr>
          <a:xfrm>
            <a:off x="939903" y="1644649"/>
            <a:ext cx="4846748" cy="3816429"/>
          </a:xfrm>
          <a:prstGeom prst="rect">
            <a:avLst/>
          </a:prstGeom>
          <a:noFill/>
        </p:spPr>
        <p:txBody>
          <a:bodyPr wrap="square" rtlCol="0">
            <a:spAutoFit/>
          </a:bodyPr>
          <a:lstStyle/>
          <a:p>
            <a:r>
              <a:rPr lang="en-GB" sz="2200" dirty="0">
                <a:latin typeface="+mj-lt"/>
              </a:rPr>
              <a:t>Marks and Spencer's collaboration with Ocado has been influenced by the growing market interests of people who want value for money and prefer to have quality food rather than quantity. Steve Rowe in an interview with The Guardian stated that “</a:t>
            </a:r>
            <a:r>
              <a:rPr lang="en-GB" sz="2200" dirty="0">
                <a:solidFill>
                  <a:srgbClr val="121212"/>
                </a:solidFill>
                <a:latin typeface="+mj-lt"/>
              </a:rPr>
              <a:t>partnering with Ocado was the only way to bring M&amp;S food to more shoppers, because its range of products was too small for consumers to do a whole weekly shop directly with M&amp;S”. </a:t>
            </a:r>
            <a:endParaRPr lang="en-GB" sz="2200" dirty="0">
              <a:latin typeface="+mj-lt"/>
            </a:endParaRPr>
          </a:p>
        </p:txBody>
      </p:sp>
      <p:sp>
        <p:nvSpPr>
          <p:cNvPr id="8" name="TextBox 7">
            <a:extLst>
              <a:ext uri="{FF2B5EF4-FFF2-40B4-BE49-F238E27FC236}">
                <a16:creationId xmlns:a16="http://schemas.microsoft.com/office/drawing/2014/main" id="{2C287A23-CD09-459A-9030-44C51649C7D3}"/>
              </a:ext>
            </a:extLst>
          </p:cNvPr>
          <p:cNvSpPr txBox="1"/>
          <p:nvPr/>
        </p:nvSpPr>
        <p:spPr>
          <a:xfrm>
            <a:off x="5455159" y="6383741"/>
            <a:ext cx="1700213"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dirty="0"/>
              <a:t>(Neate, 2019)</a:t>
            </a:r>
          </a:p>
        </p:txBody>
      </p:sp>
    </p:spTree>
    <p:extLst>
      <p:ext uri="{BB962C8B-B14F-4D97-AF65-F5344CB8AC3E}">
        <p14:creationId xmlns:p14="http://schemas.microsoft.com/office/powerpoint/2010/main" val="3365937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3C2D9-0850-4620-BE32-11F44A927662}"/>
              </a:ext>
            </a:extLst>
          </p:cNvPr>
          <p:cNvSpPr>
            <a:spLocks noGrp="1"/>
          </p:cNvSpPr>
          <p:nvPr>
            <p:ph type="title"/>
          </p:nvPr>
        </p:nvSpPr>
        <p:spPr>
          <a:xfrm>
            <a:off x="488641" y="664399"/>
            <a:ext cx="10716171" cy="621047"/>
          </a:xfrm>
        </p:spPr>
        <p:txBody>
          <a:bodyPr/>
          <a:lstStyle/>
          <a:p>
            <a:r>
              <a:rPr lang="en-US" dirty="0"/>
              <a:t>Stuart Machin - Managing Director of M&amp;S food</a:t>
            </a:r>
          </a:p>
        </p:txBody>
      </p:sp>
      <p:sp>
        <p:nvSpPr>
          <p:cNvPr id="4" name="Slide Number Placeholder 3">
            <a:extLst>
              <a:ext uri="{FF2B5EF4-FFF2-40B4-BE49-F238E27FC236}">
                <a16:creationId xmlns:a16="http://schemas.microsoft.com/office/drawing/2014/main" id="{CA1C0347-C2C9-46A2-B7A6-9653B525F7DD}"/>
              </a:ext>
            </a:extLst>
          </p:cNvPr>
          <p:cNvSpPr>
            <a:spLocks noGrp="1"/>
          </p:cNvSpPr>
          <p:nvPr>
            <p:ph type="sldNum" sz="quarter" idx="12"/>
          </p:nvPr>
        </p:nvSpPr>
        <p:spPr/>
        <p:txBody>
          <a:bodyPr/>
          <a:lstStyle/>
          <a:p>
            <a:r>
              <a:rPr lang="en-US" dirty="0"/>
              <a:t>11</a:t>
            </a:r>
          </a:p>
        </p:txBody>
      </p:sp>
      <p:sp>
        <p:nvSpPr>
          <p:cNvPr id="12" name="Rectangle 11">
            <a:extLst>
              <a:ext uri="{FF2B5EF4-FFF2-40B4-BE49-F238E27FC236}">
                <a16:creationId xmlns:a16="http://schemas.microsoft.com/office/drawing/2014/main" id="{B05D29E6-503E-43CA-9ACD-FC51F783DB0A}"/>
              </a:ext>
            </a:extLst>
          </p:cNvPr>
          <p:cNvSpPr/>
          <p:nvPr/>
        </p:nvSpPr>
        <p:spPr>
          <a:xfrm>
            <a:off x="95534" y="2743756"/>
            <a:ext cx="5308979" cy="3139321"/>
          </a:xfrm>
          <a:prstGeom prst="rect">
            <a:avLst/>
          </a:prstGeom>
        </p:spPr>
        <p:txBody>
          <a:bodyPr wrap="square">
            <a:spAutoFit/>
          </a:bodyPr>
          <a:lstStyle/>
          <a:p>
            <a:r>
              <a:rPr lang="en-GB" sz="2200" dirty="0">
                <a:latin typeface="+mj-lt"/>
              </a:rPr>
              <a:t>Stuart Machin claims that by loosening up and attracting in more household customers, M&amp;S is attempting to make significant progress on the extremely-tight grocery industry. He states that they intend to be much more than special occasions and a fresh ready meal. When there are larger stores they do well however in reality there are very few of them. (2019)</a:t>
            </a:r>
          </a:p>
        </p:txBody>
      </p:sp>
      <p:sp>
        <p:nvSpPr>
          <p:cNvPr id="13" name="Rectangle 12">
            <a:extLst>
              <a:ext uri="{FF2B5EF4-FFF2-40B4-BE49-F238E27FC236}">
                <a16:creationId xmlns:a16="http://schemas.microsoft.com/office/drawing/2014/main" id="{96FAD59B-5CD5-4658-AAA7-3BBB8D825FDF}"/>
              </a:ext>
            </a:extLst>
          </p:cNvPr>
          <p:cNvSpPr/>
          <p:nvPr/>
        </p:nvSpPr>
        <p:spPr>
          <a:xfrm>
            <a:off x="6572947" y="1841691"/>
            <a:ext cx="5308979" cy="2800767"/>
          </a:xfrm>
          <a:prstGeom prst="rect">
            <a:avLst/>
          </a:prstGeom>
        </p:spPr>
        <p:txBody>
          <a:bodyPr wrap="square">
            <a:spAutoFit/>
          </a:bodyPr>
          <a:lstStyle/>
          <a:p>
            <a:r>
              <a:rPr lang="en-GB" sz="2200" dirty="0">
                <a:solidFill>
                  <a:srgbClr val="333333"/>
                </a:solidFill>
                <a:latin typeface="+mj-lt"/>
              </a:rPr>
              <a:t>Stuart Machin, the MD of M&amp;S Food believes that he has a great team geared up to bring change into their food trade by creating great tasting, quality food for their customers. (2018). </a:t>
            </a:r>
            <a:r>
              <a:rPr lang="en-GB" sz="2200" dirty="0">
                <a:latin typeface="+mj-lt"/>
              </a:rPr>
              <a:t>Lastly he states that the main aim is to have a store “with the mind of a supermarket and the soul of a fresh market”. (2019)</a:t>
            </a:r>
          </a:p>
        </p:txBody>
      </p:sp>
      <p:sp>
        <p:nvSpPr>
          <p:cNvPr id="23" name="Thought Bubble: Cloud 22">
            <a:extLst>
              <a:ext uri="{FF2B5EF4-FFF2-40B4-BE49-F238E27FC236}">
                <a16:creationId xmlns:a16="http://schemas.microsoft.com/office/drawing/2014/main" id="{9FDFB7C9-BC96-444E-BD2B-3E5FD7457FAF}"/>
              </a:ext>
            </a:extLst>
          </p:cNvPr>
          <p:cNvSpPr/>
          <p:nvPr/>
        </p:nvSpPr>
        <p:spPr>
          <a:xfrm>
            <a:off x="5254388" y="1910687"/>
            <a:ext cx="682388" cy="491319"/>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6" name="Thought Bubble: Cloud 25">
            <a:extLst>
              <a:ext uri="{FF2B5EF4-FFF2-40B4-BE49-F238E27FC236}">
                <a16:creationId xmlns:a16="http://schemas.microsoft.com/office/drawing/2014/main" id="{B6CEAC5F-6908-4B49-9F4A-0593DC39FAEA}"/>
              </a:ext>
            </a:extLst>
          </p:cNvPr>
          <p:cNvSpPr/>
          <p:nvPr/>
        </p:nvSpPr>
        <p:spPr>
          <a:xfrm>
            <a:off x="6231753" y="4953043"/>
            <a:ext cx="682388" cy="491319"/>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6CEC964B-38D3-49BB-9399-CA9E3490DB62}"/>
              </a:ext>
            </a:extLst>
          </p:cNvPr>
          <p:cNvSpPr/>
          <p:nvPr/>
        </p:nvSpPr>
        <p:spPr>
          <a:xfrm>
            <a:off x="8747512" y="5081915"/>
            <a:ext cx="136447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(M&amp;S, 2018)</a:t>
            </a:r>
            <a:endParaRPr lang="en-GB" dirty="0"/>
          </a:p>
        </p:txBody>
      </p:sp>
      <p:sp>
        <p:nvSpPr>
          <p:cNvPr id="6" name="Rectangle 5">
            <a:extLst>
              <a:ext uri="{FF2B5EF4-FFF2-40B4-BE49-F238E27FC236}">
                <a16:creationId xmlns:a16="http://schemas.microsoft.com/office/drawing/2014/main" id="{E3630EE7-01A2-450F-9A55-8B1E54BE9CDE}"/>
              </a:ext>
            </a:extLst>
          </p:cNvPr>
          <p:cNvSpPr/>
          <p:nvPr/>
        </p:nvSpPr>
        <p:spPr>
          <a:xfrm>
            <a:off x="1692841" y="2156346"/>
            <a:ext cx="1456874"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(Butler, 2019)</a:t>
            </a:r>
            <a:endParaRPr lang="en-GB" dirty="0"/>
          </a:p>
        </p:txBody>
      </p:sp>
    </p:spTree>
    <p:extLst>
      <p:ext uri="{BB962C8B-B14F-4D97-AF65-F5344CB8AC3E}">
        <p14:creationId xmlns:p14="http://schemas.microsoft.com/office/powerpoint/2010/main" val="2694036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B5F9B50-CED9-4961-91E8-058BE256771F}"/>
              </a:ext>
            </a:extLst>
          </p:cNvPr>
          <p:cNvSpPr>
            <a:spLocks noGrp="1"/>
          </p:cNvSpPr>
          <p:nvPr>
            <p:ph type="sldNum" sz="quarter" idx="12"/>
          </p:nvPr>
        </p:nvSpPr>
        <p:spPr/>
        <p:txBody>
          <a:bodyPr/>
          <a:lstStyle/>
          <a:p>
            <a:r>
              <a:rPr lang="en-US" dirty="0"/>
              <a:t>12</a:t>
            </a:r>
          </a:p>
        </p:txBody>
      </p:sp>
      <p:pic>
        <p:nvPicPr>
          <p:cNvPr id="10" name="Picture 9">
            <a:extLst>
              <a:ext uri="{FF2B5EF4-FFF2-40B4-BE49-F238E27FC236}">
                <a16:creationId xmlns:a16="http://schemas.microsoft.com/office/drawing/2014/main" id="{DEDD6EAE-C6B8-4CC4-9378-1311A27991BB}"/>
              </a:ext>
            </a:extLst>
          </p:cNvPr>
          <p:cNvPicPr>
            <a:picLocks noChangeAspect="1"/>
          </p:cNvPicPr>
          <p:nvPr/>
        </p:nvPicPr>
        <p:blipFill rotWithShape="1">
          <a:blip r:embed="rId3"/>
          <a:srcRect l="20131" t="35018" r="31119" b="21509"/>
          <a:stretch/>
        </p:blipFill>
        <p:spPr>
          <a:xfrm>
            <a:off x="722953" y="1085071"/>
            <a:ext cx="11150600" cy="5042774"/>
          </a:xfrm>
          <a:prstGeom prst="rect">
            <a:avLst/>
          </a:prstGeom>
        </p:spPr>
      </p:pic>
      <p:sp>
        <p:nvSpPr>
          <p:cNvPr id="11" name="Title 10">
            <a:extLst>
              <a:ext uri="{FF2B5EF4-FFF2-40B4-BE49-F238E27FC236}">
                <a16:creationId xmlns:a16="http://schemas.microsoft.com/office/drawing/2014/main" id="{A05CD03B-96AF-4169-9E5E-C8A0126D8F51}"/>
              </a:ext>
            </a:extLst>
          </p:cNvPr>
          <p:cNvSpPr>
            <a:spLocks noGrp="1"/>
          </p:cNvSpPr>
          <p:nvPr>
            <p:ph type="title"/>
          </p:nvPr>
        </p:nvSpPr>
        <p:spPr>
          <a:xfrm>
            <a:off x="4572000" y="300250"/>
            <a:ext cx="2385147" cy="620085"/>
          </a:xfrm>
        </p:spPr>
        <p:txBody>
          <a:bodyPr/>
          <a:lstStyle/>
          <a:p>
            <a:pPr algn="ctr"/>
            <a:r>
              <a:rPr lang="en-GB" sz="4000" dirty="0"/>
              <a:t>chart</a:t>
            </a:r>
          </a:p>
        </p:txBody>
      </p:sp>
      <p:sp>
        <p:nvSpPr>
          <p:cNvPr id="5" name="Rectangle 4">
            <a:extLst>
              <a:ext uri="{FF2B5EF4-FFF2-40B4-BE49-F238E27FC236}">
                <a16:creationId xmlns:a16="http://schemas.microsoft.com/office/drawing/2014/main" id="{197B1FCC-763A-4E22-A4B7-872B2B91646A}"/>
              </a:ext>
            </a:extLst>
          </p:cNvPr>
          <p:cNvSpPr/>
          <p:nvPr/>
        </p:nvSpPr>
        <p:spPr>
          <a:xfrm>
            <a:off x="5367563" y="6373084"/>
            <a:ext cx="1456874"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en-GB" dirty="0">
                <a:latin typeface="Calibri" panose="020F0502020204030204" pitchFamily="34" charset="0"/>
                <a:ea typeface="Calibri" panose="020F0502020204030204" pitchFamily="34" charset="0"/>
                <a:cs typeface="Times New Roman" panose="02020603050405020304" pitchFamily="18" charset="0"/>
              </a:rPr>
              <a:t>(Butler, 2019)</a:t>
            </a:r>
            <a:endParaRPr lang="en-GB" dirty="0"/>
          </a:p>
        </p:txBody>
      </p:sp>
    </p:spTree>
    <p:extLst>
      <p:ext uri="{BB962C8B-B14F-4D97-AF65-F5344CB8AC3E}">
        <p14:creationId xmlns:p14="http://schemas.microsoft.com/office/powerpoint/2010/main" val="1169930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D16E854-99C6-41C0-96A7-C7A160518D76}"/>
              </a:ext>
            </a:extLst>
          </p:cNvPr>
          <p:cNvSpPr>
            <a:spLocks noGrp="1"/>
          </p:cNvSpPr>
          <p:nvPr>
            <p:ph type="sldNum" sz="quarter" idx="12"/>
          </p:nvPr>
        </p:nvSpPr>
        <p:spPr/>
        <p:txBody>
          <a:bodyPr/>
          <a:lstStyle/>
          <a:p>
            <a:r>
              <a:rPr lang="en-US" noProof="0" dirty="0"/>
              <a:t>13</a:t>
            </a:r>
          </a:p>
        </p:txBody>
      </p:sp>
      <p:sp>
        <p:nvSpPr>
          <p:cNvPr id="3" name="Text Placeholder 2">
            <a:extLst>
              <a:ext uri="{FF2B5EF4-FFF2-40B4-BE49-F238E27FC236}">
                <a16:creationId xmlns:a16="http://schemas.microsoft.com/office/drawing/2014/main" id="{FD0C18B8-837F-4CF9-9436-C304AF5ED685}"/>
              </a:ext>
            </a:extLst>
          </p:cNvPr>
          <p:cNvSpPr>
            <a:spLocks noGrp="1"/>
          </p:cNvSpPr>
          <p:nvPr>
            <p:ph type="body" idx="1"/>
          </p:nvPr>
        </p:nvSpPr>
        <p:spPr>
          <a:xfrm>
            <a:off x="553836" y="1065928"/>
            <a:ext cx="5157787" cy="513392"/>
          </a:xfrm>
        </p:spPr>
        <p:txBody>
          <a:bodyPr>
            <a:normAutofit/>
          </a:bodyPr>
          <a:lstStyle/>
          <a:p>
            <a:pPr algn="ctr"/>
            <a:r>
              <a:rPr lang="en-GB" sz="2800" b="0" dirty="0">
                <a:latin typeface="+mj-lt"/>
              </a:rPr>
              <a:t>Strengths</a:t>
            </a:r>
          </a:p>
        </p:txBody>
      </p:sp>
      <p:sp>
        <p:nvSpPr>
          <p:cNvPr id="4" name="Content Placeholder 3">
            <a:extLst>
              <a:ext uri="{FF2B5EF4-FFF2-40B4-BE49-F238E27FC236}">
                <a16:creationId xmlns:a16="http://schemas.microsoft.com/office/drawing/2014/main" id="{0C86A79B-658C-411B-9B77-5D9FBFB4E5A3}"/>
              </a:ext>
            </a:extLst>
          </p:cNvPr>
          <p:cNvSpPr>
            <a:spLocks noGrp="1"/>
          </p:cNvSpPr>
          <p:nvPr>
            <p:ph sz="half" idx="2"/>
          </p:nvPr>
        </p:nvSpPr>
        <p:spPr>
          <a:xfrm>
            <a:off x="245659" y="1619888"/>
            <a:ext cx="5774141" cy="4338029"/>
          </a:xfrm>
        </p:spPr>
        <p:txBody>
          <a:bodyPr>
            <a:noAutofit/>
          </a:bodyPr>
          <a:lstStyle/>
          <a:p>
            <a:pPr marL="285750" indent="-285750"/>
            <a:r>
              <a:rPr lang="en-GB" sz="2000" dirty="0">
                <a:latin typeface="+mj-lt"/>
              </a:rPr>
              <a:t>Delivering trusted value and creating long term value opportunities for M&amp;S the brand</a:t>
            </a:r>
          </a:p>
          <a:p>
            <a:pPr marL="285750" indent="-285750"/>
            <a:r>
              <a:rPr lang="en-GB" sz="2000" dirty="0">
                <a:latin typeface="+mj-lt"/>
              </a:rPr>
              <a:t>Customers will benefit from the broadest range in UK food retail</a:t>
            </a:r>
          </a:p>
          <a:p>
            <a:pPr marL="285750" indent="-285750"/>
            <a:r>
              <a:rPr lang="en-GB" sz="2000" dirty="0">
                <a:latin typeface="+mj-lt"/>
              </a:rPr>
              <a:t>Hempstead supermarket store which attracts customers to do their full weekly shop as its bigger and stocks a wide range of products</a:t>
            </a:r>
          </a:p>
          <a:p>
            <a:pPr marL="285750" indent="-285750"/>
            <a:r>
              <a:rPr lang="en-GB" sz="2000" dirty="0">
                <a:latin typeface="+mj-lt"/>
              </a:rPr>
              <a:t>A strategically convincing way to accelerate M&amp;S food development through a competitive flexible position on the online grocery sector, the fastest growing platform in the UK.</a:t>
            </a:r>
          </a:p>
          <a:p>
            <a:pPr marL="285750" indent="-285750"/>
            <a:r>
              <a:rPr lang="en-GB" sz="2000" dirty="0">
                <a:latin typeface="+mj-lt"/>
              </a:rPr>
              <a:t>Own brand product which means they are not comparable with others in the market. </a:t>
            </a:r>
          </a:p>
          <a:p>
            <a:endParaRPr lang="en-GB" sz="2000" dirty="0"/>
          </a:p>
        </p:txBody>
      </p:sp>
      <p:sp>
        <p:nvSpPr>
          <p:cNvPr id="6" name="Content Placeholder 5">
            <a:extLst>
              <a:ext uri="{FF2B5EF4-FFF2-40B4-BE49-F238E27FC236}">
                <a16:creationId xmlns:a16="http://schemas.microsoft.com/office/drawing/2014/main" id="{D16662C4-BC26-449A-99A5-949D4B7AD84D}"/>
              </a:ext>
            </a:extLst>
          </p:cNvPr>
          <p:cNvSpPr>
            <a:spLocks noGrp="1"/>
          </p:cNvSpPr>
          <p:nvPr>
            <p:ph sz="quarter" idx="4"/>
          </p:nvPr>
        </p:nvSpPr>
        <p:spPr>
          <a:xfrm>
            <a:off x="6172202" y="2284826"/>
            <a:ext cx="5605818" cy="2823128"/>
          </a:xfrm>
        </p:spPr>
        <p:txBody>
          <a:bodyPr>
            <a:normAutofit/>
          </a:bodyPr>
          <a:lstStyle/>
          <a:p>
            <a:pPr marL="285750" indent="-285750"/>
            <a:r>
              <a:rPr lang="en-GB" sz="2000" dirty="0">
                <a:latin typeface="+mj-lt"/>
              </a:rPr>
              <a:t>Whereas food sales are rising M&amp;S clothing and homeware sales are falling</a:t>
            </a:r>
          </a:p>
          <a:p>
            <a:pPr marL="285750" indent="-285750"/>
            <a:r>
              <a:rPr lang="en-GB" sz="2000" dirty="0">
                <a:latin typeface="+mj-lt"/>
              </a:rPr>
              <a:t>Closures of around 100 stores as of March (2019) to move everything online. </a:t>
            </a:r>
          </a:p>
          <a:p>
            <a:pPr marL="285750" indent="-285750"/>
            <a:r>
              <a:rPr lang="en-GB" sz="2000" dirty="0">
                <a:latin typeface="+mj-lt"/>
              </a:rPr>
              <a:t>Having to cut down on hundreds of promotions to keep the competitive price and better value. </a:t>
            </a:r>
          </a:p>
          <a:p>
            <a:pPr marL="285750" indent="-285750"/>
            <a:r>
              <a:rPr lang="en-GB" sz="2000" dirty="0">
                <a:latin typeface="+mj-lt"/>
              </a:rPr>
              <a:t>Late joining the online platform as competitors have been there for several years.</a:t>
            </a:r>
          </a:p>
          <a:p>
            <a:endParaRPr lang="en-GB" sz="2000" dirty="0">
              <a:latin typeface="+mj-lt"/>
            </a:endParaRPr>
          </a:p>
        </p:txBody>
      </p:sp>
      <p:sp>
        <p:nvSpPr>
          <p:cNvPr id="7" name="Title 6">
            <a:extLst>
              <a:ext uri="{FF2B5EF4-FFF2-40B4-BE49-F238E27FC236}">
                <a16:creationId xmlns:a16="http://schemas.microsoft.com/office/drawing/2014/main" id="{802DC264-521A-4F7C-A915-83CFDBEA04FA}"/>
              </a:ext>
            </a:extLst>
          </p:cNvPr>
          <p:cNvSpPr>
            <a:spLocks noGrp="1"/>
          </p:cNvSpPr>
          <p:nvPr>
            <p:ph type="title"/>
          </p:nvPr>
        </p:nvSpPr>
        <p:spPr>
          <a:xfrm>
            <a:off x="360326" y="16706"/>
            <a:ext cx="11150600" cy="920336"/>
          </a:xfrm>
        </p:spPr>
        <p:txBody>
          <a:bodyPr/>
          <a:lstStyle/>
          <a:p>
            <a:pPr algn="ctr"/>
            <a:r>
              <a:rPr lang="en-GB" sz="4400" dirty="0"/>
              <a:t>swot</a:t>
            </a:r>
          </a:p>
        </p:txBody>
      </p:sp>
      <p:sp>
        <p:nvSpPr>
          <p:cNvPr id="8" name="Text Placeholder 2">
            <a:extLst>
              <a:ext uri="{FF2B5EF4-FFF2-40B4-BE49-F238E27FC236}">
                <a16:creationId xmlns:a16="http://schemas.microsoft.com/office/drawing/2014/main" id="{C4182B87-C65F-4A14-91A1-45C1412E1FF1}"/>
              </a:ext>
            </a:extLst>
          </p:cNvPr>
          <p:cNvSpPr txBox="1">
            <a:spLocks/>
          </p:cNvSpPr>
          <p:nvPr/>
        </p:nvSpPr>
        <p:spPr>
          <a:xfrm>
            <a:off x="6132553" y="1065928"/>
            <a:ext cx="5157787" cy="513392"/>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accent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GB" sz="2800" b="0" dirty="0">
                <a:latin typeface="+mj-lt"/>
              </a:rPr>
              <a:t>Weaknesses</a:t>
            </a:r>
          </a:p>
        </p:txBody>
      </p:sp>
      <p:sp>
        <p:nvSpPr>
          <p:cNvPr id="9" name="TextBox 8">
            <a:extLst>
              <a:ext uri="{FF2B5EF4-FFF2-40B4-BE49-F238E27FC236}">
                <a16:creationId xmlns:a16="http://schemas.microsoft.com/office/drawing/2014/main" id="{DD166E20-6B23-4F70-8406-39605B477221}"/>
              </a:ext>
            </a:extLst>
          </p:cNvPr>
          <p:cNvSpPr txBox="1"/>
          <p:nvPr/>
        </p:nvSpPr>
        <p:spPr>
          <a:xfrm>
            <a:off x="245659" y="1579320"/>
            <a:ext cx="5774140" cy="4338029"/>
          </a:xfrm>
          <a:prstGeom prst="rect">
            <a:avLst/>
          </a:prstGeom>
          <a:noFill/>
          <a:ln>
            <a:solidFill>
              <a:schemeClr val="accent2"/>
            </a:solidFill>
          </a:ln>
        </p:spPr>
        <p:txBody>
          <a:bodyPr wrap="square" rtlCol="0">
            <a:spAutoFit/>
          </a:bodyPr>
          <a:lstStyle/>
          <a:p>
            <a:endParaRPr lang="en-GB" dirty="0"/>
          </a:p>
        </p:txBody>
      </p:sp>
      <p:sp>
        <p:nvSpPr>
          <p:cNvPr id="10" name="TextBox 9">
            <a:extLst>
              <a:ext uri="{FF2B5EF4-FFF2-40B4-BE49-F238E27FC236}">
                <a16:creationId xmlns:a16="http://schemas.microsoft.com/office/drawing/2014/main" id="{0A3CB909-709A-4EB4-8ABA-ACAEC81F2CD6}"/>
              </a:ext>
            </a:extLst>
          </p:cNvPr>
          <p:cNvSpPr txBox="1"/>
          <p:nvPr/>
        </p:nvSpPr>
        <p:spPr>
          <a:xfrm>
            <a:off x="2183642" y="1065928"/>
            <a:ext cx="1869743" cy="472824"/>
          </a:xfrm>
          <a:prstGeom prst="rect">
            <a:avLst/>
          </a:prstGeom>
          <a:noFill/>
          <a:ln>
            <a:solidFill>
              <a:schemeClr val="accent2"/>
            </a:solidFill>
          </a:ln>
        </p:spPr>
        <p:txBody>
          <a:bodyPr wrap="square" rtlCol="0">
            <a:spAutoFit/>
          </a:bodyPr>
          <a:lstStyle/>
          <a:p>
            <a:endParaRPr lang="en-GB" dirty="0"/>
          </a:p>
        </p:txBody>
      </p:sp>
      <p:sp>
        <p:nvSpPr>
          <p:cNvPr id="11" name="TextBox 10">
            <a:extLst>
              <a:ext uri="{FF2B5EF4-FFF2-40B4-BE49-F238E27FC236}">
                <a16:creationId xmlns:a16="http://schemas.microsoft.com/office/drawing/2014/main" id="{1DE319E5-3CDB-4B7F-8A1C-9CE6BCA3DCD2}"/>
              </a:ext>
            </a:extLst>
          </p:cNvPr>
          <p:cNvSpPr txBox="1"/>
          <p:nvPr/>
        </p:nvSpPr>
        <p:spPr>
          <a:xfrm>
            <a:off x="7697337" y="1065928"/>
            <a:ext cx="2060812" cy="513392"/>
          </a:xfrm>
          <a:prstGeom prst="rect">
            <a:avLst/>
          </a:prstGeom>
          <a:noFill/>
          <a:ln>
            <a:solidFill>
              <a:schemeClr val="accent2"/>
            </a:solidFill>
          </a:ln>
        </p:spPr>
        <p:txBody>
          <a:bodyPr wrap="square" rtlCol="0">
            <a:spAutoFit/>
          </a:bodyPr>
          <a:lstStyle/>
          <a:p>
            <a:endParaRPr lang="en-GB" dirty="0"/>
          </a:p>
        </p:txBody>
      </p:sp>
      <p:sp>
        <p:nvSpPr>
          <p:cNvPr id="12" name="TextBox 11">
            <a:extLst>
              <a:ext uri="{FF2B5EF4-FFF2-40B4-BE49-F238E27FC236}">
                <a16:creationId xmlns:a16="http://schemas.microsoft.com/office/drawing/2014/main" id="{976076D5-AE53-49EE-9C0B-68082B1B7DD3}"/>
              </a:ext>
            </a:extLst>
          </p:cNvPr>
          <p:cNvSpPr txBox="1"/>
          <p:nvPr/>
        </p:nvSpPr>
        <p:spPr>
          <a:xfrm>
            <a:off x="6172202" y="1965278"/>
            <a:ext cx="5605818" cy="3142676"/>
          </a:xfrm>
          <a:prstGeom prst="rect">
            <a:avLst/>
          </a:prstGeom>
          <a:noFill/>
          <a:ln>
            <a:solidFill>
              <a:schemeClr val="accent2"/>
            </a:solidFill>
          </a:ln>
        </p:spPr>
        <p:txBody>
          <a:bodyPr wrap="square" rtlCol="0">
            <a:spAutoFit/>
          </a:bodyPr>
          <a:lstStyle/>
          <a:p>
            <a:endParaRPr lang="en-GB" dirty="0"/>
          </a:p>
        </p:txBody>
      </p:sp>
    </p:spTree>
    <p:extLst>
      <p:ext uri="{BB962C8B-B14F-4D97-AF65-F5344CB8AC3E}">
        <p14:creationId xmlns:p14="http://schemas.microsoft.com/office/powerpoint/2010/main" val="714479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D16E854-99C6-41C0-96A7-C7A160518D76}"/>
              </a:ext>
            </a:extLst>
          </p:cNvPr>
          <p:cNvSpPr>
            <a:spLocks noGrp="1"/>
          </p:cNvSpPr>
          <p:nvPr>
            <p:ph type="sldNum" sz="quarter" idx="12"/>
          </p:nvPr>
        </p:nvSpPr>
        <p:spPr/>
        <p:txBody>
          <a:bodyPr/>
          <a:lstStyle/>
          <a:p>
            <a:r>
              <a:rPr lang="en-US" noProof="0" dirty="0"/>
              <a:t>14</a:t>
            </a:r>
          </a:p>
        </p:txBody>
      </p:sp>
      <p:sp>
        <p:nvSpPr>
          <p:cNvPr id="3" name="Text Placeholder 2">
            <a:extLst>
              <a:ext uri="{FF2B5EF4-FFF2-40B4-BE49-F238E27FC236}">
                <a16:creationId xmlns:a16="http://schemas.microsoft.com/office/drawing/2014/main" id="{FD0C18B8-837F-4CF9-9436-C304AF5ED685}"/>
              </a:ext>
            </a:extLst>
          </p:cNvPr>
          <p:cNvSpPr>
            <a:spLocks noGrp="1"/>
          </p:cNvSpPr>
          <p:nvPr>
            <p:ph type="body" idx="1"/>
          </p:nvPr>
        </p:nvSpPr>
        <p:spPr>
          <a:xfrm>
            <a:off x="553834" y="1579320"/>
            <a:ext cx="5157787" cy="513392"/>
          </a:xfrm>
        </p:spPr>
        <p:txBody>
          <a:bodyPr>
            <a:normAutofit lnSpcReduction="10000"/>
          </a:bodyPr>
          <a:lstStyle/>
          <a:p>
            <a:pPr algn="ctr"/>
            <a:r>
              <a:rPr lang="en-GB" sz="3200" b="0" dirty="0">
                <a:latin typeface="+mj-lt"/>
              </a:rPr>
              <a:t>Opportunities</a:t>
            </a:r>
          </a:p>
        </p:txBody>
      </p:sp>
      <p:sp>
        <p:nvSpPr>
          <p:cNvPr id="4" name="Content Placeholder 3">
            <a:extLst>
              <a:ext uri="{FF2B5EF4-FFF2-40B4-BE49-F238E27FC236}">
                <a16:creationId xmlns:a16="http://schemas.microsoft.com/office/drawing/2014/main" id="{0C86A79B-658C-411B-9B77-5D9FBFB4E5A3}"/>
              </a:ext>
            </a:extLst>
          </p:cNvPr>
          <p:cNvSpPr>
            <a:spLocks noGrp="1"/>
          </p:cNvSpPr>
          <p:nvPr>
            <p:ph sz="half" idx="2"/>
          </p:nvPr>
        </p:nvSpPr>
        <p:spPr>
          <a:xfrm>
            <a:off x="245658" y="2490464"/>
            <a:ext cx="5774141" cy="3132414"/>
          </a:xfrm>
        </p:spPr>
        <p:txBody>
          <a:bodyPr>
            <a:noAutofit/>
          </a:bodyPr>
          <a:lstStyle/>
          <a:p>
            <a:pPr marL="285750" indent="-285750"/>
            <a:r>
              <a:rPr lang="en-GB" sz="2400" dirty="0">
                <a:latin typeface="+mj-lt"/>
              </a:rPr>
              <a:t>Being more innovative and combining the magic of M&amp;S food with the leadership of Ocado. </a:t>
            </a:r>
          </a:p>
          <a:p>
            <a:pPr marL="285750" indent="-285750"/>
            <a:r>
              <a:rPr lang="en-GB" sz="2400" dirty="0">
                <a:latin typeface="+mj-lt"/>
              </a:rPr>
              <a:t>Transformational step towards the future of M&amp;S by moving a third of the business online.</a:t>
            </a:r>
          </a:p>
          <a:p>
            <a:pPr marL="285750" indent="-285750"/>
            <a:r>
              <a:rPr lang="en-GB" sz="2400" dirty="0">
                <a:latin typeface="+mj-lt"/>
              </a:rPr>
              <a:t>Unlock growth within the food industry</a:t>
            </a:r>
          </a:p>
          <a:p>
            <a:endParaRPr lang="en-GB" sz="2400" dirty="0">
              <a:latin typeface="+mj-lt"/>
            </a:endParaRPr>
          </a:p>
        </p:txBody>
      </p:sp>
      <p:sp>
        <p:nvSpPr>
          <p:cNvPr id="6" name="Content Placeholder 5">
            <a:extLst>
              <a:ext uri="{FF2B5EF4-FFF2-40B4-BE49-F238E27FC236}">
                <a16:creationId xmlns:a16="http://schemas.microsoft.com/office/drawing/2014/main" id="{D16662C4-BC26-449A-99A5-949D4B7AD84D}"/>
              </a:ext>
            </a:extLst>
          </p:cNvPr>
          <p:cNvSpPr>
            <a:spLocks noGrp="1"/>
          </p:cNvSpPr>
          <p:nvPr>
            <p:ph sz="quarter" idx="4"/>
          </p:nvPr>
        </p:nvSpPr>
        <p:spPr>
          <a:xfrm>
            <a:off x="6905269" y="3057704"/>
            <a:ext cx="5041073" cy="1997934"/>
          </a:xfrm>
        </p:spPr>
        <p:txBody>
          <a:bodyPr>
            <a:normAutofit/>
          </a:bodyPr>
          <a:lstStyle/>
          <a:p>
            <a:pPr marL="285750" indent="-285750"/>
            <a:r>
              <a:rPr lang="en-GB" sz="2400" dirty="0">
                <a:latin typeface="+mj-lt"/>
              </a:rPr>
              <a:t>Trying to compete against larger supermarkets such as Tesco</a:t>
            </a:r>
          </a:p>
          <a:p>
            <a:pPr marL="285750" indent="-285750"/>
            <a:r>
              <a:rPr lang="en-GB" sz="2400" dirty="0">
                <a:latin typeface="+mj-lt"/>
              </a:rPr>
              <a:t>Price matching with Aldi and Lidl</a:t>
            </a:r>
          </a:p>
          <a:p>
            <a:endParaRPr lang="en-GB" sz="2400" dirty="0">
              <a:latin typeface="+mj-lt"/>
            </a:endParaRPr>
          </a:p>
        </p:txBody>
      </p:sp>
      <p:sp>
        <p:nvSpPr>
          <p:cNvPr id="7" name="Title 6">
            <a:extLst>
              <a:ext uri="{FF2B5EF4-FFF2-40B4-BE49-F238E27FC236}">
                <a16:creationId xmlns:a16="http://schemas.microsoft.com/office/drawing/2014/main" id="{802DC264-521A-4F7C-A915-83CFDBEA04FA}"/>
              </a:ext>
            </a:extLst>
          </p:cNvPr>
          <p:cNvSpPr>
            <a:spLocks noGrp="1"/>
          </p:cNvSpPr>
          <p:nvPr>
            <p:ph type="title"/>
          </p:nvPr>
        </p:nvSpPr>
        <p:spPr>
          <a:xfrm>
            <a:off x="360326" y="16706"/>
            <a:ext cx="11150600" cy="920336"/>
          </a:xfrm>
        </p:spPr>
        <p:txBody>
          <a:bodyPr/>
          <a:lstStyle/>
          <a:p>
            <a:pPr algn="ctr"/>
            <a:r>
              <a:rPr lang="en-GB" sz="4400" dirty="0"/>
              <a:t>swot</a:t>
            </a:r>
          </a:p>
        </p:txBody>
      </p:sp>
      <p:sp>
        <p:nvSpPr>
          <p:cNvPr id="8" name="Text Placeholder 2">
            <a:extLst>
              <a:ext uri="{FF2B5EF4-FFF2-40B4-BE49-F238E27FC236}">
                <a16:creationId xmlns:a16="http://schemas.microsoft.com/office/drawing/2014/main" id="{C4182B87-C65F-4A14-91A1-45C1412E1FF1}"/>
              </a:ext>
            </a:extLst>
          </p:cNvPr>
          <p:cNvSpPr txBox="1">
            <a:spLocks/>
          </p:cNvSpPr>
          <p:nvPr/>
        </p:nvSpPr>
        <p:spPr>
          <a:xfrm>
            <a:off x="6905268" y="1657603"/>
            <a:ext cx="5157787" cy="513392"/>
          </a:xfrm>
          <a:prstGeom prst="rect">
            <a:avLst/>
          </a:prstGeom>
        </p:spPr>
        <p:txBody>
          <a:bodyPr vert="horz" lIns="91440" tIns="45720" rIns="91440" bIns="45720" rtlCol="0" anchor="b">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accent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en-GB" sz="3200" b="0" dirty="0">
                <a:latin typeface="+mj-lt"/>
              </a:rPr>
              <a:t>Threats</a:t>
            </a:r>
          </a:p>
        </p:txBody>
      </p:sp>
      <p:sp>
        <p:nvSpPr>
          <p:cNvPr id="5" name="TextBox 4">
            <a:extLst>
              <a:ext uri="{FF2B5EF4-FFF2-40B4-BE49-F238E27FC236}">
                <a16:creationId xmlns:a16="http://schemas.microsoft.com/office/drawing/2014/main" id="{EE9F55D0-55E7-4062-8703-5B6A3AECB861}"/>
              </a:ext>
            </a:extLst>
          </p:cNvPr>
          <p:cNvSpPr txBox="1"/>
          <p:nvPr/>
        </p:nvSpPr>
        <p:spPr>
          <a:xfrm>
            <a:off x="245657" y="2333767"/>
            <a:ext cx="6100551" cy="3132414"/>
          </a:xfrm>
          <a:prstGeom prst="rect">
            <a:avLst/>
          </a:prstGeom>
          <a:noFill/>
          <a:ln>
            <a:solidFill>
              <a:schemeClr val="accent2"/>
            </a:solidFill>
          </a:ln>
        </p:spPr>
        <p:txBody>
          <a:bodyPr wrap="square" rtlCol="0">
            <a:spAutoFit/>
          </a:bodyPr>
          <a:lstStyle/>
          <a:p>
            <a:endParaRPr lang="en-GB" dirty="0"/>
          </a:p>
        </p:txBody>
      </p:sp>
      <p:sp>
        <p:nvSpPr>
          <p:cNvPr id="13" name="TextBox 12">
            <a:extLst>
              <a:ext uri="{FF2B5EF4-FFF2-40B4-BE49-F238E27FC236}">
                <a16:creationId xmlns:a16="http://schemas.microsoft.com/office/drawing/2014/main" id="{E85B7803-4678-4B91-AE91-BB63E049331B}"/>
              </a:ext>
            </a:extLst>
          </p:cNvPr>
          <p:cNvSpPr txBox="1"/>
          <p:nvPr/>
        </p:nvSpPr>
        <p:spPr>
          <a:xfrm>
            <a:off x="1883391" y="1579320"/>
            <a:ext cx="2579427" cy="531310"/>
          </a:xfrm>
          <a:prstGeom prst="rect">
            <a:avLst/>
          </a:prstGeom>
          <a:noFill/>
          <a:ln>
            <a:solidFill>
              <a:schemeClr val="accent2"/>
            </a:solidFill>
          </a:ln>
        </p:spPr>
        <p:txBody>
          <a:bodyPr wrap="square" rtlCol="0">
            <a:spAutoFit/>
          </a:bodyPr>
          <a:lstStyle/>
          <a:p>
            <a:endParaRPr lang="en-GB" dirty="0"/>
          </a:p>
        </p:txBody>
      </p:sp>
      <p:sp>
        <p:nvSpPr>
          <p:cNvPr id="14" name="TextBox 13">
            <a:extLst>
              <a:ext uri="{FF2B5EF4-FFF2-40B4-BE49-F238E27FC236}">
                <a16:creationId xmlns:a16="http://schemas.microsoft.com/office/drawing/2014/main" id="{0FBC8CE5-9351-4872-B8C9-5A4289A56368}"/>
              </a:ext>
            </a:extLst>
          </p:cNvPr>
          <p:cNvSpPr txBox="1"/>
          <p:nvPr/>
        </p:nvSpPr>
        <p:spPr>
          <a:xfrm>
            <a:off x="8706238" y="1588697"/>
            <a:ext cx="1555845" cy="531310"/>
          </a:xfrm>
          <a:prstGeom prst="rect">
            <a:avLst/>
          </a:prstGeom>
          <a:noFill/>
          <a:ln>
            <a:solidFill>
              <a:schemeClr val="accent2"/>
            </a:solidFill>
          </a:ln>
        </p:spPr>
        <p:txBody>
          <a:bodyPr wrap="square" rtlCol="0">
            <a:spAutoFit/>
          </a:bodyPr>
          <a:lstStyle/>
          <a:p>
            <a:endParaRPr lang="en-GB" dirty="0"/>
          </a:p>
        </p:txBody>
      </p:sp>
      <p:sp>
        <p:nvSpPr>
          <p:cNvPr id="15" name="TextBox 14">
            <a:extLst>
              <a:ext uri="{FF2B5EF4-FFF2-40B4-BE49-F238E27FC236}">
                <a16:creationId xmlns:a16="http://schemas.microsoft.com/office/drawing/2014/main" id="{1F090534-9EA4-49B2-8CC1-CBD078BA2801}"/>
              </a:ext>
            </a:extLst>
          </p:cNvPr>
          <p:cNvSpPr txBox="1"/>
          <p:nvPr/>
        </p:nvSpPr>
        <p:spPr>
          <a:xfrm>
            <a:off x="6905268" y="2771312"/>
            <a:ext cx="4921211" cy="1997934"/>
          </a:xfrm>
          <a:prstGeom prst="rect">
            <a:avLst/>
          </a:prstGeom>
          <a:noFill/>
          <a:ln>
            <a:solidFill>
              <a:schemeClr val="accent2"/>
            </a:solidFill>
          </a:ln>
        </p:spPr>
        <p:txBody>
          <a:bodyPr wrap="square" rtlCol="0">
            <a:spAutoFit/>
          </a:bodyPr>
          <a:lstStyle/>
          <a:p>
            <a:endParaRPr lang="en-GB" dirty="0"/>
          </a:p>
        </p:txBody>
      </p:sp>
    </p:spTree>
    <p:extLst>
      <p:ext uri="{BB962C8B-B14F-4D97-AF65-F5344CB8AC3E}">
        <p14:creationId xmlns:p14="http://schemas.microsoft.com/office/powerpoint/2010/main" val="3441547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50AEED8-7F3F-4EE4-8A20-0075301A9937}"/>
              </a:ext>
            </a:extLst>
          </p:cNvPr>
          <p:cNvSpPr>
            <a:spLocks noGrp="1"/>
          </p:cNvSpPr>
          <p:nvPr>
            <p:ph type="sldNum" sz="quarter" idx="12"/>
          </p:nvPr>
        </p:nvSpPr>
        <p:spPr/>
        <p:txBody>
          <a:bodyPr/>
          <a:lstStyle/>
          <a:p>
            <a:r>
              <a:rPr lang="en-US" noProof="0" dirty="0"/>
              <a:t>15</a:t>
            </a:r>
          </a:p>
        </p:txBody>
      </p:sp>
      <p:pic>
        <p:nvPicPr>
          <p:cNvPr id="4" name="Picture 3">
            <a:extLst>
              <a:ext uri="{FF2B5EF4-FFF2-40B4-BE49-F238E27FC236}">
                <a16:creationId xmlns:a16="http://schemas.microsoft.com/office/drawing/2014/main" id="{A7D0D289-47BB-4B85-8D7B-87F27E21E172}"/>
              </a:ext>
            </a:extLst>
          </p:cNvPr>
          <p:cNvPicPr>
            <a:picLocks noChangeAspect="1"/>
          </p:cNvPicPr>
          <p:nvPr/>
        </p:nvPicPr>
        <p:blipFill rotWithShape="1">
          <a:blip r:embed="rId2"/>
          <a:srcRect l="8261" t="9449" r="9565" b="11926"/>
          <a:stretch/>
        </p:blipFill>
        <p:spPr>
          <a:xfrm>
            <a:off x="205408" y="214894"/>
            <a:ext cx="11781183" cy="5981190"/>
          </a:xfrm>
          <a:prstGeom prst="rect">
            <a:avLst/>
          </a:prstGeom>
        </p:spPr>
      </p:pic>
      <p:sp>
        <p:nvSpPr>
          <p:cNvPr id="2" name="Rectangle 1">
            <a:extLst>
              <a:ext uri="{FF2B5EF4-FFF2-40B4-BE49-F238E27FC236}">
                <a16:creationId xmlns:a16="http://schemas.microsoft.com/office/drawing/2014/main" id="{43390367-CB41-4740-9AE9-6DCAA18F10FB}"/>
              </a:ext>
            </a:extLst>
          </p:cNvPr>
          <p:cNvSpPr/>
          <p:nvPr/>
        </p:nvSpPr>
        <p:spPr>
          <a:xfrm>
            <a:off x="5058920" y="6482448"/>
            <a:ext cx="1364476" cy="375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(M&amp;S, 2019)</a:t>
            </a:r>
          </a:p>
        </p:txBody>
      </p:sp>
    </p:spTree>
    <p:extLst>
      <p:ext uri="{BB962C8B-B14F-4D97-AF65-F5344CB8AC3E}">
        <p14:creationId xmlns:p14="http://schemas.microsoft.com/office/powerpoint/2010/main" val="12924147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1F4397B-4DE4-4233-920F-321F0D931F71}"/>
              </a:ext>
            </a:extLst>
          </p:cNvPr>
          <p:cNvSpPr>
            <a:spLocks noGrp="1"/>
          </p:cNvSpPr>
          <p:nvPr>
            <p:ph type="sldNum" sz="quarter" idx="12"/>
          </p:nvPr>
        </p:nvSpPr>
        <p:spPr/>
        <p:txBody>
          <a:bodyPr/>
          <a:lstStyle/>
          <a:p>
            <a:r>
              <a:rPr lang="en-US" noProof="0" dirty="0"/>
              <a:t>16</a:t>
            </a:r>
          </a:p>
        </p:txBody>
      </p:sp>
      <p:pic>
        <p:nvPicPr>
          <p:cNvPr id="4" name="Picture 3">
            <a:extLst>
              <a:ext uri="{FF2B5EF4-FFF2-40B4-BE49-F238E27FC236}">
                <a16:creationId xmlns:a16="http://schemas.microsoft.com/office/drawing/2014/main" id="{4E445C50-B36F-4B5B-A848-C48AC4DBFECA}"/>
              </a:ext>
            </a:extLst>
          </p:cNvPr>
          <p:cNvPicPr>
            <a:picLocks noChangeAspect="1"/>
          </p:cNvPicPr>
          <p:nvPr/>
        </p:nvPicPr>
        <p:blipFill rotWithShape="1">
          <a:blip r:embed="rId2"/>
          <a:srcRect l="7935" t="15248" r="8695" b="7225"/>
          <a:stretch/>
        </p:blipFill>
        <p:spPr>
          <a:xfrm>
            <a:off x="198783" y="214894"/>
            <a:ext cx="11794434" cy="5900897"/>
          </a:xfrm>
          <a:prstGeom prst="rect">
            <a:avLst/>
          </a:prstGeom>
        </p:spPr>
      </p:pic>
      <p:sp>
        <p:nvSpPr>
          <p:cNvPr id="2" name="Rectangle 1">
            <a:extLst>
              <a:ext uri="{FF2B5EF4-FFF2-40B4-BE49-F238E27FC236}">
                <a16:creationId xmlns:a16="http://schemas.microsoft.com/office/drawing/2014/main" id="{ACC96012-D808-42FE-9583-FECF59AFE634}"/>
              </a:ext>
            </a:extLst>
          </p:cNvPr>
          <p:cNvSpPr/>
          <p:nvPr/>
        </p:nvSpPr>
        <p:spPr>
          <a:xfrm>
            <a:off x="5304580" y="6482448"/>
            <a:ext cx="1364476" cy="375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(M&amp;S, 2019)</a:t>
            </a:r>
          </a:p>
        </p:txBody>
      </p:sp>
    </p:spTree>
    <p:extLst>
      <p:ext uri="{BB962C8B-B14F-4D97-AF65-F5344CB8AC3E}">
        <p14:creationId xmlns:p14="http://schemas.microsoft.com/office/powerpoint/2010/main" val="2190094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1F456A4-1ACB-4890-907C-843FBC26DB5E}"/>
              </a:ext>
            </a:extLst>
          </p:cNvPr>
          <p:cNvSpPr>
            <a:spLocks noGrp="1"/>
          </p:cNvSpPr>
          <p:nvPr>
            <p:ph type="sldNum" sz="quarter" idx="12"/>
          </p:nvPr>
        </p:nvSpPr>
        <p:spPr/>
        <p:txBody>
          <a:bodyPr/>
          <a:lstStyle/>
          <a:p>
            <a:r>
              <a:rPr lang="en-US" noProof="0" dirty="0"/>
              <a:t>17</a:t>
            </a:r>
          </a:p>
        </p:txBody>
      </p:sp>
      <p:pic>
        <p:nvPicPr>
          <p:cNvPr id="7" name="Content Placeholder 6">
            <a:extLst>
              <a:ext uri="{FF2B5EF4-FFF2-40B4-BE49-F238E27FC236}">
                <a16:creationId xmlns:a16="http://schemas.microsoft.com/office/drawing/2014/main" id="{4504FC59-91C5-40B3-BBE0-1BC5E40952FC}"/>
              </a:ext>
            </a:extLst>
          </p:cNvPr>
          <p:cNvPicPr>
            <a:picLocks noGrp="1" noChangeAspect="1"/>
          </p:cNvPicPr>
          <p:nvPr>
            <p:ph idx="1"/>
          </p:nvPr>
        </p:nvPicPr>
        <p:blipFill>
          <a:blip r:embed="rId2"/>
          <a:stretch>
            <a:fillRect/>
          </a:stretch>
        </p:blipFill>
        <p:spPr>
          <a:xfrm>
            <a:off x="133422" y="1416574"/>
            <a:ext cx="7209671" cy="4638261"/>
          </a:xfrm>
        </p:spPr>
      </p:pic>
      <p:sp>
        <p:nvSpPr>
          <p:cNvPr id="10" name="Title 6">
            <a:extLst>
              <a:ext uri="{FF2B5EF4-FFF2-40B4-BE49-F238E27FC236}">
                <a16:creationId xmlns:a16="http://schemas.microsoft.com/office/drawing/2014/main" id="{36635A96-8890-41AC-AA23-0C5595284BC3}"/>
              </a:ext>
            </a:extLst>
          </p:cNvPr>
          <p:cNvSpPr>
            <a:spLocks noGrp="1"/>
          </p:cNvSpPr>
          <p:nvPr>
            <p:ph type="title"/>
          </p:nvPr>
        </p:nvSpPr>
        <p:spPr>
          <a:xfrm>
            <a:off x="2329518" y="108634"/>
            <a:ext cx="7438029" cy="920336"/>
          </a:xfrm>
        </p:spPr>
        <p:txBody>
          <a:bodyPr>
            <a:noAutofit/>
          </a:bodyPr>
          <a:lstStyle/>
          <a:p>
            <a:pPr algn="ctr"/>
            <a:r>
              <a:rPr lang="en-GB" sz="4400" b="1" dirty="0"/>
              <a:t>PROSCI ADKAR MODEL</a:t>
            </a:r>
          </a:p>
        </p:txBody>
      </p:sp>
      <p:sp>
        <p:nvSpPr>
          <p:cNvPr id="12" name="Rectangle 11">
            <a:extLst>
              <a:ext uri="{FF2B5EF4-FFF2-40B4-BE49-F238E27FC236}">
                <a16:creationId xmlns:a16="http://schemas.microsoft.com/office/drawing/2014/main" id="{F9683F8E-425D-45C6-8592-41F897EA5E69}"/>
              </a:ext>
            </a:extLst>
          </p:cNvPr>
          <p:cNvSpPr/>
          <p:nvPr/>
        </p:nvSpPr>
        <p:spPr>
          <a:xfrm>
            <a:off x="4264069" y="6442439"/>
            <a:ext cx="3568926" cy="375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(Thought Leadership Articles , 2020)</a:t>
            </a:r>
          </a:p>
        </p:txBody>
      </p:sp>
      <p:sp>
        <p:nvSpPr>
          <p:cNvPr id="13" name="Rectangle: Rounded Corners 12">
            <a:extLst>
              <a:ext uri="{FF2B5EF4-FFF2-40B4-BE49-F238E27FC236}">
                <a16:creationId xmlns:a16="http://schemas.microsoft.com/office/drawing/2014/main" id="{AEDCC04D-6E5D-4C22-A966-96A583333FF3}"/>
              </a:ext>
            </a:extLst>
          </p:cNvPr>
          <p:cNvSpPr/>
          <p:nvPr/>
        </p:nvSpPr>
        <p:spPr>
          <a:xfrm>
            <a:off x="7343093" y="2078734"/>
            <a:ext cx="4509747" cy="353477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 Placeholder 7">
            <a:extLst>
              <a:ext uri="{FF2B5EF4-FFF2-40B4-BE49-F238E27FC236}">
                <a16:creationId xmlns:a16="http://schemas.microsoft.com/office/drawing/2014/main" id="{52A8C18C-52F8-4CE2-AC52-3D8FE7CEA1C0}"/>
              </a:ext>
            </a:extLst>
          </p:cNvPr>
          <p:cNvSpPr txBox="1">
            <a:spLocks/>
          </p:cNvSpPr>
          <p:nvPr/>
        </p:nvSpPr>
        <p:spPr>
          <a:xfrm>
            <a:off x="7609672" y="2428808"/>
            <a:ext cx="3976589" cy="2834622"/>
          </a:xfrm>
          <a:prstGeom prst="rect">
            <a:avLst/>
          </a:prstGeom>
          <a:noFill/>
        </p:spPr>
        <p:txBody>
          <a:bodyPr vert="horz" wrap="square" lIns="91440" tIns="45720" rIns="91440" bIns="45720" rtlCol="0">
            <a:sp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200" dirty="0">
                <a:solidFill>
                  <a:schemeClr val="bg1"/>
                </a:solidFill>
                <a:latin typeface="+mj-lt"/>
              </a:rPr>
              <a:t>The ADKAR model is a change management tool to help identify why change is difficult and why some changes succeed while others are unsuccessful. The name ADKAR is an acronym that is based on five building blocks that bring about successful change.</a:t>
            </a:r>
          </a:p>
        </p:txBody>
      </p:sp>
    </p:spTree>
    <p:extLst>
      <p:ext uri="{BB962C8B-B14F-4D97-AF65-F5344CB8AC3E}">
        <p14:creationId xmlns:p14="http://schemas.microsoft.com/office/powerpoint/2010/main" val="3693348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A67F0-40BC-4EAF-96AC-2A3A9AEB336D}"/>
              </a:ext>
            </a:extLst>
          </p:cNvPr>
          <p:cNvSpPr>
            <a:spLocks noGrp="1"/>
          </p:cNvSpPr>
          <p:nvPr>
            <p:ph type="title"/>
          </p:nvPr>
        </p:nvSpPr>
        <p:spPr>
          <a:xfrm>
            <a:off x="89847" y="113171"/>
            <a:ext cx="12031323" cy="920336"/>
          </a:xfrm>
        </p:spPr>
        <p:txBody>
          <a:bodyPr/>
          <a:lstStyle/>
          <a:p>
            <a:r>
              <a:rPr lang="en-GB" sz="3600" b="1" dirty="0"/>
              <a:t>Lupton 1971 “Top down” “Bottom up” Management</a:t>
            </a:r>
          </a:p>
        </p:txBody>
      </p:sp>
      <p:pic>
        <p:nvPicPr>
          <p:cNvPr id="4" name="Content Placeholder 3">
            <a:extLst>
              <a:ext uri="{FF2B5EF4-FFF2-40B4-BE49-F238E27FC236}">
                <a16:creationId xmlns:a16="http://schemas.microsoft.com/office/drawing/2014/main" id="{5497BA97-3CA8-4ECC-9265-93F64825389B}"/>
              </a:ext>
            </a:extLst>
          </p:cNvPr>
          <p:cNvPicPr>
            <a:picLocks noGrp="1" noChangeAspect="1"/>
          </p:cNvPicPr>
          <p:nvPr>
            <p:ph idx="1"/>
          </p:nvPr>
        </p:nvPicPr>
        <p:blipFill>
          <a:blip r:embed="rId2"/>
          <a:stretch>
            <a:fillRect/>
          </a:stretch>
        </p:blipFill>
        <p:spPr>
          <a:xfrm>
            <a:off x="6935336" y="2254285"/>
            <a:ext cx="5088027" cy="3473528"/>
          </a:xfrm>
          <a:prstGeom prst="rect">
            <a:avLst/>
          </a:prstGeom>
        </p:spPr>
      </p:pic>
      <p:sp>
        <p:nvSpPr>
          <p:cNvPr id="5" name="Rectangle: Rounded Corners 4">
            <a:extLst>
              <a:ext uri="{FF2B5EF4-FFF2-40B4-BE49-F238E27FC236}">
                <a16:creationId xmlns:a16="http://schemas.microsoft.com/office/drawing/2014/main" id="{4FE1CDE1-B1B8-4729-9FDE-01332CEEF600}"/>
              </a:ext>
            </a:extLst>
          </p:cNvPr>
          <p:cNvSpPr/>
          <p:nvPr/>
        </p:nvSpPr>
        <p:spPr>
          <a:xfrm>
            <a:off x="160677" y="1949615"/>
            <a:ext cx="6521039" cy="40100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95F374B4-FBB8-492D-B6CD-CB36209F9E51}"/>
              </a:ext>
            </a:extLst>
          </p:cNvPr>
          <p:cNvSpPr txBox="1"/>
          <p:nvPr/>
        </p:nvSpPr>
        <p:spPr>
          <a:xfrm>
            <a:off x="414297" y="2254285"/>
            <a:ext cx="6013800" cy="1323439"/>
          </a:xfrm>
          <a:prstGeom prst="rect">
            <a:avLst/>
          </a:prstGeom>
          <a:noFill/>
        </p:spPr>
        <p:txBody>
          <a:bodyPr wrap="square" rtlCol="0">
            <a:spAutoFit/>
          </a:bodyPr>
          <a:lstStyle/>
          <a:p>
            <a:r>
              <a:rPr lang="en-GB" sz="2000" dirty="0">
                <a:solidFill>
                  <a:schemeClr val="bg1"/>
                </a:solidFill>
                <a:latin typeface="+mj-lt"/>
              </a:rPr>
              <a:t>Top-down management occurs when goals, project and tasks are determined among organisation’s senior leaders . Top-down management is the most common approach to organisation management.</a:t>
            </a:r>
          </a:p>
        </p:txBody>
      </p:sp>
      <p:sp>
        <p:nvSpPr>
          <p:cNvPr id="11" name="TextBox 10">
            <a:extLst>
              <a:ext uri="{FF2B5EF4-FFF2-40B4-BE49-F238E27FC236}">
                <a16:creationId xmlns:a16="http://schemas.microsoft.com/office/drawing/2014/main" id="{BAF8AB0B-A139-46A2-B0BE-EC5C96A08160}"/>
              </a:ext>
            </a:extLst>
          </p:cNvPr>
          <p:cNvSpPr txBox="1"/>
          <p:nvPr/>
        </p:nvSpPr>
        <p:spPr>
          <a:xfrm>
            <a:off x="414297" y="3577724"/>
            <a:ext cx="5804534" cy="2246769"/>
          </a:xfrm>
          <a:prstGeom prst="rect">
            <a:avLst/>
          </a:prstGeom>
          <a:noFill/>
        </p:spPr>
        <p:txBody>
          <a:bodyPr wrap="square" rtlCol="0">
            <a:spAutoFit/>
          </a:bodyPr>
          <a:lstStyle/>
          <a:p>
            <a:r>
              <a:rPr lang="en-GB" sz="2000" dirty="0">
                <a:solidFill>
                  <a:schemeClr val="bg1"/>
                </a:solidFill>
                <a:latin typeface="+mj-lt"/>
              </a:rPr>
              <a:t>Bottom-up management occurs when goals, projects and tasks are informed largely by employee feedback. Employees are invited to participate in goals settings – sometimes simply with feedback, sometimes with stake in the decisions. These goals are then communicated by each team to senior leadership. </a:t>
            </a:r>
          </a:p>
        </p:txBody>
      </p:sp>
      <p:sp>
        <p:nvSpPr>
          <p:cNvPr id="12" name="Rectangle 11">
            <a:extLst>
              <a:ext uri="{FF2B5EF4-FFF2-40B4-BE49-F238E27FC236}">
                <a16:creationId xmlns:a16="http://schemas.microsoft.com/office/drawing/2014/main" id="{7EC7C7B2-A244-41EF-89AE-F818BE05F10C}"/>
              </a:ext>
            </a:extLst>
          </p:cNvPr>
          <p:cNvSpPr/>
          <p:nvPr/>
        </p:nvSpPr>
        <p:spPr>
          <a:xfrm>
            <a:off x="5065889" y="6460373"/>
            <a:ext cx="1722783" cy="375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(Lupton, 1971)</a:t>
            </a:r>
          </a:p>
        </p:txBody>
      </p:sp>
      <p:sp>
        <p:nvSpPr>
          <p:cNvPr id="13" name="Slide Number Placeholder 1">
            <a:extLst>
              <a:ext uri="{FF2B5EF4-FFF2-40B4-BE49-F238E27FC236}">
                <a16:creationId xmlns:a16="http://schemas.microsoft.com/office/drawing/2014/main" id="{3F1DCC56-B282-4916-BCE9-66DF5D75079C}"/>
              </a:ext>
            </a:extLst>
          </p:cNvPr>
          <p:cNvSpPr>
            <a:spLocks noGrp="1"/>
          </p:cNvSpPr>
          <p:nvPr>
            <p:ph type="sldNum" sz="quarter" idx="12"/>
          </p:nvPr>
        </p:nvSpPr>
        <p:spPr>
          <a:xfrm>
            <a:off x="11363696" y="6455739"/>
            <a:ext cx="294460" cy="187367"/>
          </a:xfrm>
        </p:spPr>
        <p:txBody>
          <a:bodyPr/>
          <a:lstStyle/>
          <a:p>
            <a:r>
              <a:rPr lang="en-US" noProof="0" dirty="0"/>
              <a:t>18</a:t>
            </a:r>
          </a:p>
        </p:txBody>
      </p:sp>
    </p:spTree>
    <p:extLst>
      <p:ext uri="{BB962C8B-B14F-4D97-AF65-F5344CB8AC3E}">
        <p14:creationId xmlns:p14="http://schemas.microsoft.com/office/powerpoint/2010/main" val="9986876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D23B8-4EDF-4C55-BBB1-7AA861B58221}"/>
              </a:ext>
            </a:extLst>
          </p:cNvPr>
          <p:cNvSpPr>
            <a:spLocks noGrp="1"/>
          </p:cNvSpPr>
          <p:nvPr>
            <p:ph type="title"/>
          </p:nvPr>
        </p:nvSpPr>
        <p:spPr>
          <a:xfrm>
            <a:off x="4296367" y="91628"/>
            <a:ext cx="3182605" cy="920336"/>
          </a:xfrm>
        </p:spPr>
        <p:txBody>
          <a:bodyPr/>
          <a:lstStyle/>
          <a:p>
            <a:r>
              <a:rPr lang="en-GB" sz="4400" b="1" dirty="0"/>
              <a:t>Lewin 1951</a:t>
            </a:r>
          </a:p>
        </p:txBody>
      </p:sp>
      <p:pic>
        <p:nvPicPr>
          <p:cNvPr id="2052" name="Picture 4" descr="Image result for kurt lewin's three stage model">
            <a:extLst>
              <a:ext uri="{FF2B5EF4-FFF2-40B4-BE49-F238E27FC236}">
                <a16:creationId xmlns:a16="http://schemas.microsoft.com/office/drawing/2014/main" id="{6B1D1E1C-3147-45A7-B572-D9C7FBEC9C1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310" t="5621" r="2485" b="11693"/>
          <a:stretch/>
        </p:blipFill>
        <p:spPr bwMode="auto">
          <a:xfrm>
            <a:off x="181971" y="2096949"/>
            <a:ext cx="5551197" cy="379772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id="{DBF4F353-8C40-4489-8990-DA43B6B20A6A}"/>
              </a:ext>
            </a:extLst>
          </p:cNvPr>
          <p:cNvSpPr/>
          <p:nvPr/>
        </p:nvSpPr>
        <p:spPr>
          <a:xfrm>
            <a:off x="5859437" y="1845866"/>
            <a:ext cx="6150592" cy="38896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A2D6CBAD-07F0-4BA8-95E1-F0E8911D35F6}"/>
              </a:ext>
            </a:extLst>
          </p:cNvPr>
          <p:cNvSpPr txBox="1"/>
          <p:nvPr/>
        </p:nvSpPr>
        <p:spPr>
          <a:xfrm>
            <a:off x="6204521" y="2096949"/>
            <a:ext cx="5460423" cy="3416320"/>
          </a:xfrm>
          <a:prstGeom prst="rect">
            <a:avLst/>
          </a:prstGeom>
          <a:noFill/>
        </p:spPr>
        <p:txBody>
          <a:bodyPr wrap="square" rtlCol="0">
            <a:spAutoFit/>
          </a:bodyPr>
          <a:lstStyle/>
          <a:p>
            <a:r>
              <a:rPr lang="en-GB" sz="2400" dirty="0">
                <a:solidFill>
                  <a:schemeClr val="bg1"/>
                </a:solidFill>
                <a:latin typeface="+mj-lt"/>
              </a:rPr>
              <a:t>Unfreezing is the process by which people become aware of the need change.</a:t>
            </a:r>
          </a:p>
          <a:p>
            <a:endParaRPr lang="en-GB" sz="2400" dirty="0">
              <a:solidFill>
                <a:schemeClr val="bg1"/>
              </a:solidFill>
              <a:latin typeface="+mj-lt"/>
            </a:endParaRPr>
          </a:p>
          <a:p>
            <a:r>
              <a:rPr lang="en-GB" sz="2400" dirty="0">
                <a:solidFill>
                  <a:schemeClr val="bg1"/>
                </a:solidFill>
                <a:latin typeface="+mj-lt"/>
              </a:rPr>
              <a:t>Change itself is the movement from the old way of doing things to new way.</a:t>
            </a:r>
          </a:p>
          <a:p>
            <a:endParaRPr lang="en-GB" sz="2400" dirty="0">
              <a:solidFill>
                <a:schemeClr val="bg1"/>
              </a:solidFill>
              <a:latin typeface="+mj-lt"/>
            </a:endParaRPr>
          </a:p>
          <a:p>
            <a:r>
              <a:rPr lang="en-GB" sz="2400" dirty="0">
                <a:solidFill>
                  <a:schemeClr val="bg1"/>
                </a:solidFill>
                <a:latin typeface="+mj-lt"/>
              </a:rPr>
              <a:t>Refreezing makes new behaviour relatively permanent and resistant to further change.</a:t>
            </a:r>
          </a:p>
        </p:txBody>
      </p:sp>
      <p:sp>
        <p:nvSpPr>
          <p:cNvPr id="5" name="Rectangle 4">
            <a:extLst>
              <a:ext uri="{FF2B5EF4-FFF2-40B4-BE49-F238E27FC236}">
                <a16:creationId xmlns:a16="http://schemas.microsoft.com/office/drawing/2014/main" id="{CFA65BDB-D6DA-4969-BA2D-C869B85045CC}"/>
              </a:ext>
            </a:extLst>
          </p:cNvPr>
          <p:cNvSpPr/>
          <p:nvPr/>
        </p:nvSpPr>
        <p:spPr>
          <a:xfrm>
            <a:off x="4338419" y="6444911"/>
            <a:ext cx="2607637" cy="375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(Jeffrey Lee Russell, 2006)</a:t>
            </a:r>
          </a:p>
        </p:txBody>
      </p:sp>
      <p:sp>
        <p:nvSpPr>
          <p:cNvPr id="8" name="Slide Number Placeholder 1">
            <a:extLst>
              <a:ext uri="{FF2B5EF4-FFF2-40B4-BE49-F238E27FC236}">
                <a16:creationId xmlns:a16="http://schemas.microsoft.com/office/drawing/2014/main" id="{B35BDCAE-BC4E-4D89-8E2B-0C970FFD63FE}"/>
              </a:ext>
            </a:extLst>
          </p:cNvPr>
          <p:cNvSpPr>
            <a:spLocks noGrp="1"/>
          </p:cNvSpPr>
          <p:nvPr>
            <p:ph type="sldNum" sz="quarter" idx="12"/>
          </p:nvPr>
        </p:nvSpPr>
        <p:spPr>
          <a:xfrm>
            <a:off x="11363696" y="6455739"/>
            <a:ext cx="294460" cy="187367"/>
          </a:xfrm>
        </p:spPr>
        <p:txBody>
          <a:bodyPr/>
          <a:lstStyle/>
          <a:p>
            <a:r>
              <a:rPr lang="en-US" noProof="0" dirty="0"/>
              <a:t>19</a:t>
            </a:r>
          </a:p>
        </p:txBody>
      </p:sp>
    </p:spTree>
    <p:extLst>
      <p:ext uri="{BB962C8B-B14F-4D97-AF65-F5344CB8AC3E}">
        <p14:creationId xmlns:p14="http://schemas.microsoft.com/office/powerpoint/2010/main" val="26525293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5967C93-67B6-49A3-90E0-28A0080DFA63}"/>
              </a:ext>
            </a:extLst>
          </p:cNvPr>
          <p:cNvSpPr>
            <a:spLocks noGrp="1"/>
          </p:cNvSpPr>
          <p:nvPr>
            <p:ph type="sldNum" sz="quarter" idx="12"/>
          </p:nvPr>
        </p:nvSpPr>
        <p:spPr/>
        <p:txBody>
          <a:bodyPr/>
          <a:lstStyle/>
          <a:p>
            <a:r>
              <a:rPr lang="en-US" noProof="0" dirty="0"/>
              <a:t>20</a:t>
            </a:r>
          </a:p>
        </p:txBody>
      </p:sp>
      <p:sp>
        <p:nvSpPr>
          <p:cNvPr id="3" name="Title 2">
            <a:extLst>
              <a:ext uri="{FF2B5EF4-FFF2-40B4-BE49-F238E27FC236}">
                <a16:creationId xmlns:a16="http://schemas.microsoft.com/office/drawing/2014/main" id="{2B84793D-AE0F-40F2-9336-637956E5DED0}"/>
              </a:ext>
            </a:extLst>
          </p:cNvPr>
          <p:cNvSpPr>
            <a:spLocks noGrp="1"/>
          </p:cNvSpPr>
          <p:nvPr>
            <p:ph type="title"/>
          </p:nvPr>
        </p:nvSpPr>
        <p:spPr>
          <a:xfrm>
            <a:off x="836613" y="307076"/>
            <a:ext cx="4960511" cy="706272"/>
          </a:xfrm>
        </p:spPr>
        <p:txBody>
          <a:bodyPr/>
          <a:lstStyle/>
          <a:p>
            <a:pPr algn="ctr"/>
            <a:r>
              <a:rPr lang="en-GB" b="1" dirty="0"/>
              <a:t>Case Study 1: McDonald </a:t>
            </a:r>
            <a:endParaRPr lang="en-GB" dirty="0"/>
          </a:p>
        </p:txBody>
      </p:sp>
      <p:sp>
        <p:nvSpPr>
          <p:cNvPr id="4" name="Text Placeholder 3">
            <a:extLst>
              <a:ext uri="{FF2B5EF4-FFF2-40B4-BE49-F238E27FC236}">
                <a16:creationId xmlns:a16="http://schemas.microsoft.com/office/drawing/2014/main" id="{1080FCC2-2DA7-40FD-B492-CAB2EFA1FF87}"/>
              </a:ext>
            </a:extLst>
          </p:cNvPr>
          <p:cNvSpPr>
            <a:spLocks noGrp="1"/>
          </p:cNvSpPr>
          <p:nvPr>
            <p:ph type="body" sz="half" idx="2"/>
          </p:nvPr>
        </p:nvSpPr>
        <p:spPr>
          <a:xfrm>
            <a:off x="109182" y="1269242"/>
            <a:ext cx="6619164" cy="5131557"/>
          </a:xfrm>
        </p:spPr>
        <p:txBody>
          <a:bodyPr>
            <a:noAutofit/>
          </a:bodyPr>
          <a:lstStyle/>
          <a:p>
            <a:pPr marL="342900" indent="-342900">
              <a:buFont typeface="Arial" panose="020B0604020202020204" pitchFamily="34" charset="0"/>
              <a:buChar char="•"/>
            </a:pPr>
            <a:r>
              <a:rPr lang="en-GB" sz="2000" dirty="0">
                <a:latin typeface="+mj-lt"/>
              </a:rPr>
              <a:t>A failure to balance innovation with process efficiency  </a:t>
            </a:r>
          </a:p>
          <a:p>
            <a:pPr marL="342900" indent="-342900">
              <a:buFont typeface="Arial" panose="020B0604020202020204" pitchFamily="34" charset="0"/>
              <a:buChar char="•"/>
            </a:pPr>
            <a:r>
              <a:rPr lang="en-GB" sz="2000" dirty="0">
                <a:latin typeface="+mj-lt"/>
              </a:rPr>
              <a:t>McDonald came up with a concept called “Made for you” </a:t>
            </a:r>
          </a:p>
          <a:p>
            <a:pPr marL="342900" indent="-342900">
              <a:buFont typeface="Arial" panose="020B0604020202020204" pitchFamily="34" charset="0"/>
              <a:buChar char="•"/>
            </a:pPr>
            <a:r>
              <a:rPr lang="en-GB" sz="2000" dirty="0">
                <a:latin typeface="+mj-lt"/>
              </a:rPr>
              <a:t>It required expensive equipment upgrade  </a:t>
            </a:r>
          </a:p>
          <a:p>
            <a:pPr marL="342900" indent="-342900">
              <a:buFont typeface="Arial" panose="020B0604020202020204" pitchFamily="34" charset="0"/>
              <a:buChar char="•"/>
            </a:pPr>
            <a:r>
              <a:rPr lang="en-GB" sz="2000" dirty="0">
                <a:latin typeface="+mj-lt"/>
              </a:rPr>
              <a:t>The concept drastically slowed down waiting times </a:t>
            </a:r>
          </a:p>
          <a:p>
            <a:pPr marL="342900" indent="-342900">
              <a:buFont typeface="Arial" panose="020B0604020202020204" pitchFamily="34" charset="0"/>
              <a:buChar char="•"/>
            </a:pPr>
            <a:r>
              <a:rPr lang="en-GB" sz="2000" dirty="0">
                <a:latin typeface="+mj-lt"/>
              </a:rPr>
              <a:t>McDonalds did not plan properly and struggled to juggle conflicting priority </a:t>
            </a:r>
          </a:p>
          <a:p>
            <a:pPr marL="342900" indent="-342900">
              <a:buFont typeface="Arial" panose="020B0604020202020204" pitchFamily="34" charset="0"/>
              <a:buChar char="•"/>
            </a:pPr>
            <a:r>
              <a:rPr lang="en-GB" sz="2000" dirty="0">
                <a:latin typeface="+mj-lt"/>
              </a:rPr>
              <a:t>By prioritising innovation this drastically reduced satisfaction </a:t>
            </a:r>
          </a:p>
          <a:p>
            <a:pPr marL="342900" indent="-342900">
              <a:buFont typeface="Arial" panose="020B0604020202020204" pitchFamily="34" charset="0"/>
              <a:buChar char="•"/>
            </a:pPr>
            <a:r>
              <a:rPr lang="en-GB" sz="2000" dirty="0">
                <a:latin typeface="+mj-lt"/>
              </a:rPr>
              <a:t>They failed to use customer feedback and misjudged what customers really wanted </a:t>
            </a:r>
          </a:p>
          <a:p>
            <a:pPr marL="342900" indent="-342900">
              <a:buFont typeface="Arial" panose="020B0604020202020204" pitchFamily="34" charset="0"/>
              <a:buChar char="•"/>
            </a:pPr>
            <a:r>
              <a:rPr lang="en-GB" sz="2000" dirty="0">
                <a:latin typeface="+mj-lt"/>
              </a:rPr>
              <a:t>Ultimately “Made for you” failed and it damaged the company’s stock price </a:t>
            </a:r>
          </a:p>
          <a:p>
            <a:pPr marL="342900" indent="-342900">
              <a:buFont typeface="Arial" panose="020B0604020202020204" pitchFamily="34" charset="0"/>
              <a:buChar char="•"/>
            </a:pPr>
            <a:r>
              <a:rPr lang="en-GB" sz="2000" dirty="0">
                <a:latin typeface="+mj-lt"/>
              </a:rPr>
              <a:t>Poor leadership </a:t>
            </a:r>
          </a:p>
          <a:p>
            <a:endParaRPr lang="en-GB" sz="2000" dirty="0">
              <a:latin typeface="+mj-lt"/>
            </a:endParaRPr>
          </a:p>
        </p:txBody>
      </p:sp>
      <p:pic>
        <p:nvPicPr>
          <p:cNvPr id="7" name="Content Placeholder 6">
            <a:extLst>
              <a:ext uri="{FF2B5EF4-FFF2-40B4-BE49-F238E27FC236}">
                <a16:creationId xmlns:a16="http://schemas.microsoft.com/office/drawing/2014/main" id="{9AF4E1EC-4A8F-4F03-BE84-3131081F04A6}"/>
              </a:ext>
            </a:extLst>
          </p:cNvPr>
          <p:cNvPicPr>
            <a:picLocks noGrp="1" noChangeAspect="1"/>
          </p:cNvPicPr>
          <p:nvPr>
            <p:ph idx="1"/>
          </p:nvPr>
        </p:nvPicPr>
        <p:blipFill rotWithShape="1">
          <a:blip r:embed="rId2"/>
          <a:srcRect b="8930"/>
          <a:stretch/>
        </p:blipFill>
        <p:spPr>
          <a:xfrm>
            <a:off x="6728346" y="1819675"/>
            <a:ext cx="5354472" cy="3612133"/>
          </a:xfrm>
        </p:spPr>
      </p:pic>
      <p:sp>
        <p:nvSpPr>
          <p:cNvPr id="6" name="Rectangle 5">
            <a:extLst>
              <a:ext uri="{FF2B5EF4-FFF2-40B4-BE49-F238E27FC236}">
                <a16:creationId xmlns:a16="http://schemas.microsoft.com/office/drawing/2014/main" id="{6AA6546C-4BBD-4E56-B6B7-E48380841697}"/>
              </a:ext>
            </a:extLst>
          </p:cNvPr>
          <p:cNvSpPr/>
          <p:nvPr/>
        </p:nvSpPr>
        <p:spPr>
          <a:xfrm>
            <a:off x="5036809" y="6466104"/>
            <a:ext cx="1785617" cy="375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(Lepsinger, 2018)</a:t>
            </a:r>
          </a:p>
        </p:txBody>
      </p:sp>
    </p:spTree>
    <p:extLst>
      <p:ext uri="{BB962C8B-B14F-4D97-AF65-F5344CB8AC3E}">
        <p14:creationId xmlns:p14="http://schemas.microsoft.com/office/powerpoint/2010/main" val="32536483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5967C93-67B6-49A3-90E0-28A0080DFA63}"/>
              </a:ext>
            </a:extLst>
          </p:cNvPr>
          <p:cNvSpPr>
            <a:spLocks noGrp="1"/>
          </p:cNvSpPr>
          <p:nvPr>
            <p:ph type="sldNum" sz="quarter" idx="12"/>
          </p:nvPr>
        </p:nvSpPr>
        <p:spPr/>
        <p:txBody>
          <a:bodyPr/>
          <a:lstStyle/>
          <a:p>
            <a:r>
              <a:rPr lang="en-US" noProof="0" dirty="0"/>
              <a:t>21</a:t>
            </a:r>
          </a:p>
        </p:txBody>
      </p:sp>
      <p:sp>
        <p:nvSpPr>
          <p:cNvPr id="3" name="Title 2">
            <a:extLst>
              <a:ext uri="{FF2B5EF4-FFF2-40B4-BE49-F238E27FC236}">
                <a16:creationId xmlns:a16="http://schemas.microsoft.com/office/drawing/2014/main" id="{2B84793D-AE0F-40F2-9336-637956E5DED0}"/>
              </a:ext>
            </a:extLst>
          </p:cNvPr>
          <p:cNvSpPr>
            <a:spLocks noGrp="1"/>
          </p:cNvSpPr>
          <p:nvPr>
            <p:ph type="title"/>
          </p:nvPr>
        </p:nvSpPr>
        <p:spPr>
          <a:xfrm>
            <a:off x="3170380" y="147494"/>
            <a:ext cx="4960511" cy="706272"/>
          </a:xfrm>
        </p:spPr>
        <p:txBody>
          <a:bodyPr/>
          <a:lstStyle/>
          <a:p>
            <a:pPr algn="ctr"/>
            <a:r>
              <a:rPr lang="en-GB" b="1" dirty="0"/>
              <a:t>Case Study 2: NHS</a:t>
            </a:r>
            <a:endParaRPr lang="en-GB" dirty="0"/>
          </a:p>
        </p:txBody>
      </p:sp>
      <p:sp>
        <p:nvSpPr>
          <p:cNvPr id="4" name="Text Placeholder 3">
            <a:extLst>
              <a:ext uri="{FF2B5EF4-FFF2-40B4-BE49-F238E27FC236}">
                <a16:creationId xmlns:a16="http://schemas.microsoft.com/office/drawing/2014/main" id="{1080FCC2-2DA7-40FD-B492-CAB2EFA1FF87}"/>
              </a:ext>
            </a:extLst>
          </p:cNvPr>
          <p:cNvSpPr>
            <a:spLocks noGrp="1"/>
          </p:cNvSpPr>
          <p:nvPr>
            <p:ph type="body" sz="half" idx="2"/>
          </p:nvPr>
        </p:nvSpPr>
        <p:spPr>
          <a:xfrm>
            <a:off x="138752" y="1016471"/>
            <a:ext cx="11914496" cy="5276563"/>
          </a:xfrm>
        </p:spPr>
        <p:txBody>
          <a:bodyPr>
            <a:noAutofit/>
          </a:bodyPr>
          <a:lstStyle/>
          <a:p>
            <a:pPr marL="342900" indent="-342900">
              <a:buFont typeface="Arial" panose="020B0604020202020204" pitchFamily="34" charset="0"/>
              <a:buChar char="•"/>
            </a:pPr>
            <a:r>
              <a:rPr lang="en-GB" sz="2000" dirty="0">
                <a:latin typeface="+mj-lt"/>
              </a:rPr>
              <a:t>Created and implemented an innovative technology that helps patients stay healthy and maintain their independence  </a:t>
            </a:r>
          </a:p>
          <a:p>
            <a:pPr marL="342900" indent="-342900">
              <a:buFont typeface="Arial" panose="020B0604020202020204" pitchFamily="34" charset="0"/>
              <a:buChar char="•"/>
            </a:pPr>
            <a:r>
              <a:rPr lang="en-GB" sz="2000" dirty="0">
                <a:latin typeface="+mj-lt"/>
              </a:rPr>
              <a:t>This technology was targeted at terminally ill with long term health condition that requires regular monitoring </a:t>
            </a:r>
          </a:p>
          <a:p>
            <a:pPr marL="342900" indent="-342900">
              <a:buFont typeface="Arial" panose="020B0604020202020204" pitchFamily="34" charset="0"/>
              <a:buChar char="•"/>
            </a:pPr>
            <a:r>
              <a:rPr lang="en-GB" sz="2000" dirty="0">
                <a:latin typeface="+mj-lt"/>
              </a:rPr>
              <a:t>It also covers elderly people suffering from dementia and individuals with down syndrome </a:t>
            </a:r>
          </a:p>
          <a:p>
            <a:pPr marL="342900" indent="-342900">
              <a:buFont typeface="Arial" panose="020B0604020202020204" pitchFamily="34" charset="0"/>
              <a:buChar char="•"/>
            </a:pPr>
            <a:r>
              <a:rPr lang="en-GB" sz="2000" dirty="0">
                <a:latin typeface="+mj-lt"/>
              </a:rPr>
              <a:t>This technology, increases clinical efficiency and reduces the financial cost of institutional health care in the UK </a:t>
            </a:r>
          </a:p>
          <a:p>
            <a:pPr marL="342900" indent="-342900">
              <a:buFont typeface="Arial" panose="020B0604020202020204" pitchFamily="34" charset="0"/>
              <a:buChar char="•"/>
            </a:pPr>
            <a:r>
              <a:rPr lang="en-GB" sz="2000" dirty="0">
                <a:latin typeface="+mj-lt"/>
              </a:rPr>
              <a:t>The implementation is the worlds biggest trial of remote monitoring of chronically ill patients in their homes  </a:t>
            </a:r>
          </a:p>
          <a:p>
            <a:pPr marL="342900" indent="-342900">
              <a:buFont typeface="Arial" panose="020B0604020202020204" pitchFamily="34" charset="0"/>
              <a:buChar char="•"/>
            </a:pPr>
            <a:r>
              <a:rPr lang="en-GB" sz="2000" dirty="0">
                <a:latin typeface="+mj-lt"/>
              </a:rPr>
              <a:t>Many people have benefitted from this programme </a:t>
            </a:r>
          </a:p>
          <a:p>
            <a:pPr marL="342900" indent="-342900">
              <a:buFont typeface="Arial" panose="020B0604020202020204" pitchFamily="34" charset="0"/>
              <a:buChar char="•"/>
            </a:pPr>
            <a:r>
              <a:rPr lang="en-GB" sz="2000" dirty="0">
                <a:latin typeface="+mj-lt"/>
              </a:rPr>
              <a:t>The technology enables people to live independently in their homes </a:t>
            </a:r>
          </a:p>
          <a:p>
            <a:pPr marL="342900" indent="-342900">
              <a:buFont typeface="Arial" panose="020B0604020202020204" pitchFamily="34" charset="0"/>
              <a:buChar char="•"/>
            </a:pPr>
            <a:r>
              <a:rPr lang="en-GB" sz="2000" dirty="0">
                <a:latin typeface="+mj-lt"/>
              </a:rPr>
              <a:t>It is not intended to replace hospitals and care homes but to make better use recourse and reduce financial burden on the system  </a:t>
            </a:r>
          </a:p>
          <a:p>
            <a:pPr marL="342900" indent="-342900">
              <a:buFont typeface="Arial" panose="020B0604020202020204" pitchFamily="34" charset="0"/>
              <a:buChar char="•"/>
            </a:pPr>
            <a:r>
              <a:rPr lang="en-GB" sz="2000" dirty="0">
                <a:latin typeface="+mj-lt"/>
              </a:rPr>
              <a:t>NHS leadership was able to provide a clear vision of the change programme and shared  goal across the NHS. </a:t>
            </a:r>
          </a:p>
          <a:p>
            <a:pPr marL="342900" indent="-342900">
              <a:buFont typeface="Arial" panose="020B0604020202020204" pitchFamily="34" charset="0"/>
              <a:buChar char="•"/>
            </a:pPr>
            <a:r>
              <a:rPr lang="en-GB" sz="2000" dirty="0">
                <a:latin typeface="+mj-lt"/>
              </a:rPr>
              <a:t>One of the key positives of the planning process is all the stakeholders were involved to bring about change. </a:t>
            </a:r>
          </a:p>
          <a:p>
            <a:endParaRPr lang="en-GB" sz="2000" dirty="0">
              <a:latin typeface="+mj-lt"/>
            </a:endParaRPr>
          </a:p>
        </p:txBody>
      </p:sp>
      <p:sp>
        <p:nvSpPr>
          <p:cNvPr id="5" name="Rectangle 4">
            <a:extLst>
              <a:ext uri="{FF2B5EF4-FFF2-40B4-BE49-F238E27FC236}">
                <a16:creationId xmlns:a16="http://schemas.microsoft.com/office/drawing/2014/main" id="{F40A6CC8-BA2F-43B1-92EB-012712F54D56}"/>
              </a:ext>
            </a:extLst>
          </p:cNvPr>
          <p:cNvSpPr/>
          <p:nvPr/>
        </p:nvSpPr>
        <p:spPr>
          <a:xfrm>
            <a:off x="4457351" y="6482448"/>
            <a:ext cx="2807516" cy="375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(NHS Improvement , 2011)</a:t>
            </a:r>
          </a:p>
        </p:txBody>
      </p:sp>
    </p:spTree>
    <p:extLst>
      <p:ext uri="{BB962C8B-B14F-4D97-AF65-F5344CB8AC3E}">
        <p14:creationId xmlns:p14="http://schemas.microsoft.com/office/powerpoint/2010/main" val="23698796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FCA16-8D78-4A87-9023-708458E3A4F3}"/>
              </a:ext>
            </a:extLst>
          </p:cNvPr>
          <p:cNvSpPr>
            <a:spLocks noGrp="1"/>
          </p:cNvSpPr>
          <p:nvPr>
            <p:ph type="title"/>
          </p:nvPr>
        </p:nvSpPr>
        <p:spPr>
          <a:xfrm>
            <a:off x="4223235" y="347642"/>
            <a:ext cx="3745529" cy="495389"/>
          </a:xfrm>
        </p:spPr>
        <p:txBody>
          <a:bodyPr/>
          <a:lstStyle/>
          <a:p>
            <a:r>
              <a:rPr lang="en-US" dirty="0"/>
              <a:t>Views &amp; Opinions</a:t>
            </a:r>
          </a:p>
        </p:txBody>
      </p:sp>
      <p:sp>
        <p:nvSpPr>
          <p:cNvPr id="8" name="Content Placeholder 7">
            <a:extLst>
              <a:ext uri="{FF2B5EF4-FFF2-40B4-BE49-F238E27FC236}">
                <a16:creationId xmlns:a16="http://schemas.microsoft.com/office/drawing/2014/main" id="{5935AC4D-C17D-4827-B693-43A34920A5FD}"/>
              </a:ext>
            </a:extLst>
          </p:cNvPr>
          <p:cNvSpPr>
            <a:spLocks noGrp="1"/>
          </p:cNvSpPr>
          <p:nvPr>
            <p:ph idx="1"/>
          </p:nvPr>
        </p:nvSpPr>
        <p:spPr>
          <a:xfrm>
            <a:off x="250806" y="3828737"/>
            <a:ext cx="2852382" cy="2215972"/>
          </a:xfrm>
        </p:spPr>
        <p:txBody>
          <a:bodyPr/>
          <a:lstStyle/>
          <a:p>
            <a:pPr algn="l"/>
            <a:r>
              <a:rPr lang="en-GB" sz="1700" dirty="0">
                <a:latin typeface="+mj-lt"/>
              </a:rPr>
              <a:t>“I have always believed that M&amp;S food could and should be online”.</a:t>
            </a:r>
          </a:p>
          <a:p>
            <a:pPr algn="l"/>
            <a:r>
              <a:rPr lang="en-GB" sz="1700" dirty="0">
                <a:latin typeface="+mj-lt"/>
              </a:rPr>
              <a:t>Rowe rejected suggestions that M&amp;S had paid too much to get into the growing internet grocery business. “We think we’re paying a fair price and I think Ocado do too,”</a:t>
            </a:r>
            <a:endParaRPr lang="en-US" sz="1700" dirty="0">
              <a:latin typeface="+mj-lt"/>
            </a:endParaRPr>
          </a:p>
        </p:txBody>
      </p:sp>
      <p:sp>
        <p:nvSpPr>
          <p:cNvPr id="11" name="Content Placeholder 10">
            <a:extLst>
              <a:ext uri="{FF2B5EF4-FFF2-40B4-BE49-F238E27FC236}">
                <a16:creationId xmlns:a16="http://schemas.microsoft.com/office/drawing/2014/main" id="{90DE57B2-448D-4C8D-8B9C-FFDDFB0A9208}"/>
              </a:ext>
            </a:extLst>
          </p:cNvPr>
          <p:cNvSpPr>
            <a:spLocks noGrp="1"/>
          </p:cNvSpPr>
          <p:nvPr>
            <p:ph idx="19"/>
          </p:nvPr>
        </p:nvSpPr>
        <p:spPr>
          <a:xfrm>
            <a:off x="3377853" y="3460345"/>
            <a:ext cx="2588705" cy="495389"/>
          </a:xfrm>
        </p:spPr>
        <p:txBody>
          <a:bodyPr/>
          <a:lstStyle/>
          <a:p>
            <a:r>
              <a:rPr lang="en-US" dirty="0"/>
              <a:t>The Guardian </a:t>
            </a:r>
          </a:p>
        </p:txBody>
      </p:sp>
      <p:sp>
        <p:nvSpPr>
          <p:cNvPr id="10" name="Content Placeholder 9">
            <a:extLst>
              <a:ext uri="{FF2B5EF4-FFF2-40B4-BE49-F238E27FC236}">
                <a16:creationId xmlns:a16="http://schemas.microsoft.com/office/drawing/2014/main" id="{CCF1405A-05DA-4553-A7B3-B9592963C6B1}"/>
              </a:ext>
            </a:extLst>
          </p:cNvPr>
          <p:cNvSpPr>
            <a:spLocks noGrp="1"/>
          </p:cNvSpPr>
          <p:nvPr>
            <p:ph idx="18"/>
          </p:nvPr>
        </p:nvSpPr>
        <p:spPr>
          <a:xfrm>
            <a:off x="3245506" y="3955734"/>
            <a:ext cx="2588705" cy="1749005"/>
          </a:xfrm>
        </p:spPr>
        <p:txBody>
          <a:bodyPr/>
          <a:lstStyle/>
          <a:p>
            <a:pPr algn="l"/>
            <a:r>
              <a:rPr lang="en-GB" sz="1800" dirty="0">
                <a:latin typeface="+mj-lt"/>
              </a:rPr>
              <a:t>M&amp;S shares fell by 12% as investors and analysts raised concerns that the 134-year-old high street retailer had overpaid for access to Ocado’s technology and delivery network.</a:t>
            </a:r>
            <a:endParaRPr lang="en-US" sz="1800" dirty="0">
              <a:latin typeface="+mj-lt"/>
            </a:endParaRPr>
          </a:p>
          <a:p>
            <a:pPr algn="l"/>
            <a:endParaRPr lang="en-US" sz="1800" dirty="0">
              <a:latin typeface="+mj-lt"/>
            </a:endParaRPr>
          </a:p>
        </p:txBody>
      </p:sp>
      <p:sp>
        <p:nvSpPr>
          <p:cNvPr id="13" name="Content Placeholder 12">
            <a:extLst>
              <a:ext uri="{FF2B5EF4-FFF2-40B4-BE49-F238E27FC236}">
                <a16:creationId xmlns:a16="http://schemas.microsoft.com/office/drawing/2014/main" id="{FB9E2175-1C3C-4B3E-A872-A1B7E6D64D52}"/>
              </a:ext>
            </a:extLst>
          </p:cNvPr>
          <p:cNvSpPr>
            <a:spLocks noGrp="1"/>
          </p:cNvSpPr>
          <p:nvPr>
            <p:ph idx="21"/>
          </p:nvPr>
        </p:nvSpPr>
        <p:spPr>
          <a:xfrm>
            <a:off x="6021169" y="3441535"/>
            <a:ext cx="2975749" cy="495389"/>
          </a:xfrm>
        </p:spPr>
        <p:txBody>
          <a:bodyPr/>
          <a:lstStyle/>
          <a:p>
            <a:r>
              <a:rPr lang="en-US" dirty="0"/>
              <a:t>Tim Steiner – CEO of Ocado</a:t>
            </a:r>
          </a:p>
        </p:txBody>
      </p:sp>
      <p:sp>
        <p:nvSpPr>
          <p:cNvPr id="12" name="Content Placeholder 11">
            <a:extLst>
              <a:ext uri="{FF2B5EF4-FFF2-40B4-BE49-F238E27FC236}">
                <a16:creationId xmlns:a16="http://schemas.microsoft.com/office/drawing/2014/main" id="{780C3E07-3509-4911-AFF9-20EA8F12D0A4}"/>
              </a:ext>
            </a:extLst>
          </p:cNvPr>
          <p:cNvSpPr>
            <a:spLocks noGrp="1"/>
          </p:cNvSpPr>
          <p:nvPr>
            <p:ph idx="20"/>
          </p:nvPr>
        </p:nvSpPr>
        <p:spPr>
          <a:xfrm>
            <a:off x="5867190" y="3868639"/>
            <a:ext cx="3248792" cy="2309764"/>
          </a:xfrm>
        </p:spPr>
        <p:txBody>
          <a:bodyPr/>
          <a:lstStyle/>
          <a:p>
            <a:pPr algn="l"/>
            <a:r>
              <a:rPr lang="en-GB" sz="1700" dirty="0">
                <a:latin typeface="+mj-lt"/>
              </a:rPr>
              <a:t>“We are delighted that our UK retail business will become a joint venture with M&amp;S”.</a:t>
            </a:r>
          </a:p>
          <a:p>
            <a:pPr algn="l"/>
            <a:r>
              <a:rPr lang="en-GB" sz="1700" dirty="0">
                <a:latin typeface="+mj-lt"/>
              </a:rPr>
              <a:t>“The combination of Ocado and M&amp;S will allow us to grow faster, add more jobs, and create more value. We are very excited by the many opportunities ahead.” </a:t>
            </a:r>
            <a:endParaRPr lang="en-US" sz="1700" dirty="0">
              <a:latin typeface="+mj-lt"/>
            </a:endParaRPr>
          </a:p>
        </p:txBody>
      </p:sp>
      <p:sp>
        <p:nvSpPr>
          <p:cNvPr id="15" name="Content Placeholder 14">
            <a:extLst>
              <a:ext uri="{FF2B5EF4-FFF2-40B4-BE49-F238E27FC236}">
                <a16:creationId xmlns:a16="http://schemas.microsoft.com/office/drawing/2014/main" id="{471C9CF1-70B0-46DB-869F-6DC53668898D}"/>
              </a:ext>
            </a:extLst>
          </p:cNvPr>
          <p:cNvSpPr>
            <a:spLocks noGrp="1"/>
          </p:cNvSpPr>
          <p:nvPr>
            <p:ph idx="23"/>
          </p:nvPr>
        </p:nvSpPr>
        <p:spPr>
          <a:xfrm>
            <a:off x="9078844" y="3427079"/>
            <a:ext cx="2588705" cy="495389"/>
          </a:xfrm>
        </p:spPr>
        <p:txBody>
          <a:bodyPr/>
          <a:lstStyle/>
          <a:p>
            <a:r>
              <a:rPr lang="en-US" dirty="0"/>
              <a:t>The independent</a:t>
            </a:r>
          </a:p>
        </p:txBody>
      </p:sp>
      <p:sp>
        <p:nvSpPr>
          <p:cNvPr id="14" name="Content Placeholder 13">
            <a:extLst>
              <a:ext uri="{FF2B5EF4-FFF2-40B4-BE49-F238E27FC236}">
                <a16:creationId xmlns:a16="http://schemas.microsoft.com/office/drawing/2014/main" id="{4EAA9254-229F-4C3E-B078-B8912E5BBE98}"/>
              </a:ext>
            </a:extLst>
          </p:cNvPr>
          <p:cNvSpPr>
            <a:spLocks noGrp="1"/>
          </p:cNvSpPr>
          <p:nvPr>
            <p:ph idx="22"/>
          </p:nvPr>
        </p:nvSpPr>
        <p:spPr>
          <a:xfrm>
            <a:off x="9258300" y="3828737"/>
            <a:ext cx="2842049" cy="2403433"/>
          </a:xfrm>
        </p:spPr>
        <p:txBody>
          <a:bodyPr/>
          <a:lstStyle/>
          <a:p>
            <a:pPr algn="l"/>
            <a:r>
              <a:rPr lang="en-GB" sz="1700" dirty="0">
                <a:latin typeface="+mj-lt"/>
              </a:rPr>
              <a:t>Is the Marks &amp; Spencer and Ocado partnership just what shoppers ordered, or an expensive mistake?</a:t>
            </a:r>
          </a:p>
          <a:p>
            <a:pPr algn="l"/>
            <a:r>
              <a:rPr lang="en-GB" sz="1700" dirty="0">
                <a:latin typeface="+mj-lt"/>
              </a:rPr>
              <a:t>M&amp;S clearly can’t compete with the big supermarkets when it comes to customers’ weekly shops, says Paul Mumford at Cavendish Asset Management, which holds shares in M&amp;S.</a:t>
            </a:r>
            <a:endParaRPr lang="en-US" sz="1700" dirty="0">
              <a:latin typeface="+mj-lt"/>
            </a:endParaRPr>
          </a:p>
        </p:txBody>
      </p:sp>
      <p:sp>
        <p:nvSpPr>
          <p:cNvPr id="3" name="Slide Number Placeholder 2">
            <a:extLst>
              <a:ext uri="{FF2B5EF4-FFF2-40B4-BE49-F238E27FC236}">
                <a16:creationId xmlns:a16="http://schemas.microsoft.com/office/drawing/2014/main" id="{C10F7B49-6C9D-4DBF-AD20-9D4CFAB1CBFD}"/>
              </a:ext>
            </a:extLst>
          </p:cNvPr>
          <p:cNvSpPr>
            <a:spLocks noGrp="1"/>
          </p:cNvSpPr>
          <p:nvPr>
            <p:ph type="sldNum" sz="quarter" idx="12"/>
          </p:nvPr>
        </p:nvSpPr>
        <p:spPr/>
        <p:txBody>
          <a:bodyPr/>
          <a:lstStyle/>
          <a:p>
            <a:r>
              <a:rPr lang="en-US" dirty="0"/>
              <a:t>22</a:t>
            </a:r>
          </a:p>
        </p:txBody>
      </p:sp>
      <p:sp>
        <p:nvSpPr>
          <p:cNvPr id="18" name="Content Placeholder 10">
            <a:extLst>
              <a:ext uri="{FF2B5EF4-FFF2-40B4-BE49-F238E27FC236}">
                <a16:creationId xmlns:a16="http://schemas.microsoft.com/office/drawing/2014/main" id="{7170FB68-6859-453E-B9A6-3ACCB60F09A3}"/>
              </a:ext>
            </a:extLst>
          </p:cNvPr>
          <p:cNvSpPr txBox="1">
            <a:spLocks/>
          </p:cNvSpPr>
          <p:nvPr/>
        </p:nvSpPr>
        <p:spPr>
          <a:xfrm>
            <a:off x="524453" y="3429938"/>
            <a:ext cx="2588705" cy="495389"/>
          </a:xfrm>
          <a:prstGeom prst="rect">
            <a:avLst/>
          </a:prstGeom>
        </p:spPr>
        <p:txBody>
          <a:bodyPr vert="horz" lIns="0" tIns="0" rIns="0" bIns="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1600" b="1" kern="1200" cap="all" baseline="0">
                <a:solidFill>
                  <a:srgbClr val="0D1D51"/>
                </a:soli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Steve Rowe</a:t>
            </a:r>
          </a:p>
        </p:txBody>
      </p:sp>
      <p:pic>
        <p:nvPicPr>
          <p:cNvPr id="20" name="Picture Placeholder 19">
            <a:extLst>
              <a:ext uri="{FF2B5EF4-FFF2-40B4-BE49-F238E27FC236}">
                <a16:creationId xmlns:a16="http://schemas.microsoft.com/office/drawing/2014/main" id="{797ECB7D-EBFB-4CEB-AAD1-E4F362F482D6}"/>
              </a:ext>
            </a:extLst>
          </p:cNvPr>
          <p:cNvPicPr>
            <a:picLocks noGrp="1" noChangeAspect="1"/>
          </p:cNvPicPr>
          <p:nvPr>
            <p:ph type="pic" sz="quarter" idx="13"/>
          </p:nvPr>
        </p:nvPicPr>
        <p:blipFill>
          <a:blip r:embed="rId3"/>
          <a:srcRect l="16636" r="16636"/>
          <a:stretch>
            <a:fillRect/>
          </a:stretch>
        </p:blipFill>
        <p:spPr/>
      </p:pic>
      <p:pic>
        <p:nvPicPr>
          <p:cNvPr id="26" name="Picture Placeholder 25">
            <a:extLst>
              <a:ext uri="{FF2B5EF4-FFF2-40B4-BE49-F238E27FC236}">
                <a16:creationId xmlns:a16="http://schemas.microsoft.com/office/drawing/2014/main" id="{89550872-9F90-40FE-88B1-EE179ED0F341}"/>
              </a:ext>
            </a:extLst>
          </p:cNvPr>
          <p:cNvPicPr>
            <a:picLocks noGrp="1" noChangeAspect="1"/>
          </p:cNvPicPr>
          <p:nvPr>
            <p:ph type="pic" sz="quarter" idx="14"/>
          </p:nvPr>
        </p:nvPicPr>
        <p:blipFill rotWithShape="1">
          <a:blip r:embed="rId4"/>
          <a:srcRect l="53015" t="15006" r="4493" b="12157"/>
          <a:stretch/>
        </p:blipFill>
        <p:spPr>
          <a:xfrm>
            <a:off x="3944770" y="1824546"/>
            <a:ext cx="1440207" cy="1524679"/>
          </a:xfrm>
        </p:spPr>
      </p:pic>
      <p:pic>
        <p:nvPicPr>
          <p:cNvPr id="34" name="Picture Placeholder 33">
            <a:extLst>
              <a:ext uri="{FF2B5EF4-FFF2-40B4-BE49-F238E27FC236}">
                <a16:creationId xmlns:a16="http://schemas.microsoft.com/office/drawing/2014/main" id="{1BC9484B-0DA4-460B-9ADC-0704FAEE10FC}"/>
              </a:ext>
            </a:extLst>
          </p:cNvPr>
          <p:cNvPicPr>
            <a:picLocks noGrp="1" noChangeAspect="1"/>
          </p:cNvPicPr>
          <p:nvPr>
            <p:ph type="pic" sz="quarter" idx="15"/>
          </p:nvPr>
        </p:nvPicPr>
        <p:blipFill>
          <a:blip r:embed="rId5"/>
          <a:srcRect l="12500" r="12500"/>
          <a:stretch>
            <a:fillRect/>
          </a:stretch>
        </p:blipFill>
        <p:spPr/>
      </p:pic>
      <p:pic>
        <p:nvPicPr>
          <p:cNvPr id="39" name="Picture Placeholder 38">
            <a:extLst>
              <a:ext uri="{FF2B5EF4-FFF2-40B4-BE49-F238E27FC236}">
                <a16:creationId xmlns:a16="http://schemas.microsoft.com/office/drawing/2014/main" id="{B3E21637-EAF0-4B84-8155-29B917567065}"/>
              </a:ext>
            </a:extLst>
          </p:cNvPr>
          <p:cNvPicPr>
            <a:picLocks noGrp="1" noChangeAspect="1"/>
          </p:cNvPicPr>
          <p:nvPr>
            <p:ph type="pic" sz="quarter" idx="16"/>
          </p:nvPr>
        </p:nvPicPr>
        <p:blipFill>
          <a:blip r:embed="rId6"/>
          <a:stretch>
            <a:fillRect/>
          </a:stretch>
        </p:blipFill>
        <p:spPr>
          <a:xfrm>
            <a:off x="9569198" y="1824546"/>
            <a:ext cx="1578782" cy="1511989"/>
          </a:xfrm>
        </p:spPr>
      </p:pic>
      <p:sp>
        <p:nvSpPr>
          <p:cNvPr id="40" name="Rectangle 39">
            <a:extLst>
              <a:ext uri="{FF2B5EF4-FFF2-40B4-BE49-F238E27FC236}">
                <a16:creationId xmlns:a16="http://schemas.microsoft.com/office/drawing/2014/main" id="{6854B176-0981-447A-8821-7B1F0D5EC994}"/>
              </a:ext>
            </a:extLst>
          </p:cNvPr>
          <p:cNvSpPr/>
          <p:nvPr/>
        </p:nvSpPr>
        <p:spPr>
          <a:xfrm>
            <a:off x="3784033" y="6392132"/>
            <a:ext cx="4442077" cy="375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(Neate, 2019), (M&amp;S, 2019), (Chapman, 2019)</a:t>
            </a:r>
          </a:p>
        </p:txBody>
      </p:sp>
    </p:spTree>
    <p:extLst>
      <p:ext uri="{BB962C8B-B14F-4D97-AF65-F5344CB8AC3E}">
        <p14:creationId xmlns:p14="http://schemas.microsoft.com/office/powerpoint/2010/main" val="435634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AD23A0-092F-4649-AF35-E184CEFE16B6}"/>
              </a:ext>
            </a:extLst>
          </p:cNvPr>
          <p:cNvSpPr>
            <a:spLocks noGrp="1"/>
          </p:cNvSpPr>
          <p:nvPr>
            <p:ph type="title"/>
          </p:nvPr>
        </p:nvSpPr>
        <p:spPr>
          <a:xfrm>
            <a:off x="239282" y="318967"/>
            <a:ext cx="7990318" cy="641707"/>
          </a:xfrm>
        </p:spPr>
        <p:txBody>
          <a:bodyPr>
            <a:normAutofit/>
          </a:bodyPr>
          <a:lstStyle/>
          <a:p>
            <a:r>
              <a:rPr lang="en-GB" dirty="0"/>
              <a:t>Primary Research- Interview with Jan Samuel  </a:t>
            </a:r>
          </a:p>
        </p:txBody>
      </p:sp>
      <p:sp>
        <p:nvSpPr>
          <p:cNvPr id="8" name="Oval 7">
            <a:extLst>
              <a:ext uri="{FF2B5EF4-FFF2-40B4-BE49-F238E27FC236}">
                <a16:creationId xmlns:a16="http://schemas.microsoft.com/office/drawing/2014/main" id="{E14432BF-440C-4385-B775-8271059C901E}"/>
              </a:ext>
            </a:extLst>
          </p:cNvPr>
          <p:cNvSpPr/>
          <p:nvPr/>
        </p:nvSpPr>
        <p:spPr>
          <a:xfrm>
            <a:off x="6434982" y="930721"/>
            <a:ext cx="5392397" cy="496660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Placeholder 5">
            <a:extLst>
              <a:ext uri="{FF2B5EF4-FFF2-40B4-BE49-F238E27FC236}">
                <a16:creationId xmlns:a16="http://schemas.microsoft.com/office/drawing/2014/main" id="{F0604DCD-5CBB-4F9E-9C3C-602699CF63F6}"/>
              </a:ext>
            </a:extLst>
          </p:cNvPr>
          <p:cNvPicPr>
            <a:picLocks noGrp="1" noChangeAspect="1"/>
          </p:cNvPicPr>
          <p:nvPr>
            <p:ph type="pic" idx="1"/>
          </p:nvPr>
        </p:nvPicPr>
        <p:blipFill rotWithShape="1">
          <a:blip r:embed="rId2"/>
          <a:srcRect l="9516" b="8581"/>
          <a:stretch/>
        </p:blipFill>
        <p:spPr>
          <a:xfrm>
            <a:off x="6563171" y="1115226"/>
            <a:ext cx="4789041" cy="4597593"/>
          </a:xfrm>
        </p:spPr>
      </p:pic>
      <p:sp>
        <p:nvSpPr>
          <p:cNvPr id="14" name="TextBox 13">
            <a:extLst>
              <a:ext uri="{FF2B5EF4-FFF2-40B4-BE49-F238E27FC236}">
                <a16:creationId xmlns:a16="http://schemas.microsoft.com/office/drawing/2014/main" id="{08796AAA-C8FA-4E64-B0FD-D14F19505431}"/>
              </a:ext>
            </a:extLst>
          </p:cNvPr>
          <p:cNvSpPr txBox="1"/>
          <p:nvPr/>
        </p:nvSpPr>
        <p:spPr>
          <a:xfrm>
            <a:off x="817550" y="1956987"/>
            <a:ext cx="4939469" cy="333285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endParaRPr lang="en-GB" dirty="0"/>
          </a:p>
        </p:txBody>
      </p:sp>
      <p:sp>
        <p:nvSpPr>
          <p:cNvPr id="16" name="Text Placeholder 3">
            <a:extLst>
              <a:ext uri="{FF2B5EF4-FFF2-40B4-BE49-F238E27FC236}">
                <a16:creationId xmlns:a16="http://schemas.microsoft.com/office/drawing/2014/main" id="{A6CC066E-994E-4EB6-A7E3-B4474C2FB6E9}"/>
              </a:ext>
            </a:extLst>
          </p:cNvPr>
          <p:cNvSpPr>
            <a:spLocks noGrp="1"/>
          </p:cNvSpPr>
          <p:nvPr>
            <p:ph type="body" sz="half" idx="2"/>
          </p:nvPr>
        </p:nvSpPr>
        <p:spPr>
          <a:xfrm>
            <a:off x="828669" y="2175291"/>
            <a:ext cx="4917230" cy="2896250"/>
          </a:xfrm>
        </p:spPr>
        <p:txBody>
          <a:bodyPr>
            <a:normAutofit/>
          </a:bodyPr>
          <a:lstStyle/>
          <a:p>
            <a:pPr algn="ctr"/>
            <a:r>
              <a:rPr lang="en-GB" sz="2000" dirty="0">
                <a:latin typeface="+mj-lt"/>
              </a:rPr>
              <a:t>An interview with Jan Samuel-Manager at the Neath M&amp;S store to confirm the recent changes taken place. </a:t>
            </a:r>
          </a:p>
          <a:p>
            <a:pPr algn="ctr"/>
            <a:r>
              <a:rPr lang="en-GB" sz="2000" dirty="0">
                <a:latin typeface="+mj-lt"/>
              </a:rPr>
              <a:t>She has stated “There has been a closure of international stores some within the UK. The biggest change we are going through at the moment is the collaboration with Ocado the online food retailer”.</a:t>
            </a:r>
          </a:p>
        </p:txBody>
      </p:sp>
      <p:sp>
        <p:nvSpPr>
          <p:cNvPr id="18" name="Oval 17">
            <a:extLst>
              <a:ext uri="{FF2B5EF4-FFF2-40B4-BE49-F238E27FC236}">
                <a16:creationId xmlns:a16="http://schemas.microsoft.com/office/drawing/2014/main" id="{5440FE4F-F324-4321-B167-0626D2BE5C1D}"/>
              </a:ext>
            </a:extLst>
          </p:cNvPr>
          <p:cNvSpPr/>
          <p:nvPr/>
        </p:nvSpPr>
        <p:spPr>
          <a:xfrm>
            <a:off x="11299232" y="6509080"/>
            <a:ext cx="256374" cy="242098"/>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9" name="Slide Number Placeholder 2">
            <a:extLst>
              <a:ext uri="{FF2B5EF4-FFF2-40B4-BE49-F238E27FC236}">
                <a16:creationId xmlns:a16="http://schemas.microsoft.com/office/drawing/2014/main" id="{E6AF1FD6-185D-4D3F-B474-48AF06735F8C}"/>
              </a:ext>
            </a:extLst>
          </p:cNvPr>
          <p:cNvSpPr txBox="1">
            <a:spLocks/>
          </p:cNvSpPr>
          <p:nvPr/>
        </p:nvSpPr>
        <p:spPr>
          <a:xfrm>
            <a:off x="11292378" y="6509080"/>
            <a:ext cx="323048" cy="207914"/>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900" dirty="0">
                <a:solidFill>
                  <a:schemeClr val="bg1"/>
                </a:solidFill>
              </a:rPr>
              <a:t>23</a:t>
            </a:r>
          </a:p>
        </p:txBody>
      </p:sp>
      <p:sp>
        <p:nvSpPr>
          <p:cNvPr id="21" name="Rectangle 20">
            <a:extLst>
              <a:ext uri="{FF2B5EF4-FFF2-40B4-BE49-F238E27FC236}">
                <a16:creationId xmlns:a16="http://schemas.microsoft.com/office/drawing/2014/main" id="{F48E3708-E3EE-46C8-A9BD-F9EA639C0F6E}"/>
              </a:ext>
            </a:extLst>
          </p:cNvPr>
          <p:cNvSpPr/>
          <p:nvPr/>
        </p:nvSpPr>
        <p:spPr>
          <a:xfrm>
            <a:off x="5015470" y="6458094"/>
            <a:ext cx="1705916" cy="375552"/>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pPr>
              <a:lnSpc>
                <a:spcPct val="107000"/>
              </a:lnSpc>
              <a:spcBef>
                <a:spcPts val="1200"/>
              </a:spcBef>
              <a:spcAft>
                <a:spcPts val="0"/>
              </a:spcAft>
            </a:pPr>
            <a:r>
              <a:rPr lang="en-GB" kern="0" dirty="0">
                <a:ea typeface="Times New Roman" panose="02020603050405020304" pitchFamily="18" charset="0"/>
                <a:cs typeface="Times New Roman" panose="02020603050405020304" pitchFamily="18" charset="0"/>
              </a:rPr>
              <a:t>(Samuels, 2020)</a:t>
            </a:r>
          </a:p>
        </p:txBody>
      </p:sp>
    </p:spTree>
    <p:extLst>
      <p:ext uri="{BB962C8B-B14F-4D97-AF65-F5344CB8AC3E}">
        <p14:creationId xmlns:p14="http://schemas.microsoft.com/office/powerpoint/2010/main" val="11208602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425BA81-B9C8-41F4-9780-4CB01D98C4D7}"/>
              </a:ext>
            </a:extLst>
          </p:cNvPr>
          <p:cNvSpPr>
            <a:spLocks noGrp="1"/>
          </p:cNvSpPr>
          <p:nvPr>
            <p:ph type="sldNum" sz="quarter" idx="12"/>
          </p:nvPr>
        </p:nvSpPr>
        <p:spPr>
          <a:xfrm>
            <a:off x="11232107" y="6414448"/>
            <a:ext cx="535231" cy="272955"/>
          </a:xfrm>
        </p:spPr>
        <p:txBody>
          <a:bodyPr/>
          <a:lstStyle/>
          <a:p>
            <a:r>
              <a:rPr lang="en-US" noProof="0" dirty="0"/>
              <a:t>24</a:t>
            </a:r>
          </a:p>
        </p:txBody>
      </p:sp>
      <p:sp>
        <p:nvSpPr>
          <p:cNvPr id="4" name="TextBox 3">
            <a:extLst>
              <a:ext uri="{FF2B5EF4-FFF2-40B4-BE49-F238E27FC236}">
                <a16:creationId xmlns:a16="http://schemas.microsoft.com/office/drawing/2014/main" id="{0B76B066-B6F7-4A39-BC9C-BFDE202E758D}"/>
              </a:ext>
            </a:extLst>
          </p:cNvPr>
          <p:cNvSpPr txBox="1"/>
          <p:nvPr/>
        </p:nvSpPr>
        <p:spPr>
          <a:xfrm>
            <a:off x="627796" y="655093"/>
            <a:ext cx="2470245" cy="584775"/>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GB" sz="3200" dirty="0">
                <a:latin typeface="+mj-lt"/>
              </a:rPr>
              <a:t>Aims</a:t>
            </a:r>
          </a:p>
        </p:txBody>
      </p:sp>
      <p:sp>
        <p:nvSpPr>
          <p:cNvPr id="5" name="Rectangle 4">
            <a:extLst>
              <a:ext uri="{FF2B5EF4-FFF2-40B4-BE49-F238E27FC236}">
                <a16:creationId xmlns:a16="http://schemas.microsoft.com/office/drawing/2014/main" id="{17728808-CFC0-4824-BAE3-ED8BF22DD4D0}"/>
              </a:ext>
            </a:extLst>
          </p:cNvPr>
          <p:cNvSpPr/>
          <p:nvPr/>
        </p:nvSpPr>
        <p:spPr>
          <a:xfrm>
            <a:off x="627795" y="1518219"/>
            <a:ext cx="10194879" cy="461665"/>
          </a:xfrm>
          <a:prstGeom prst="rect">
            <a:avLst/>
          </a:prstGeom>
        </p:spPr>
        <p:txBody>
          <a:bodyPr wrap="square">
            <a:spAutoFit/>
          </a:bodyPr>
          <a:lstStyle/>
          <a:p>
            <a:r>
              <a:rPr lang="en-GB" sz="2400" dirty="0">
                <a:latin typeface="+mj-lt"/>
              </a:rPr>
              <a:t>To understand a critical analysis of the change process at Marks and Spencer’s.</a:t>
            </a:r>
          </a:p>
        </p:txBody>
      </p:sp>
      <p:sp>
        <p:nvSpPr>
          <p:cNvPr id="6" name="TextBox 5">
            <a:extLst>
              <a:ext uri="{FF2B5EF4-FFF2-40B4-BE49-F238E27FC236}">
                <a16:creationId xmlns:a16="http://schemas.microsoft.com/office/drawing/2014/main" id="{16B8E79C-BD5E-4AFC-866F-FE503BD1B1A5}"/>
              </a:ext>
            </a:extLst>
          </p:cNvPr>
          <p:cNvSpPr txBox="1"/>
          <p:nvPr/>
        </p:nvSpPr>
        <p:spPr>
          <a:xfrm>
            <a:off x="627795" y="1456663"/>
            <a:ext cx="10031106" cy="584775"/>
          </a:xfrm>
          <a:prstGeom prst="rect">
            <a:avLst/>
          </a:prstGeom>
          <a:noFill/>
          <a:ln>
            <a:solidFill>
              <a:schemeClr val="accent2"/>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4E8F2DF6-03E8-4E01-B839-EC5DF79E8920}"/>
              </a:ext>
            </a:extLst>
          </p:cNvPr>
          <p:cNvSpPr txBox="1"/>
          <p:nvPr/>
        </p:nvSpPr>
        <p:spPr>
          <a:xfrm>
            <a:off x="627795" y="2258233"/>
            <a:ext cx="2811441" cy="584775"/>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GB" sz="3200" dirty="0">
                <a:latin typeface="+mj-lt"/>
              </a:rPr>
              <a:t>Objectives</a:t>
            </a:r>
          </a:p>
        </p:txBody>
      </p:sp>
      <p:sp>
        <p:nvSpPr>
          <p:cNvPr id="8" name="Rectangle 7">
            <a:extLst>
              <a:ext uri="{FF2B5EF4-FFF2-40B4-BE49-F238E27FC236}">
                <a16:creationId xmlns:a16="http://schemas.microsoft.com/office/drawing/2014/main" id="{36FA5F56-E4D8-4A24-9818-5FA4705B95FD}"/>
              </a:ext>
            </a:extLst>
          </p:cNvPr>
          <p:cNvSpPr/>
          <p:nvPr/>
        </p:nvSpPr>
        <p:spPr>
          <a:xfrm>
            <a:off x="627795" y="3600082"/>
            <a:ext cx="11030361" cy="2215991"/>
          </a:xfrm>
          <a:prstGeom prst="rect">
            <a:avLst/>
          </a:prstGeom>
        </p:spPr>
        <p:txBody>
          <a:bodyPr wrap="square">
            <a:spAutoFit/>
          </a:bodyPr>
          <a:lstStyle/>
          <a:p>
            <a:endParaRPr lang="en-GB" dirty="0"/>
          </a:p>
          <a:p>
            <a:pPr marL="342900" indent="-342900">
              <a:buFont typeface="+mj-lt"/>
              <a:buAutoNum type="arabicPeriod"/>
            </a:pPr>
            <a:r>
              <a:rPr lang="en-GB" sz="2400" dirty="0">
                <a:latin typeface="+mj-lt"/>
              </a:rPr>
              <a:t>To identify a current change being planned at M&amp;S.</a:t>
            </a:r>
          </a:p>
          <a:p>
            <a:pPr marL="342900" indent="-342900">
              <a:buFont typeface="+mj-lt"/>
              <a:buAutoNum type="arabicPeriod"/>
            </a:pPr>
            <a:r>
              <a:rPr lang="en-GB" sz="2400" dirty="0">
                <a:latin typeface="+mj-lt"/>
              </a:rPr>
              <a:t>Analyse the nature of the change by investigating influencesly and compiling a SWOT analysis. </a:t>
            </a:r>
          </a:p>
          <a:p>
            <a:pPr marL="342900" indent="-342900">
              <a:buFont typeface="+mj-lt"/>
              <a:buAutoNum type="arabicPeriod"/>
            </a:pPr>
            <a:r>
              <a:rPr lang="en-GB" sz="2400" dirty="0">
                <a:latin typeface="+mj-lt"/>
              </a:rPr>
              <a:t>Support the analysis with primary and secondary research</a:t>
            </a:r>
          </a:p>
          <a:p>
            <a:pPr marL="342900" indent="-342900">
              <a:buFont typeface="+mj-lt"/>
              <a:buAutoNum type="arabicPeriod"/>
            </a:pPr>
            <a:r>
              <a:rPr lang="en-GB" sz="2400" dirty="0">
                <a:latin typeface="+mj-lt"/>
              </a:rPr>
              <a:t>Undertake a compare and contrast scenario tested on the proposed change.  </a:t>
            </a:r>
          </a:p>
        </p:txBody>
      </p:sp>
      <p:sp>
        <p:nvSpPr>
          <p:cNvPr id="9" name="Rectangle 8">
            <a:extLst>
              <a:ext uri="{FF2B5EF4-FFF2-40B4-BE49-F238E27FC236}">
                <a16:creationId xmlns:a16="http://schemas.microsoft.com/office/drawing/2014/main" id="{F3895F67-2F5C-463D-8F2A-7A0CE283B4E1}"/>
              </a:ext>
            </a:extLst>
          </p:cNvPr>
          <p:cNvSpPr/>
          <p:nvPr/>
        </p:nvSpPr>
        <p:spPr>
          <a:xfrm>
            <a:off x="627794" y="3114879"/>
            <a:ext cx="11030362" cy="461665"/>
          </a:xfrm>
          <a:prstGeom prst="rect">
            <a:avLst/>
          </a:prstGeom>
        </p:spPr>
        <p:txBody>
          <a:bodyPr wrap="square">
            <a:spAutoFit/>
          </a:bodyPr>
          <a:lstStyle/>
          <a:p>
            <a:r>
              <a:rPr lang="en-GB" sz="2400" dirty="0">
                <a:latin typeface="+mj-lt"/>
              </a:rPr>
              <a:t>To enable the achievement of the proposal aim the following objectives have been set:</a:t>
            </a:r>
          </a:p>
        </p:txBody>
      </p:sp>
      <p:sp>
        <p:nvSpPr>
          <p:cNvPr id="10" name="TextBox 9">
            <a:extLst>
              <a:ext uri="{FF2B5EF4-FFF2-40B4-BE49-F238E27FC236}">
                <a16:creationId xmlns:a16="http://schemas.microsoft.com/office/drawing/2014/main" id="{2A0AAB49-85CD-4A5F-9426-146A97EDA2FE}"/>
              </a:ext>
            </a:extLst>
          </p:cNvPr>
          <p:cNvSpPr txBox="1"/>
          <p:nvPr/>
        </p:nvSpPr>
        <p:spPr>
          <a:xfrm>
            <a:off x="627795" y="3049417"/>
            <a:ext cx="11273053" cy="612219"/>
          </a:xfrm>
          <a:prstGeom prst="rect">
            <a:avLst/>
          </a:prstGeom>
          <a:noFill/>
          <a:ln>
            <a:solidFill>
              <a:schemeClr val="accent2"/>
            </a:solidFill>
          </a:ln>
        </p:spPr>
        <p:txBody>
          <a:bodyPr wrap="square" rtlCol="0">
            <a:spAutoFit/>
          </a:bodyPr>
          <a:lstStyle/>
          <a:p>
            <a:endParaRPr lang="en-GB" dirty="0"/>
          </a:p>
        </p:txBody>
      </p:sp>
    </p:spTree>
    <p:extLst>
      <p:ext uri="{BB962C8B-B14F-4D97-AF65-F5344CB8AC3E}">
        <p14:creationId xmlns:p14="http://schemas.microsoft.com/office/powerpoint/2010/main" val="3798838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5D612B9-68B9-4C9F-98FE-CEE07DB1F00D}"/>
              </a:ext>
            </a:extLst>
          </p:cNvPr>
          <p:cNvSpPr>
            <a:spLocks noGrp="1"/>
          </p:cNvSpPr>
          <p:nvPr>
            <p:ph type="title"/>
          </p:nvPr>
        </p:nvSpPr>
        <p:spPr>
          <a:xfrm>
            <a:off x="7887760" y="3118885"/>
            <a:ext cx="4304240" cy="921807"/>
          </a:xfrm>
        </p:spPr>
        <p:txBody>
          <a:bodyPr/>
          <a:lstStyle/>
          <a:p>
            <a:r>
              <a:rPr lang="en-US" sz="5400" dirty="0"/>
              <a:t>Thank you!</a:t>
            </a:r>
          </a:p>
        </p:txBody>
      </p:sp>
      <p:pic>
        <p:nvPicPr>
          <p:cNvPr id="17" name="Picture Placeholder 16">
            <a:extLst>
              <a:ext uri="{FF2B5EF4-FFF2-40B4-BE49-F238E27FC236}">
                <a16:creationId xmlns:a16="http://schemas.microsoft.com/office/drawing/2014/main" id="{E81189B5-772A-4553-8F94-454921E83EBE}"/>
              </a:ext>
            </a:extLst>
          </p:cNvPr>
          <p:cNvPicPr>
            <a:picLocks noGrp="1" noChangeAspect="1"/>
          </p:cNvPicPr>
          <p:nvPr>
            <p:ph type="pic" sz="quarter" idx="10"/>
          </p:nvPr>
        </p:nvPicPr>
        <p:blipFill>
          <a:blip r:embed="rId3"/>
          <a:stretch>
            <a:fillRect/>
          </a:stretch>
        </p:blipFill>
        <p:spPr>
          <a:xfrm>
            <a:off x="832377" y="490875"/>
            <a:ext cx="6853055" cy="5876249"/>
          </a:xfrm>
        </p:spPr>
      </p:pic>
    </p:spTree>
    <p:extLst>
      <p:ext uri="{BB962C8B-B14F-4D97-AF65-F5344CB8AC3E}">
        <p14:creationId xmlns:p14="http://schemas.microsoft.com/office/powerpoint/2010/main" val="1124779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A79130-9487-4F90-8A62-D262A7D0E7A8}"/>
              </a:ext>
            </a:extLst>
          </p:cNvPr>
          <p:cNvSpPr/>
          <p:nvPr/>
        </p:nvSpPr>
        <p:spPr>
          <a:xfrm>
            <a:off x="0" y="1270699"/>
            <a:ext cx="12376731" cy="4524315"/>
          </a:xfrm>
          <a:prstGeom prst="rect">
            <a:avLst/>
          </a:prstGeom>
        </p:spPr>
        <p:txBody>
          <a:bodyPr wrap="square">
            <a:spAutoFit/>
          </a:bodyPr>
          <a:lstStyle/>
          <a:p>
            <a:pPr eaLnBrk="0" fontAlgn="base" hangingPunct="0">
              <a:spcBef>
                <a:spcPct val="0"/>
              </a:spcBef>
              <a:spcAft>
                <a:spcPct val="0"/>
              </a:spcAft>
            </a:pPr>
            <a:r>
              <a:rPr lang="en-US" dirty="0">
                <a:latin typeface="+mj-lt"/>
                <a:ea typeface="Calibri" panose="020F0502020204030204" pitchFamily="34" charset="0"/>
                <a:cs typeface="Times New Roman" panose="02020603050405020304" pitchFamily="18" charset="0"/>
              </a:rPr>
              <a:t>Butler, S. (2019). </a:t>
            </a:r>
            <a:r>
              <a:rPr lang="en-US" i="1" dirty="0">
                <a:latin typeface="+mj-lt"/>
                <a:ea typeface="Calibri" panose="020F0502020204030204" pitchFamily="34" charset="0"/>
                <a:cs typeface="Times New Roman" panose="02020603050405020304" pitchFamily="18" charset="0"/>
              </a:rPr>
              <a:t>The Guardian - Marks &amp; Spencer wants bigger food share (with help from Percy Pig). </a:t>
            </a:r>
            <a:r>
              <a:rPr lang="en-US" dirty="0">
                <a:latin typeface="+mj-lt"/>
                <a:ea typeface="Calibri" panose="020F0502020204030204" pitchFamily="34" charset="0"/>
                <a:cs typeface="Times New Roman" panose="02020603050405020304" pitchFamily="18" charset="0"/>
              </a:rPr>
              <a:t>[Online] </a:t>
            </a:r>
            <a:br>
              <a:rPr lang="en-US" dirty="0">
                <a:latin typeface="+mj-lt"/>
                <a:ea typeface="Calibri" panose="020F0502020204030204" pitchFamily="34" charset="0"/>
                <a:cs typeface="Times New Roman" panose="02020603050405020304" pitchFamily="18" charset="0"/>
              </a:rPr>
            </a:br>
            <a:r>
              <a:rPr lang="en-US" dirty="0">
                <a:latin typeface="+mj-lt"/>
                <a:ea typeface="Calibri" panose="020F0502020204030204" pitchFamily="34" charset="0"/>
                <a:cs typeface="Times New Roman" panose="02020603050405020304" pitchFamily="18" charset="0"/>
              </a:rPr>
              <a:t>Available at: </a:t>
            </a:r>
            <a:r>
              <a:rPr lang="en-US" u="sng" dirty="0">
                <a:latin typeface="+mj-lt"/>
                <a:ea typeface="Calibri" panose="020F0502020204030204" pitchFamily="34" charset="0"/>
                <a:cs typeface="Times New Roman" panose="02020603050405020304" pitchFamily="18" charset="0"/>
              </a:rPr>
              <a:t>https://www.theguardian.com/business/2019/aug/03/marks-spencer-wants-bigger-food-share-with-help-from-percy-pig</a:t>
            </a:r>
            <a:br>
              <a:rPr lang="en-US" dirty="0">
                <a:latin typeface="+mj-lt"/>
                <a:ea typeface="Calibri" panose="020F0502020204030204" pitchFamily="34" charset="0"/>
                <a:cs typeface="Times New Roman" panose="02020603050405020304" pitchFamily="18" charset="0"/>
              </a:rPr>
            </a:br>
            <a:r>
              <a:rPr lang="en-US" dirty="0">
                <a:latin typeface="+mj-lt"/>
                <a:ea typeface="Calibri" panose="020F0502020204030204" pitchFamily="34" charset="0"/>
                <a:cs typeface="Times New Roman" panose="02020603050405020304" pitchFamily="18" charset="0"/>
              </a:rPr>
              <a:t>[Accessed 04 02 2020].</a:t>
            </a:r>
          </a:p>
          <a:p>
            <a:pPr eaLnBrk="0" fontAlgn="base" hangingPunct="0">
              <a:spcBef>
                <a:spcPct val="0"/>
              </a:spcBef>
              <a:spcAft>
                <a:spcPct val="0"/>
              </a:spcAft>
            </a:pPr>
            <a:endParaRPr lang="en-GB" dirty="0">
              <a:latin typeface="+mj-lt"/>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lang="en-US" altLang="en-US" dirty="0">
                <a:latin typeface="+mj-lt"/>
                <a:ea typeface="Calibri" panose="020F0502020204030204" pitchFamily="34" charset="0"/>
                <a:cs typeface="Times New Roman" panose="02020603050405020304" pitchFamily="18" charset="0"/>
              </a:rPr>
              <a:t>Chapman, B. (2019). </a:t>
            </a:r>
            <a:r>
              <a:rPr lang="en-US" altLang="en-US" i="1" dirty="0">
                <a:latin typeface="+mj-lt"/>
                <a:ea typeface="Calibri" panose="020F0502020204030204" pitchFamily="34" charset="0"/>
                <a:cs typeface="Times New Roman" panose="02020603050405020304" pitchFamily="18" charset="0"/>
              </a:rPr>
              <a:t>The Independent - Is the Marks &amp; Spencer and Ocado partnership just what shoppers ordered, or an expensive mistake?. </a:t>
            </a:r>
            <a:r>
              <a:rPr lang="en-US" altLang="en-US" dirty="0">
                <a:latin typeface="+mj-lt"/>
                <a:ea typeface="Calibri" panose="020F0502020204030204" pitchFamily="34" charset="0"/>
                <a:cs typeface="Times New Roman" panose="02020603050405020304" pitchFamily="18" charset="0"/>
              </a:rPr>
              <a:t>[Online] </a:t>
            </a:r>
            <a:br>
              <a:rPr lang="en-US" altLang="en-US" dirty="0">
                <a:latin typeface="+mj-lt"/>
                <a:ea typeface="Calibri" panose="020F0502020204030204" pitchFamily="34" charset="0"/>
                <a:cs typeface="Times New Roman" panose="02020603050405020304" pitchFamily="18" charset="0"/>
              </a:rPr>
            </a:br>
            <a:r>
              <a:rPr lang="en-US" altLang="en-US" dirty="0">
                <a:latin typeface="+mj-lt"/>
                <a:ea typeface="Calibri" panose="020F0502020204030204" pitchFamily="34" charset="0"/>
                <a:cs typeface="Times New Roman" panose="02020603050405020304" pitchFamily="18" charset="0"/>
              </a:rPr>
              <a:t>Available at: </a:t>
            </a:r>
            <a:r>
              <a:rPr lang="en-US" altLang="en-US" u="sng" dirty="0">
                <a:latin typeface="+mj-lt"/>
                <a:ea typeface="Calibri" panose="020F0502020204030204" pitchFamily="34" charset="0"/>
                <a:cs typeface="Times New Roman" panose="02020603050405020304" pitchFamily="18" charset="0"/>
              </a:rPr>
              <a:t>https://www.independent.co.uk/news/business/news/marks-spencer-ocado-online-grocery-shopping-share-price-a8799631.html</a:t>
            </a:r>
            <a:br>
              <a:rPr lang="en-US" altLang="en-US" dirty="0">
                <a:latin typeface="+mj-lt"/>
                <a:ea typeface="Calibri" panose="020F0502020204030204" pitchFamily="34" charset="0"/>
                <a:cs typeface="Times New Roman" panose="02020603050405020304" pitchFamily="18" charset="0"/>
              </a:rPr>
            </a:br>
            <a:r>
              <a:rPr lang="en-US" altLang="en-US" dirty="0">
                <a:latin typeface="+mj-lt"/>
                <a:ea typeface="Calibri" panose="020F0502020204030204" pitchFamily="34" charset="0"/>
                <a:cs typeface="Times New Roman" panose="02020603050405020304" pitchFamily="18" charset="0"/>
              </a:rPr>
              <a:t>[Accessed 08 02 2020].</a:t>
            </a:r>
          </a:p>
          <a:p>
            <a:pPr eaLnBrk="0" fontAlgn="base" hangingPunct="0">
              <a:spcBef>
                <a:spcPct val="0"/>
              </a:spcBef>
              <a:spcAft>
                <a:spcPct val="0"/>
              </a:spcAft>
            </a:pPr>
            <a:endParaRPr lang="en-US" altLang="en-US" dirty="0">
              <a:latin typeface="+mj-lt"/>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en-US" altLang="en-US" dirty="0">
                <a:latin typeface="+mj-lt"/>
                <a:ea typeface="Calibri" panose="020F0502020204030204" pitchFamily="34" charset="0"/>
                <a:cs typeface="Times New Roman" panose="02020603050405020304" pitchFamily="18" charset="0"/>
              </a:rPr>
              <a:t>Lepsinger, R. (2018). </a:t>
            </a:r>
            <a:r>
              <a:rPr lang="en-US" altLang="en-US" i="1" dirty="0">
                <a:latin typeface="+mj-lt"/>
                <a:ea typeface="Calibri" panose="020F0502020204030204" pitchFamily="34" charset="0"/>
                <a:cs typeface="Times New Roman" panose="02020603050405020304" pitchFamily="18" charset="0"/>
              </a:rPr>
              <a:t>3 Companies That Failed To Adapt, and Where They Went Wrong. </a:t>
            </a:r>
            <a:r>
              <a:rPr lang="en-US" altLang="en-US" dirty="0">
                <a:latin typeface="+mj-lt"/>
                <a:ea typeface="Calibri" panose="020F0502020204030204" pitchFamily="34" charset="0"/>
                <a:cs typeface="Times New Roman" panose="02020603050405020304" pitchFamily="18" charset="0"/>
              </a:rPr>
              <a:t>[Online] </a:t>
            </a:r>
            <a:br>
              <a:rPr lang="en-US" altLang="en-US" dirty="0">
                <a:latin typeface="+mj-lt"/>
                <a:ea typeface="Calibri" panose="020F0502020204030204" pitchFamily="34" charset="0"/>
                <a:cs typeface="Times New Roman" panose="02020603050405020304" pitchFamily="18" charset="0"/>
              </a:rPr>
            </a:br>
            <a:r>
              <a:rPr lang="en-US" altLang="en-US" dirty="0">
                <a:latin typeface="+mj-lt"/>
                <a:ea typeface="Calibri" panose="020F0502020204030204" pitchFamily="34" charset="0"/>
                <a:cs typeface="Times New Roman" panose="02020603050405020304" pitchFamily="18" charset="0"/>
              </a:rPr>
              <a:t>Available at: </a:t>
            </a:r>
            <a:r>
              <a:rPr lang="en-US" altLang="en-US" u="sng" dirty="0">
                <a:latin typeface="+mj-lt"/>
                <a:ea typeface="Calibri" panose="020F0502020204030204" pitchFamily="34" charset="0"/>
                <a:cs typeface="Times New Roman" panose="02020603050405020304" pitchFamily="18" charset="0"/>
              </a:rPr>
              <a:t>https://www.google.co.uk/amp/s/www.business2community.com/business-innovation/3-companies-failed-adapt-went-wrong-01895678/amp</a:t>
            </a:r>
            <a:br>
              <a:rPr lang="en-US" altLang="en-US" dirty="0">
                <a:latin typeface="+mj-lt"/>
                <a:ea typeface="Calibri" panose="020F0502020204030204" pitchFamily="34" charset="0"/>
                <a:cs typeface="Times New Roman" panose="02020603050405020304" pitchFamily="18" charset="0"/>
              </a:rPr>
            </a:br>
            <a:r>
              <a:rPr lang="en-US" altLang="en-US" dirty="0">
                <a:latin typeface="+mj-lt"/>
                <a:ea typeface="Calibri" panose="020F0502020204030204" pitchFamily="34" charset="0"/>
                <a:cs typeface="Times New Roman" panose="02020603050405020304" pitchFamily="18" charset="0"/>
              </a:rPr>
              <a:t>[Accessed 10 02 2020].</a:t>
            </a:r>
            <a:endParaRPr lang="en-GB" altLang="en-US" dirty="0">
              <a:latin typeface="+mj-lt"/>
            </a:endParaRPr>
          </a:p>
          <a:p>
            <a:pPr eaLnBrk="0" fontAlgn="base" hangingPunct="0">
              <a:spcBef>
                <a:spcPct val="0"/>
              </a:spcBef>
              <a:spcAft>
                <a:spcPct val="0"/>
              </a:spcAft>
            </a:pPr>
            <a:endParaRPr lang="en-GB" dirty="0">
              <a:latin typeface="+mj-lt"/>
              <a:ea typeface="Calibri" panose="020F0502020204030204" pitchFamily="34" charset="0"/>
              <a:cs typeface="Times New Roman" panose="02020603050405020304" pitchFamily="18" charset="0"/>
            </a:endParaRPr>
          </a:p>
        </p:txBody>
      </p:sp>
      <p:sp>
        <p:nvSpPr>
          <p:cNvPr id="6" name="Title 2">
            <a:extLst>
              <a:ext uri="{FF2B5EF4-FFF2-40B4-BE49-F238E27FC236}">
                <a16:creationId xmlns:a16="http://schemas.microsoft.com/office/drawing/2014/main" id="{199A4938-8C08-43F0-9D19-E96C4672FCAA}"/>
              </a:ext>
            </a:extLst>
          </p:cNvPr>
          <p:cNvSpPr>
            <a:spLocks noGrp="1"/>
          </p:cNvSpPr>
          <p:nvPr>
            <p:ph type="title"/>
          </p:nvPr>
        </p:nvSpPr>
        <p:spPr>
          <a:xfrm>
            <a:off x="3452884" y="226628"/>
            <a:ext cx="4709087" cy="683344"/>
          </a:xfrm>
        </p:spPr>
        <p:txBody>
          <a:bodyPr/>
          <a:lstStyle/>
          <a:p>
            <a:pPr algn="ctr"/>
            <a:r>
              <a:rPr lang="en-GB" sz="4400" b="1" dirty="0"/>
              <a:t>references</a:t>
            </a:r>
            <a:endParaRPr lang="en-GB" sz="4400" dirty="0"/>
          </a:p>
        </p:txBody>
      </p:sp>
    </p:spTree>
    <p:extLst>
      <p:ext uri="{BB962C8B-B14F-4D97-AF65-F5344CB8AC3E}">
        <p14:creationId xmlns:p14="http://schemas.microsoft.com/office/powerpoint/2010/main" val="10273681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0B4A377-98C0-43BE-9CA5-BC87A8A667EE}"/>
              </a:ext>
            </a:extLst>
          </p:cNvPr>
          <p:cNvSpPr/>
          <p:nvPr/>
        </p:nvSpPr>
        <p:spPr>
          <a:xfrm>
            <a:off x="0" y="288998"/>
            <a:ext cx="12192000" cy="6004272"/>
          </a:xfrm>
          <a:prstGeom prst="rect">
            <a:avLst/>
          </a:prstGeom>
        </p:spPr>
        <p:txBody>
          <a:bodyPr wrap="square">
            <a:spAutoFit/>
          </a:bodyPr>
          <a:lstStyle/>
          <a:p>
            <a:pPr eaLnBrk="0" fontAlgn="base" hangingPunct="0">
              <a:spcBef>
                <a:spcPct val="0"/>
              </a:spcBef>
              <a:spcAft>
                <a:spcPct val="0"/>
              </a:spcAft>
            </a:pPr>
            <a:r>
              <a:rPr lang="en-US" altLang="en-US" dirty="0">
                <a:latin typeface="+mj-lt"/>
                <a:ea typeface="Calibri" panose="020F0502020204030204" pitchFamily="34" charset="0"/>
                <a:cs typeface="Times New Roman" panose="02020603050405020304" pitchFamily="18" charset="0"/>
              </a:rPr>
              <a:t>Lupton, T. (1971). </a:t>
            </a:r>
            <a:r>
              <a:rPr lang="en-US" altLang="en-US" i="1" dirty="0" err="1">
                <a:latin typeface="+mj-lt"/>
                <a:ea typeface="Calibri" panose="020F0502020204030204" pitchFamily="34" charset="0"/>
                <a:cs typeface="Times New Roman" panose="02020603050405020304" pitchFamily="18" charset="0"/>
              </a:rPr>
              <a:t>Organisational</a:t>
            </a:r>
            <a:r>
              <a:rPr lang="en-US" altLang="en-US" i="1" dirty="0">
                <a:latin typeface="+mj-lt"/>
                <a:ea typeface="Calibri" panose="020F0502020204030204" pitchFamily="34" charset="0"/>
                <a:cs typeface="Times New Roman" panose="02020603050405020304" pitchFamily="18" charset="0"/>
              </a:rPr>
              <a:t> Change: “Top‐Down” or “Bottom‐Up” Management?. </a:t>
            </a:r>
            <a:r>
              <a:rPr lang="en-US" altLang="en-US" dirty="0" err="1">
                <a:latin typeface="+mj-lt"/>
                <a:ea typeface="Calibri" panose="020F0502020204030204" pitchFamily="34" charset="0"/>
                <a:cs typeface="Times New Roman" panose="02020603050405020304" pitchFamily="18" charset="0"/>
              </a:rPr>
              <a:t>Bingely</a:t>
            </a:r>
            <a:r>
              <a:rPr lang="en-US" altLang="en-US" dirty="0">
                <a:latin typeface="+mj-lt"/>
                <a:ea typeface="Calibri" panose="020F0502020204030204" pitchFamily="34" charset="0"/>
                <a:cs typeface="Times New Roman" panose="02020603050405020304" pitchFamily="18" charset="0"/>
              </a:rPr>
              <a:t>: MCB UP Ltd.</a:t>
            </a:r>
            <a:endParaRPr lang="en-GB" altLang="en-US" dirty="0">
              <a:latin typeface="+mj-lt"/>
            </a:endParaRPr>
          </a:p>
          <a:p>
            <a:pPr eaLnBrk="0" fontAlgn="base" hangingPunct="0">
              <a:spcBef>
                <a:spcPct val="0"/>
              </a:spcBef>
              <a:spcAft>
                <a:spcPct val="0"/>
              </a:spcAft>
            </a:pPr>
            <a:r>
              <a:rPr lang="en-US" dirty="0">
                <a:latin typeface="+mj-lt"/>
                <a:ea typeface="Calibri" panose="020F0502020204030204" pitchFamily="34" charset="0"/>
                <a:cs typeface="Times New Roman" panose="02020603050405020304" pitchFamily="18" charset="0"/>
              </a:rPr>
              <a:t>Machin, S. (2019). </a:t>
            </a:r>
            <a:r>
              <a:rPr lang="en-US" i="1" dirty="0">
                <a:latin typeface="+mj-lt"/>
                <a:ea typeface="Calibri" panose="020F0502020204030204" pitchFamily="34" charset="0"/>
                <a:cs typeface="Times New Roman" panose="02020603050405020304" pitchFamily="18" charset="0"/>
              </a:rPr>
              <a:t>PROTECTING THE MAGIC AND MODERNISING THE REST: FOOD STORE RENEWAL TRIAL UNDERWAY AT HEMPSTEAD VALLEY. </a:t>
            </a:r>
            <a:r>
              <a:rPr lang="en-US" dirty="0">
                <a:latin typeface="+mj-lt"/>
                <a:ea typeface="Calibri" panose="020F0502020204030204" pitchFamily="34" charset="0"/>
                <a:cs typeface="Times New Roman" panose="02020603050405020304" pitchFamily="18" charset="0"/>
              </a:rPr>
              <a:t>[Online] </a:t>
            </a:r>
            <a:br>
              <a:rPr lang="en-US" dirty="0">
                <a:latin typeface="+mj-lt"/>
                <a:ea typeface="Calibri" panose="020F0502020204030204" pitchFamily="34" charset="0"/>
                <a:cs typeface="Times New Roman" panose="02020603050405020304" pitchFamily="18" charset="0"/>
              </a:rPr>
            </a:br>
            <a:r>
              <a:rPr lang="en-US" dirty="0">
                <a:latin typeface="+mj-lt"/>
                <a:ea typeface="Calibri" panose="020F0502020204030204" pitchFamily="34" charset="0"/>
                <a:cs typeface="Times New Roman" panose="02020603050405020304" pitchFamily="18" charset="0"/>
              </a:rPr>
              <a:t>Available at: </a:t>
            </a:r>
            <a:r>
              <a:rPr lang="en-US" u="sng" dirty="0">
                <a:latin typeface="+mj-lt"/>
                <a:ea typeface="Calibri" panose="020F0502020204030204" pitchFamily="34" charset="0"/>
                <a:cs typeface="Times New Roman" panose="02020603050405020304" pitchFamily="18" charset="0"/>
              </a:rPr>
              <a:t>https://corporate.marksandspencer.com/stories/blog/protecting-the-magic-and-modernising-the-rest-food-store-renewal-trial-underway-at-hempstead-valley</a:t>
            </a:r>
            <a:br>
              <a:rPr lang="en-US" dirty="0">
                <a:latin typeface="+mj-lt"/>
                <a:ea typeface="Calibri" panose="020F0502020204030204" pitchFamily="34" charset="0"/>
                <a:cs typeface="Times New Roman" panose="02020603050405020304" pitchFamily="18" charset="0"/>
              </a:rPr>
            </a:br>
            <a:r>
              <a:rPr lang="en-US" dirty="0">
                <a:latin typeface="+mj-lt"/>
                <a:ea typeface="Calibri" panose="020F0502020204030204" pitchFamily="34" charset="0"/>
                <a:cs typeface="Times New Roman" panose="02020603050405020304" pitchFamily="18" charset="0"/>
              </a:rPr>
              <a:t>[Accessed 04 02 2020].</a:t>
            </a:r>
          </a:p>
          <a:p>
            <a:pPr>
              <a:lnSpc>
                <a:spcPct val="107000"/>
              </a:lnSpc>
              <a:spcAft>
                <a:spcPts val="800"/>
              </a:spcAft>
            </a:pPr>
            <a:endParaRPr lang="en-US" altLang="en-US" dirty="0">
              <a:latin typeface="+mj-lt"/>
              <a:ea typeface="Calibri" panose="020F0502020204030204" pitchFamily="34" charset="0"/>
              <a:cs typeface="Times New Roman" panose="02020603050405020304" pitchFamily="18" charset="0"/>
            </a:endParaRPr>
          </a:p>
          <a:p>
            <a:pPr>
              <a:lnSpc>
                <a:spcPct val="107000"/>
              </a:lnSpc>
              <a:spcAft>
                <a:spcPts val="800"/>
              </a:spcAft>
            </a:pPr>
            <a:r>
              <a:rPr lang="en-US" altLang="en-US" dirty="0">
                <a:latin typeface="+mj-lt"/>
                <a:ea typeface="Calibri" panose="020F0502020204030204" pitchFamily="34" charset="0"/>
                <a:cs typeface="Times New Roman" panose="02020603050405020304" pitchFamily="18" charset="0"/>
              </a:rPr>
              <a:t>M&amp;S, (2019). </a:t>
            </a:r>
            <a:r>
              <a:rPr lang="en-US" altLang="en-US" i="1" dirty="0">
                <a:latin typeface="+mj-lt"/>
                <a:ea typeface="Calibri" panose="020F0502020204030204" pitchFamily="34" charset="0"/>
                <a:cs typeface="Times New Roman" panose="02020603050405020304" pitchFamily="18" charset="0"/>
              </a:rPr>
              <a:t>BRINGING THE BEST TOGETHER: TRANSFORMING UK ONLINE GROCERY SHOPPING M&amp;S AND OCADO ANNOUNCE NEW JOINT VENTURE. </a:t>
            </a:r>
            <a:r>
              <a:rPr lang="en-US" altLang="en-US" dirty="0">
                <a:latin typeface="+mj-lt"/>
                <a:ea typeface="Calibri" panose="020F0502020204030204" pitchFamily="34" charset="0"/>
                <a:cs typeface="Times New Roman" panose="02020603050405020304" pitchFamily="18" charset="0"/>
              </a:rPr>
              <a:t>[Online] </a:t>
            </a:r>
            <a:br>
              <a:rPr lang="en-US" altLang="en-US" dirty="0">
                <a:latin typeface="+mj-lt"/>
                <a:ea typeface="Calibri" panose="020F0502020204030204" pitchFamily="34" charset="0"/>
                <a:cs typeface="Times New Roman" panose="02020603050405020304" pitchFamily="18" charset="0"/>
              </a:rPr>
            </a:br>
            <a:r>
              <a:rPr lang="en-US" altLang="en-US" dirty="0">
                <a:latin typeface="+mj-lt"/>
                <a:ea typeface="Calibri" panose="020F0502020204030204" pitchFamily="34" charset="0"/>
                <a:cs typeface="Times New Roman" panose="02020603050405020304" pitchFamily="18" charset="0"/>
              </a:rPr>
              <a:t>Available at: </a:t>
            </a:r>
            <a:r>
              <a:rPr lang="en-US" altLang="en-US" u="sng" dirty="0">
                <a:latin typeface="+mj-lt"/>
                <a:ea typeface="Calibri" panose="020F0502020204030204" pitchFamily="34" charset="0"/>
                <a:cs typeface="Times New Roman" panose="02020603050405020304" pitchFamily="18" charset="0"/>
              </a:rPr>
              <a:t>https://corporate.marksandspencer.com/media/press-releases/5c2f8d617880b21084450f5e/bringing-the-best-together-transforming-uk-online-grocery-shopping-m-and-s-and-ocado-announce-new-joint-venture</a:t>
            </a:r>
            <a:br>
              <a:rPr lang="en-US" altLang="en-US" dirty="0">
                <a:latin typeface="+mj-lt"/>
                <a:ea typeface="Calibri" panose="020F0502020204030204" pitchFamily="34" charset="0"/>
                <a:cs typeface="Times New Roman" panose="02020603050405020304" pitchFamily="18" charset="0"/>
              </a:rPr>
            </a:br>
            <a:r>
              <a:rPr lang="en-US" altLang="en-US" dirty="0">
                <a:latin typeface="+mj-lt"/>
                <a:ea typeface="Calibri" panose="020F0502020204030204" pitchFamily="34" charset="0"/>
                <a:cs typeface="Times New Roman" panose="02020603050405020304" pitchFamily="18" charset="0"/>
              </a:rPr>
              <a:t>[Accessed 08 02 2020].</a:t>
            </a:r>
            <a:endParaRPr lang="en-GB" altLang="en-US" dirty="0">
              <a:latin typeface="+mj-lt"/>
            </a:endParaRPr>
          </a:p>
          <a:p>
            <a:pPr>
              <a:lnSpc>
                <a:spcPct val="107000"/>
              </a:lnSpc>
              <a:spcAft>
                <a:spcPts val="800"/>
              </a:spcAft>
            </a:pPr>
            <a:r>
              <a:rPr lang="en-US" dirty="0">
                <a:latin typeface="+mj-lt"/>
                <a:ea typeface="Calibri" panose="020F0502020204030204" pitchFamily="34" charset="0"/>
                <a:cs typeface="Times New Roman" panose="02020603050405020304" pitchFamily="18" charset="0"/>
              </a:rPr>
              <a:t>M&amp;S, (2019). </a:t>
            </a:r>
            <a:r>
              <a:rPr lang="en-US" i="1" dirty="0">
                <a:latin typeface="+mj-lt"/>
                <a:ea typeface="Calibri" panose="020F0502020204030204" pitchFamily="34" charset="0"/>
                <a:cs typeface="Times New Roman" panose="02020603050405020304" pitchFamily="18" charset="0"/>
              </a:rPr>
              <a:t>Business Wide. </a:t>
            </a:r>
            <a:r>
              <a:rPr lang="en-US" dirty="0">
                <a:latin typeface="+mj-lt"/>
                <a:ea typeface="Calibri" panose="020F0502020204030204" pitchFamily="34" charset="0"/>
                <a:cs typeface="Times New Roman" panose="02020603050405020304" pitchFamily="18" charset="0"/>
              </a:rPr>
              <a:t>[Online] </a:t>
            </a:r>
            <a:br>
              <a:rPr lang="en-US" dirty="0">
                <a:latin typeface="+mj-lt"/>
                <a:ea typeface="Calibri" panose="020F0502020204030204" pitchFamily="34" charset="0"/>
                <a:cs typeface="Times New Roman" panose="02020603050405020304" pitchFamily="18" charset="0"/>
              </a:rPr>
            </a:br>
            <a:r>
              <a:rPr lang="en-US" dirty="0">
                <a:latin typeface="+mj-lt"/>
                <a:ea typeface="Calibri" panose="020F0502020204030204" pitchFamily="34" charset="0"/>
                <a:cs typeface="Times New Roman" panose="02020603050405020304" pitchFamily="18" charset="0"/>
              </a:rPr>
              <a:t>Available at: </a:t>
            </a:r>
            <a:r>
              <a:rPr lang="en-US" u="sng" dirty="0">
                <a:latin typeface="+mj-lt"/>
                <a:ea typeface="Calibri" panose="020F0502020204030204" pitchFamily="34" charset="0"/>
                <a:cs typeface="Times New Roman" panose="02020603050405020304" pitchFamily="18" charset="0"/>
              </a:rPr>
              <a:t>https://corporate.marksandspencer.com/sustainability/business-wide</a:t>
            </a:r>
            <a:br>
              <a:rPr lang="en-US" dirty="0">
                <a:latin typeface="+mj-lt"/>
                <a:ea typeface="Calibri" panose="020F0502020204030204" pitchFamily="34" charset="0"/>
                <a:cs typeface="Times New Roman" panose="02020603050405020304" pitchFamily="18" charset="0"/>
              </a:rPr>
            </a:br>
            <a:r>
              <a:rPr lang="en-US" dirty="0">
                <a:latin typeface="+mj-lt"/>
                <a:ea typeface="Calibri" panose="020F0502020204030204" pitchFamily="34" charset="0"/>
                <a:cs typeface="Times New Roman" panose="02020603050405020304" pitchFamily="18" charset="0"/>
              </a:rPr>
              <a:t>[Accessed 04 02 2020].</a:t>
            </a:r>
          </a:p>
          <a:p>
            <a:pPr>
              <a:lnSpc>
                <a:spcPct val="107000"/>
              </a:lnSpc>
              <a:spcAft>
                <a:spcPts val="800"/>
              </a:spcAft>
            </a:pPr>
            <a:r>
              <a:rPr lang="en-US" dirty="0">
                <a:latin typeface="+mj-lt"/>
              </a:rPr>
              <a:t>M&amp;S, (2019). </a:t>
            </a:r>
            <a:r>
              <a:rPr lang="en-US" i="1" dirty="0">
                <a:latin typeface="+mj-lt"/>
              </a:rPr>
              <a:t>Far Reaching Change Report At M&amp;S, </a:t>
            </a:r>
            <a:r>
              <a:rPr lang="en-US" dirty="0">
                <a:latin typeface="+mj-lt"/>
              </a:rPr>
              <a:t>England: M&amp;S.</a:t>
            </a:r>
            <a:endParaRPr lang="en-GB" dirty="0">
              <a:latin typeface="+mj-lt"/>
            </a:endParaRPr>
          </a:p>
          <a:p>
            <a:pPr>
              <a:lnSpc>
                <a:spcPct val="107000"/>
              </a:lnSpc>
              <a:spcAft>
                <a:spcPts val="800"/>
              </a:spcAft>
            </a:pPr>
            <a:r>
              <a:rPr lang="en-US" dirty="0">
                <a:latin typeface="+mj-lt"/>
                <a:ea typeface="Calibri" panose="020F0502020204030204" pitchFamily="34" charset="0"/>
                <a:cs typeface="Times New Roman" panose="02020603050405020304" pitchFamily="18" charset="0"/>
              </a:rPr>
              <a:t>M&amp;S, (2018). </a:t>
            </a:r>
            <a:r>
              <a:rPr lang="en-US" i="1" dirty="0">
                <a:latin typeface="+mj-lt"/>
                <a:ea typeface="Calibri" panose="020F0502020204030204" pitchFamily="34" charset="0"/>
                <a:cs typeface="Times New Roman" panose="02020603050405020304" pitchFamily="18" charset="0"/>
              </a:rPr>
              <a:t>M&amp;S FOOD MD KICKS OFF TRANSFORMATION PLAN WITH NEW LEADERSHIP TEAM. </a:t>
            </a:r>
            <a:r>
              <a:rPr lang="en-US" dirty="0">
                <a:latin typeface="+mj-lt"/>
                <a:ea typeface="Calibri" panose="020F0502020204030204" pitchFamily="34" charset="0"/>
                <a:cs typeface="Times New Roman" panose="02020603050405020304" pitchFamily="18" charset="0"/>
              </a:rPr>
              <a:t>[Online] </a:t>
            </a:r>
            <a:br>
              <a:rPr lang="en-US" dirty="0">
                <a:latin typeface="+mj-lt"/>
                <a:ea typeface="Calibri" panose="020F0502020204030204" pitchFamily="34" charset="0"/>
                <a:cs typeface="Times New Roman" panose="02020603050405020304" pitchFamily="18" charset="0"/>
              </a:rPr>
            </a:br>
            <a:r>
              <a:rPr lang="en-US" dirty="0">
                <a:latin typeface="+mj-lt"/>
                <a:ea typeface="Calibri" panose="020F0502020204030204" pitchFamily="34" charset="0"/>
                <a:cs typeface="Times New Roman" panose="02020603050405020304" pitchFamily="18" charset="0"/>
              </a:rPr>
              <a:t>Available at: </a:t>
            </a:r>
            <a:r>
              <a:rPr lang="en-US" u="sng" dirty="0">
                <a:latin typeface="+mj-lt"/>
                <a:ea typeface="Calibri" panose="020F0502020204030204" pitchFamily="34" charset="0"/>
                <a:cs typeface="Times New Roman" panose="02020603050405020304" pitchFamily="18" charset="0"/>
              </a:rPr>
              <a:t>https://corporate.marksandspencer.com/media/press-releases/2018/food</a:t>
            </a:r>
            <a:br>
              <a:rPr lang="en-US" dirty="0">
                <a:latin typeface="+mj-lt"/>
                <a:ea typeface="Calibri" panose="020F0502020204030204" pitchFamily="34" charset="0"/>
                <a:cs typeface="Times New Roman" panose="02020603050405020304" pitchFamily="18" charset="0"/>
              </a:rPr>
            </a:br>
            <a:r>
              <a:rPr lang="en-US" dirty="0">
                <a:latin typeface="+mj-lt"/>
                <a:ea typeface="Calibri" panose="020F0502020204030204" pitchFamily="34" charset="0"/>
                <a:cs typeface="Times New Roman" panose="02020603050405020304" pitchFamily="18" charset="0"/>
              </a:rPr>
              <a:t>[Accessed 04 02 2020].</a:t>
            </a:r>
          </a:p>
        </p:txBody>
      </p:sp>
    </p:spTree>
    <p:extLst>
      <p:ext uri="{BB962C8B-B14F-4D97-AF65-F5344CB8AC3E}">
        <p14:creationId xmlns:p14="http://schemas.microsoft.com/office/powerpoint/2010/main" val="8748407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604441F-DBBB-40B5-9C82-AE0CCA6FA472}"/>
              </a:ext>
            </a:extLst>
          </p:cNvPr>
          <p:cNvSpPr/>
          <p:nvPr/>
        </p:nvSpPr>
        <p:spPr>
          <a:xfrm>
            <a:off x="-1" y="463967"/>
            <a:ext cx="12192001" cy="5610960"/>
          </a:xfrm>
          <a:prstGeom prst="rect">
            <a:avLst/>
          </a:prstGeom>
        </p:spPr>
        <p:txBody>
          <a:bodyPr wrap="square">
            <a:spAutoFit/>
          </a:bodyPr>
          <a:lstStyle/>
          <a:p>
            <a:pPr>
              <a:lnSpc>
                <a:spcPct val="107000"/>
              </a:lnSpc>
              <a:spcAft>
                <a:spcPts val="800"/>
              </a:spcAft>
            </a:pPr>
            <a:r>
              <a:rPr lang="en-US" dirty="0">
                <a:latin typeface="+mj-lt"/>
                <a:ea typeface="Calibri" panose="020F0502020204030204" pitchFamily="34" charset="0"/>
                <a:cs typeface="Times New Roman" panose="02020603050405020304" pitchFamily="18" charset="0"/>
              </a:rPr>
              <a:t>M&amp;S, (2018). </a:t>
            </a:r>
            <a:r>
              <a:rPr lang="en-US" i="1" dirty="0">
                <a:latin typeface="+mj-lt"/>
                <a:ea typeface="Calibri" panose="020F0502020204030204" pitchFamily="34" charset="0"/>
                <a:cs typeface="Times New Roman" panose="02020603050405020304" pitchFamily="18" charset="0"/>
              </a:rPr>
              <a:t>M&amp;S UK STORE ESTATE UPDATE. </a:t>
            </a:r>
            <a:r>
              <a:rPr lang="en-US" dirty="0">
                <a:latin typeface="+mj-lt"/>
                <a:ea typeface="Calibri" panose="020F0502020204030204" pitchFamily="34" charset="0"/>
                <a:cs typeface="Times New Roman" panose="02020603050405020304" pitchFamily="18" charset="0"/>
              </a:rPr>
              <a:t>[Online]. Available at: </a:t>
            </a:r>
            <a:r>
              <a:rPr lang="en-US" u="sng" dirty="0">
                <a:latin typeface="+mj-lt"/>
                <a:ea typeface="Calibri" panose="020F0502020204030204" pitchFamily="34" charset="0"/>
                <a:cs typeface="Times New Roman" panose="02020603050405020304" pitchFamily="18" charset="0"/>
              </a:rPr>
              <a:t>https://corporate.marksandspencer.com/media/press-releases/2018/m-and-s-uk-store-estate-update_1</a:t>
            </a:r>
            <a:br>
              <a:rPr lang="en-US" dirty="0">
                <a:latin typeface="+mj-lt"/>
                <a:ea typeface="Calibri" panose="020F0502020204030204" pitchFamily="34" charset="0"/>
                <a:cs typeface="Times New Roman" panose="02020603050405020304" pitchFamily="18" charset="0"/>
              </a:rPr>
            </a:br>
            <a:r>
              <a:rPr lang="en-US" dirty="0">
                <a:latin typeface="+mj-lt"/>
                <a:ea typeface="Calibri" panose="020F0502020204030204" pitchFamily="34" charset="0"/>
                <a:cs typeface="Times New Roman" panose="02020603050405020304" pitchFamily="18" charset="0"/>
              </a:rPr>
              <a:t>[Accessed 03 02 2020].</a:t>
            </a:r>
            <a:endParaRPr lang="en-GB" dirty="0">
              <a:latin typeface="+mj-lt"/>
              <a:ea typeface="Calibri" panose="020F0502020204030204" pitchFamily="34" charset="0"/>
              <a:cs typeface="Times New Roman" panose="02020603050405020304" pitchFamily="18" charset="0"/>
            </a:endParaRPr>
          </a:p>
          <a:p>
            <a:pPr>
              <a:lnSpc>
                <a:spcPct val="107000"/>
              </a:lnSpc>
              <a:spcAft>
                <a:spcPts val="800"/>
              </a:spcAft>
            </a:pPr>
            <a:r>
              <a:rPr lang="en-US" altLang="en-US" dirty="0">
                <a:latin typeface="+mj-lt"/>
                <a:ea typeface="Calibri" panose="020F0502020204030204" pitchFamily="34" charset="0"/>
                <a:cs typeface="Times New Roman" panose="02020603050405020304" pitchFamily="18" charset="0"/>
              </a:rPr>
              <a:t>Neate, R. (2019). </a:t>
            </a:r>
            <a:r>
              <a:rPr lang="en-US" altLang="en-US" i="1" dirty="0">
                <a:latin typeface="+mj-lt"/>
                <a:ea typeface="Calibri" panose="020F0502020204030204" pitchFamily="34" charset="0"/>
                <a:cs typeface="Times New Roman" panose="02020603050405020304" pitchFamily="18" charset="0"/>
              </a:rPr>
              <a:t>The Guardian - M&amp;S agrees £750m food delivery deal with Ocado. </a:t>
            </a:r>
            <a:r>
              <a:rPr lang="en-US" altLang="en-US" dirty="0">
                <a:latin typeface="+mj-lt"/>
                <a:ea typeface="Calibri" panose="020F0502020204030204" pitchFamily="34" charset="0"/>
                <a:cs typeface="Times New Roman" panose="02020603050405020304" pitchFamily="18" charset="0"/>
              </a:rPr>
              <a:t>[Online] </a:t>
            </a:r>
            <a:br>
              <a:rPr lang="en-US" altLang="en-US" dirty="0">
                <a:latin typeface="+mj-lt"/>
                <a:ea typeface="Calibri" panose="020F0502020204030204" pitchFamily="34" charset="0"/>
                <a:cs typeface="Times New Roman" panose="02020603050405020304" pitchFamily="18" charset="0"/>
              </a:rPr>
            </a:br>
            <a:r>
              <a:rPr lang="en-US" altLang="en-US" dirty="0">
                <a:latin typeface="+mj-lt"/>
                <a:ea typeface="Calibri" panose="020F0502020204030204" pitchFamily="34" charset="0"/>
                <a:cs typeface="Times New Roman" panose="02020603050405020304" pitchFamily="18" charset="0"/>
              </a:rPr>
              <a:t>Available at: </a:t>
            </a:r>
            <a:r>
              <a:rPr lang="en-US" altLang="en-US" u="sng" dirty="0">
                <a:latin typeface="+mj-lt"/>
                <a:ea typeface="Calibri" panose="020F0502020204030204" pitchFamily="34" charset="0"/>
                <a:cs typeface="Times New Roman" panose="02020603050405020304" pitchFamily="18" charset="0"/>
              </a:rPr>
              <a:t>https://www.theguardian.com/business/2019/feb/27/marks-and-spencer-agrees-750m-food-delivery-deal-with-ocado</a:t>
            </a:r>
            <a:br>
              <a:rPr lang="en-US" altLang="en-US" dirty="0">
                <a:latin typeface="+mj-lt"/>
                <a:ea typeface="Calibri" panose="020F0502020204030204" pitchFamily="34" charset="0"/>
                <a:cs typeface="Times New Roman" panose="02020603050405020304" pitchFamily="18" charset="0"/>
              </a:rPr>
            </a:br>
            <a:r>
              <a:rPr lang="en-US" altLang="en-US" dirty="0">
                <a:latin typeface="+mj-lt"/>
                <a:ea typeface="Calibri" panose="020F0502020204030204" pitchFamily="34" charset="0"/>
                <a:cs typeface="Times New Roman" panose="02020603050405020304" pitchFamily="18" charset="0"/>
              </a:rPr>
              <a:t>[Accessed 08 02 2020].</a:t>
            </a:r>
            <a:r>
              <a:rPr lang="en-US" dirty="0">
                <a:latin typeface="+mj-lt"/>
                <a:ea typeface="Calibri" panose="020F0502020204030204" pitchFamily="34" charset="0"/>
                <a:cs typeface="Times New Roman" panose="02020603050405020304" pitchFamily="18" charset="0"/>
              </a:rPr>
              <a:t> </a:t>
            </a:r>
          </a:p>
          <a:p>
            <a:pPr>
              <a:lnSpc>
                <a:spcPct val="107000"/>
              </a:lnSpc>
              <a:spcAft>
                <a:spcPts val="800"/>
              </a:spcAft>
            </a:pPr>
            <a:r>
              <a:rPr lang="en-US" altLang="en-US" dirty="0">
                <a:latin typeface="+mj-lt"/>
                <a:ea typeface="Calibri" panose="020F0502020204030204" pitchFamily="34" charset="0"/>
                <a:cs typeface="Times New Roman" panose="02020603050405020304" pitchFamily="18" charset="0"/>
              </a:rPr>
              <a:t>NHS Improvement , (2011). </a:t>
            </a:r>
            <a:r>
              <a:rPr lang="en-US" altLang="en-US" i="1" dirty="0">
                <a:latin typeface="+mj-lt"/>
                <a:ea typeface="Calibri" panose="020F0502020204030204" pitchFamily="34" charset="0"/>
                <a:cs typeface="Times New Roman" panose="02020603050405020304" pitchFamily="18" charset="0"/>
              </a:rPr>
              <a:t>Overview-Change Management- The Systems and Tools for Managing Change, </a:t>
            </a:r>
            <a:r>
              <a:rPr lang="en-US" altLang="en-US" dirty="0">
                <a:latin typeface="+mj-lt"/>
                <a:ea typeface="Calibri" panose="020F0502020204030204" pitchFamily="34" charset="0"/>
                <a:cs typeface="Times New Roman" panose="02020603050405020304" pitchFamily="18" charset="0"/>
              </a:rPr>
              <a:t>Leicester: NHS Improvement.</a:t>
            </a:r>
            <a:endParaRPr lang="en-GB" altLang="en-US" dirty="0">
              <a:latin typeface="+mj-lt"/>
            </a:endParaRPr>
          </a:p>
          <a:p>
            <a:pPr>
              <a:lnSpc>
                <a:spcPct val="107000"/>
              </a:lnSpc>
              <a:spcAft>
                <a:spcPts val="800"/>
              </a:spcAft>
            </a:pPr>
            <a:r>
              <a:rPr lang="en-US" dirty="0">
                <a:latin typeface="+mj-lt"/>
                <a:ea typeface="Calibri" panose="020F0502020204030204" pitchFamily="34" charset="0"/>
                <a:cs typeface="Times New Roman" panose="02020603050405020304" pitchFamily="18" charset="0"/>
              </a:rPr>
              <a:t>Raven, N. (2019). </a:t>
            </a:r>
            <a:r>
              <a:rPr lang="en-US" i="1" dirty="0">
                <a:latin typeface="+mj-lt"/>
                <a:ea typeface="Calibri" panose="020F0502020204030204" pitchFamily="34" charset="0"/>
                <a:cs typeface="Times New Roman" panose="02020603050405020304" pitchFamily="18" charset="0"/>
              </a:rPr>
              <a:t>Daily Mail - It’s not just any supermarket…M&amp;S plans radical strategic change by opening huge grocery stores and swapping clothes for produce to target the family food shop market. </a:t>
            </a:r>
            <a:r>
              <a:rPr lang="en-US" dirty="0">
                <a:latin typeface="+mj-lt"/>
                <a:ea typeface="Calibri" panose="020F0502020204030204" pitchFamily="34" charset="0"/>
                <a:cs typeface="Times New Roman" panose="02020603050405020304" pitchFamily="18" charset="0"/>
              </a:rPr>
              <a:t>[Online] </a:t>
            </a:r>
            <a:br>
              <a:rPr lang="en-US" dirty="0">
                <a:latin typeface="+mj-lt"/>
                <a:ea typeface="Calibri" panose="020F0502020204030204" pitchFamily="34" charset="0"/>
                <a:cs typeface="Times New Roman" panose="02020603050405020304" pitchFamily="18" charset="0"/>
              </a:rPr>
            </a:br>
            <a:r>
              <a:rPr lang="en-US" dirty="0">
                <a:latin typeface="+mj-lt"/>
                <a:ea typeface="Calibri" panose="020F0502020204030204" pitchFamily="34" charset="0"/>
                <a:cs typeface="Times New Roman" panose="02020603050405020304" pitchFamily="18" charset="0"/>
              </a:rPr>
              <a:t>Available at: </a:t>
            </a:r>
            <a:r>
              <a:rPr lang="en-US" u="sng" dirty="0">
                <a:latin typeface="+mj-lt"/>
                <a:ea typeface="Calibri" panose="020F0502020204030204" pitchFamily="34" charset="0"/>
                <a:cs typeface="Times New Roman" panose="02020603050405020304" pitchFamily="18" charset="0"/>
              </a:rPr>
              <a:t>https://www.dailymail.co.uk/news/article-6817683/M-S-target-family-food-shop-opening-string-large-grocery-stores.html</a:t>
            </a:r>
            <a:br>
              <a:rPr lang="en-US" dirty="0">
                <a:latin typeface="+mj-lt"/>
                <a:ea typeface="Calibri" panose="020F0502020204030204" pitchFamily="34" charset="0"/>
                <a:cs typeface="Times New Roman" panose="02020603050405020304" pitchFamily="18" charset="0"/>
              </a:rPr>
            </a:br>
            <a:r>
              <a:rPr lang="en-US" dirty="0">
                <a:latin typeface="+mj-lt"/>
                <a:ea typeface="Calibri" panose="020F0502020204030204" pitchFamily="34" charset="0"/>
                <a:cs typeface="Times New Roman" panose="02020603050405020304" pitchFamily="18" charset="0"/>
              </a:rPr>
              <a:t>[Accessed 04 02 2020].</a:t>
            </a:r>
            <a:endParaRPr lang="en-GB" dirty="0">
              <a:latin typeface="+mj-lt"/>
              <a:ea typeface="Calibri" panose="020F0502020204030204" pitchFamily="34" charset="0"/>
              <a:cs typeface="Times New Roman" panose="02020603050405020304" pitchFamily="18" charset="0"/>
            </a:endParaRPr>
          </a:p>
          <a:p>
            <a:pPr>
              <a:lnSpc>
                <a:spcPct val="107000"/>
              </a:lnSpc>
              <a:spcAft>
                <a:spcPts val="800"/>
              </a:spcAft>
            </a:pPr>
            <a:r>
              <a:rPr lang="en-US" altLang="en-US" dirty="0">
                <a:latin typeface="+mj-lt"/>
                <a:ea typeface="Calibri" panose="020F0502020204030204" pitchFamily="34" charset="0"/>
                <a:cs typeface="Times New Roman" panose="02020603050405020304" pitchFamily="18" charset="0"/>
              </a:rPr>
              <a:t>Russell, J.L. (2006). </a:t>
            </a:r>
            <a:r>
              <a:rPr lang="en-US" altLang="en-US" i="1" dirty="0">
                <a:latin typeface="+mj-lt"/>
                <a:ea typeface="Calibri" panose="020F0502020204030204" pitchFamily="34" charset="0"/>
                <a:cs typeface="Times New Roman" panose="02020603050405020304" pitchFamily="18" charset="0"/>
              </a:rPr>
              <a:t>Change Basics. </a:t>
            </a:r>
            <a:r>
              <a:rPr lang="en-US" altLang="en-US" dirty="0">
                <a:latin typeface="+mj-lt"/>
                <a:ea typeface="Calibri" panose="020F0502020204030204" pitchFamily="34" charset="0"/>
                <a:cs typeface="Times New Roman" panose="02020603050405020304" pitchFamily="18" charset="0"/>
              </a:rPr>
              <a:t>United States of America : ASTD Press.</a:t>
            </a:r>
            <a:endParaRPr lang="en-GB" altLang="en-US" dirty="0">
              <a:latin typeface="+mj-lt"/>
            </a:endParaRPr>
          </a:p>
          <a:p>
            <a:pPr eaLnBrk="0" fontAlgn="base" hangingPunct="0">
              <a:spcBef>
                <a:spcPct val="0"/>
              </a:spcBef>
              <a:spcAft>
                <a:spcPct val="0"/>
              </a:spcAft>
            </a:pPr>
            <a:r>
              <a:rPr lang="en-US" dirty="0">
                <a:latin typeface="Calibri" panose="020F0502020204030204" pitchFamily="34" charset="0"/>
                <a:ea typeface="Calibri" panose="020F0502020204030204" pitchFamily="34" charset="0"/>
                <a:cs typeface="Times New Roman" panose="02020603050405020304" pitchFamily="18" charset="0"/>
              </a:rPr>
              <a:t>Samuels, J. (2020). </a:t>
            </a:r>
            <a:r>
              <a:rPr lang="en-US" i="1" dirty="0">
                <a:latin typeface="Calibri" panose="020F0502020204030204" pitchFamily="34" charset="0"/>
                <a:ea typeface="Calibri" panose="020F0502020204030204" pitchFamily="34" charset="0"/>
                <a:cs typeface="Times New Roman" panose="02020603050405020304" pitchFamily="18" charset="0"/>
              </a:rPr>
              <a:t>M&amp;S - Neath </a:t>
            </a:r>
            <a:r>
              <a:rPr lang="en-US" dirty="0">
                <a:latin typeface="Calibri" panose="020F0502020204030204" pitchFamily="34" charset="0"/>
                <a:ea typeface="Calibri" panose="020F0502020204030204" pitchFamily="34" charset="0"/>
                <a:cs typeface="Times New Roman" panose="02020603050405020304" pitchFamily="18" charset="0"/>
              </a:rPr>
              <a:t>[Interview] (01 02 2020).</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altLang="en-US" dirty="0">
              <a:latin typeface="+mj-lt"/>
            </a:endParaRPr>
          </a:p>
        </p:txBody>
      </p:sp>
    </p:spTree>
    <p:extLst>
      <p:ext uri="{BB962C8B-B14F-4D97-AF65-F5344CB8AC3E}">
        <p14:creationId xmlns:p14="http://schemas.microsoft.com/office/powerpoint/2010/main" val="41376450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EB9156A-FB83-4C75-B098-FB1DBDD405DB}"/>
              </a:ext>
            </a:extLst>
          </p:cNvPr>
          <p:cNvSpPr/>
          <p:nvPr/>
        </p:nvSpPr>
        <p:spPr>
          <a:xfrm>
            <a:off x="0" y="769257"/>
            <a:ext cx="12192000" cy="923330"/>
          </a:xfrm>
          <a:prstGeom prst="rect">
            <a:avLst/>
          </a:prstGeom>
        </p:spPr>
        <p:txBody>
          <a:bodyPr wrap="square">
            <a:spAutoFit/>
          </a:bodyPr>
          <a:lstStyle/>
          <a:p>
            <a:pPr lvl="0" eaLnBrk="0" fontAlgn="base" hangingPunct="0">
              <a:spcBef>
                <a:spcPct val="0"/>
              </a:spcBef>
              <a:spcAft>
                <a:spcPct val="0"/>
              </a:spcAft>
            </a:pPr>
            <a:r>
              <a:rPr lang="en-US" altLang="en-US" dirty="0">
                <a:latin typeface="+mj-lt"/>
                <a:ea typeface="Calibri" panose="020F0502020204030204" pitchFamily="34" charset="0"/>
                <a:cs typeface="Times New Roman" panose="02020603050405020304" pitchFamily="18" charset="0"/>
              </a:rPr>
              <a:t>Thought Leadership Articles , (2020). </a:t>
            </a:r>
            <a:r>
              <a:rPr lang="en-US" altLang="en-US" i="1" dirty="0">
                <a:latin typeface="+mj-lt"/>
                <a:ea typeface="Calibri" panose="020F0502020204030204" pitchFamily="34" charset="0"/>
                <a:cs typeface="Times New Roman" panose="02020603050405020304" pitchFamily="18" charset="0"/>
              </a:rPr>
              <a:t>The Seven Concepts of Change. </a:t>
            </a:r>
            <a:r>
              <a:rPr lang="en-US" altLang="en-US" dirty="0">
                <a:latin typeface="+mj-lt"/>
                <a:ea typeface="Calibri" panose="020F0502020204030204" pitchFamily="34" charset="0"/>
                <a:cs typeface="Times New Roman" panose="02020603050405020304" pitchFamily="18" charset="0"/>
              </a:rPr>
              <a:t>[Online] </a:t>
            </a:r>
            <a:br>
              <a:rPr lang="en-US" altLang="en-US" dirty="0">
                <a:latin typeface="+mj-lt"/>
                <a:ea typeface="Calibri" panose="020F0502020204030204" pitchFamily="34" charset="0"/>
                <a:cs typeface="Times New Roman" panose="02020603050405020304" pitchFamily="18" charset="0"/>
              </a:rPr>
            </a:br>
            <a:r>
              <a:rPr lang="en-US" altLang="en-US" dirty="0">
                <a:latin typeface="+mj-lt"/>
                <a:ea typeface="Calibri" panose="020F0502020204030204" pitchFamily="34" charset="0"/>
                <a:cs typeface="Times New Roman" panose="02020603050405020304" pitchFamily="18" charset="0"/>
              </a:rPr>
              <a:t>Available at: </a:t>
            </a:r>
            <a:r>
              <a:rPr lang="en-US" altLang="en-US" u="sng" dirty="0">
                <a:latin typeface="+mj-lt"/>
                <a:ea typeface="Calibri" panose="020F0502020204030204" pitchFamily="34" charset="0"/>
                <a:cs typeface="Times New Roman" panose="02020603050405020304" pitchFamily="18" charset="0"/>
              </a:rPr>
              <a:t>https://www.prosci.com/resources/articles/seven-change-concepts</a:t>
            </a:r>
            <a:br>
              <a:rPr lang="en-US" altLang="en-US" dirty="0">
                <a:latin typeface="+mj-lt"/>
                <a:ea typeface="Calibri" panose="020F0502020204030204" pitchFamily="34" charset="0"/>
                <a:cs typeface="Times New Roman" panose="02020603050405020304" pitchFamily="18" charset="0"/>
              </a:rPr>
            </a:br>
            <a:r>
              <a:rPr lang="en-US" altLang="en-US" dirty="0">
                <a:latin typeface="+mj-lt"/>
                <a:ea typeface="Calibri" panose="020F0502020204030204" pitchFamily="34" charset="0"/>
                <a:cs typeface="Times New Roman" panose="02020603050405020304" pitchFamily="18" charset="0"/>
              </a:rPr>
              <a:t>[Accessed 05 02 2020].</a:t>
            </a:r>
          </a:p>
        </p:txBody>
      </p:sp>
    </p:spTree>
    <p:extLst>
      <p:ext uri="{BB962C8B-B14F-4D97-AF65-F5344CB8AC3E}">
        <p14:creationId xmlns:p14="http://schemas.microsoft.com/office/powerpoint/2010/main" val="1287143891"/>
      </p:ext>
    </p:extLst>
  </p:cSld>
  <p:clrMapOvr>
    <a:masterClrMapping/>
  </p:clrMapOvr>
</p:sld>
</file>

<file path=ppt/theme/theme1.xml><?xml version="1.0" encoding="utf-8"?>
<a:theme xmlns:a="http://schemas.openxmlformats.org/drawingml/2006/main" name="Office Theme">
  <a:themeElements>
    <a:clrScheme name="Contoso v1">
      <a:dk1>
        <a:sysClr val="windowText" lastClr="000000"/>
      </a:dk1>
      <a:lt1>
        <a:sysClr val="window" lastClr="FFFFFF"/>
      </a:lt1>
      <a:dk2>
        <a:srgbClr val="44546A"/>
      </a:dk2>
      <a:lt2>
        <a:srgbClr val="E7E6E6"/>
      </a:lt2>
      <a:accent1>
        <a:srgbClr val="2C567A"/>
      </a:accent1>
      <a:accent2>
        <a:srgbClr val="0072C7"/>
      </a:accent2>
      <a:accent3>
        <a:srgbClr val="0D1D51"/>
      </a:accent3>
      <a:accent4>
        <a:srgbClr val="666666"/>
      </a:accent4>
      <a:accent5>
        <a:srgbClr val="3C76A6"/>
      </a:accent5>
      <a:accent6>
        <a:srgbClr val="1E44BC"/>
      </a:accent6>
      <a:hlink>
        <a:srgbClr val="0563C1"/>
      </a:hlink>
      <a:folHlink>
        <a:srgbClr val="954F72"/>
      </a:folHlink>
    </a:clrScheme>
    <a:fontScheme name="Contoso v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34076243_Blue spheres presentation_RVA_v5" id="{E4C0B511-76E7-4C07-AFEA-8FEA0A5A8C84}" vid="{3A463146-28EF-4F73-B63C-03710F66E2A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C07E3D-60A7-4F4E-8208-D9CCD01982CB}">
  <ds:schemaRefs>
    <ds:schemaRef ds:uri="http://schemas.microsoft.com/sharepoint/v3/contenttype/forms"/>
  </ds:schemaRefs>
</ds:datastoreItem>
</file>

<file path=customXml/itemProps2.xml><?xml version="1.0" encoding="utf-8"?>
<ds:datastoreItem xmlns:ds="http://schemas.openxmlformats.org/officeDocument/2006/customXml" ds:itemID="{CEA9B47F-3DD8-4645-81DC-B88780643C07}">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631071E6-22AE-499A-B09C-BF21CF5F74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Blue spheres presentation</Template>
  <TotalTime>0</TotalTime>
  <Words>2893</Words>
  <Application>Microsoft Office PowerPoint</Application>
  <PresentationFormat>Widescreen</PresentationFormat>
  <Paragraphs>199</Paragraphs>
  <Slides>31</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Adobe Devanagari</vt:lpstr>
      <vt:lpstr>Aharoni</vt:lpstr>
      <vt:lpstr>Arial</vt:lpstr>
      <vt:lpstr>Calibri</vt:lpstr>
      <vt:lpstr>Corbel</vt:lpstr>
      <vt:lpstr>NirmalaUISemilight</vt:lpstr>
      <vt:lpstr>Times New Roman</vt:lpstr>
      <vt:lpstr>Office Theme</vt:lpstr>
      <vt:lpstr>Workplace change</vt:lpstr>
      <vt:lpstr>Agenda</vt:lpstr>
      <vt:lpstr>Introduction</vt:lpstr>
      <vt:lpstr>Timeline </vt:lpstr>
      <vt:lpstr>About M&amp;S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Stuart Machin - Managing Director of M&amp;S food</vt:lpstr>
      <vt:lpstr>chart</vt:lpstr>
      <vt:lpstr>swot</vt:lpstr>
      <vt:lpstr>swot</vt:lpstr>
      <vt:lpstr>PowerPoint Presentation</vt:lpstr>
      <vt:lpstr>PowerPoint Presentation</vt:lpstr>
      <vt:lpstr>PROSCI ADKAR MODEL</vt:lpstr>
      <vt:lpstr>Lupton 1971 “Top down” “Bottom up” Management</vt:lpstr>
      <vt:lpstr>Lewin 1951</vt:lpstr>
      <vt:lpstr>Case Study 1: McDonald </vt:lpstr>
      <vt:lpstr>Case Study 2: NHS</vt:lpstr>
      <vt:lpstr>Views &amp; Opinions</vt:lpstr>
      <vt:lpstr>Primary Research- Interview with Jan Samuel  </vt:lpstr>
      <vt:lpstr>PowerPoint Presentation</vt:lpstr>
      <vt:lpstr>Thank you!</vt:lpstr>
      <vt:lpstr>references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2020-02-06T11:45:39Z</dcterms:created>
  <dcterms:modified xsi:type="dcterms:W3CDTF">2020-02-13T11:04:45Z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