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82" r:id="rId1"/>
  </p:sldMasterIdLst>
  <p:notesMasterIdLst>
    <p:notesMasterId r:id="rId34"/>
  </p:notesMasterIdLst>
  <p:sldIdLst>
    <p:sldId id="278" r:id="rId2"/>
    <p:sldId id="450" r:id="rId3"/>
    <p:sldId id="446" r:id="rId4"/>
    <p:sldId id="448" r:id="rId5"/>
    <p:sldId id="432" r:id="rId6"/>
    <p:sldId id="449" r:id="rId7"/>
    <p:sldId id="322" r:id="rId8"/>
    <p:sldId id="426" r:id="rId9"/>
    <p:sldId id="330" r:id="rId10"/>
    <p:sldId id="328" r:id="rId11"/>
    <p:sldId id="331" r:id="rId12"/>
    <p:sldId id="332" r:id="rId13"/>
    <p:sldId id="335" r:id="rId14"/>
    <p:sldId id="337" r:id="rId15"/>
    <p:sldId id="339" r:id="rId16"/>
    <p:sldId id="344" r:id="rId17"/>
    <p:sldId id="346" r:id="rId18"/>
    <p:sldId id="348" r:id="rId19"/>
    <p:sldId id="352" r:id="rId20"/>
    <p:sldId id="438" r:id="rId21"/>
    <p:sldId id="358" r:id="rId22"/>
    <p:sldId id="359" r:id="rId23"/>
    <p:sldId id="360" r:id="rId24"/>
    <p:sldId id="361" r:id="rId25"/>
    <p:sldId id="407" r:id="rId26"/>
    <p:sldId id="409" r:id="rId27"/>
    <p:sldId id="440" r:id="rId28"/>
    <p:sldId id="410" r:id="rId29"/>
    <p:sldId id="411" r:id="rId30"/>
    <p:sldId id="412" r:id="rId31"/>
    <p:sldId id="421" r:id="rId32"/>
    <p:sldId id="428" r:id="rId3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jana B. Balakrishnan" initials="ABB" lastIdx="1" clrIdx="0"/>
  <p:cmAuthor id="2" name="Editor_D" initials="Editor_D"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D06E17-F7AA-48DA-AE6D-E192D9DEC7CD}" v="12" dt="2024-02-26T12:26:34.6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043" autoAdjust="0"/>
  </p:normalViewPr>
  <p:slideViewPr>
    <p:cSldViewPr>
      <p:cViewPr varScale="1">
        <p:scale>
          <a:sx n="63" d="100"/>
          <a:sy n="63" d="100"/>
        </p:scale>
        <p:origin x="1380"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n Pattinson" userId="b52b1ba7-b527-49a6-9e22-bcb6af20c0fa" providerId="ADAL" clId="{EAD06E17-F7AA-48DA-AE6D-E192D9DEC7CD}"/>
    <pc:docChg chg="undo redo custSel addSld delSld modSld">
      <pc:chgData name="Steven Pattinson" userId="b52b1ba7-b527-49a6-9e22-bcb6af20c0fa" providerId="ADAL" clId="{EAD06E17-F7AA-48DA-AE6D-E192D9DEC7CD}" dt="2024-03-15T03:17:35.468" v="442" actId="47"/>
      <pc:docMkLst>
        <pc:docMk/>
      </pc:docMkLst>
      <pc:sldChg chg="del">
        <pc:chgData name="Steven Pattinson" userId="b52b1ba7-b527-49a6-9e22-bcb6af20c0fa" providerId="ADAL" clId="{EAD06E17-F7AA-48DA-AE6D-E192D9DEC7CD}" dt="2024-03-15T03:15:52.456" v="437" actId="47"/>
        <pc:sldMkLst>
          <pc:docMk/>
          <pc:sldMk cId="0" sldId="327"/>
        </pc:sldMkLst>
      </pc:sldChg>
      <pc:sldChg chg="modSp del mod">
        <pc:chgData name="Steven Pattinson" userId="b52b1ba7-b527-49a6-9e22-bcb6af20c0fa" providerId="ADAL" clId="{EAD06E17-F7AA-48DA-AE6D-E192D9DEC7CD}" dt="2024-03-15T03:16:13.871" v="438" actId="47"/>
        <pc:sldMkLst>
          <pc:docMk/>
          <pc:sldMk cId="0" sldId="329"/>
        </pc:sldMkLst>
        <pc:spChg chg="mod">
          <ac:chgData name="Steven Pattinson" userId="b52b1ba7-b527-49a6-9e22-bcb6af20c0fa" providerId="ADAL" clId="{EAD06E17-F7AA-48DA-AE6D-E192D9DEC7CD}" dt="2024-03-15T03:15:48.435" v="436" actId="15"/>
          <ac:spMkLst>
            <pc:docMk/>
            <pc:sldMk cId="0" sldId="329"/>
            <ac:spMk id="12290" creationId="{00000000-0000-0000-0000-000000000000}"/>
          </ac:spMkLst>
        </pc:spChg>
      </pc:sldChg>
      <pc:sldChg chg="modSp mod">
        <pc:chgData name="Steven Pattinson" userId="b52b1ba7-b527-49a6-9e22-bcb6af20c0fa" providerId="ADAL" clId="{EAD06E17-F7AA-48DA-AE6D-E192D9DEC7CD}" dt="2024-02-25T14:55:14.246" v="198" actId="20577"/>
        <pc:sldMkLst>
          <pc:docMk/>
          <pc:sldMk cId="0" sldId="330"/>
        </pc:sldMkLst>
        <pc:spChg chg="mod">
          <ac:chgData name="Steven Pattinson" userId="b52b1ba7-b527-49a6-9e22-bcb6af20c0fa" providerId="ADAL" clId="{EAD06E17-F7AA-48DA-AE6D-E192D9DEC7CD}" dt="2024-02-25T14:55:14.246" v="198" actId="20577"/>
          <ac:spMkLst>
            <pc:docMk/>
            <pc:sldMk cId="0" sldId="330"/>
            <ac:spMk id="106498" creationId="{00000000-0000-0000-0000-000000000000}"/>
          </ac:spMkLst>
        </pc:spChg>
      </pc:sldChg>
      <pc:sldChg chg="modSp mod">
        <pc:chgData name="Steven Pattinson" userId="b52b1ba7-b527-49a6-9e22-bcb6af20c0fa" providerId="ADAL" clId="{EAD06E17-F7AA-48DA-AE6D-E192D9DEC7CD}" dt="2024-02-25T14:55:50.821" v="200" actId="1076"/>
        <pc:sldMkLst>
          <pc:docMk/>
          <pc:sldMk cId="0" sldId="332"/>
        </pc:sldMkLst>
        <pc:spChg chg="mod">
          <ac:chgData name="Steven Pattinson" userId="b52b1ba7-b527-49a6-9e22-bcb6af20c0fa" providerId="ADAL" clId="{EAD06E17-F7AA-48DA-AE6D-E192D9DEC7CD}" dt="2024-02-25T14:55:50.821" v="200" actId="1076"/>
          <ac:spMkLst>
            <pc:docMk/>
            <pc:sldMk cId="0" sldId="332"/>
            <ac:spMk id="59395" creationId="{00000000-0000-0000-0000-000000000000}"/>
          </ac:spMkLst>
        </pc:spChg>
      </pc:sldChg>
      <pc:sldChg chg="del">
        <pc:chgData name="Steven Pattinson" userId="b52b1ba7-b527-49a6-9e22-bcb6af20c0fa" providerId="ADAL" clId="{EAD06E17-F7AA-48DA-AE6D-E192D9DEC7CD}" dt="2024-02-25T14:58:53.530" v="201" actId="47"/>
        <pc:sldMkLst>
          <pc:docMk/>
          <pc:sldMk cId="0" sldId="340"/>
        </pc:sldMkLst>
      </pc:sldChg>
      <pc:sldChg chg="modSp mod">
        <pc:chgData name="Steven Pattinson" userId="b52b1ba7-b527-49a6-9e22-bcb6af20c0fa" providerId="ADAL" clId="{EAD06E17-F7AA-48DA-AE6D-E192D9DEC7CD}" dt="2024-02-25T14:59:29.672" v="237" actId="6549"/>
        <pc:sldMkLst>
          <pc:docMk/>
          <pc:sldMk cId="0" sldId="344"/>
        </pc:sldMkLst>
        <pc:spChg chg="mod">
          <ac:chgData name="Steven Pattinson" userId="b52b1ba7-b527-49a6-9e22-bcb6af20c0fa" providerId="ADAL" clId="{EAD06E17-F7AA-48DA-AE6D-E192D9DEC7CD}" dt="2024-02-25T14:59:29.672" v="237" actId="6549"/>
          <ac:spMkLst>
            <pc:docMk/>
            <pc:sldMk cId="0" sldId="344"/>
            <ac:spMk id="124930" creationId="{00000000-0000-0000-0000-000000000000}"/>
          </ac:spMkLst>
        </pc:spChg>
      </pc:sldChg>
      <pc:sldChg chg="modSp del mod">
        <pc:chgData name="Steven Pattinson" userId="b52b1ba7-b527-49a6-9e22-bcb6af20c0fa" providerId="ADAL" clId="{EAD06E17-F7AA-48DA-AE6D-E192D9DEC7CD}" dt="2024-02-25T15:00:18.584" v="240" actId="47"/>
        <pc:sldMkLst>
          <pc:docMk/>
          <pc:sldMk cId="0" sldId="345"/>
        </pc:sldMkLst>
        <pc:spChg chg="mod">
          <ac:chgData name="Steven Pattinson" userId="b52b1ba7-b527-49a6-9e22-bcb6af20c0fa" providerId="ADAL" clId="{EAD06E17-F7AA-48DA-AE6D-E192D9DEC7CD}" dt="2024-02-25T15:00:16.457" v="239" actId="6549"/>
          <ac:spMkLst>
            <pc:docMk/>
            <pc:sldMk cId="0" sldId="345"/>
            <ac:spMk id="29699" creationId="{00000000-0000-0000-0000-000000000000}"/>
          </ac:spMkLst>
        </pc:spChg>
      </pc:sldChg>
      <pc:sldChg chg="modSp del mod">
        <pc:chgData name="Steven Pattinson" userId="b52b1ba7-b527-49a6-9e22-bcb6af20c0fa" providerId="ADAL" clId="{EAD06E17-F7AA-48DA-AE6D-E192D9DEC7CD}" dt="2024-02-25T15:01:35.375" v="244" actId="47"/>
        <pc:sldMkLst>
          <pc:docMk/>
          <pc:sldMk cId="0" sldId="347"/>
        </pc:sldMkLst>
        <pc:spChg chg="mod">
          <ac:chgData name="Steven Pattinson" userId="b52b1ba7-b527-49a6-9e22-bcb6af20c0fa" providerId="ADAL" clId="{EAD06E17-F7AA-48DA-AE6D-E192D9DEC7CD}" dt="2024-02-25T15:01:32.580" v="243" actId="6549"/>
          <ac:spMkLst>
            <pc:docMk/>
            <pc:sldMk cId="0" sldId="347"/>
            <ac:spMk id="63491" creationId="{00000000-0000-0000-0000-000000000000}"/>
          </ac:spMkLst>
        </pc:spChg>
      </pc:sldChg>
      <pc:sldChg chg="del">
        <pc:chgData name="Steven Pattinson" userId="b52b1ba7-b527-49a6-9e22-bcb6af20c0fa" providerId="ADAL" clId="{EAD06E17-F7AA-48DA-AE6D-E192D9DEC7CD}" dt="2024-02-25T15:02:45.473" v="247" actId="47"/>
        <pc:sldMkLst>
          <pc:docMk/>
          <pc:sldMk cId="0" sldId="349"/>
        </pc:sldMkLst>
      </pc:sldChg>
      <pc:sldChg chg="del">
        <pc:chgData name="Steven Pattinson" userId="b52b1ba7-b527-49a6-9e22-bcb6af20c0fa" providerId="ADAL" clId="{EAD06E17-F7AA-48DA-AE6D-E192D9DEC7CD}" dt="2024-02-25T15:03:25.996" v="248" actId="47"/>
        <pc:sldMkLst>
          <pc:docMk/>
          <pc:sldMk cId="0" sldId="351"/>
        </pc:sldMkLst>
      </pc:sldChg>
      <pc:sldChg chg="del">
        <pc:chgData name="Steven Pattinson" userId="b52b1ba7-b527-49a6-9e22-bcb6af20c0fa" providerId="ADAL" clId="{EAD06E17-F7AA-48DA-AE6D-E192D9DEC7CD}" dt="2024-02-25T15:02:41.644" v="246" actId="47"/>
        <pc:sldMkLst>
          <pc:docMk/>
          <pc:sldMk cId="0" sldId="404"/>
        </pc:sldMkLst>
      </pc:sldChg>
      <pc:sldChg chg="del">
        <pc:chgData name="Steven Pattinson" userId="b52b1ba7-b527-49a6-9e22-bcb6af20c0fa" providerId="ADAL" clId="{EAD06E17-F7AA-48DA-AE6D-E192D9DEC7CD}" dt="2024-02-26T12:15:39.802" v="303" actId="47"/>
        <pc:sldMkLst>
          <pc:docMk/>
          <pc:sldMk cId="0" sldId="405"/>
        </pc:sldMkLst>
      </pc:sldChg>
      <pc:sldChg chg="del">
        <pc:chgData name="Steven Pattinson" userId="b52b1ba7-b527-49a6-9e22-bcb6af20c0fa" providerId="ADAL" clId="{EAD06E17-F7AA-48DA-AE6D-E192D9DEC7CD}" dt="2024-02-26T12:15:47.575" v="304" actId="47"/>
        <pc:sldMkLst>
          <pc:docMk/>
          <pc:sldMk cId="0" sldId="406"/>
        </pc:sldMkLst>
      </pc:sldChg>
      <pc:sldChg chg="del">
        <pc:chgData name="Steven Pattinson" userId="b52b1ba7-b527-49a6-9e22-bcb6af20c0fa" providerId="ADAL" clId="{EAD06E17-F7AA-48DA-AE6D-E192D9DEC7CD}" dt="2024-02-26T12:23:14.454" v="368" actId="47"/>
        <pc:sldMkLst>
          <pc:docMk/>
          <pc:sldMk cId="0" sldId="408"/>
        </pc:sldMkLst>
      </pc:sldChg>
      <pc:sldChg chg="modSp add del mod">
        <pc:chgData name="Steven Pattinson" userId="b52b1ba7-b527-49a6-9e22-bcb6af20c0fa" providerId="ADAL" clId="{EAD06E17-F7AA-48DA-AE6D-E192D9DEC7CD}" dt="2024-02-26T12:17:36.626" v="308" actId="403"/>
        <pc:sldMkLst>
          <pc:docMk/>
          <pc:sldMk cId="0" sldId="411"/>
        </pc:sldMkLst>
        <pc:spChg chg="mod">
          <ac:chgData name="Steven Pattinson" userId="b52b1ba7-b527-49a6-9e22-bcb6af20c0fa" providerId="ADAL" clId="{EAD06E17-F7AA-48DA-AE6D-E192D9DEC7CD}" dt="2024-02-26T12:17:36.626" v="308" actId="403"/>
          <ac:spMkLst>
            <pc:docMk/>
            <pc:sldMk cId="0" sldId="411"/>
            <ac:spMk id="142339" creationId="{00000000-0000-0000-0000-000000000000}"/>
          </ac:spMkLst>
        </pc:spChg>
      </pc:sldChg>
      <pc:sldChg chg="modSp mod">
        <pc:chgData name="Steven Pattinson" userId="b52b1ba7-b527-49a6-9e22-bcb6af20c0fa" providerId="ADAL" clId="{EAD06E17-F7AA-48DA-AE6D-E192D9DEC7CD}" dt="2024-02-25T15:07:44.923" v="269" actId="20577"/>
        <pc:sldMkLst>
          <pc:docMk/>
          <pc:sldMk cId="0" sldId="412"/>
        </pc:sldMkLst>
        <pc:spChg chg="mod">
          <ac:chgData name="Steven Pattinson" userId="b52b1ba7-b527-49a6-9e22-bcb6af20c0fa" providerId="ADAL" clId="{EAD06E17-F7AA-48DA-AE6D-E192D9DEC7CD}" dt="2024-02-25T15:07:44.923" v="269" actId="20577"/>
          <ac:spMkLst>
            <pc:docMk/>
            <pc:sldMk cId="0" sldId="412"/>
            <ac:spMk id="143362" creationId="{00000000-0000-0000-0000-000000000000}"/>
          </ac:spMkLst>
        </pc:spChg>
      </pc:sldChg>
      <pc:sldChg chg="modSp del mod">
        <pc:chgData name="Steven Pattinson" userId="b52b1ba7-b527-49a6-9e22-bcb6af20c0fa" providerId="ADAL" clId="{EAD06E17-F7AA-48DA-AE6D-E192D9DEC7CD}" dt="2024-03-15T03:17:28.414" v="441" actId="47"/>
        <pc:sldMkLst>
          <pc:docMk/>
          <pc:sldMk cId="0" sldId="413"/>
        </pc:sldMkLst>
        <pc:spChg chg="mod">
          <ac:chgData name="Steven Pattinson" userId="b52b1ba7-b527-49a6-9e22-bcb6af20c0fa" providerId="ADAL" clId="{EAD06E17-F7AA-48DA-AE6D-E192D9DEC7CD}" dt="2024-02-26T12:27:44.880" v="382" actId="20577"/>
          <ac:spMkLst>
            <pc:docMk/>
            <pc:sldMk cId="0" sldId="413"/>
            <ac:spMk id="145410" creationId="{00000000-0000-0000-0000-000000000000}"/>
          </ac:spMkLst>
        </pc:spChg>
      </pc:sldChg>
      <pc:sldChg chg="modSp del mod">
        <pc:chgData name="Steven Pattinson" userId="b52b1ba7-b527-49a6-9e22-bcb6af20c0fa" providerId="ADAL" clId="{EAD06E17-F7AA-48DA-AE6D-E192D9DEC7CD}" dt="2024-03-15T03:17:03.238" v="440" actId="47"/>
        <pc:sldMkLst>
          <pc:docMk/>
          <pc:sldMk cId="0" sldId="415"/>
        </pc:sldMkLst>
        <pc:spChg chg="mod">
          <ac:chgData name="Steven Pattinson" userId="b52b1ba7-b527-49a6-9e22-bcb6af20c0fa" providerId="ADAL" clId="{EAD06E17-F7AA-48DA-AE6D-E192D9DEC7CD}" dt="2024-02-25T15:07:57.632" v="277" actId="20577"/>
          <ac:spMkLst>
            <pc:docMk/>
            <pc:sldMk cId="0" sldId="415"/>
            <ac:spMk id="148482" creationId="{00000000-0000-0000-0000-000000000000}"/>
          </ac:spMkLst>
        </pc:spChg>
      </pc:sldChg>
      <pc:sldChg chg="del">
        <pc:chgData name="Steven Pattinson" userId="b52b1ba7-b527-49a6-9e22-bcb6af20c0fa" providerId="ADAL" clId="{EAD06E17-F7AA-48DA-AE6D-E192D9DEC7CD}" dt="2024-02-25T15:08:28.411" v="278" actId="47"/>
        <pc:sldMkLst>
          <pc:docMk/>
          <pc:sldMk cId="0" sldId="416"/>
        </pc:sldMkLst>
      </pc:sldChg>
      <pc:sldChg chg="del">
        <pc:chgData name="Steven Pattinson" userId="b52b1ba7-b527-49a6-9e22-bcb6af20c0fa" providerId="ADAL" clId="{EAD06E17-F7AA-48DA-AE6D-E192D9DEC7CD}" dt="2024-02-26T12:28:14.014" v="384" actId="47"/>
        <pc:sldMkLst>
          <pc:docMk/>
          <pc:sldMk cId="0" sldId="417"/>
        </pc:sldMkLst>
      </pc:sldChg>
      <pc:sldChg chg="del">
        <pc:chgData name="Steven Pattinson" userId="b52b1ba7-b527-49a6-9e22-bcb6af20c0fa" providerId="ADAL" clId="{EAD06E17-F7AA-48DA-AE6D-E192D9DEC7CD}" dt="2024-02-26T12:28:12.131" v="383" actId="47"/>
        <pc:sldMkLst>
          <pc:docMk/>
          <pc:sldMk cId="0" sldId="418"/>
        </pc:sldMkLst>
      </pc:sldChg>
      <pc:sldChg chg="del">
        <pc:chgData name="Steven Pattinson" userId="b52b1ba7-b527-49a6-9e22-bcb6af20c0fa" providerId="ADAL" clId="{EAD06E17-F7AA-48DA-AE6D-E192D9DEC7CD}" dt="2024-02-25T15:09:22.815" v="279" actId="47"/>
        <pc:sldMkLst>
          <pc:docMk/>
          <pc:sldMk cId="0" sldId="419"/>
        </pc:sldMkLst>
      </pc:sldChg>
      <pc:sldChg chg="del">
        <pc:chgData name="Steven Pattinson" userId="b52b1ba7-b527-49a6-9e22-bcb6af20c0fa" providerId="ADAL" clId="{EAD06E17-F7AA-48DA-AE6D-E192D9DEC7CD}" dt="2024-02-25T15:09:26.201" v="280" actId="47"/>
        <pc:sldMkLst>
          <pc:docMk/>
          <pc:sldMk cId="0" sldId="420"/>
        </pc:sldMkLst>
      </pc:sldChg>
      <pc:sldChg chg="modSp mod">
        <pc:chgData name="Steven Pattinson" userId="b52b1ba7-b527-49a6-9e22-bcb6af20c0fa" providerId="ADAL" clId="{EAD06E17-F7AA-48DA-AE6D-E192D9DEC7CD}" dt="2024-02-25T15:09:51.527" v="298" actId="20577"/>
        <pc:sldMkLst>
          <pc:docMk/>
          <pc:sldMk cId="0" sldId="421"/>
        </pc:sldMkLst>
        <pc:spChg chg="mod">
          <ac:chgData name="Steven Pattinson" userId="b52b1ba7-b527-49a6-9e22-bcb6af20c0fa" providerId="ADAL" clId="{EAD06E17-F7AA-48DA-AE6D-E192D9DEC7CD}" dt="2024-02-25T15:09:51.527" v="298" actId="20577"/>
          <ac:spMkLst>
            <pc:docMk/>
            <pc:sldMk cId="0" sldId="421"/>
            <ac:spMk id="17410" creationId="{00000000-0000-0000-0000-000000000000}"/>
          </ac:spMkLst>
        </pc:spChg>
      </pc:sldChg>
      <pc:sldChg chg="del">
        <pc:chgData name="Steven Pattinson" userId="b52b1ba7-b527-49a6-9e22-bcb6af20c0fa" providerId="ADAL" clId="{EAD06E17-F7AA-48DA-AE6D-E192D9DEC7CD}" dt="2024-02-25T15:10:29.021" v="299" actId="47"/>
        <pc:sldMkLst>
          <pc:docMk/>
          <pc:sldMk cId="0" sldId="422"/>
        </pc:sldMkLst>
      </pc:sldChg>
      <pc:sldChg chg="del">
        <pc:chgData name="Steven Pattinson" userId="b52b1ba7-b527-49a6-9e22-bcb6af20c0fa" providerId="ADAL" clId="{EAD06E17-F7AA-48DA-AE6D-E192D9DEC7CD}" dt="2024-02-25T15:10:37.896" v="300" actId="47"/>
        <pc:sldMkLst>
          <pc:docMk/>
          <pc:sldMk cId="0" sldId="423"/>
        </pc:sldMkLst>
      </pc:sldChg>
      <pc:sldChg chg="del">
        <pc:chgData name="Steven Pattinson" userId="b52b1ba7-b527-49a6-9e22-bcb6af20c0fa" providerId="ADAL" clId="{EAD06E17-F7AA-48DA-AE6D-E192D9DEC7CD}" dt="2024-03-15T03:14:23.941" v="433" actId="47"/>
        <pc:sldMkLst>
          <pc:docMk/>
          <pc:sldMk cId="0" sldId="424"/>
        </pc:sldMkLst>
      </pc:sldChg>
      <pc:sldChg chg="del">
        <pc:chgData name="Steven Pattinson" userId="b52b1ba7-b527-49a6-9e22-bcb6af20c0fa" providerId="ADAL" clId="{EAD06E17-F7AA-48DA-AE6D-E192D9DEC7CD}" dt="2024-02-25T15:11:45.122" v="302" actId="47"/>
        <pc:sldMkLst>
          <pc:docMk/>
          <pc:sldMk cId="0" sldId="425"/>
        </pc:sldMkLst>
      </pc:sldChg>
      <pc:sldChg chg="modSp del mod">
        <pc:chgData name="Steven Pattinson" userId="b52b1ba7-b527-49a6-9e22-bcb6af20c0fa" providerId="ADAL" clId="{EAD06E17-F7AA-48DA-AE6D-E192D9DEC7CD}" dt="2024-03-15T03:14:34.611" v="434" actId="47"/>
        <pc:sldMkLst>
          <pc:docMk/>
          <pc:sldMk cId="0" sldId="427"/>
        </pc:sldMkLst>
        <pc:spChg chg="mod">
          <ac:chgData name="Steven Pattinson" userId="b52b1ba7-b527-49a6-9e22-bcb6af20c0fa" providerId="ADAL" clId="{EAD06E17-F7AA-48DA-AE6D-E192D9DEC7CD}" dt="2024-02-26T12:21:27.744" v="367" actId="6549"/>
          <ac:spMkLst>
            <pc:docMk/>
            <pc:sldMk cId="0" sldId="427"/>
            <ac:spMk id="88066" creationId="{00000000-0000-0000-0000-000000000000}"/>
          </ac:spMkLst>
        </pc:spChg>
      </pc:sldChg>
      <pc:sldChg chg="modSp del mod">
        <pc:chgData name="Steven Pattinson" userId="b52b1ba7-b527-49a6-9e22-bcb6af20c0fa" providerId="ADAL" clId="{EAD06E17-F7AA-48DA-AE6D-E192D9DEC7CD}" dt="2024-03-15T03:13:25.701" v="432" actId="47"/>
        <pc:sldMkLst>
          <pc:docMk/>
          <pc:sldMk cId="0" sldId="430"/>
        </pc:sldMkLst>
        <pc:spChg chg="mod">
          <ac:chgData name="Steven Pattinson" userId="b52b1ba7-b527-49a6-9e22-bcb6af20c0fa" providerId="ADAL" clId="{EAD06E17-F7AA-48DA-AE6D-E192D9DEC7CD}" dt="2024-02-25T14:51:20.160" v="135" actId="1076"/>
          <ac:spMkLst>
            <pc:docMk/>
            <pc:sldMk cId="0" sldId="430"/>
            <ac:spMk id="4098" creationId="{00000000-0000-0000-0000-000000000000}"/>
          </ac:spMkLst>
        </pc:spChg>
      </pc:sldChg>
      <pc:sldChg chg="modSp mod">
        <pc:chgData name="Steven Pattinson" userId="b52b1ba7-b527-49a6-9e22-bcb6af20c0fa" providerId="ADAL" clId="{EAD06E17-F7AA-48DA-AE6D-E192D9DEC7CD}" dt="2024-02-25T14:53:27.618" v="184" actId="20577"/>
        <pc:sldMkLst>
          <pc:docMk/>
          <pc:sldMk cId="0" sldId="432"/>
        </pc:sldMkLst>
        <pc:spChg chg="mod">
          <ac:chgData name="Steven Pattinson" userId="b52b1ba7-b527-49a6-9e22-bcb6af20c0fa" providerId="ADAL" clId="{EAD06E17-F7AA-48DA-AE6D-E192D9DEC7CD}" dt="2024-02-25T14:52:28.937" v="143" actId="27636"/>
          <ac:spMkLst>
            <pc:docMk/>
            <pc:sldMk cId="0" sldId="432"/>
            <ac:spMk id="4" creationId="{E149B750-018B-4C87-A27C-5357FDCEBCFC}"/>
          </ac:spMkLst>
        </pc:spChg>
        <pc:spChg chg="mod">
          <ac:chgData name="Steven Pattinson" userId="b52b1ba7-b527-49a6-9e22-bcb6af20c0fa" providerId="ADAL" clId="{EAD06E17-F7AA-48DA-AE6D-E192D9DEC7CD}" dt="2024-02-25T14:53:27.618" v="184" actId="20577"/>
          <ac:spMkLst>
            <pc:docMk/>
            <pc:sldMk cId="0" sldId="432"/>
            <ac:spMk id="5122" creationId="{00000000-0000-0000-0000-000000000000}"/>
          </ac:spMkLst>
        </pc:spChg>
      </pc:sldChg>
      <pc:sldChg chg="del">
        <pc:chgData name="Steven Pattinson" userId="b52b1ba7-b527-49a6-9e22-bcb6af20c0fa" providerId="ADAL" clId="{EAD06E17-F7AA-48DA-AE6D-E192D9DEC7CD}" dt="2024-03-15T03:16:36.356" v="439" actId="47"/>
        <pc:sldMkLst>
          <pc:docMk/>
          <pc:sldMk cId="0" sldId="434"/>
        </pc:sldMkLst>
      </pc:sldChg>
      <pc:sldChg chg="del">
        <pc:chgData name="Steven Pattinson" userId="b52b1ba7-b527-49a6-9e22-bcb6af20c0fa" providerId="ADAL" clId="{EAD06E17-F7AA-48DA-AE6D-E192D9DEC7CD}" dt="2024-02-25T15:01:48.193" v="245" actId="47"/>
        <pc:sldMkLst>
          <pc:docMk/>
          <pc:sldMk cId="0" sldId="435"/>
        </pc:sldMkLst>
      </pc:sldChg>
      <pc:sldChg chg="del">
        <pc:chgData name="Steven Pattinson" userId="b52b1ba7-b527-49a6-9e22-bcb6af20c0fa" providerId="ADAL" clId="{EAD06E17-F7AA-48DA-AE6D-E192D9DEC7CD}" dt="2024-03-15T03:17:35.468" v="442" actId="47"/>
        <pc:sldMkLst>
          <pc:docMk/>
          <pc:sldMk cId="0" sldId="437"/>
        </pc:sldMkLst>
      </pc:sldChg>
      <pc:sldChg chg="modSp">
        <pc:chgData name="Steven Pattinson" userId="b52b1ba7-b527-49a6-9e22-bcb6af20c0fa" providerId="ADAL" clId="{EAD06E17-F7AA-48DA-AE6D-E192D9DEC7CD}" dt="2024-02-26T12:26:34.628" v="374" actId="14100"/>
        <pc:sldMkLst>
          <pc:docMk/>
          <pc:sldMk cId="0" sldId="440"/>
        </pc:sldMkLst>
        <pc:picChg chg="mod">
          <ac:chgData name="Steven Pattinson" userId="b52b1ba7-b527-49a6-9e22-bcb6af20c0fa" providerId="ADAL" clId="{EAD06E17-F7AA-48DA-AE6D-E192D9DEC7CD}" dt="2024-02-26T12:26:34.628" v="374" actId="14100"/>
          <ac:picMkLst>
            <pc:docMk/>
            <pc:sldMk cId="0" sldId="440"/>
            <ac:picMk id="60418" creationId="{00000000-0000-0000-0000-000000000000}"/>
          </ac:picMkLst>
        </pc:picChg>
      </pc:sldChg>
      <pc:sldChg chg="del">
        <pc:chgData name="Steven Pattinson" userId="b52b1ba7-b527-49a6-9e22-bcb6af20c0fa" providerId="ADAL" clId="{EAD06E17-F7AA-48DA-AE6D-E192D9DEC7CD}" dt="2024-02-25T15:11:38.589" v="301" actId="47"/>
        <pc:sldMkLst>
          <pc:docMk/>
          <pc:sldMk cId="0" sldId="441"/>
        </pc:sldMkLst>
      </pc:sldChg>
      <pc:sldChg chg="modSp del mod">
        <pc:chgData name="Steven Pattinson" userId="b52b1ba7-b527-49a6-9e22-bcb6af20c0fa" providerId="ADAL" clId="{EAD06E17-F7AA-48DA-AE6D-E192D9DEC7CD}" dt="2024-02-25T14:53:38.065" v="185" actId="47"/>
        <pc:sldMkLst>
          <pc:docMk/>
          <pc:sldMk cId="174554311" sldId="443"/>
        </pc:sldMkLst>
        <pc:spChg chg="mod">
          <ac:chgData name="Steven Pattinson" userId="b52b1ba7-b527-49a6-9e22-bcb6af20c0fa" providerId="ADAL" clId="{EAD06E17-F7AA-48DA-AE6D-E192D9DEC7CD}" dt="2024-02-25T14:52:17.583" v="136" actId="21"/>
          <ac:spMkLst>
            <pc:docMk/>
            <pc:sldMk cId="174554311" sldId="443"/>
            <ac:spMk id="2" creationId="{FBD82179-AAE1-4049-B3CF-2229E6D626BB}"/>
          </ac:spMkLst>
        </pc:spChg>
      </pc:sldChg>
      <pc:sldChg chg="modSp mod">
        <pc:chgData name="Steven Pattinson" userId="b52b1ba7-b527-49a6-9e22-bcb6af20c0fa" providerId="ADAL" clId="{EAD06E17-F7AA-48DA-AE6D-E192D9DEC7CD}" dt="2024-02-25T14:47:30.137" v="33" actId="20577"/>
        <pc:sldMkLst>
          <pc:docMk/>
          <pc:sldMk cId="0" sldId="444"/>
        </pc:sldMkLst>
        <pc:spChg chg="mod">
          <ac:chgData name="Steven Pattinson" userId="b52b1ba7-b527-49a6-9e22-bcb6af20c0fa" providerId="ADAL" clId="{EAD06E17-F7AA-48DA-AE6D-E192D9DEC7CD}" dt="2024-02-25T14:47:30.137" v="33" actId="20577"/>
          <ac:spMkLst>
            <pc:docMk/>
            <pc:sldMk cId="0" sldId="444"/>
            <ac:spMk id="4" creationId="{00000000-0000-0000-0000-000000000000}"/>
          </ac:spMkLst>
        </pc:spChg>
      </pc:sldChg>
      <pc:sldChg chg="addSp delSp modSp new mod modClrScheme chgLayout">
        <pc:chgData name="Steven Pattinson" userId="b52b1ba7-b527-49a6-9e22-bcb6af20c0fa" providerId="ADAL" clId="{EAD06E17-F7AA-48DA-AE6D-E192D9DEC7CD}" dt="2024-03-01T10:33:18.315" v="431" actId="14100"/>
        <pc:sldMkLst>
          <pc:docMk/>
          <pc:sldMk cId="663434053" sldId="446"/>
        </pc:sldMkLst>
        <pc:spChg chg="del mod ord">
          <ac:chgData name="Steven Pattinson" userId="b52b1ba7-b527-49a6-9e22-bcb6af20c0fa" providerId="ADAL" clId="{EAD06E17-F7AA-48DA-AE6D-E192D9DEC7CD}" dt="2024-03-01T10:32:20.644" v="386" actId="700"/>
          <ac:spMkLst>
            <pc:docMk/>
            <pc:sldMk cId="663434053" sldId="446"/>
            <ac:spMk id="2" creationId="{70133A78-E4DF-7A45-40B5-1419E8DACEC4}"/>
          </ac:spMkLst>
        </pc:spChg>
        <pc:spChg chg="del mod ord">
          <ac:chgData name="Steven Pattinson" userId="b52b1ba7-b527-49a6-9e22-bcb6af20c0fa" providerId="ADAL" clId="{EAD06E17-F7AA-48DA-AE6D-E192D9DEC7CD}" dt="2024-03-01T10:32:20.644" v="386" actId="700"/>
          <ac:spMkLst>
            <pc:docMk/>
            <pc:sldMk cId="663434053" sldId="446"/>
            <ac:spMk id="3" creationId="{E65ADB8D-7E1F-0609-B684-366C3C0D4DA6}"/>
          </ac:spMkLst>
        </pc:spChg>
        <pc:spChg chg="add mod ord">
          <ac:chgData name="Steven Pattinson" userId="b52b1ba7-b527-49a6-9e22-bcb6af20c0fa" providerId="ADAL" clId="{EAD06E17-F7AA-48DA-AE6D-E192D9DEC7CD}" dt="2024-03-01T10:33:15.396" v="430" actId="1076"/>
          <ac:spMkLst>
            <pc:docMk/>
            <pc:sldMk cId="663434053" sldId="446"/>
            <ac:spMk id="4" creationId="{81212103-DD8C-FE2C-0CCB-8288CF9E1371}"/>
          </ac:spMkLst>
        </pc:spChg>
        <pc:spChg chg="add mod ord">
          <ac:chgData name="Steven Pattinson" userId="b52b1ba7-b527-49a6-9e22-bcb6af20c0fa" providerId="ADAL" clId="{EAD06E17-F7AA-48DA-AE6D-E192D9DEC7CD}" dt="2024-03-01T10:33:18.315" v="431" actId="14100"/>
          <ac:spMkLst>
            <pc:docMk/>
            <pc:sldMk cId="663434053" sldId="446"/>
            <ac:spMk id="5" creationId="{FA61AF2A-B7B0-2515-FF2F-63069B4E5F9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hangingPunct="1">
              <a:defRPr sz="1200">
                <a:latin typeface="Arial" pitchFamily="34" charset="0"/>
              </a:defRPr>
            </a:lvl1pPr>
          </a:lstStyle>
          <a:p>
            <a:pPr>
              <a:defRPr/>
            </a:pPr>
            <a:endParaRPr lang="en-AU"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hangingPunct="1">
              <a:defRPr sz="1200">
                <a:latin typeface="Arial" pitchFamily="34" charset="0"/>
              </a:defRPr>
            </a:lvl1pPr>
          </a:lstStyle>
          <a:p>
            <a:pPr>
              <a:defRPr/>
            </a:pPr>
            <a:fld id="{B247D44B-9D7E-4957-B27B-758F052057DC}" type="datetimeFigureOut">
              <a:rPr lang="en-AU"/>
              <a:pPr>
                <a:defRPr/>
              </a:pPr>
              <a:t>19/09/2024</a:t>
            </a:fld>
            <a:endParaRPr lang="en-AU"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AU"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hangingPunct="1">
              <a:defRPr sz="1200">
                <a:latin typeface="Arial" pitchFamily="34" charset="0"/>
              </a:defRPr>
            </a:lvl1pPr>
          </a:lstStyle>
          <a:p>
            <a:pPr>
              <a:defRPr/>
            </a:pPr>
            <a:endParaRPr lang="en-AU"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28A45A04-5E3B-4BC8-8E63-5024DADEC9CC}" type="slidenum">
              <a:rPr lang="en-AU" altLang="en-US"/>
              <a:pPr>
                <a:defRPr/>
              </a:pPr>
              <a:t>‹#›</a:t>
            </a:fld>
            <a:endParaRPr lang="en-AU" altLang="en-US" dirty="0"/>
          </a:p>
        </p:txBody>
      </p:sp>
    </p:spTree>
    <p:extLst>
      <p:ext uri="{BB962C8B-B14F-4D97-AF65-F5344CB8AC3E}">
        <p14:creationId xmlns:p14="http://schemas.microsoft.com/office/powerpoint/2010/main" val="36821293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8A45A04-5E3B-4BC8-8E63-5024DADEC9CC}" type="slidenum">
              <a:rPr lang="en-AU" altLang="en-US" smtClean="0"/>
              <a:pPr>
                <a:defRPr/>
              </a:pPr>
              <a:t>1</a:t>
            </a:fld>
            <a:endParaRPr lang="en-AU" altLang="en-US" dirty="0"/>
          </a:p>
        </p:txBody>
      </p:sp>
    </p:spTree>
    <p:extLst>
      <p:ext uri="{BB962C8B-B14F-4D97-AF65-F5344CB8AC3E}">
        <p14:creationId xmlns:p14="http://schemas.microsoft.com/office/powerpoint/2010/main" val="33836690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3761465-A65C-443B-9704-66DEB55AF6E2}" type="slidenum">
              <a:rPr lang="en-GB" altLang="en-US" smtClean="0">
                <a:latin typeface="Times New Roman" panose="02020603050405020304" pitchFamily="18" charset="0"/>
              </a:rPr>
              <a:pPr>
                <a:spcBef>
                  <a:spcPct val="0"/>
                </a:spcBef>
              </a:pPr>
              <a:t>7</a:t>
            </a:fld>
            <a:endParaRPr lang="en-GB" altLang="en-US" dirty="0">
              <a:latin typeface="Times New Roman" panose="02020603050405020304" pitchFamily="18" charset="0"/>
            </a:endParaRPr>
          </a:p>
        </p:txBody>
      </p:sp>
      <p:sp>
        <p:nvSpPr>
          <p:cNvPr id="717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B782DFA-29BD-41A7-9DFF-5592200613DF}" type="slidenum">
              <a:rPr lang="en-GB" altLang="en-US" smtClean="0">
                <a:latin typeface="Times New Roman" panose="02020603050405020304" pitchFamily="18" charset="0"/>
              </a:rPr>
              <a:pPr>
                <a:spcBef>
                  <a:spcPct val="0"/>
                </a:spcBef>
              </a:pPr>
              <a:t>8</a:t>
            </a:fld>
            <a:endParaRPr lang="en-GB" altLang="en-US" dirty="0">
              <a:latin typeface="Times New Roman" panose="02020603050405020304" pitchFamily="18" charset="0"/>
            </a:endParaRPr>
          </a:p>
        </p:txBody>
      </p:sp>
      <p:sp>
        <p:nvSpPr>
          <p:cNvPr id="921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2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D811F3A-4210-462C-BFCB-B259793CB73A}" type="slidenum">
              <a:rPr lang="en-GB" altLang="en-US" smtClean="0">
                <a:latin typeface="Times New Roman" panose="02020603050405020304" pitchFamily="18" charset="0"/>
              </a:rPr>
              <a:pPr>
                <a:spcBef>
                  <a:spcPct val="0"/>
                </a:spcBef>
              </a:pPr>
              <a:t>9</a:t>
            </a:fld>
            <a:endParaRPr lang="en-GB" altLang="en-US" dirty="0">
              <a:latin typeface="Times New Roman" panose="02020603050405020304" pitchFamily="18" charset="0"/>
            </a:endParaRPr>
          </a:p>
        </p:txBody>
      </p:sp>
      <p:sp>
        <p:nvSpPr>
          <p:cNvPr id="1433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F5F0F31-6F27-4260-B55E-AB4F13D8F6F5}" type="slidenum">
              <a:rPr lang="en-GB" altLang="en-US" smtClean="0">
                <a:latin typeface="Times New Roman" panose="02020603050405020304" pitchFamily="18" charset="0"/>
              </a:rPr>
              <a:pPr>
                <a:spcBef>
                  <a:spcPct val="0"/>
                </a:spcBef>
              </a:pPr>
              <a:t>11</a:t>
            </a:fld>
            <a:endParaRPr lang="en-GB" altLang="en-US" dirty="0">
              <a:latin typeface="Times New Roman" panose="02020603050405020304" pitchFamily="18" charset="0"/>
            </a:endParaRPr>
          </a:p>
        </p:txBody>
      </p:sp>
      <p:sp>
        <p:nvSpPr>
          <p:cNvPr id="1741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B30EC82-202E-47AD-9B85-5EC17D607692}" type="slidenum">
              <a:rPr lang="en-GB" altLang="en-US" smtClean="0">
                <a:latin typeface="Times New Roman" panose="02020603050405020304" pitchFamily="18" charset="0"/>
              </a:rPr>
              <a:pPr>
                <a:spcBef>
                  <a:spcPct val="0"/>
                </a:spcBef>
              </a:pPr>
              <a:t>12</a:t>
            </a:fld>
            <a:endParaRPr lang="en-GB" altLang="en-US" dirty="0">
              <a:latin typeface="Times New Roman" panose="02020603050405020304" pitchFamily="18" charset="0"/>
            </a:endParaRPr>
          </a:p>
        </p:txBody>
      </p:sp>
      <p:sp>
        <p:nvSpPr>
          <p:cNvPr id="1945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6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A0FF8A9-1044-4CCE-A307-C27A4883DE7B}" type="slidenum">
              <a:rPr lang="en-GB" altLang="en-US" smtClean="0">
                <a:latin typeface="Times New Roman" panose="02020603050405020304" pitchFamily="18" charset="0"/>
              </a:rPr>
              <a:pPr>
                <a:spcBef>
                  <a:spcPct val="0"/>
                </a:spcBef>
              </a:pPr>
              <a:t>13</a:t>
            </a:fld>
            <a:endParaRPr lang="en-GB" altLang="en-US" dirty="0">
              <a:latin typeface="Times New Roman" panose="02020603050405020304" pitchFamily="18" charset="0"/>
            </a:endParaRPr>
          </a:p>
        </p:txBody>
      </p:sp>
      <p:sp>
        <p:nvSpPr>
          <p:cNvPr id="2253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4E08110-7D1D-4795-A21B-F8BBD5362E27}" type="slidenum">
              <a:rPr lang="en-GB" altLang="en-US" smtClean="0">
                <a:latin typeface="Times New Roman" panose="02020603050405020304" pitchFamily="18" charset="0"/>
              </a:rPr>
              <a:pPr>
                <a:spcBef>
                  <a:spcPct val="0"/>
                </a:spcBef>
              </a:pPr>
              <a:t>14</a:t>
            </a:fld>
            <a:endParaRPr lang="en-GB" altLang="en-US" dirty="0">
              <a:latin typeface="Times New Roman" panose="02020603050405020304" pitchFamily="18" charset="0"/>
            </a:endParaRPr>
          </a:p>
        </p:txBody>
      </p:sp>
      <p:sp>
        <p:nvSpPr>
          <p:cNvPr id="2457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8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7FD1CDD-66BE-480B-9DC3-3D9B6DAFA5DA}" type="slidenum">
              <a:rPr lang="en-GB" altLang="en-US" smtClean="0">
                <a:latin typeface="Times New Roman" panose="02020603050405020304" pitchFamily="18" charset="0"/>
              </a:rPr>
              <a:pPr>
                <a:spcBef>
                  <a:spcPct val="0"/>
                </a:spcBef>
              </a:pPr>
              <a:t>15</a:t>
            </a:fld>
            <a:endParaRPr lang="en-GB" altLang="en-US" dirty="0">
              <a:latin typeface="Times New Roman" panose="02020603050405020304" pitchFamily="18" charset="0"/>
            </a:endParaRPr>
          </a:p>
        </p:txBody>
      </p:sp>
      <p:sp>
        <p:nvSpPr>
          <p:cNvPr id="2662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9B8FF76-2347-4A3B-B5A6-BF403BFD1617}" type="slidenum">
              <a:rPr lang="en-GB" altLang="en-US" smtClean="0">
                <a:latin typeface="Times New Roman" panose="02020603050405020304" pitchFamily="18" charset="0"/>
              </a:rPr>
              <a:pPr>
                <a:spcBef>
                  <a:spcPct val="0"/>
                </a:spcBef>
              </a:pPr>
              <a:t>17</a:t>
            </a:fld>
            <a:endParaRPr lang="en-GB" altLang="en-US" dirty="0">
              <a:latin typeface="Times New Roman" panose="02020603050405020304" pitchFamily="18" charset="0"/>
            </a:endParaRPr>
          </a:p>
        </p:txBody>
      </p:sp>
      <p:sp>
        <p:nvSpPr>
          <p:cNvPr id="3174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FC2C386-181D-463B-9D4E-167E8315C1FC}" type="slidenum">
              <a:rPr lang="en-GB" altLang="en-US" smtClean="0">
                <a:latin typeface="Times New Roman" panose="02020603050405020304" pitchFamily="18" charset="0"/>
              </a:rPr>
              <a:pPr>
                <a:spcBef>
                  <a:spcPct val="0"/>
                </a:spcBef>
              </a:pPr>
              <a:t>18</a:t>
            </a:fld>
            <a:endParaRPr lang="en-GB" altLang="en-US" dirty="0">
              <a:latin typeface="Times New Roman" panose="02020603050405020304" pitchFamily="18" charset="0"/>
            </a:endParaRPr>
          </a:p>
        </p:txBody>
      </p:sp>
      <p:sp>
        <p:nvSpPr>
          <p:cNvPr id="3686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68F098C-064B-4929-B920-9132E85628C4}" type="slidenum">
              <a:rPr lang="en-GB" altLang="en-US" smtClean="0">
                <a:latin typeface="Times New Roman" panose="02020603050405020304" pitchFamily="18" charset="0"/>
              </a:rPr>
              <a:pPr>
                <a:spcBef>
                  <a:spcPct val="0"/>
                </a:spcBef>
              </a:pPr>
              <a:t>19</a:t>
            </a:fld>
            <a:endParaRPr lang="en-GB" altLang="en-US" dirty="0">
              <a:latin typeface="Times New Roman" panose="02020603050405020304" pitchFamily="18" charset="0"/>
            </a:endParaRPr>
          </a:p>
        </p:txBody>
      </p:sp>
      <p:sp>
        <p:nvSpPr>
          <p:cNvPr id="4096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4B682A6-C0BE-4DA0-B226-888117A33871}" type="slidenum">
              <a:rPr lang="en-GB" altLang="en-US" smtClean="0">
                <a:latin typeface="Times New Roman" panose="02020603050405020304" pitchFamily="18" charset="0"/>
              </a:rPr>
              <a:pPr>
                <a:spcBef>
                  <a:spcPct val="0"/>
                </a:spcBef>
              </a:pPr>
              <a:t>21</a:t>
            </a:fld>
            <a:endParaRPr lang="en-GB" altLang="en-US" dirty="0">
              <a:latin typeface="Times New Roman" panose="02020603050405020304" pitchFamily="18" charset="0"/>
            </a:endParaRPr>
          </a:p>
        </p:txBody>
      </p:sp>
      <p:sp>
        <p:nvSpPr>
          <p:cNvPr id="4505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500A143-64F1-4586-84B1-4236F8463B27}" type="slidenum">
              <a:rPr lang="en-GB" altLang="en-US" smtClean="0">
                <a:latin typeface="Times New Roman" panose="02020603050405020304" pitchFamily="18" charset="0"/>
              </a:rPr>
              <a:pPr>
                <a:spcBef>
                  <a:spcPct val="0"/>
                </a:spcBef>
              </a:pPr>
              <a:t>22</a:t>
            </a:fld>
            <a:endParaRPr lang="en-GB" altLang="en-US" dirty="0">
              <a:latin typeface="Times New Roman" panose="02020603050405020304" pitchFamily="18" charset="0"/>
            </a:endParaRPr>
          </a:p>
        </p:txBody>
      </p:sp>
      <p:sp>
        <p:nvSpPr>
          <p:cNvPr id="4710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7D84C4E-6BFE-4A90-95AD-F66ED30DD970}" type="slidenum">
              <a:rPr lang="en-GB" altLang="en-US" smtClean="0">
                <a:latin typeface="Times New Roman" panose="02020603050405020304" pitchFamily="18" charset="0"/>
              </a:rPr>
              <a:pPr>
                <a:spcBef>
                  <a:spcPct val="0"/>
                </a:spcBef>
              </a:pPr>
              <a:t>23</a:t>
            </a:fld>
            <a:endParaRPr lang="en-GB" altLang="en-US" dirty="0">
              <a:latin typeface="Times New Roman" panose="02020603050405020304" pitchFamily="18" charset="0"/>
            </a:endParaRPr>
          </a:p>
        </p:txBody>
      </p:sp>
      <p:sp>
        <p:nvSpPr>
          <p:cNvPr id="4915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D3F11F6-A731-43BE-A5C7-1EF42460F6F7}" type="slidenum">
              <a:rPr lang="en-GB" altLang="en-US" smtClean="0">
                <a:latin typeface="Times New Roman" panose="02020603050405020304" pitchFamily="18" charset="0"/>
              </a:rPr>
              <a:pPr>
                <a:spcBef>
                  <a:spcPct val="0"/>
                </a:spcBef>
              </a:pPr>
              <a:t>24</a:t>
            </a:fld>
            <a:endParaRPr lang="en-GB" altLang="en-US" dirty="0">
              <a:latin typeface="Times New Roman" panose="02020603050405020304" pitchFamily="18" charset="0"/>
            </a:endParaRPr>
          </a:p>
        </p:txBody>
      </p:sp>
      <p:sp>
        <p:nvSpPr>
          <p:cNvPr id="5120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48BDB79-1240-446A-9D85-E92E2AA740F3}" type="slidenum">
              <a:rPr lang="en-GB" altLang="en-US" smtClean="0">
                <a:latin typeface="Times New Roman" panose="02020603050405020304" pitchFamily="18" charset="0"/>
              </a:rPr>
              <a:pPr>
                <a:spcBef>
                  <a:spcPct val="0"/>
                </a:spcBef>
              </a:pPr>
              <a:t>25</a:t>
            </a:fld>
            <a:endParaRPr lang="en-GB" altLang="en-US" dirty="0">
              <a:latin typeface="Times New Roman" panose="02020603050405020304" pitchFamily="18" charset="0"/>
            </a:endParaRPr>
          </a:p>
        </p:txBody>
      </p:sp>
      <p:sp>
        <p:nvSpPr>
          <p:cNvPr id="552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30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60D8D1E-B95B-4F52-9C5B-769B70AC913C}" type="slidenum">
              <a:rPr lang="en-GB" altLang="en-US" smtClean="0">
                <a:latin typeface="Times New Roman" panose="02020603050405020304" pitchFamily="18" charset="0"/>
              </a:rPr>
              <a:pPr>
                <a:spcBef>
                  <a:spcPct val="0"/>
                </a:spcBef>
              </a:pPr>
              <a:t>28</a:t>
            </a:fld>
            <a:endParaRPr lang="en-GB" altLang="en-US" dirty="0">
              <a:latin typeface="Times New Roman" panose="02020603050405020304" pitchFamily="18" charset="0"/>
            </a:endParaRPr>
          </a:p>
        </p:txBody>
      </p:sp>
      <p:sp>
        <p:nvSpPr>
          <p:cNvPr id="6246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CE08977-BE9D-4CB1-9C41-11A5652D3DD6}" type="slidenum">
              <a:rPr lang="en-GB" altLang="en-US" smtClean="0">
                <a:latin typeface="Times New Roman" panose="02020603050405020304" pitchFamily="18" charset="0"/>
              </a:rPr>
              <a:pPr>
                <a:spcBef>
                  <a:spcPct val="0"/>
                </a:spcBef>
              </a:pPr>
              <a:t>29</a:t>
            </a:fld>
            <a:endParaRPr lang="en-GB" altLang="en-US" dirty="0">
              <a:latin typeface="Times New Roman" panose="02020603050405020304" pitchFamily="18" charset="0"/>
            </a:endParaRPr>
          </a:p>
        </p:txBody>
      </p:sp>
      <p:sp>
        <p:nvSpPr>
          <p:cNvPr id="6451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8F6C4ED-9E7D-4091-95E2-652410B10B0D}" type="slidenum">
              <a:rPr lang="en-GB" altLang="en-US" smtClean="0">
                <a:latin typeface="Times New Roman" panose="02020603050405020304" pitchFamily="18" charset="0"/>
              </a:rPr>
              <a:pPr>
                <a:spcBef>
                  <a:spcPct val="0"/>
                </a:spcBef>
              </a:pPr>
              <a:t>30</a:t>
            </a:fld>
            <a:endParaRPr lang="en-GB" altLang="en-US" dirty="0">
              <a:latin typeface="Times New Roman" panose="02020603050405020304" pitchFamily="18" charset="0"/>
            </a:endParaRPr>
          </a:p>
        </p:txBody>
      </p:sp>
      <p:sp>
        <p:nvSpPr>
          <p:cNvPr id="6656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587546C-433D-446A-B9A8-BC43A41DD527}" type="slidenum">
              <a:rPr lang="en-GB" altLang="en-US" smtClean="0">
                <a:latin typeface="Times New Roman" panose="02020603050405020304" pitchFamily="18" charset="0"/>
              </a:rPr>
              <a:pPr>
                <a:spcBef>
                  <a:spcPct val="0"/>
                </a:spcBef>
              </a:pPr>
              <a:t>31</a:t>
            </a:fld>
            <a:endParaRPr lang="en-GB" altLang="en-US" dirty="0">
              <a:latin typeface="Times New Roman" panose="02020603050405020304" pitchFamily="18" charset="0"/>
            </a:endParaRPr>
          </a:p>
        </p:txBody>
      </p:sp>
      <p:sp>
        <p:nvSpPr>
          <p:cNvPr id="8192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F454432B-FBDA-4B68-A488-C16C7435CF8F}" type="slidenum">
              <a:rPr lang="en-GB" altLang="en-US" smtClean="0"/>
              <a:pPr>
                <a:defRPr/>
              </a:pPr>
              <a:t>‹#›</a:t>
            </a:fld>
            <a:endParaRPr lang="en-GB" altLang="en-US" dirty="0"/>
          </a:p>
        </p:txBody>
      </p:sp>
    </p:spTree>
    <p:extLst>
      <p:ext uri="{BB962C8B-B14F-4D97-AF65-F5344CB8AC3E}">
        <p14:creationId xmlns:p14="http://schemas.microsoft.com/office/powerpoint/2010/main" val="2362732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Chapter Slide">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D5DCEAE7-39FE-4190-817D-15D953BB74AC}" type="slidenum">
              <a:rPr lang="en-GB" altLang="en-US" smtClean="0"/>
              <a:pPr>
                <a:defRPr/>
              </a:pPr>
              <a:t>‹#›</a:t>
            </a:fld>
            <a:endParaRPr lang="en-GB" altLang="en-US" dirty="0"/>
          </a:p>
        </p:txBody>
      </p:sp>
    </p:spTree>
    <p:extLst>
      <p:ext uri="{BB962C8B-B14F-4D97-AF65-F5344CB8AC3E}">
        <p14:creationId xmlns:p14="http://schemas.microsoft.com/office/powerpoint/2010/main" val="3779297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pPr>
              <a:defRPr/>
            </a:pPr>
            <a:endParaRPr lang="en-GB" dirty="0"/>
          </a:p>
        </p:txBody>
      </p:sp>
      <p:sp>
        <p:nvSpPr>
          <p:cNvPr id="7" name="Slide Number Placeholder 6"/>
          <p:cNvSpPr>
            <a:spLocks noGrp="1"/>
          </p:cNvSpPr>
          <p:nvPr>
            <p:ph type="sldNum" sz="quarter" idx="12"/>
          </p:nvPr>
        </p:nvSpPr>
        <p:spPr/>
        <p:txBody>
          <a:bodyPr/>
          <a:lstStyle/>
          <a:p>
            <a:pPr>
              <a:defRPr/>
            </a:pPr>
            <a:fld id="{2A92BD58-2326-446A-B104-DEE178B19088}" type="slidenum">
              <a:rPr lang="en-GB" altLang="en-US" smtClean="0"/>
              <a:pPr>
                <a:defRPr/>
              </a:pPr>
              <a:t>‹#›</a:t>
            </a:fld>
            <a:endParaRPr lang="en-GB" altLang="en-US" dirty="0"/>
          </a:p>
        </p:txBody>
      </p:sp>
    </p:spTree>
    <p:extLst>
      <p:ext uri="{BB962C8B-B14F-4D97-AF65-F5344CB8AC3E}">
        <p14:creationId xmlns:p14="http://schemas.microsoft.com/office/powerpoint/2010/main" val="2130049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pPr>
              <a:defRPr/>
            </a:pPr>
            <a:endParaRPr lang="en-GB" dirty="0"/>
          </a:p>
        </p:txBody>
      </p:sp>
      <p:sp>
        <p:nvSpPr>
          <p:cNvPr id="9" name="Slide Number Placeholder 8"/>
          <p:cNvSpPr>
            <a:spLocks noGrp="1"/>
          </p:cNvSpPr>
          <p:nvPr>
            <p:ph type="sldNum" sz="quarter" idx="12"/>
          </p:nvPr>
        </p:nvSpPr>
        <p:spPr/>
        <p:txBody>
          <a:bodyPr/>
          <a:lstStyle/>
          <a:p>
            <a:pPr>
              <a:defRPr/>
            </a:pPr>
            <a:fld id="{0D3ED6E5-1B10-4FAA-A6C3-8A2FBCDD91A9}" type="slidenum">
              <a:rPr lang="en-GB" altLang="en-US" smtClean="0"/>
              <a:pPr>
                <a:defRPr/>
              </a:pPr>
              <a:t>‹#›</a:t>
            </a:fld>
            <a:endParaRPr lang="en-GB" altLang="en-US" dirty="0"/>
          </a:p>
        </p:txBody>
      </p:sp>
    </p:spTree>
    <p:extLst>
      <p:ext uri="{BB962C8B-B14F-4D97-AF65-F5344CB8AC3E}">
        <p14:creationId xmlns:p14="http://schemas.microsoft.com/office/powerpoint/2010/main" val="1811434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pPr>
              <a:defRPr/>
            </a:pPr>
            <a:endParaRPr lang="en-GB" dirty="0"/>
          </a:p>
        </p:txBody>
      </p:sp>
      <p:sp>
        <p:nvSpPr>
          <p:cNvPr id="5" name="Slide Number Placeholder 4"/>
          <p:cNvSpPr>
            <a:spLocks noGrp="1"/>
          </p:cNvSpPr>
          <p:nvPr>
            <p:ph type="sldNum" sz="quarter" idx="12"/>
          </p:nvPr>
        </p:nvSpPr>
        <p:spPr/>
        <p:txBody>
          <a:bodyPr/>
          <a:lstStyle/>
          <a:p>
            <a:pPr>
              <a:defRPr/>
            </a:pPr>
            <a:fld id="{3BB707F3-91DA-4D43-9C05-5E43A12895BC}" type="slidenum">
              <a:rPr lang="en-GB" altLang="en-US" smtClean="0"/>
              <a:pPr>
                <a:defRPr/>
              </a:pPr>
              <a:t>‹#›</a:t>
            </a:fld>
            <a:endParaRPr lang="en-GB" altLang="en-US" dirty="0"/>
          </a:p>
        </p:txBody>
      </p:sp>
    </p:spTree>
    <p:extLst>
      <p:ext uri="{BB962C8B-B14F-4D97-AF65-F5344CB8AC3E}">
        <p14:creationId xmlns:p14="http://schemas.microsoft.com/office/powerpoint/2010/main" val="3706911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pPr>
              <a:defRPr/>
            </a:pPr>
            <a:endParaRPr lang="en-GB" dirty="0"/>
          </a:p>
        </p:txBody>
      </p:sp>
      <p:sp>
        <p:nvSpPr>
          <p:cNvPr id="4" name="Slide Number Placeholder 3"/>
          <p:cNvSpPr>
            <a:spLocks noGrp="1"/>
          </p:cNvSpPr>
          <p:nvPr>
            <p:ph type="sldNum" sz="quarter" idx="12"/>
          </p:nvPr>
        </p:nvSpPr>
        <p:spPr/>
        <p:txBody>
          <a:bodyPr/>
          <a:lstStyle/>
          <a:p>
            <a:pPr>
              <a:defRPr/>
            </a:pPr>
            <a:fld id="{1155E460-0813-4971-B5A8-6B57FA974F52}" type="slidenum">
              <a:rPr lang="en-GB" altLang="en-US" smtClean="0"/>
              <a:pPr>
                <a:defRPr/>
              </a:pPr>
              <a:t>‹#›</a:t>
            </a:fld>
            <a:endParaRPr lang="en-GB" altLang="en-US" dirty="0"/>
          </a:p>
        </p:txBody>
      </p:sp>
    </p:spTree>
    <p:extLst>
      <p:ext uri="{BB962C8B-B14F-4D97-AF65-F5344CB8AC3E}">
        <p14:creationId xmlns:p14="http://schemas.microsoft.com/office/powerpoint/2010/main" val="1032955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C686B-8071-4C26-8690-34C56671B596}"/>
              </a:ext>
            </a:extLst>
          </p:cNvPr>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40EB49-51FD-4BF5-8417-6D73B7715CAF}"/>
              </a:ext>
            </a:extLst>
          </p:cNvPr>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3C80C4-E90C-4AA2-8128-4C3A8213A706}"/>
              </a:ext>
            </a:extLst>
          </p:cNvPr>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E6C9D3-95C6-4C1E-865C-4211F47BC62B}"/>
              </a:ext>
            </a:extLst>
          </p:cNvPr>
          <p:cNvSpPr>
            <a:spLocks noGrp="1"/>
          </p:cNvSpPr>
          <p:nvPr>
            <p:ph type="dt" sz="half" idx="10"/>
          </p:nvPr>
        </p:nvSpPr>
        <p:spPr>
          <a:xfrm>
            <a:off x="628650" y="6356351"/>
            <a:ext cx="2057400" cy="365125"/>
          </a:xfrm>
          <a:prstGeom prst="rect">
            <a:avLst/>
          </a:prstGeom>
        </p:spPr>
        <p:txBody>
          <a:bodyPr/>
          <a:lstStyle/>
          <a:p>
            <a:endParaRPr lang="en-US" dirty="0"/>
          </a:p>
        </p:txBody>
      </p:sp>
      <p:sp>
        <p:nvSpPr>
          <p:cNvPr id="6" name="Footer Placeholder 5">
            <a:extLst>
              <a:ext uri="{FF2B5EF4-FFF2-40B4-BE49-F238E27FC236}">
                <a16:creationId xmlns:a16="http://schemas.microsoft.com/office/drawing/2014/main" id="{56685DF9-3CD0-4CD2-B8FC-825158FBC898}"/>
              </a:ext>
            </a:extLst>
          </p:cNvPr>
          <p:cNvSpPr>
            <a:spLocks noGrp="1"/>
          </p:cNvSpPr>
          <p:nvPr>
            <p:ph type="ftr" sz="quarter" idx="11"/>
          </p:nvPr>
        </p:nvSpPr>
        <p:spPr/>
        <p:txBody>
          <a:bodyPr/>
          <a:lstStyle/>
          <a:p>
            <a:r>
              <a:rPr lang="en-US" dirty="0"/>
              <a:t>Effective Instructional Strategies: From Theory to Practice 3rd Edition © 2012 SAGE Publications, Inc. </a:t>
            </a:r>
          </a:p>
        </p:txBody>
      </p:sp>
      <p:sp>
        <p:nvSpPr>
          <p:cNvPr id="7" name="Slide Number Placeholder 6">
            <a:extLst>
              <a:ext uri="{FF2B5EF4-FFF2-40B4-BE49-F238E27FC236}">
                <a16:creationId xmlns:a16="http://schemas.microsoft.com/office/drawing/2014/main" id="{247D6F2C-966A-4C2C-A7D5-497C12A180F2}"/>
              </a:ext>
            </a:extLst>
          </p:cNvPr>
          <p:cNvSpPr>
            <a:spLocks noGrp="1"/>
          </p:cNvSpPr>
          <p:nvPr>
            <p:ph type="sldNum" sz="quarter" idx="12"/>
          </p:nvPr>
        </p:nvSpPr>
        <p:spPr/>
        <p:txBody>
          <a:bodyPr/>
          <a:lstStyle/>
          <a:p>
            <a:fld id="{462AAB62-32E8-4B98-B261-29EF66DB7EA1}" type="slidenum">
              <a:rPr lang="en-US" smtClean="0"/>
              <a:pPr/>
              <a:t>‹#›</a:t>
            </a:fld>
            <a:endParaRPr lang="en-US" dirty="0"/>
          </a:p>
        </p:txBody>
      </p:sp>
    </p:spTree>
    <p:extLst>
      <p:ext uri="{BB962C8B-B14F-4D97-AF65-F5344CB8AC3E}">
        <p14:creationId xmlns:p14="http://schemas.microsoft.com/office/powerpoint/2010/main" val="1420666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42714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20388"/>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D5DCEAE7-39FE-4190-817D-15D953BB74AC}" type="slidenum">
              <a:rPr lang="en-GB" altLang="en-US" smtClean="0"/>
              <a:pPr>
                <a:defRPr/>
              </a:pPr>
              <a:t>‹#›</a:t>
            </a:fld>
            <a:endParaRPr lang="en-GB" altLang="en-US" dirty="0"/>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half" idx="2"/>
          </p:nvPr>
        </p:nvSpPr>
        <p:spPr>
          <a:xfrm>
            <a:off x="4860032" y="1523206"/>
            <a:ext cx="3445768" cy="3811588"/>
          </a:xfrm>
        </p:spPr>
        <p:txBody>
          <a:bodyPr>
            <a:normAutofit/>
          </a:bodyPr>
          <a:lstStyle/>
          <a:p>
            <a:r>
              <a:rPr lang="en-US" sz="3600" b="1" dirty="0">
                <a:solidFill>
                  <a:schemeClr val="bg1">
                    <a:lumMod val="65000"/>
                  </a:schemeClr>
                </a:solidFill>
              </a:rPr>
              <a:t>Managing Change, Creativity and Innovation, 5e</a:t>
            </a:r>
          </a:p>
          <a:p>
            <a:endParaRPr lang="en-US" sz="2000" dirty="0">
              <a:solidFill>
                <a:schemeClr val="bg1">
                  <a:lumMod val="65000"/>
                </a:schemeClr>
              </a:solidFill>
            </a:endParaRPr>
          </a:p>
          <a:p>
            <a:r>
              <a:rPr lang="en-US" sz="2000" dirty="0">
                <a:solidFill>
                  <a:schemeClr val="bg1">
                    <a:lumMod val="65000"/>
                  </a:schemeClr>
                </a:solidFill>
              </a:rPr>
              <a:t>© Patrick Dawson, Constantine </a:t>
            </a:r>
            <a:r>
              <a:rPr lang="en-US" sz="2000" dirty="0" err="1">
                <a:solidFill>
                  <a:schemeClr val="bg1">
                    <a:lumMod val="65000"/>
                  </a:schemeClr>
                </a:solidFill>
              </a:rPr>
              <a:t>Andriopoulos</a:t>
            </a:r>
            <a:r>
              <a:rPr lang="en-US" sz="2000" dirty="0">
                <a:solidFill>
                  <a:schemeClr val="bg1">
                    <a:lumMod val="65000"/>
                  </a:schemeClr>
                </a:solidFill>
              </a:rPr>
              <a:t>, Steven Pattinson</a:t>
            </a:r>
          </a:p>
        </p:txBody>
      </p:sp>
      <p:pic>
        <p:nvPicPr>
          <p:cNvPr id="6" name="Content Placeholder 5">
            <a:extLst>
              <a:ext uri="{FF2B5EF4-FFF2-40B4-BE49-F238E27FC236}">
                <a16:creationId xmlns:a16="http://schemas.microsoft.com/office/drawing/2014/main" id="{251A1210-9784-5A78-544F-41A25155B9B3}"/>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829244" y="992188"/>
            <a:ext cx="3743266" cy="4873625"/>
          </a:xfr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3900" y="1794148"/>
            <a:ext cx="7696200" cy="3269704"/>
          </a:xfrm>
        </p:spPr>
        <p:txBody>
          <a:bodyPr>
            <a:noAutofit/>
          </a:bodyPr>
          <a:lstStyle/>
          <a:p>
            <a:pPr>
              <a:lnSpc>
                <a:spcPct val="100000"/>
              </a:lnSpc>
            </a:pPr>
            <a:r>
              <a:rPr lang="en-US" sz="4200" dirty="0"/>
              <a:t>Chapter 3</a:t>
            </a:r>
            <a:br>
              <a:rPr lang="en-US" sz="4200" dirty="0"/>
            </a:br>
            <a:r>
              <a:rPr lang="en-US" sz="4200" dirty="0"/>
              <a:t> A brief history of management thought in the development of concepts, theories and business practice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1212103-DD8C-FE2C-0CCB-8288CF9E1371}"/>
              </a:ext>
            </a:extLst>
          </p:cNvPr>
          <p:cNvSpPr>
            <a:spLocks noGrp="1"/>
          </p:cNvSpPr>
          <p:nvPr>
            <p:ph type="title"/>
          </p:nvPr>
        </p:nvSpPr>
        <p:spPr/>
        <p:txBody>
          <a:bodyPr/>
          <a:lstStyle/>
          <a:p>
            <a:r>
              <a:rPr lang="en-GB" dirty="0"/>
              <a:t>Learning outcomes (1 of 2)</a:t>
            </a:r>
          </a:p>
        </p:txBody>
      </p:sp>
      <p:sp>
        <p:nvSpPr>
          <p:cNvPr id="2" name="Content Placeholder 1"/>
          <p:cNvSpPr>
            <a:spLocks noGrp="1"/>
          </p:cNvSpPr>
          <p:nvPr>
            <p:ph idx="1"/>
          </p:nvPr>
        </p:nvSpPr>
        <p:spPr/>
        <p:txBody>
          <a:bodyPr>
            <a:noAutofit/>
          </a:bodyPr>
          <a:lstStyle/>
          <a:p>
            <a:r>
              <a:rPr lang="en-GB" dirty="0"/>
              <a:t>Reading this chapter will enable you to:</a:t>
            </a:r>
          </a:p>
          <a:p>
            <a:pPr lvl="1"/>
            <a:r>
              <a:rPr lang="en-GB" dirty="0"/>
              <a:t>Understand how theory is historically located and links with practical business problems.</a:t>
            </a:r>
          </a:p>
          <a:p>
            <a:pPr lvl="1"/>
            <a:r>
              <a:rPr lang="en-GB" dirty="0"/>
              <a:t>Appreciate the importance of the Industrial Revolution to the growth in international trade and the emergence of contemporary business organizations.</a:t>
            </a:r>
          </a:p>
          <a:p>
            <a:pPr lvl="1"/>
            <a:r>
              <a:rPr lang="en-GB" dirty="0"/>
              <a:t>Overview the historical movement between approaches that focus more on mechanisms and systems and those that engage more with human behaviour and processes.</a:t>
            </a:r>
          </a:p>
        </p:txBody>
      </p:sp>
      <p:sp>
        <p:nvSpPr>
          <p:cNvPr id="3" name="Slide Number Placeholder 2">
            <a:extLst>
              <a:ext uri="{FF2B5EF4-FFF2-40B4-BE49-F238E27FC236}">
                <a16:creationId xmlns:a16="http://schemas.microsoft.com/office/drawing/2014/main" id="{D800F12C-8135-4796-58D4-6AEDC5975DC1}"/>
              </a:ext>
            </a:extLst>
          </p:cNvPr>
          <p:cNvSpPr>
            <a:spLocks noGrp="1"/>
          </p:cNvSpPr>
          <p:nvPr>
            <p:ph type="sldNum" sz="quarter" idx="12"/>
          </p:nvPr>
        </p:nvSpPr>
        <p:spPr/>
        <p:txBody>
          <a:bodyPr/>
          <a:lstStyle/>
          <a:p>
            <a:pPr>
              <a:defRPr/>
            </a:pPr>
            <a:fld id="{F454432B-FBDA-4B68-A488-C16C7435CF8F}" type="slidenum">
              <a:rPr lang="en-GB" altLang="en-US" smtClean="0"/>
              <a:pPr>
                <a:defRPr/>
              </a:pPr>
              <a:t>3</a:t>
            </a:fld>
            <a:endParaRPr lang="en-GB" altLang="en-US" dirty="0"/>
          </a:p>
        </p:txBody>
      </p:sp>
    </p:spTree>
    <p:extLst>
      <p:ext uri="{BB962C8B-B14F-4D97-AF65-F5344CB8AC3E}">
        <p14:creationId xmlns:p14="http://schemas.microsoft.com/office/powerpoint/2010/main" val="6634340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1212103-DD8C-FE2C-0CCB-8288CF9E1371}"/>
              </a:ext>
            </a:extLst>
          </p:cNvPr>
          <p:cNvSpPr>
            <a:spLocks noGrp="1"/>
          </p:cNvSpPr>
          <p:nvPr>
            <p:ph type="title"/>
          </p:nvPr>
        </p:nvSpPr>
        <p:spPr/>
        <p:txBody>
          <a:bodyPr/>
          <a:lstStyle/>
          <a:p>
            <a:r>
              <a:rPr lang="en-GB" dirty="0"/>
              <a:t>Learning outcomes (2 of 2)</a:t>
            </a:r>
          </a:p>
        </p:txBody>
      </p:sp>
      <p:sp>
        <p:nvSpPr>
          <p:cNvPr id="2" name="Content Placeholder 1"/>
          <p:cNvSpPr>
            <a:spLocks noGrp="1"/>
          </p:cNvSpPr>
          <p:nvPr>
            <p:ph idx="1"/>
          </p:nvPr>
        </p:nvSpPr>
        <p:spPr/>
        <p:txBody>
          <a:bodyPr>
            <a:noAutofit/>
          </a:bodyPr>
          <a:lstStyle/>
          <a:p>
            <a:pPr lvl="1"/>
            <a:r>
              <a:rPr lang="en-GB" dirty="0"/>
              <a:t>Outline the rise of consultant and guru management literatures and the promotion of popular ideas including best practice recipes and the need to upturn conventional assumptions in the reinvention of management.</a:t>
            </a:r>
          </a:p>
          <a:p>
            <a:pPr lvl="1"/>
            <a:r>
              <a:rPr lang="en-GB" dirty="0"/>
              <a:t>Examine contextual trends and prospective scenarios that raise future challenges in a transitional digital world where jobs are becoming increasingly precarious and the disparities in income and wealth are widening.</a:t>
            </a:r>
          </a:p>
          <a:p>
            <a:pPr lvl="1"/>
            <a:r>
              <a:rPr lang="en-GB" dirty="0"/>
              <a:t>Identify and clarify the importance of history and context in the generation of new ideas, concepts and theories.</a:t>
            </a:r>
          </a:p>
        </p:txBody>
      </p:sp>
      <p:sp>
        <p:nvSpPr>
          <p:cNvPr id="3" name="Slide Number Placeholder 2">
            <a:extLst>
              <a:ext uri="{FF2B5EF4-FFF2-40B4-BE49-F238E27FC236}">
                <a16:creationId xmlns:a16="http://schemas.microsoft.com/office/drawing/2014/main" id="{B374DE6A-32F9-6AFA-8CA4-60F70B174B60}"/>
              </a:ext>
            </a:extLst>
          </p:cNvPr>
          <p:cNvSpPr>
            <a:spLocks noGrp="1"/>
          </p:cNvSpPr>
          <p:nvPr>
            <p:ph type="sldNum" sz="quarter" idx="12"/>
          </p:nvPr>
        </p:nvSpPr>
        <p:spPr/>
        <p:txBody>
          <a:bodyPr/>
          <a:lstStyle/>
          <a:p>
            <a:pPr>
              <a:defRPr/>
            </a:pPr>
            <a:fld id="{F454432B-FBDA-4B68-A488-C16C7435CF8F}" type="slidenum">
              <a:rPr lang="en-GB" altLang="en-US" smtClean="0"/>
              <a:pPr>
                <a:defRPr/>
              </a:pPr>
              <a:t>4</a:t>
            </a:fld>
            <a:endParaRPr lang="en-GB" altLang="en-US" dirty="0"/>
          </a:p>
        </p:txBody>
      </p:sp>
    </p:spTree>
    <p:extLst>
      <p:ext uri="{BB962C8B-B14F-4D97-AF65-F5344CB8AC3E}">
        <p14:creationId xmlns:p14="http://schemas.microsoft.com/office/powerpoint/2010/main" val="615458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3"/>
          <p:cNvSpPr>
            <a:spLocks noGrp="1"/>
          </p:cNvSpPr>
          <p:nvPr>
            <p:ph type="title"/>
          </p:nvPr>
        </p:nvSpPr>
        <p:spPr/>
        <p:txBody>
          <a:bodyPr/>
          <a:lstStyle/>
          <a:p>
            <a:r>
              <a:rPr lang="en-AU" altLang="en-US" dirty="0"/>
              <a:t>8 Main categories of </a:t>
            </a:r>
            <a:r>
              <a:rPr lang="en-GB" altLang="en-US" dirty="0"/>
              <a:t>ideas and movements (1 of 2)</a:t>
            </a:r>
            <a:endParaRPr lang="en-AU" altLang="en-US" dirty="0"/>
          </a:p>
        </p:txBody>
      </p:sp>
      <p:sp>
        <p:nvSpPr>
          <p:cNvPr id="2" name="Content Placeholder 1"/>
          <p:cNvSpPr>
            <a:spLocks noGrp="1"/>
          </p:cNvSpPr>
          <p:nvPr>
            <p:ph idx="1"/>
          </p:nvPr>
        </p:nvSpPr>
        <p:spPr/>
        <p:txBody>
          <a:bodyPr>
            <a:noAutofit/>
          </a:bodyPr>
          <a:lstStyle/>
          <a:p>
            <a:pPr marL="457200" indent="-457200">
              <a:buFont typeface="+mj-lt"/>
              <a:buAutoNum type="arabicPeriod"/>
            </a:pPr>
            <a:r>
              <a:rPr lang="en-GB" altLang="en-US" dirty="0"/>
              <a:t>the Industrial Revolution (1730–1850);</a:t>
            </a:r>
            <a:endParaRPr lang="en-AU" altLang="en-US" dirty="0"/>
          </a:p>
          <a:p>
            <a:pPr marL="457200" indent="-457200">
              <a:buFont typeface="+mj-lt"/>
              <a:buAutoNum type="arabicPeriod"/>
            </a:pPr>
            <a:r>
              <a:rPr lang="en-GB" altLang="en-US" dirty="0"/>
              <a:t>industrial organization and the coordination and control of work (heyday 1850s–1940s, ongoing);</a:t>
            </a:r>
            <a:endParaRPr lang="en-AU" altLang="en-US" dirty="0"/>
          </a:p>
          <a:p>
            <a:pPr marL="457200" indent="-457200">
              <a:buFont typeface="+mj-lt"/>
              <a:buAutoNum type="arabicPeriod"/>
            </a:pPr>
            <a:r>
              <a:rPr lang="en-GB" altLang="en-US" dirty="0"/>
              <a:t>change and the human aspects of work (heyday 1930s–70s, </a:t>
            </a:r>
            <a:r>
              <a:rPr lang="en-GB" altLang="en-US" dirty="0" err="1"/>
              <a:t>ongoing</a:t>
            </a:r>
            <a:r>
              <a:rPr lang="en-GB" altLang="en-US" dirty="0"/>
              <a:t>);</a:t>
            </a:r>
            <a:endParaRPr lang="en-AU" altLang="en-US" dirty="0"/>
          </a:p>
          <a:p>
            <a:pPr marL="457200" indent="-457200">
              <a:buFont typeface="+mj-lt"/>
              <a:buAutoNum type="arabicPeriod"/>
            </a:pPr>
            <a:r>
              <a:rPr lang="en-GB" altLang="en-US" dirty="0"/>
              <a:t>sleepers wake: the spectre of technology and innovation (heyday 1940s–80s, </a:t>
            </a:r>
            <a:r>
              <a:rPr lang="en-GB" altLang="en-US" dirty="0" err="1"/>
              <a:t>ongoing</a:t>
            </a:r>
            <a:r>
              <a:rPr lang="en-GB" altLang="en-US" dirty="0"/>
              <a:t>);</a:t>
            </a:r>
          </a:p>
          <a:p>
            <a:pPr marL="457200" indent="-457200">
              <a:buFont typeface="+mj-lt"/>
              <a:buAutoNum type="arabicPeriod"/>
            </a:pPr>
            <a:r>
              <a:rPr lang="en-GB" altLang="en-US" dirty="0"/>
              <a:t>fit for purpose: the rise of contingency theory (heyday 1960s–1990s, ongoing);</a:t>
            </a:r>
            <a:endParaRPr lang="en-AU" altLang="en-US" dirty="0"/>
          </a:p>
        </p:txBody>
      </p:sp>
      <p:sp>
        <p:nvSpPr>
          <p:cNvPr id="7" name="Slide Number Placeholder 6">
            <a:extLst>
              <a:ext uri="{FF2B5EF4-FFF2-40B4-BE49-F238E27FC236}">
                <a16:creationId xmlns:a16="http://schemas.microsoft.com/office/drawing/2014/main" id="{F4E173E8-B5F1-488C-8149-F0D4F1D69AC2}"/>
              </a:ext>
            </a:extLst>
          </p:cNvPr>
          <p:cNvSpPr>
            <a:spLocks noGrp="1"/>
          </p:cNvSpPr>
          <p:nvPr>
            <p:ph type="sldNum" sz="quarter" idx="12"/>
          </p:nvPr>
        </p:nvSpPr>
        <p:spPr/>
        <p:txBody>
          <a:bodyPr/>
          <a:lstStyle/>
          <a:p>
            <a:fld id="{F454432B-FBDA-4B68-A488-C16C7435CF8F}" type="slidenum">
              <a:rPr lang="en-GB" altLang="en-US" smtClean="0"/>
              <a:pPr/>
              <a:t>5</a:t>
            </a:fld>
            <a:endParaRPr lang="en-GB"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3"/>
          <p:cNvSpPr>
            <a:spLocks noGrp="1"/>
          </p:cNvSpPr>
          <p:nvPr>
            <p:ph type="title"/>
          </p:nvPr>
        </p:nvSpPr>
        <p:spPr/>
        <p:txBody>
          <a:bodyPr/>
          <a:lstStyle/>
          <a:p>
            <a:r>
              <a:rPr lang="en-AU" altLang="en-US" dirty="0"/>
              <a:t>8 Main categories of </a:t>
            </a:r>
            <a:r>
              <a:rPr lang="en-GB" altLang="en-US" dirty="0"/>
              <a:t>ideas and movements (2 of 2)</a:t>
            </a:r>
            <a:endParaRPr lang="en-AU" altLang="en-US" dirty="0"/>
          </a:p>
        </p:txBody>
      </p:sp>
      <p:sp>
        <p:nvSpPr>
          <p:cNvPr id="2" name="Content Placeholder 1"/>
          <p:cNvSpPr>
            <a:spLocks noGrp="1"/>
          </p:cNvSpPr>
          <p:nvPr>
            <p:ph idx="1"/>
          </p:nvPr>
        </p:nvSpPr>
        <p:spPr/>
        <p:txBody>
          <a:bodyPr>
            <a:noAutofit/>
          </a:bodyPr>
          <a:lstStyle/>
          <a:p>
            <a:pPr marL="457200" indent="-457200">
              <a:buFont typeface="+mj-lt"/>
              <a:buAutoNum type="arabicPeriod" startAt="6"/>
            </a:pPr>
            <a:r>
              <a:rPr lang="en-GB" altLang="en-US" dirty="0"/>
              <a:t>in search of excellence: recipes for success (heyday 1980s–2000s, ongoing);</a:t>
            </a:r>
            <a:endParaRPr lang="en-AU" altLang="en-US" dirty="0"/>
          </a:p>
          <a:p>
            <a:pPr marL="457200" indent="-457200">
              <a:buFont typeface="+mj-lt"/>
              <a:buAutoNum type="arabicPeriod" startAt="6"/>
            </a:pPr>
            <a:r>
              <a:rPr lang="en-GB" altLang="en-US" dirty="0"/>
              <a:t>guru literature, popularised ideas and the re-invention of management (1980s–</a:t>
            </a:r>
            <a:r>
              <a:rPr lang="en-GB" altLang="en-US" dirty="0" err="1"/>
              <a:t>ongoing</a:t>
            </a:r>
            <a:r>
              <a:rPr lang="en-GB" altLang="en-US" dirty="0"/>
              <a:t>);</a:t>
            </a:r>
            <a:endParaRPr lang="en-AU" altLang="en-US" dirty="0"/>
          </a:p>
          <a:p>
            <a:pPr marL="457200" indent="-457200">
              <a:buFont typeface="+mj-lt"/>
              <a:buAutoNum type="arabicPeriod" startAt="6"/>
            </a:pPr>
            <a:r>
              <a:rPr lang="en-GB" altLang="en-US" dirty="0"/>
              <a:t>prospective futures: new ideas for a global digital economy with advanced technology, precarious employment and declining household income (2000–</a:t>
            </a:r>
            <a:r>
              <a:rPr lang="en-GB" altLang="en-US" dirty="0" err="1"/>
              <a:t>ongoing</a:t>
            </a:r>
            <a:r>
              <a:rPr lang="en-GB" altLang="en-US" dirty="0"/>
              <a:t>).</a:t>
            </a:r>
            <a:endParaRPr lang="en-US" dirty="0"/>
          </a:p>
        </p:txBody>
      </p:sp>
      <p:sp>
        <p:nvSpPr>
          <p:cNvPr id="7" name="Slide Number Placeholder 6">
            <a:extLst>
              <a:ext uri="{FF2B5EF4-FFF2-40B4-BE49-F238E27FC236}">
                <a16:creationId xmlns:a16="http://schemas.microsoft.com/office/drawing/2014/main" id="{F4E173E8-B5F1-488C-8149-F0D4F1D69AC2}"/>
              </a:ext>
            </a:extLst>
          </p:cNvPr>
          <p:cNvSpPr>
            <a:spLocks noGrp="1"/>
          </p:cNvSpPr>
          <p:nvPr>
            <p:ph type="sldNum" sz="quarter" idx="12"/>
          </p:nvPr>
        </p:nvSpPr>
        <p:spPr/>
        <p:txBody>
          <a:bodyPr/>
          <a:lstStyle/>
          <a:p>
            <a:fld id="{F454432B-FBDA-4B68-A488-C16C7435CF8F}" type="slidenum">
              <a:rPr lang="en-GB" altLang="en-US" smtClean="0"/>
              <a:pPr/>
              <a:t>6</a:t>
            </a:fld>
            <a:endParaRPr lang="en-GB" altLang="en-US" dirty="0"/>
          </a:p>
        </p:txBody>
      </p:sp>
    </p:spTree>
    <p:extLst>
      <p:ext uri="{BB962C8B-B14F-4D97-AF65-F5344CB8AC3E}">
        <p14:creationId xmlns:p14="http://schemas.microsoft.com/office/powerpoint/2010/main" val="1058000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dirty="0"/>
              <a:t>The British industrial revolution (c. 1730‒1850)</a:t>
            </a:r>
            <a:endParaRPr lang="en-US" dirty="0"/>
          </a:p>
        </p:txBody>
      </p:sp>
      <p:sp>
        <p:nvSpPr>
          <p:cNvPr id="2" name="Content Placeholder 1"/>
          <p:cNvSpPr>
            <a:spLocks noGrp="1"/>
          </p:cNvSpPr>
          <p:nvPr>
            <p:ph idx="1"/>
          </p:nvPr>
        </p:nvSpPr>
        <p:spPr/>
        <p:txBody>
          <a:bodyPr/>
          <a:lstStyle/>
          <a:p>
            <a:r>
              <a:rPr lang="en-GB" altLang="en-US" dirty="0"/>
              <a:t>Our interest is with the rise of commerce and the birth of the factory system.</a:t>
            </a:r>
          </a:p>
          <a:p>
            <a:r>
              <a:rPr lang="en-GB" altLang="en-US" dirty="0"/>
              <a:t> Transformation from a mainly agricultural society into an industrial economy.</a:t>
            </a:r>
          </a:p>
          <a:p>
            <a:r>
              <a:rPr lang="en-GB" altLang="en-US" dirty="0"/>
              <a:t>New industrial towns developed: Glasgow, Newcastle, Manchester and Birmingham</a:t>
            </a:r>
          </a:p>
          <a:p>
            <a:r>
              <a:rPr lang="en-GB" altLang="en-US" dirty="0"/>
              <a:t>New forms of industrial organization are imposed on workers seeking employment in these growing urban centres.</a:t>
            </a:r>
            <a:endParaRPr lang="en-US" dirty="0"/>
          </a:p>
        </p:txBody>
      </p:sp>
      <p:sp>
        <p:nvSpPr>
          <p:cNvPr id="8" name="Slide Number Placeholder 7">
            <a:extLst>
              <a:ext uri="{FF2B5EF4-FFF2-40B4-BE49-F238E27FC236}">
                <a16:creationId xmlns:a16="http://schemas.microsoft.com/office/drawing/2014/main" id="{A1A31849-9F11-4853-A2E2-B19CB69A21CB}"/>
              </a:ext>
            </a:extLst>
          </p:cNvPr>
          <p:cNvSpPr>
            <a:spLocks noGrp="1"/>
          </p:cNvSpPr>
          <p:nvPr>
            <p:ph type="sldNum" sz="quarter" idx="12"/>
          </p:nvPr>
        </p:nvSpPr>
        <p:spPr/>
        <p:txBody>
          <a:bodyPr/>
          <a:lstStyle/>
          <a:p>
            <a:fld id="{F454432B-FBDA-4B68-A488-C16C7435CF8F}" type="slidenum">
              <a:rPr lang="en-GB" altLang="en-US" smtClean="0"/>
              <a:pPr/>
              <a:t>7</a:t>
            </a:fld>
            <a:endParaRPr lang="en-GB" altLang="en-US" dirty="0"/>
          </a:p>
        </p:txBody>
      </p:sp>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altLang="en-US" dirty="0"/>
              <a:t>New ways of organizing work</a:t>
            </a:r>
            <a:endParaRPr lang="en-US" dirty="0"/>
          </a:p>
        </p:txBody>
      </p:sp>
      <p:sp>
        <p:nvSpPr>
          <p:cNvPr id="2" name="Content Placeholder 1"/>
          <p:cNvSpPr>
            <a:spLocks noGrp="1"/>
          </p:cNvSpPr>
          <p:nvPr>
            <p:ph idx="1"/>
          </p:nvPr>
        </p:nvSpPr>
        <p:spPr/>
        <p:txBody>
          <a:bodyPr/>
          <a:lstStyle/>
          <a:p>
            <a:r>
              <a:rPr lang="en-GB" altLang="en-US" dirty="0"/>
              <a:t>Adam Smith (1776)</a:t>
            </a:r>
          </a:p>
          <a:p>
            <a:pPr lvl="1"/>
            <a:r>
              <a:rPr lang="en-GB" altLang="en-US" dirty="0"/>
              <a:t>pin-making to demonstrate how through distributing tasks to workers (an employee would constantly perform one simple task rather than doing all tasks required to make a pin) output could be significantly increased.</a:t>
            </a:r>
          </a:p>
          <a:p>
            <a:r>
              <a:rPr lang="en-AU" altLang="en-US" dirty="0"/>
              <a:t>New factories typically ad hoc </a:t>
            </a:r>
            <a:r>
              <a:rPr lang="en-AU" altLang="en-US" dirty="0" err="1"/>
              <a:t>organi</a:t>
            </a:r>
            <a:r>
              <a:rPr lang="en-GB" altLang="en-US" dirty="0"/>
              <a:t>z</a:t>
            </a:r>
            <a:r>
              <a:rPr lang="en-AU" altLang="en-US" dirty="0" err="1"/>
              <a:t>ation</a:t>
            </a:r>
            <a:endParaRPr lang="en-AU" altLang="en-US" dirty="0"/>
          </a:p>
          <a:p>
            <a:pPr lvl="1"/>
            <a:r>
              <a:rPr lang="en-GB" altLang="en-US" dirty="0"/>
              <a:t>some ideas taken up by pioneering factory owners but dominance of trial and error and rule-of-thumb approach.</a:t>
            </a:r>
            <a:endParaRPr lang="en-US" dirty="0"/>
          </a:p>
        </p:txBody>
      </p:sp>
      <p:sp>
        <p:nvSpPr>
          <p:cNvPr id="6" name="Slide Number Placeholder 5">
            <a:extLst>
              <a:ext uri="{FF2B5EF4-FFF2-40B4-BE49-F238E27FC236}">
                <a16:creationId xmlns:a16="http://schemas.microsoft.com/office/drawing/2014/main" id="{1D4F260F-3ACD-4D0B-BCBE-E6E4863A4FFA}"/>
              </a:ext>
            </a:extLst>
          </p:cNvPr>
          <p:cNvSpPr>
            <a:spLocks noGrp="1"/>
          </p:cNvSpPr>
          <p:nvPr>
            <p:ph type="sldNum" sz="quarter" idx="12"/>
          </p:nvPr>
        </p:nvSpPr>
        <p:spPr/>
        <p:txBody>
          <a:bodyPr/>
          <a:lstStyle/>
          <a:p>
            <a:fld id="{F454432B-FBDA-4B68-A488-C16C7435CF8F}" type="slidenum">
              <a:rPr lang="en-GB" altLang="en-US" smtClean="0"/>
              <a:pPr/>
              <a:t>8</a:t>
            </a:fld>
            <a:endParaRPr lang="en-GB" altLang="en-US" dirty="0"/>
          </a:p>
        </p:txBody>
      </p:sp>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dirty="0"/>
              <a:t>Five-step model to efficiency</a:t>
            </a:r>
            <a:endParaRPr lang="en-US" dirty="0"/>
          </a:p>
        </p:txBody>
      </p:sp>
      <p:sp>
        <p:nvSpPr>
          <p:cNvPr id="2" name="Content Placeholder 1"/>
          <p:cNvSpPr>
            <a:spLocks noGrp="1"/>
          </p:cNvSpPr>
          <p:nvPr>
            <p:ph idx="1"/>
          </p:nvPr>
        </p:nvSpPr>
        <p:spPr/>
        <p:txBody>
          <a:bodyPr/>
          <a:lstStyle/>
          <a:p>
            <a:pPr marL="457200" indent="-457200">
              <a:buFont typeface="+mj-lt"/>
              <a:buAutoNum type="arabicPeriod"/>
            </a:pPr>
            <a:r>
              <a:rPr lang="en-AU" altLang="en-US" dirty="0"/>
              <a:t>Identify 10‒15 good workers</a:t>
            </a:r>
          </a:p>
          <a:p>
            <a:pPr marL="457200" indent="-457200">
              <a:buFont typeface="+mj-lt"/>
              <a:buAutoNum type="arabicPeriod"/>
            </a:pPr>
            <a:r>
              <a:rPr lang="en-AU" altLang="en-US" dirty="0"/>
              <a:t>Study motions and use of implements</a:t>
            </a:r>
          </a:p>
          <a:p>
            <a:pPr marL="457200" indent="-457200">
              <a:buFont typeface="+mj-lt"/>
              <a:buAutoNum type="arabicPeriod"/>
            </a:pPr>
            <a:r>
              <a:rPr lang="en-AU" altLang="en-US" dirty="0"/>
              <a:t>Time elementary movements and select quickest methods</a:t>
            </a:r>
          </a:p>
          <a:p>
            <a:pPr marL="457200" indent="-457200">
              <a:buFont typeface="+mj-lt"/>
              <a:buAutoNum type="arabicPeriod"/>
            </a:pPr>
            <a:r>
              <a:rPr lang="en-AU" altLang="en-US" dirty="0"/>
              <a:t>Eliminate unnecessary movements</a:t>
            </a:r>
          </a:p>
          <a:p>
            <a:pPr marL="457200" indent="-457200">
              <a:buFont typeface="+mj-lt"/>
              <a:buAutoNum type="arabicPeriod"/>
            </a:pPr>
            <a:r>
              <a:rPr lang="en-AU" altLang="en-US" dirty="0"/>
              <a:t>Combine quickest movements with best implements</a:t>
            </a:r>
            <a:endParaRPr lang="en-US" dirty="0"/>
          </a:p>
        </p:txBody>
      </p:sp>
      <p:sp>
        <p:nvSpPr>
          <p:cNvPr id="6" name="Slide Number Placeholder 5">
            <a:extLst>
              <a:ext uri="{FF2B5EF4-FFF2-40B4-BE49-F238E27FC236}">
                <a16:creationId xmlns:a16="http://schemas.microsoft.com/office/drawing/2014/main" id="{6E36B0FE-53F6-46D5-83BA-693ED2E04F81}"/>
              </a:ext>
            </a:extLst>
          </p:cNvPr>
          <p:cNvSpPr>
            <a:spLocks noGrp="1"/>
          </p:cNvSpPr>
          <p:nvPr>
            <p:ph type="sldNum" sz="quarter" idx="12"/>
          </p:nvPr>
        </p:nvSpPr>
        <p:spPr/>
        <p:txBody>
          <a:bodyPr/>
          <a:lstStyle/>
          <a:p>
            <a:fld id="{F454432B-FBDA-4B68-A488-C16C7435CF8F}" type="slidenum">
              <a:rPr lang="en-GB" altLang="en-US" smtClean="0"/>
              <a:pPr/>
              <a:t>9</a:t>
            </a:fld>
            <a:endParaRPr lang="en-GB" altLang="en-US" dirty="0"/>
          </a:p>
        </p:txBody>
      </p:sp>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Key elements of Taylorism</a:t>
            </a:r>
            <a:endParaRPr lang="en-US" dirty="0"/>
          </a:p>
        </p:txBody>
      </p:sp>
      <p:sp>
        <p:nvSpPr>
          <p:cNvPr id="2" name="Content Placeholder 1"/>
          <p:cNvSpPr>
            <a:spLocks noGrp="1"/>
          </p:cNvSpPr>
          <p:nvPr>
            <p:ph idx="1"/>
          </p:nvPr>
        </p:nvSpPr>
        <p:spPr/>
        <p:txBody>
          <a:bodyPr/>
          <a:lstStyle/>
          <a:p>
            <a:pPr marL="457200" indent="-457200">
              <a:buFont typeface="+mj-lt"/>
              <a:buAutoNum type="arabicPeriod"/>
            </a:pPr>
            <a:r>
              <a:rPr lang="en-GB" altLang="en-US" dirty="0"/>
              <a:t>Break tasks down into their simplest components, so easy to teach and monitor</a:t>
            </a:r>
          </a:p>
          <a:p>
            <a:pPr marL="457200" indent="-457200">
              <a:buFont typeface="+mj-lt"/>
              <a:buAutoNum type="arabicPeriod"/>
            </a:pPr>
            <a:r>
              <a:rPr lang="en-GB" altLang="en-US" dirty="0"/>
              <a:t>Job fragmentation enables owners to reduce skill requirements and training (job learning)</a:t>
            </a:r>
          </a:p>
          <a:p>
            <a:pPr marL="457200" indent="-457200">
              <a:buFont typeface="+mj-lt"/>
              <a:buAutoNum type="arabicPeriod"/>
            </a:pPr>
            <a:r>
              <a:rPr lang="en-GB" altLang="en-US" dirty="0"/>
              <a:t>Time and motion study for job design and pay</a:t>
            </a:r>
          </a:p>
          <a:p>
            <a:pPr marL="457200" indent="-457200">
              <a:buFont typeface="+mj-lt"/>
              <a:buAutoNum type="arabicPeriod"/>
            </a:pPr>
            <a:r>
              <a:rPr lang="en-GB" altLang="en-US" dirty="0"/>
              <a:t>Replaces rule of thumb productivity estimates with precise measurements</a:t>
            </a:r>
          </a:p>
          <a:p>
            <a:pPr marL="457200" indent="-457200">
              <a:buFont typeface="+mj-lt"/>
              <a:buAutoNum type="arabicPeriod"/>
            </a:pPr>
            <a:r>
              <a:rPr lang="en-GB" altLang="en-US" dirty="0"/>
              <a:t>Payment by results (piece rate system)</a:t>
            </a:r>
          </a:p>
          <a:p>
            <a:pPr marL="457200" indent="-457200">
              <a:buFont typeface="+mj-lt"/>
              <a:buAutoNum type="arabicPeriod"/>
            </a:pPr>
            <a:r>
              <a:rPr lang="en-GB" altLang="en-US" dirty="0"/>
              <a:t>Separate design (planning of work) from execution (direct labour on the shop floor)</a:t>
            </a:r>
            <a:endParaRPr lang="en-US" dirty="0"/>
          </a:p>
        </p:txBody>
      </p:sp>
      <p:sp>
        <p:nvSpPr>
          <p:cNvPr id="7" name="Slide Number Placeholder 6">
            <a:extLst>
              <a:ext uri="{FF2B5EF4-FFF2-40B4-BE49-F238E27FC236}">
                <a16:creationId xmlns:a16="http://schemas.microsoft.com/office/drawing/2014/main" id="{AEFAB4EE-81CB-4052-B5A3-F38867CE7790}"/>
              </a:ext>
            </a:extLst>
          </p:cNvPr>
          <p:cNvSpPr>
            <a:spLocks noGrp="1"/>
          </p:cNvSpPr>
          <p:nvPr>
            <p:ph type="sldNum" sz="quarter" idx="12"/>
          </p:nvPr>
        </p:nvSpPr>
        <p:spPr/>
        <p:txBody>
          <a:bodyPr/>
          <a:lstStyle/>
          <a:p>
            <a:fld id="{F454432B-FBDA-4B68-A488-C16C7435CF8F}" type="slidenum">
              <a:rPr lang="en-GB" altLang="en-US" smtClean="0"/>
              <a:pPr/>
              <a:t>10</a:t>
            </a:fld>
            <a:endParaRPr lang="en-GB" altLang="en-US" dirty="0"/>
          </a:p>
        </p:txBody>
      </p:sp>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dirty="0"/>
              <a:t>Assumptions of approach</a:t>
            </a:r>
            <a:endParaRPr lang="en-US" dirty="0"/>
          </a:p>
        </p:txBody>
      </p:sp>
      <p:sp>
        <p:nvSpPr>
          <p:cNvPr id="2" name="Content Placeholder 1"/>
          <p:cNvSpPr>
            <a:spLocks noGrp="1"/>
          </p:cNvSpPr>
          <p:nvPr>
            <p:ph idx="1"/>
          </p:nvPr>
        </p:nvSpPr>
        <p:spPr/>
        <p:txBody>
          <a:bodyPr/>
          <a:lstStyle/>
          <a:p>
            <a:r>
              <a:rPr lang="en-AU" i="1" dirty="0"/>
              <a:t>Money Motivates</a:t>
            </a:r>
            <a:r>
              <a:rPr lang="en-AU" dirty="0"/>
              <a:t>: promoted differential piece pate (based on time-and-motion studies) </a:t>
            </a:r>
          </a:p>
          <a:p>
            <a:r>
              <a:rPr lang="en-AU" dirty="0"/>
              <a:t>low rate paid up to set standard</a:t>
            </a:r>
          </a:p>
          <a:p>
            <a:pPr lvl="1"/>
            <a:r>
              <a:rPr lang="en-AU" dirty="0"/>
              <a:t>a bonus payable on reaching the standard</a:t>
            </a:r>
          </a:p>
          <a:p>
            <a:pPr lvl="1"/>
            <a:r>
              <a:rPr lang="en-AU" dirty="0"/>
              <a:t>high rate payable above the set standard</a:t>
            </a:r>
          </a:p>
          <a:p>
            <a:r>
              <a:rPr lang="en-AU" i="1" dirty="0"/>
              <a:t>Tendency to Idleness</a:t>
            </a:r>
            <a:r>
              <a:rPr lang="en-AU" dirty="0"/>
              <a:t>: Need to monitor performance and punish deviations with authoritarian discipline</a:t>
            </a:r>
          </a:p>
          <a:p>
            <a:pPr lvl="1"/>
            <a:r>
              <a:rPr lang="en-AU" dirty="0"/>
              <a:t>natural soldiering (take it easy to prevent fatigue)</a:t>
            </a:r>
          </a:p>
          <a:p>
            <a:pPr lvl="1"/>
            <a:r>
              <a:rPr lang="en-AU" dirty="0"/>
              <a:t>systematic soldiering (operate at informally agreed pace)</a:t>
            </a:r>
            <a:endParaRPr lang="en-US" dirty="0"/>
          </a:p>
        </p:txBody>
      </p:sp>
      <p:sp>
        <p:nvSpPr>
          <p:cNvPr id="10" name="Slide Number Placeholder 9">
            <a:extLst>
              <a:ext uri="{FF2B5EF4-FFF2-40B4-BE49-F238E27FC236}">
                <a16:creationId xmlns:a16="http://schemas.microsoft.com/office/drawing/2014/main" id="{95EB80BD-D292-4AD1-B8BA-96AE325D7669}"/>
              </a:ext>
            </a:extLst>
          </p:cNvPr>
          <p:cNvSpPr>
            <a:spLocks noGrp="1"/>
          </p:cNvSpPr>
          <p:nvPr>
            <p:ph type="sldNum" sz="quarter" idx="12"/>
          </p:nvPr>
        </p:nvSpPr>
        <p:spPr/>
        <p:txBody>
          <a:bodyPr/>
          <a:lstStyle/>
          <a:p>
            <a:fld id="{F454432B-FBDA-4B68-A488-C16C7435CF8F}" type="slidenum">
              <a:rPr lang="en-GB" altLang="en-US" smtClean="0"/>
              <a:pPr/>
              <a:t>11</a:t>
            </a:fld>
            <a:endParaRPr lang="en-GB" altLang="en-US" dirty="0"/>
          </a:p>
        </p:txBody>
      </p:sp>
    </p:spTree>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dirty="0"/>
              <a:t>Scientific management applied</a:t>
            </a:r>
            <a:endParaRPr lang="en-US" dirty="0"/>
          </a:p>
        </p:txBody>
      </p:sp>
      <p:sp>
        <p:nvSpPr>
          <p:cNvPr id="2" name="Content Placeholder 1"/>
          <p:cNvSpPr>
            <a:spLocks noGrp="1"/>
          </p:cNvSpPr>
          <p:nvPr>
            <p:ph idx="1"/>
          </p:nvPr>
        </p:nvSpPr>
        <p:spPr/>
        <p:txBody>
          <a:bodyPr/>
          <a:lstStyle/>
          <a:p>
            <a:r>
              <a:rPr lang="en-AU" altLang="en-US" dirty="0"/>
              <a:t>HENRY FORD (1863‒1947)</a:t>
            </a:r>
          </a:p>
          <a:p>
            <a:pPr lvl="1"/>
            <a:r>
              <a:rPr lang="en-AU" altLang="en-US" dirty="0"/>
              <a:t>Combined: continuous-flow assembly-line with principles of scientific management</a:t>
            </a:r>
          </a:p>
          <a:p>
            <a:pPr lvl="1"/>
            <a:r>
              <a:rPr lang="en-AU" altLang="en-US" dirty="0"/>
              <a:t>Moved: car to the worker, not worker to car</a:t>
            </a:r>
          </a:p>
          <a:p>
            <a:pPr lvl="1"/>
            <a:r>
              <a:rPr lang="en-AU" altLang="en-US" dirty="0"/>
              <a:t>Shopfloor Design: automated most skilled jobs + took task fragmentation to extremes</a:t>
            </a:r>
            <a:endParaRPr lang="en-US" dirty="0"/>
          </a:p>
        </p:txBody>
      </p:sp>
      <p:sp>
        <p:nvSpPr>
          <p:cNvPr id="6" name="Slide Number Placeholder 5">
            <a:extLst>
              <a:ext uri="{FF2B5EF4-FFF2-40B4-BE49-F238E27FC236}">
                <a16:creationId xmlns:a16="http://schemas.microsoft.com/office/drawing/2014/main" id="{90FD2859-F6A6-47C7-8642-61590CEF2F7E}"/>
              </a:ext>
            </a:extLst>
          </p:cNvPr>
          <p:cNvSpPr>
            <a:spLocks noGrp="1"/>
          </p:cNvSpPr>
          <p:nvPr>
            <p:ph type="sldNum" sz="quarter" idx="12"/>
          </p:nvPr>
        </p:nvSpPr>
        <p:spPr/>
        <p:txBody>
          <a:bodyPr/>
          <a:lstStyle/>
          <a:p>
            <a:fld id="{F454432B-FBDA-4B68-A488-C16C7435CF8F}" type="slidenum">
              <a:rPr lang="en-GB" altLang="en-US" smtClean="0"/>
              <a:pPr/>
              <a:t>12</a:t>
            </a:fld>
            <a:endParaRPr lang="en-GB" altLang="en-US" dirty="0"/>
          </a:p>
        </p:txBody>
      </p:sp>
    </p:spTree>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dirty="0"/>
              <a:t>Summary of one best way approach</a:t>
            </a:r>
            <a:endParaRPr lang="en-US" dirty="0"/>
          </a:p>
        </p:txBody>
      </p:sp>
      <p:sp>
        <p:nvSpPr>
          <p:cNvPr id="2" name="Content Placeholder 1"/>
          <p:cNvSpPr>
            <a:spLocks noGrp="1"/>
          </p:cNvSpPr>
          <p:nvPr>
            <p:ph idx="1"/>
          </p:nvPr>
        </p:nvSpPr>
        <p:spPr/>
        <p:txBody>
          <a:bodyPr/>
          <a:lstStyle/>
          <a:p>
            <a:r>
              <a:rPr lang="en-AU" altLang="en-US" dirty="0"/>
              <a:t>Viewed employees as automatons (the machine approach)</a:t>
            </a:r>
          </a:p>
          <a:p>
            <a:r>
              <a:rPr lang="en-AU" altLang="en-US" dirty="0"/>
              <a:t>Assumed that monetary rewards are the primary motivation to work</a:t>
            </a:r>
          </a:p>
          <a:p>
            <a:r>
              <a:rPr lang="en-AU" altLang="en-US" dirty="0"/>
              <a:t>Ignored the psychological needs and capabilities of workers</a:t>
            </a:r>
            <a:endParaRPr lang="en-US" dirty="0"/>
          </a:p>
        </p:txBody>
      </p:sp>
      <p:sp>
        <p:nvSpPr>
          <p:cNvPr id="6" name="Slide Number Placeholder 5">
            <a:extLst>
              <a:ext uri="{FF2B5EF4-FFF2-40B4-BE49-F238E27FC236}">
                <a16:creationId xmlns:a16="http://schemas.microsoft.com/office/drawing/2014/main" id="{6D282C15-884F-4A1E-B981-D39DAAF29C95}"/>
              </a:ext>
            </a:extLst>
          </p:cNvPr>
          <p:cNvSpPr>
            <a:spLocks noGrp="1"/>
          </p:cNvSpPr>
          <p:nvPr>
            <p:ph type="sldNum" sz="quarter" idx="12"/>
          </p:nvPr>
        </p:nvSpPr>
        <p:spPr/>
        <p:txBody>
          <a:bodyPr/>
          <a:lstStyle/>
          <a:p>
            <a:fld id="{F454432B-FBDA-4B68-A488-C16C7435CF8F}" type="slidenum">
              <a:rPr lang="en-GB" altLang="en-US" smtClean="0"/>
              <a:pPr/>
              <a:t>13</a:t>
            </a:fld>
            <a:endParaRPr lang="en-GB" altLang="en-US" dirty="0"/>
          </a:p>
        </p:txBody>
      </p:sp>
    </p:spTree>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dirty="0"/>
              <a:t>Unforeseen paradox</a:t>
            </a:r>
            <a:endParaRPr lang="en-US" dirty="0"/>
          </a:p>
        </p:txBody>
      </p:sp>
      <p:sp>
        <p:nvSpPr>
          <p:cNvPr id="2" name="Content Placeholder 1"/>
          <p:cNvSpPr>
            <a:spLocks noGrp="1"/>
          </p:cNvSpPr>
          <p:nvPr>
            <p:ph idx="1"/>
          </p:nvPr>
        </p:nvSpPr>
        <p:spPr/>
        <p:txBody>
          <a:bodyPr/>
          <a:lstStyle/>
          <a:p>
            <a:r>
              <a:rPr lang="en-AU" altLang="en-US" i="1" dirty="0"/>
              <a:t>The further employees move away from the subsistence level, the more important non-monetary incentives (social needs) become.</a:t>
            </a:r>
            <a:endParaRPr lang="en-US" i="1" dirty="0"/>
          </a:p>
        </p:txBody>
      </p:sp>
      <p:sp>
        <p:nvSpPr>
          <p:cNvPr id="6" name="Slide Number Placeholder 5">
            <a:extLst>
              <a:ext uri="{FF2B5EF4-FFF2-40B4-BE49-F238E27FC236}">
                <a16:creationId xmlns:a16="http://schemas.microsoft.com/office/drawing/2014/main" id="{5EA95099-886D-4534-9A28-B7C0397FFD2F}"/>
              </a:ext>
            </a:extLst>
          </p:cNvPr>
          <p:cNvSpPr>
            <a:spLocks noGrp="1"/>
          </p:cNvSpPr>
          <p:nvPr>
            <p:ph type="sldNum" sz="quarter" idx="12"/>
          </p:nvPr>
        </p:nvSpPr>
        <p:spPr/>
        <p:txBody>
          <a:bodyPr/>
          <a:lstStyle/>
          <a:p>
            <a:fld id="{F454432B-FBDA-4B68-A488-C16C7435CF8F}" type="slidenum">
              <a:rPr lang="en-GB" altLang="en-US" smtClean="0"/>
              <a:pPr/>
              <a:t>14</a:t>
            </a:fld>
            <a:endParaRPr lang="en-GB" altLang="en-US" dirty="0"/>
          </a:p>
        </p:txBody>
      </p:sp>
    </p:spTree>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dirty="0"/>
              <a:t>Practical problems pose questions</a:t>
            </a:r>
            <a:endParaRPr lang="en-US" dirty="0"/>
          </a:p>
        </p:txBody>
      </p:sp>
      <p:sp>
        <p:nvSpPr>
          <p:cNvPr id="2" name="Content Placeholder 1"/>
          <p:cNvSpPr>
            <a:spLocks noGrp="1"/>
          </p:cNvSpPr>
          <p:nvPr>
            <p:ph idx="1"/>
          </p:nvPr>
        </p:nvSpPr>
        <p:spPr/>
        <p:txBody>
          <a:bodyPr/>
          <a:lstStyle/>
          <a:p>
            <a:r>
              <a:rPr lang="en-AU" altLang="en-US" dirty="0"/>
              <a:t>Falling productivity under war-time production – question of fatigue?</a:t>
            </a:r>
          </a:p>
          <a:p>
            <a:r>
              <a:rPr lang="en-AU" altLang="en-US" dirty="0"/>
              <a:t>Alienation and productivity under full employment – question of motivation?</a:t>
            </a:r>
          </a:p>
          <a:p>
            <a:r>
              <a:rPr lang="en-AU" altLang="en-US" dirty="0"/>
              <a:t>Problem of managing people not just a technical/structural issue – people important?</a:t>
            </a:r>
            <a:endParaRPr lang="en-US" dirty="0"/>
          </a:p>
        </p:txBody>
      </p:sp>
      <p:sp>
        <p:nvSpPr>
          <p:cNvPr id="6" name="Slide Number Placeholder 5">
            <a:extLst>
              <a:ext uri="{FF2B5EF4-FFF2-40B4-BE49-F238E27FC236}">
                <a16:creationId xmlns:a16="http://schemas.microsoft.com/office/drawing/2014/main" id="{DAAE59EE-9E42-49DA-A551-64B2686E9CE1}"/>
              </a:ext>
            </a:extLst>
          </p:cNvPr>
          <p:cNvSpPr>
            <a:spLocks noGrp="1"/>
          </p:cNvSpPr>
          <p:nvPr>
            <p:ph type="sldNum" sz="quarter" idx="12"/>
          </p:nvPr>
        </p:nvSpPr>
        <p:spPr/>
        <p:txBody>
          <a:bodyPr/>
          <a:lstStyle/>
          <a:p>
            <a:fld id="{F454432B-FBDA-4B68-A488-C16C7435CF8F}" type="slidenum">
              <a:rPr lang="en-GB" altLang="en-US" smtClean="0"/>
              <a:pPr/>
              <a:t>15</a:t>
            </a:fld>
            <a:endParaRPr lang="en-GB" altLang="en-US" dirty="0"/>
          </a:p>
        </p:txBody>
      </p:sp>
    </p:spTree>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AU" dirty="0"/>
              <a:t>Social processes of work</a:t>
            </a:r>
            <a:endParaRPr lang="en-US" dirty="0"/>
          </a:p>
        </p:txBody>
      </p:sp>
      <p:sp>
        <p:nvSpPr>
          <p:cNvPr id="2" name="Content Placeholder 1"/>
          <p:cNvSpPr>
            <a:spLocks noGrp="1"/>
          </p:cNvSpPr>
          <p:nvPr>
            <p:ph idx="1"/>
          </p:nvPr>
        </p:nvSpPr>
        <p:spPr/>
        <p:txBody>
          <a:bodyPr/>
          <a:lstStyle/>
          <a:p>
            <a:r>
              <a:rPr lang="en-AU" altLang="en-US" dirty="0"/>
              <a:t>Roethlisberger, F.J. &amp; W.J. Dickson (1939). </a:t>
            </a:r>
            <a:r>
              <a:rPr lang="en-AU" altLang="en-US" i="1" dirty="0"/>
              <a:t>Management and the worker: An account of a research program conducted by the Western electric company, Hawthorne Works, Chicago.</a:t>
            </a:r>
            <a:r>
              <a:rPr lang="en-AU" altLang="en-US" dirty="0"/>
              <a:t> Cambridge, Massachusetts: Harvard University Press.</a:t>
            </a:r>
          </a:p>
          <a:p>
            <a:pPr lvl="1"/>
            <a:r>
              <a:rPr lang="en-AU" altLang="en-US" dirty="0"/>
              <a:t>Initial focus on how the physical conditions of work effects productivity</a:t>
            </a:r>
          </a:p>
          <a:p>
            <a:pPr lvl="1"/>
            <a:r>
              <a:rPr lang="en-AU" altLang="en-US" dirty="0"/>
              <a:t>Research: started in spring of 1927 with five employees, during one stage included 2,000 employees; ran for five years until 1932 when suspended</a:t>
            </a:r>
            <a:endParaRPr lang="en-US" dirty="0"/>
          </a:p>
        </p:txBody>
      </p:sp>
      <p:sp>
        <p:nvSpPr>
          <p:cNvPr id="6" name="Slide Number Placeholder 5">
            <a:extLst>
              <a:ext uri="{FF2B5EF4-FFF2-40B4-BE49-F238E27FC236}">
                <a16:creationId xmlns:a16="http://schemas.microsoft.com/office/drawing/2014/main" id="{A2F46C46-0FB3-46E7-A175-851CB2C21E8D}"/>
              </a:ext>
            </a:extLst>
          </p:cNvPr>
          <p:cNvSpPr>
            <a:spLocks noGrp="1"/>
          </p:cNvSpPr>
          <p:nvPr>
            <p:ph type="sldNum" sz="quarter" idx="12"/>
          </p:nvPr>
        </p:nvSpPr>
        <p:spPr/>
        <p:txBody>
          <a:bodyPr/>
          <a:lstStyle/>
          <a:p>
            <a:fld id="{F454432B-FBDA-4B68-A488-C16C7435CF8F}" type="slidenum">
              <a:rPr lang="en-GB" altLang="en-US" smtClean="0"/>
              <a:pPr/>
              <a:t>16</a:t>
            </a:fld>
            <a:endParaRPr lang="en-GB" altLang="en-US" dirty="0"/>
          </a:p>
        </p:txBody>
      </p:sp>
    </p:spTree>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dirty="0"/>
              <a:t>Hawthorne illumination experiments</a:t>
            </a:r>
            <a:endParaRPr lang="en-US" dirty="0"/>
          </a:p>
        </p:txBody>
      </p:sp>
      <p:sp>
        <p:nvSpPr>
          <p:cNvPr id="2" name="Content Placeholder 1"/>
          <p:cNvSpPr>
            <a:spLocks noGrp="1"/>
          </p:cNvSpPr>
          <p:nvPr>
            <p:ph idx="1"/>
          </p:nvPr>
        </p:nvSpPr>
        <p:spPr/>
        <p:txBody>
          <a:bodyPr/>
          <a:lstStyle/>
          <a:p>
            <a:r>
              <a:rPr lang="en-AU" altLang="en-US" dirty="0"/>
              <a:t>In-house experiments 1927‒32: Aim to determine relationship between lighting intensities and productivity 	</a:t>
            </a:r>
          </a:p>
          <a:p>
            <a:r>
              <a:rPr lang="en-AU" altLang="en-US" dirty="0"/>
              <a:t>Hawthorne Effect: Test group increased productivity regardless of change to lighting</a:t>
            </a:r>
          </a:p>
          <a:p>
            <a:r>
              <a:rPr lang="en-AU" altLang="en-US" dirty="0"/>
              <a:t>Explanation: Employees respond to experiments</a:t>
            </a:r>
            <a:endParaRPr lang="en-US" dirty="0"/>
          </a:p>
        </p:txBody>
      </p:sp>
      <p:sp>
        <p:nvSpPr>
          <p:cNvPr id="6" name="Slide Number Placeholder 5">
            <a:extLst>
              <a:ext uri="{FF2B5EF4-FFF2-40B4-BE49-F238E27FC236}">
                <a16:creationId xmlns:a16="http://schemas.microsoft.com/office/drawing/2014/main" id="{68420052-DC61-4C84-8B70-749C7F7F9EC9}"/>
              </a:ext>
            </a:extLst>
          </p:cNvPr>
          <p:cNvSpPr>
            <a:spLocks noGrp="1"/>
          </p:cNvSpPr>
          <p:nvPr>
            <p:ph type="sldNum" sz="quarter" idx="12"/>
          </p:nvPr>
        </p:nvSpPr>
        <p:spPr/>
        <p:txBody>
          <a:bodyPr/>
          <a:lstStyle/>
          <a:p>
            <a:fld id="{F454432B-FBDA-4B68-A488-C16C7435CF8F}" type="slidenum">
              <a:rPr lang="en-GB" altLang="en-US" smtClean="0"/>
              <a:pPr/>
              <a:t>17</a:t>
            </a:fld>
            <a:endParaRPr lang="en-GB" altLang="en-US" dirty="0"/>
          </a:p>
        </p:txBody>
      </p:sp>
    </p:spTree>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dirty="0"/>
              <a:t>Summary of Hawthorne study</a:t>
            </a:r>
            <a:endParaRPr lang="en-US" dirty="0"/>
          </a:p>
        </p:txBody>
      </p:sp>
      <p:sp>
        <p:nvSpPr>
          <p:cNvPr id="2" name="Content Placeholder 1"/>
          <p:cNvSpPr>
            <a:spLocks noGrp="1"/>
          </p:cNvSpPr>
          <p:nvPr>
            <p:ph idx="1"/>
          </p:nvPr>
        </p:nvSpPr>
        <p:spPr/>
        <p:txBody>
          <a:bodyPr/>
          <a:lstStyle/>
          <a:p>
            <a:pPr marL="457200" indent="-457200">
              <a:buFont typeface="+mj-lt"/>
              <a:buAutoNum type="arabicPeriod"/>
            </a:pPr>
            <a:r>
              <a:rPr lang="en-AU" dirty="0"/>
              <a:t>Hawthorne effect: Participants alter behaviour as a result of being part of an experiment.</a:t>
            </a:r>
          </a:p>
          <a:p>
            <a:pPr marL="457200" indent="-457200">
              <a:buFont typeface="+mj-lt"/>
              <a:buAutoNum type="arabicPeriod"/>
            </a:pPr>
            <a:r>
              <a:rPr lang="en-AU" dirty="0"/>
              <a:t> </a:t>
            </a:r>
            <a:r>
              <a:rPr lang="en-AU" altLang="en-US" dirty="0"/>
              <a:t>Human factors rather than physical working conditions determine worker satisfaction and performance.</a:t>
            </a:r>
            <a:endParaRPr lang="en-AU" dirty="0"/>
          </a:p>
          <a:p>
            <a:pPr marL="457200" indent="-457200">
              <a:buFont typeface="+mj-lt"/>
              <a:buAutoNum type="arabicPeriod"/>
            </a:pPr>
            <a:r>
              <a:rPr lang="en-AU" dirty="0"/>
              <a:t>Employee decision-making reflects work group processes and peer expectations.</a:t>
            </a:r>
          </a:p>
          <a:p>
            <a:pPr marL="457200" indent="-457200">
              <a:buFont typeface="+mj-lt"/>
              <a:buAutoNum type="arabicPeriod"/>
            </a:pPr>
            <a:r>
              <a:rPr lang="en-AU" dirty="0"/>
              <a:t>Informal work group leader has a key role in the motivation of staff and the maintenance of group objectives.</a:t>
            </a:r>
            <a:endParaRPr lang="en-US" dirty="0"/>
          </a:p>
        </p:txBody>
      </p:sp>
      <p:sp>
        <p:nvSpPr>
          <p:cNvPr id="6" name="Slide Number Placeholder 5">
            <a:extLst>
              <a:ext uri="{FF2B5EF4-FFF2-40B4-BE49-F238E27FC236}">
                <a16:creationId xmlns:a16="http://schemas.microsoft.com/office/drawing/2014/main" id="{418F0FFA-5D55-4BE4-8A2D-041B3CDC0852}"/>
              </a:ext>
            </a:extLst>
          </p:cNvPr>
          <p:cNvSpPr>
            <a:spLocks noGrp="1"/>
          </p:cNvSpPr>
          <p:nvPr>
            <p:ph type="sldNum" sz="quarter" idx="12"/>
          </p:nvPr>
        </p:nvSpPr>
        <p:spPr/>
        <p:txBody>
          <a:bodyPr/>
          <a:lstStyle/>
          <a:p>
            <a:fld id="{F454432B-FBDA-4B68-A488-C16C7435CF8F}" type="slidenum">
              <a:rPr lang="en-GB" altLang="en-US" smtClean="0"/>
              <a:pPr/>
              <a:t>18</a:t>
            </a:fld>
            <a:endParaRPr lang="en-GB" altLang="en-US" dirty="0"/>
          </a:p>
        </p:txBody>
      </p:sp>
    </p:spTree>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dirty="0"/>
              <a:t>Socio-Technical Systems (STS)</a:t>
            </a:r>
            <a:endParaRPr lang="en-US" dirty="0"/>
          </a:p>
        </p:txBody>
      </p:sp>
      <p:sp>
        <p:nvSpPr>
          <p:cNvPr id="2" name="Content Placeholder 1"/>
          <p:cNvSpPr>
            <a:spLocks noGrp="1"/>
          </p:cNvSpPr>
          <p:nvPr>
            <p:ph idx="1"/>
          </p:nvPr>
        </p:nvSpPr>
        <p:spPr/>
        <p:txBody>
          <a:bodyPr>
            <a:normAutofit lnSpcReduction="10000"/>
          </a:bodyPr>
          <a:lstStyle/>
          <a:p>
            <a:r>
              <a:rPr lang="en-AU" altLang="en-US" dirty="0"/>
              <a:t>Studies at the workplace on technological change (</a:t>
            </a:r>
            <a:r>
              <a:rPr lang="en-AU" altLang="en-US" dirty="0" err="1"/>
              <a:t>Tavistock</a:t>
            </a:r>
            <a:r>
              <a:rPr lang="en-AU" altLang="en-US" dirty="0"/>
              <a:t> Institute of Human Relations)</a:t>
            </a:r>
          </a:p>
          <a:p>
            <a:r>
              <a:rPr lang="en-AU" altLang="en-US" dirty="0"/>
              <a:t>Mechanization of Coal Mining (1950s)</a:t>
            </a:r>
          </a:p>
          <a:p>
            <a:pPr lvl="1"/>
            <a:r>
              <a:rPr lang="en-AU" altLang="en-US" dirty="0"/>
              <a:t>New technology in long-wall method (assembly-line cutting) increases efficiency</a:t>
            </a:r>
          </a:p>
          <a:p>
            <a:pPr lvl="1"/>
            <a:r>
              <a:rPr lang="en-AU" altLang="en-US" dirty="0"/>
              <a:t>But, fall in productivity needed explanation</a:t>
            </a:r>
          </a:p>
          <a:p>
            <a:r>
              <a:rPr lang="en-AU" altLang="en-US" dirty="0"/>
              <a:t>Findings </a:t>
            </a:r>
          </a:p>
          <a:p>
            <a:pPr lvl="1"/>
            <a:r>
              <a:rPr lang="en-AU" altLang="en-US" dirty="0"/>
              <a:t>New arrangements destroyed informal fabric of social relations</a:t>
            </a:r>
          </a:p>
          <a:p>
            <a:pPr lvl="1"/>
            <a:r>
              <a:rPr lang="en-AU" altLang="en-US" dirty="0"/>
              <a:t>Need to reconcile HUMAN NEEDS and TECHNICAL EFFICIENCY</a:t>
            </a:r>
            <a:r>
              <a:rPr lang="en-GB" altLang="en-US" dirty="0"/>
              <a:t>?</a:t>
            </a:r>
            <a:endParaRPr lang="en-US" dirty="0"/>
          </a:p>
        </p:txBody>
      </p:sp>
      <p:sp>
        <p:nvSpPr>
          <p:cNvPr id="6" name="Slide Number Placeholder 5">
            <a:extLst>
              <a:ext uri="{FF2B5EF4-FFF2-40B4-BE49-F238E27FC236}">
                <a16:creationId xmlns:a16="http://schemas.microsoft.com/office/drawing/2014/main" id="{C35BB473-A9B5-489E-9A17-984EFB281504}"/>
              </a:ext>
            </a:extLst>
          </p:cNvPr>
          <p:cNvSpPr>
            <a:spLocks noGrp="1"/>
          </p:cNvSpPr>
          <p:nvPr>
            <p:ph type="sldNum" sz="quarter" idx="12"/>
          </p:nvPr>
        </p:nvSpPr>
        <p:spPr/>
        <p:txBody>
          <a:bodyPr/>
          <a:lstStyle/>
          <a:p>
            <a:fld id="{F454432B-FBDA-4B68-A488-C16C7435CF8F}" type="slidenum">
              <a:rPr lang="en-GB" altLang="en-US" smtClean="0"/>
              <a:pPr/>
              <a:t>19</a:t>
            </a:fld>
            <a:endParaRPr lang="en-GB" altLang="en-US" dirty="0"/>
          </a:p>
        </p:txBody>
      </p:sp>
    </p:spTree>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AU" altLang="en-US" dirty="0"/>
              <a:t>Prior to mechanization</a:t>
            </a:r>
            <a:endParaRPr lang="en-US" dirty="0"/>
          </a:p>
        </p:txBody>
      </p:sp>
      <p:sp>
        <p:nvSpPr>
          <p:cNvPr id="2" name="Content Placeholder 1"/>
          <p:cNvSpPr>
            <a:spLocks noGrp="1"/>
          </p:cNvSpPr>
          <p:nvPr>
            <p:ph idx="1"/>
          </p:nvPr>
        </p:nvSpPr>
        <p:spPr/>
        <p:txBody>
          <a:bodyPr/>
          <a:lstStyle/>
          <a:p>
            <a:r>
              <a:rPr lang="en-GB" i="1" dirty="0"/>
              <a:t>Preparation</a:t>
            </a:r>
            <a:r>
              <a:rPr lang="en-GB" dirty="0"/>
              <a:t>: coal cut by hand or undercut and blown down into cleared space.</a:t>
            </a:r>
            <a:endParaRPr lang="en-AU" dirty="0"/>
          </a:p>
          <a:p>
            <a:r>
              <a:rPr lang="en-GB" i="1" dirty="0"/>
              <a:t>Getting</a:t>
            </a:r>
            <a:r>
              <a:rPr lang="en-GB" dirty="0"/>
              <a:t>: coal loaded for removal to surface.</a:t>
            </a:r>
            <a:endParaRPr lang="en-AU" dirty="0"/>
          </a:p>
          <a:p>
            <a:r>
              <a:rPr lang="en-GB" i="1" dirty="0"/>
              <a:t>Advancing: </a:t>
            </a:r>
            <a:r>
              <a:rPr lang="en-GB" dirty="0"/>
              <a:t>roof supports put in place so that miners can advance to new coal face for cutting coal.</a:t>
            </a:r>
            <a:endParaRPr lang="en-US" dirty="0"/>
          </a:p>
        </p:txBody>
      </p:sp>
      <p:sp>
        <p:nvSpPr>
          <p:cNvPr id="7" name="Slide Number Placeholder 6">
            <a:extLst>
              <a:ext uri="{FF2B5EF4-FFF2-40B4-BE49-F238E27FC236}">
                <a16:creationId xmlns:a16="http://schemas.microsoft.com/office/drawing/2014/main" id="{C7709819-E589-4974-A092-9B918D54FE2D}"/>
              </a:ext>
            </a:extLst>
          </p:cNvPr>
          <p:cNvSpPr>
            <a:spLocks noGrp="1"/>
          </p:cNvSpPr>
          <p:nvPr>
            <p:ph type="sldNum" sz="quarter" idx="12"/>
          </p:nvPr>
        </p:nvSpPr>
        <p:spPr/>
        <p:txBody>
          <a:bodyPr/>
          <a:lstStyle/>
          <a:p>
            <a:fld id="{F454432B-FBDA-4B68-A488-C16C7435CF8F}" type="slidenum">
              <a:rPr lang="en-GB" altLang="en-US" smtClean="0"/>
              <a:pPr/>
              <a:t>20</a:t>
            </a:fld>
            <a:endParaRPr lang="en-GB"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dirty="0"/>
              <a:t>STS solution: Composite method</a:t>
            </a:r>
            <a:endParaRPr lang="en-US" dirty="0"/>
          </a:p>
        </p:txBody>
      </p:sp>
      <p:sp>
        <p:nvSpPr>
          <p:cNvPr id="2" name="Content Placeholder 1"/>
          <p:cNvSpPr>
            <a:spLocks noGrp="1"/>
          </p:cNvSpPr>
          <p:nvPr>
            <p:ph idx="1"/>
          </p:nvPr>
        </p:nvSpPr>
        <p:spPr/>
        <p:txBody>
          <a:bodyPr/>
          <a:lstStyle/>
          <a:p>
            <a:r>
              <a:rPr lang="en-AU" altLang="en-US" b="1" dirty="0"/>
              <a:t>Composite tasks: </a:t>
            </a:r>
            <a:r>
              <a:rPr lang="en-AU" altLang="en-US" dirty="0"/>
              <a:t>If one task is completed then move on to the next; if preceding task is not completed finished then complete the first</a:t>
            </a:r>
          </a:p>
          <a:p>
            <a:r>
              <a:rPr lang="en-AU" altLang="en-US" b="1" dirty="0"/>
              <a:t>Composite workers: </a:t>
            </a:r>
            <a:r>
              <a:rPr lang="en-AU" altLang="en-US" dirty="0"/>
              <a:t>Each shift requires sufficient skills to do every task (not each worker)</a:t>
            </a:r>
          </a:p>
          <a:p>
            <a:r>
              <a:rPr lang="en-AU" altLang="en-US" b="1" dirty="0"/>
              <a:t>Composite work groups </a:t>
            </a:r>
            <a:r>
              <a:rPr lang="en-AU" altLang="en-US" dirty="0"/>
              <a:t>(size around 41): Each workgroup shift is autonomous, self-selecting and self-regulating</a:t>
            </a:r>
          </a:p>
          <a:p>
            <a:r>
              <a:rPr lang="en-AU" altLang="en-US" b="1" dirty="0"/>
              <a:t>Composite payment:</a:t>
            </a:r>
            <a:r>
              <a:rPr lang="en-AU" altLang="en-US" dirty="0"/>
              <a:t> </a:t>
            </a:r>
            <a:r>
              <a:rPr lang="en-GB" altLang="en-US" dirty="0"/>
              <a:t>Group distributes pay to members</a:t>
            </a:r>
            <a:endParaRPr lang="en-US" dirty="0"/>
          </a:p>
        </p:txBody>
      </p:sp>
      <p:sp>
        <p:nvSpPr>
          <p:cNvPr id="6" name="Slide Number Placeholder 5">
            <a:extLst>
              <a:ext uri="{FF2B5EF4-FFF2-40B4-BE49-F238E27FC236}">
                <a16:creationId xmlns:a16="http://schemas.microsoft.com/office/drawing/2014/main" id="{3DD92E06-761C-4981-8D23-92EA54BBE7FA}"/>
              </a:ext>
            </a:extLst>
          </p:cNvPr>
          <p:cNvSpPr>
            <a:spLocks noGrp="1"/>
          </p:cNvSpPr>
          <p:nvPr>
            <p:ph type="sldNum" sz="quarter" idx="12"/>
          </p:nvPr>
        </p:nvSpPr>
        <p:spPr/>
        <p:txBody>
          <a:bodyPr/>
          <a:lstStyle/>
          <a:p>
            <a:fld id="{F454432B-FBDA-4B68-A488-C16C7435CF8F}" type="slidenum">
              <a:rPr lang="en-GB" altLang="en-US" smtClean="0"/>
              <a:pPr/>
              <a:t>21</a:t>
            </a:fld>
            <a:endParaRPr lang="en-GB" altLang="en-US" dirty="0"/>
          </a:p>
        </p:txBody>
      </p:sp>
    </p:spTree>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dirty="0"/>
              <a:t>Consequences of change in Durham</a:t>
            </a:r>
            <a:endParaRPr lang="en-US" dirty="0"/>
          </a:p>
        </p:txBody>
      </p:sp>
      <p:sp>
        <p:nvSpPr>
          <p:cNvPr id="2" name="Content Placeholder 1"/>
          <p:cNvSpPr>
            <a:spLocks noGrp="1"/>
          </p:cNvSpPr>
          <p:nvPr>
            <p:ph idx="1"/>
          </p:nvPr>
        </p:nvSpPr>
        <p:spPr/>
        <p:txBody>
          <a:bodyPr/>
          <a:lstStyle/>
          <a:p>
            <a:r>
              <a:rPr lang="en-AU" altLang="en-US" dirty="0"/>
              <a:t>Greater variety of tasks</a:t>
            </a:r>
          </a:p>
          <a:p>
            <a:r>
              <a:rPr lang="en-AU" altLang="en-US" dirty="0"/>
              <a:t>Autonomy and self-regulation</a:t>
            </a:r>
          </a:p>
          <a:p>
            <a:r>
              <a:rPr lang="en-AU" altLang="en-US" dirty="0"/>
              <a:t>Reduced absenteeism and greater work satisfaction</a:t>
            </a:r>
          </a:p>
          <a:p>
            <a:r>
              <a:rPr lang="en-AU" altLang="en-US" dirty="0"/>
              <a:t>Work cycles which were rarely (5%) instead of (69%) behind schedule</a:t>
            </a:r>
          </a:p>
          <a:p>
            <a:r>
              <a:rPr lang="en-AU" altLang="en-US" dirty="0"/>
              <a:t>Improvements in productivity (95% of capacity vs. 67%)</a:t>
            </a:r>
            <a:endParaRPr lang="en-US" dirty="0"/>
          </a:p>
        </p:txBody>
      </p:sp>
      <p:sp>
        <p:nvSpPr>
          <p:cNvPr id="6" name="Slide Number Placeholder 5">
            <a:extLst>
              <a:ext uri="{FF2B5EF4-FFF2-40B4-BE49-F238E27FC236}">
                <a16:creationId xmlns:a16="http://schemas.microsoft.com/office/drawing/2014/main" id="{50357F3F-74DC-4832-B7D4-F51796002C51}"/>
              </a:ext>
            </a:extLst>
          </p:cNvPr>
          <p:cNvSpPr>
            <a:spLocks noGrp="1"/>
          </p:cNvSpPr>
          <p:nvPr>
            <p:ph type="sldNum" sz="quarter" idx="12"/>
          </p:nvPr>
        </p:nvSpPr>
        <p:spPr/>
        <p:txBody>
          <a:bodyPr/>
          <a:lstStyle/>
          <a:p>
            <a:fld id="{F454432B-FBDA-4B68-A488-C16C7435CF8F}" type="slidenum">
              <a:rPr lang="en-GB" altLang="en-US" smtClean="0"/>
              <a:pPr/>
              <a:t>22</a:t>
            </a:fld>
            <a:endParaRPr lang="en-GB" altLang="en-US" dirty="0"/>
          </a:p>
        </p:txBody>
      </p:sp>
    </p:spTree>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dirty="0"/>
              <a:t>Theoretical/practical conclusions</a:t>
            </a:r>
            <a:endParaRPr lang="en-US" dirty="0"/>
          </a:p>
        </p:txBody>
      </p:sp>
      <p:sp>
        <p:nvSpPr>
          <p:cNvPr id="2" name="Content Placeholder 1"/>
          <p:cNvSpPr>
            <a:spLocks noGrp="1"/>
          </p:cNvSpPr>
          <p:nvPr>
            <p:ph idx="1"/>
          </p:nvPr>
        </p:nvSpPr>
        <p:spPr/>
        <p:txBody>
          <a:bodyPr/>
          <a:lstStyle/>
          <a:p>
            <a:r>
              <a:rPr lang="en-AU" altLang="en-US" dirty="0"/>
              <a:t>The socio-technical system is composed of:</a:t>
            </a:r>
          </a:p>
          <a:p>
            <a:pPr lvl="1"/>
            <a:r>
              <a:rPr lang="en-AU" altLang="en-US" dirty="0"/>
              <a:t>the </a:t>
            </a:r>
            <a:r>
              <a:rPr lang="en-AU" altLang="en-US" b="1" dirty="0"/>
              <a:t>Technical System</a:t>
            </a:r>
            <a:r>
              <a:rPr lang="en-AU" altLang="en-US" dirty="0"/>
              <a:t> (tasks, equipment, layout)</a:t>
            </a:r>
          </a:p>
          <a:p>
            <a:pPr lvl="1"/>
            <a:r>
              <a:rPr lang="en-AU" altLang="en-US" dirty="0"/>
              <a:t>the </a:t>
            </a:r>
            <a:r>
              <a:rPr lang="en-AU" altLang="en-US" b="1" dirty="0"/>
              <a:t>Social System</a:t>
            </a:r>
            <a:r>
              <a:rPr lang="en-AU" altLang="en-US" dirty="0"/>
              <a:t> (relationships among people)</a:t>
            </a:r>
          </a:p>
          <a:p>
            <a:r>
              <a:rPr lang="en-AU" altLang="en-US" dirty="0"/>
              <a:t> Both systems are important</a:t>
            </a:r>
          </a:p>
          <a:p>
            <a:pPr lvl="1"/>
            <a:r>
              <a:rPr lang="en-AU" altLang="en-US" dirty="0"/>
              <a:t>An improvement in one subsystem will not necessarily yield a proportional change in the complete system.</a:t>
            </a:r>
            <a:endParaRPr lang="en-US" dirty="0"/>
          </a:p>
        </p:txBody>
      </p:sp>
      <p:sp>
        <p:nvSpPr>
          <p:cNvPr id="8" name="Slide Number Placeholder 7">
            <a:extLst>
              <a:ext uri="{FF2B5EF4-FFF2-40B4-BE49-F238E27FC236}">
                <a16:creationId xmlns:a16="http://schemas.microsoft.com/office/drawing/2014/main" id="{A5E97952-8B5F-4B06-B419-3AFABDAEC2F0}"/>
              </a:ext>
            </a:extLst>
          </p:cNvPr>
          <p:cNvSpPr>
            <a:spLocks noGrp="1"/>
          </p:cNvSpPr>
          <p:nvPr>
            <p:ph type="sldNum" sz="quarter" idx="12"/>
          </p:nvPr>
        </p:nvSpPr>
        <p:spPr/>
        <p:txBody>
          <a:bodyPr/>
          <a:lstStyle/>
          <a:p>
            <a:fld id="{F454432B-FBDA-4B68-A488-C16C7435CF8F}" type="slidenum">
              <a:rPr lang="en-GB" altLang="en-US" smtClean="0"/>
              <a:pPr/>
              <a:t>23</a:t>
            </a:fld>
            <a:endParaRPr lang="en-GB" altLang="en-US" dirty="0"/>
          </a:p>
        </p:txBody>
      </p:sp>
    </p:spTree>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dirty="0"/>
              <a:t>Socio-Technical Systems (STS) today</a:t>
            </a:r>
            <a:endParaRPr lang="en-US" dirty="0"/>
          </a:p>
        </p:txBody>
      </p:sp>
      <p:sp>
        <p:nvSpPr>
          <p:cNvPr id="2" name="Content Placeholder 1"/>
          <p:cNvSpPr>
            <a:spLocks noGrp="1"/>
          </p:cNvSpPr>
          <p:nvPr>
            <p:ph idx="1"/>
          </p:nvPr>
        </p:nvSpPr>
        <p:spPr/>
        <p:txBody>
          <a:bodyPr/>
          <a:lstStyle/>
          <a:p>
            <a:r>
              <a:rPr lang="en-AU" altLang="en-US" dirty="0"/>
              <a:t>Find the ‘best fit’ between each subsystem.</a:t>
            </a:r>
          </a:p>
          <a:p>
            <a:r>
              <a:rPr lang="en-AU" altLang="en-US" dirty="0"/>
              <a:t>The social and technical systems are not independent and both subsystems must experience compromises for best results.</a:t>
            </a:r>
          </a:p>
          <a:p>
            <a:r>
              <a:rPr lang="en-AU" altLang="en-US" dirty="0"/>
              <a:t>One should not assume that a </a:t>
            </a:r>
            <a:r>
              <a:rPr lang="en-AU" altLang="en-US" b="1" dirty="0"/>
              <a:t>Technical System</a:t>
            </a:r>
            <a:r>
              <a:rPr lang="en-AU" altLang="en-US" dirty="0"/>
              <a:t> implies only one </a:t>
            </a:r>
            <a:r>
              <a:rPr lang="en-AU" altLang="en-US" b="1" dirty="0"/>
              <a:t>Social System;</a:t>
            </a:r>
            <a:r>
              <a:rPr lang="en-AU" altLang="en-US" dirty="0"/>
              <a:t> there are choices to be made.</a:t>
            </a:r>
            <a:endParaRPr lang="en-US" dirty="0"/>
          </a:p>
        </p:txBody>
      </p:sp>
      <p:sp>
        <p:nvSpPr>
          <p:cNvPr id="6" name="Slide Number Placeholder 5">
            <a:extLst>
              <a:ext uri="{FF2B5EF4-FFF2-40B4-BE49-F238E27FC236}">
                <a16:creationId xmlns:a16="http://schemas.microsoft.com/office/drawing/2014/main" id="{612FCCDA-C393-422B-9AE9-0D369E0BE11E}"/>
              </a:ext>
            </a:extLst>
          </p:cNvPr>
          <p:cNvSpPr>
            <a:spLocks noGrp="1"/>
          </p:cNvSpPr>
          <p:nvPr>
            <p:ph type="sldNum" sz="quarter" idx="12"/>
          </p:nvPr>
        </p:nvSpPr>
        <p:spPr/>
        <p:txBody>
          <a:bodyPr/>
          <a:lstStyle/>
          <a:p>
            <a:fld id="{F454432B-FBDA-4B68-A488-C16C7435CF8F}" type="slidenum">
              <a:rPr lang="en-GB" altLang="en-US" smtClean="0"/>
              <a:pPr/>
              <a:t>24</a:t>
            </a:fld>
            <a:endParaRPr lang="en-GB" altLang="en-US" dirty="0"/>
          </a:p>
        </p:txBody>
      </p:sp>
    </p:spTree>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dirty="0"/>
              <a:t>Contingency theory</a:t>
            </a:r>
            <a:endParaRPr lang="en-US" dirty="0"/>
          </a:p>
        </p:txBody>
      </p:sp>
      <p:sp>
        <p:nvSpPr>
          <p:cNvPr id="2" name="Content Placeholder 1"/>
          <p:cNvSpPr>
            <a:spLocks noGrp="1"/>
          </p:cNvSpPr>
          <p:nvPr>
            <p:ph idx="1"/>
          </p:nvPr>
        </p:nvSpPr>
        <p:spPr/>
        <p:txBody>
          <a:bodyPr/>
          <a:lstStyle/>
          <a:p>
            <a:r>
              <a:rPr lang="en-AU" dirty="0"/>
              <a:t>Since the 1970s, it (contingency theory) has proved ‒ as a theory at least ‒ to be more influential than either the Classical or Human Relations approach. In essence, Contingency Theory is a rejection of the ‘one best way’ approach previously sought by management and propounded by academics. In its place is substituted the view that the structure and operation of an organization are dependent (‘Contingent’) on the situational variables it faces ‒ the main ones being environment, technology and size.</a:t>
            </a:r>
          </a:p>
          <a:p>
            <a:pPr marL="0" indent="0" algn="r">
              <a:buNone/>
            </a:pPr>
            <a:r>
              <a:rPr lang="en-AU" dirty="0"/>
              <a:t>(</a:t>
            </a:r>
            <a:r>
              <a:rPr lang="en-AU" dirty="0" err="1"/>
              <a:t>Burnes</a:t>
            </a:r>
            <a:r>
              <a:rPr lang="en-AU" dirty="0"/>
              <a:t>, </a:t>
            </a:r>
            <a:r>
              <a:rPr lang="en-AU" i="1" dirty="0"/>
              <a:t>Managing Change</a:t>
            </a:r>
            <a:r>
              <a:rPr lang="en-AU" dirty="0"/>
              <a:t>. London: Pitman, 1992, p.39)</a:t>
            </a:r>
            <a:endParaRPr lang="en-US" dirty="0"/>
          </a:p>
        </p:txBody>
      </p:sp>
      <p:sp>
        <p:nvSpPr>
          <p:cNvPr id="6" name="Slide Number Placeholder 5">
            <a:extLst>
              <a:ext uri="{FF2B5EF4-FFF2-40B4-BE49-F238E27FC236}">
                <a16:creationId xmlns:a16="http://schemas.microsoft.com/office/drawing/2014/main" id="{A2DBBDB6-3CC0-4C16-8108-E1135978B240}"/>
              </a:ext>
            </a:extLst>
          </p:cNvPr>
          <p:cNvSpPr>
            <a:spLocks noGrp="1"/>
          </p:cNvSpPr>
          <p:nvPr>
            <p:ph type="sldNum" sz="quarter" idx="12"/>
          </p:nvPr>
        </p:nvSpPr>
        <p:spPr/>
        <p:txBody>
          <a:bodyPr/>
          <a:lstStyle/>
          <a:p>
            <a:fld id="{F454432B-FBDA-4B68-A488-C16C7435CF8F}" type="slidenum">
              <a:rPr lang="en-GB" altLang="en-US" smtClean="0"/>
              <a:pPr/>
              <a:t>25</a:t>
            </a:fld>
            <a:endParaRPr lang="en-GB" altLang="en-US" dirty="0"/>
          </a:p>
        </p:txBody>
      </p:sp>
    </p:spTree>
  </p:cSld>
  <p:clrMapOvr>
    <a:masterClrMapping/>
  </p:clrMapOvr>
  <p:transition spd="slow"/>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Contingent factors</a:t>
            </a:r>
            <a:endParaRPr lang="en-US" dirty="0"/>
          </a:p>
        </p:txBody>
      </p:sp>
      <p:sp>
        <p:nvSpPr>
          <p:cNvPr id="2" name="Content Placeholder 1"/>
          <p:cNvSpPr>
            <a:spLocks noGrp="1"/>
          </p:cNvSpPr>
          <p:nvPr>
            <p:ph idx="1"/>
          </p:nvPr>
        </p:nvSpPr>
        <p:spPr/>
        <p:txBody>
          <a:bodyPr/>
          <a:lstStyle/>
          <a:p>
            <a:r>
              <a:rPr lang="en-GB" altLang="en-US" dirty="0"/>
              <a:t>Need to design organization structure to align with production technology (Joan Woodward)</a:t>
            </a:r>
          </a:p>
          <a:p>
            <a:r>
              <a:rPr lang="en-GB" altLang="en-US" dirty="0"/>
              <a:t>Must take account the demands of the firm’s environment, i.e., degree of uncertainty and diversity (Lawrence, P. and </a:t>
            </a:r>
            <a:r>
              <a:rPr lang="en-GB" altLang="en-US" dirty="0" err="1"/>
              <a:t>Lorsch</a:t>
            </a:r>
            <a:r>
              <a:rPr lang="en-GB" altLang="en-US" dirty="0"/>
              <a:t>, J.)</a:t>
            </a:r>
          </a:p>
          <a:p>
            <a:r>
              <a:rPr lang="en-GB" altLang="en-US" dirty="0"/>
              <a:t>The level and pace of innovation and change (Burns, T. and Stalker, G.)</a:t>
            </a:r>
            <a:endParaRPr lang="en-US" dirty="0"/>
          </a:p>
        </p:txBody>
      </p:sp>
      <p:sp>
        <p:nvSpPr>
          <p:cNvPr id="7" name="Slide Number Placeholder 6">
            <a:extLst>
              <a:ext uri="{FF2B5EF4-FFF2-40B4-BE49-F238E27FC236}">
                <a16:creationId xmlns:a16="http://schemas.microsoft.com/office/drawing/2014/main" id="{2CDE7642-1054-46B0-B746-5906AD8BF492}"/>
              </a:ext>
            </a:extLst>
          </p:cNvPr>
          <p:cNvSpPr>
            <a:spLocks noGrp="1"/>
          </p:cNvSpPr>
          <p:nvPr>
            <p:ph type="sldNum" sz="quarter" idx="12"/>
          </p:nvPr>
        </p:nvSpPr>
        <p:spPr/>
        <p:txBody>
          <a:bodyPr/>
          <a:lstStyle/>
          <a:p>
            <a:fld id="{F454432B-FBDA-4B68-A488-C16C7435CF8F}" type="slidenum">
              <a:rPr lang="en-GB" altLang="en-US" smtClean="0"/>
              <a:pPr/>
              <a:t>26</a:t>
            </a:fld>
            <a:endParaRPr lang="en-GB" altLang="en-US" dirty="0"/>
          </a:p>
        </p:txBody>
      </p:sp>
    </p:spTree>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1" descr="Dawson_Fig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1640" y="1017240"/>
            <a:ext cx="6240625"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3E9881E9-320E-465C-8E41-FB30C127105C}"/>
              </a:ext>
            </a:extLst>
          </p:cNvPr>
          <p:cNvSpPr>
            <a:spLocks noGrp="1"/>
          </p:cNvSpPr>
          <p:nvPr>
            <p:ph type="sldNum" sz="quarter" idx="12"/>
          </p:nvPr>
        </p:nvSpPr>
        <p:spPr/>
        <p:txBody>
          <a:bodyPr/>
          <a:lstStyle/>
          <a:p>
            <a:fld id="{1155E460-0813-4971-B5A8-6B57FA974F52}" type="slidenum">
              <a:rPr lang="en-GB" altLang="en-US" smtClean="0"/>
              <a:pPr/>
              <a:t>27</a:t>
            </a:fld>
            <a:endParaRPr lang="en-GB" alt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dirty="0"/>
              <a:t>Three unifying themes</a:t>
            </a:r>
            <a:endParaRPr lang="en-US" dirty="0"/>
          </a:p>
        </p:txBody>
      </p:sp>
      <p:sp>
        <p:nvSpPr>
          <p:cNvPr id="2" name="Content Placeholder 1"/>
          <p:cNvSpPr>
            <a:spLocks noGrp="1"/>
          </p:cNvSpPr>
          <p:nvPr>
            <p:ph idx="1"/>
          </p:nvPr>
        </p:nvSpPr>
        <p:spPr/>
        <p:txBody>
          <a:bodyPr/>
          <a:lstStyle/>
          <a:p>
            <a:r>
              <a:rPr lang="en-AU" altLang="en-US" dirty="0"/>
              <a:t>Organizations are open systems</a:t>
            </a:r>
          </a:p>
          <a:p>
            <a:r>
              <a:rPr lang="en-AU" altLang="en-US" dirty="0"/>
              <a:t>Organizational structure is dependent upon the particular circumstances, situational variables faced by each organization</a:t>
            </a:r>
          </a:p>
          <a:p>
            <a:r>
              <a:rPr lang="en-AU" altLang="en-US" dirty="0"/>
              <a:t>There is no ‘one best way’ for </a:t>
            </a:r>
            <a:r>
              <a:rPr lang="en-AU" altLang="en-US" i="1" dirty="0"/>
              <a:t>all</a:t>
            </a:r>
            <a:r>
              <a:rPr lang="en-AU" altLang="en-US" dirty="0"/>
              <a:t> organizations but rather, a ‘one best way’ for each organization</a:t>
            </a:r>
            <a:endParaRPr lang="en-US" dirty="0"/>
          </a:p>
        </p:txBody>
      </p:sp>
      <p:sp>
        <p:nvSpPr>
          <p:cNvPr id="6" name="Slide Number Placeholder 5">
            <a:extLst>
              <a:ext uri="{FF2B5EF4-FFF2-40B4-BE49-F238E27FC236}">
                <a16:creationId xmlns:a16="http://schemas.microsoft.com/office/drawing/2014/main" id="{05EEF366-29F9-4066-B684-BBF50326628C}"/>
              </a:ext>
            </a:extLst>
          </p:cNvPr>
          <p:cNvSpPr>
            <a:spLocks noGrp="1"/>
          </p:cNvSpPr>
          <p:nvPr>
            <p:ph type="sldNum" sz="quarter" idx="12"/>
          </p:nvPr>
        </p:nvSpPr>
        <p:spPr/>
        <p:txBody>
          <a:bodyPr/>
          <a:lstStyle/>
          <a:p>
            <a:fld id="{F454432B-FBDA-4B68-A488-C16C7435CF8F}" type="slidenum">
              <a:rPr lang="en-GB" altLang="en-US" smtClean="0"/>
              <a:pPr/>
              <a:t>28</a:t>
            </a:fld>
            <a:endParaRPr lang="en-GB" altLang="en-US" dirty="0"/>
          </a:p>
        </p:txBody>
      </p:sp>
    </p:spTree>
  </p:cSld>
  <p:clrMapOvr>
    <a:masterClrMapping/>
  </p:clrMapOvr>
  <p:transition spd="slow"/>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dirty="0"/>
              <a:t>Culture calling: Rising Japan and falling America</a:t>
            </a:r>
            <a:endParaRPr lang="en-US" dirty="0"/>
          </a:p>
        </p:txBody>
      </p:sp>
      <p:sp>
        <p:nvSpPr>
          <p:cNvPr id="2" name="Content Placeholder 1"/>
          <p:cNvSpPr>
            <a:spLocks noGrp="1"/>
          </p:cNvSpPr>
          <p:nvPr>
            <p:ph idx="1"/>
          </p:nvPr>
        </p:nvSpPr>
        <p:spPr/>
        <p:txBody>
          <a:bodyPr/>
          <a:lstStyle/>
          <a:p>
            <a:r>
              <a:rPr lang="en-AU" altLang="en-US" dirty="0"/>
              <a:t>1980s American productivity and international competitiveness declined</a:t>
            </a:r>
          </a:p>
          <a:p>
            <a:pPr lvl="1"/>
            <a:r>
              <a:rPr lang="en-AU" altLang="en-US" dirty="0"/>
              <a:t>Japanese success in automobile, electronic, computer and machine tool sectors</a:t>
            </a:r>
          </a:p>
          <a:p>
            <a:r>
              <a:rPr lang="en-AU" altLang="en-US" dirty="0"/>
              <a:t>Flexibility seen as central (‘flexible firm’ ‘flexible specialization’)</a:t>
            </a:r>
          </a:p>
          <a:p>
            <a:r>
              <a:rPr lang="en-AU" altLang="en-US" dirty="0"/>
              <a:t>Need for </a:t>
            </a:r>
            <a:r>
              <a:rPr lang="en-AU" altLang="en-US" dirty="0" err="1"/>
              <a:t>intrapreneurs</a:t>
            </a:r>
            <a:r>
              <a:rPr lang="en-AU" altLang="en-US" dirty="0"/>
              <a:t> and change masters</a:t>
            </a:r>
            <a:endParaRPr lang="en-US" dirty="0"/>
          </a:p>
        </p:txBody>
      </p:sp>
      <p:sp>
        <p:nvSpPr>
          <p:cNvPr id="6" name="Slide Number Placeholder 5">
            <a:extLst>
              <a:ext uri="{FF2B5EF4-FFF2-40B4-BE49-F238E27FC236}">
                <a16:creationId xmlns:a16="http://schemas.microsoft.com/office/drawing/2014/main" id="{0CD8C74A-C6C5-497E-B13C-69F52A12C5F9}"/>
              </a:ext>
            </a:extLst>
          </p:cNvPr>
          <p:cNvSpPr>
            <a:spLocks noGrp="1"/>
          </p:cNvSpPr>
          <p:nvPr>
            <p:ph type="sldNum" sz="quarter" idx="12"/>
          </p:nvPr>
        </p:nvSpPr>
        <p:spPr/>
        <p:txBody>
          <a:bodyPr/>
          <a:lstStyle/>
          <a:p>
            <a:fld id="{F454432B-FBDA-4B68-A488-C16C7435CF8F}" type="slidenum">
              <a:rPr lang="en-GB" altLang="en-US" smtClean="0"/>
              <a:pPr/>
              <a:t>29</a:t>
            </a:fld>
            <a:endParaRPr lang="en-GB" altLang="en-US" dirty="0"/>
          </a:p>
        </p:txBody>
      </p:sp>
    </p:spTree>
  </p:cSld>
  <p:clrMapOvr>
    <a:masterClrMapping/>
  </p:clrMapOvr>
  <p:transition spd="slow"/>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dirty="0"/>
              <a:t>The response: In search of excellence in the west</a:t>
            </a:r>
            <a:endParaRPr lang="en-US" dirty="0"/>
          </a:p>
        </p:txBody>
      </p:sp>
      <p:sp>
        <p:nvSpPr>
          <p:cNvPr id="2" name="Content Placeholder 1"/>
          <p:cNvSpPr>
            <a:spLocks noGrp="1"/>
          </p:cNvSpPr>
          <p:nvPr>
            <p:ph idx="1"/>
          </p:nvPr>
        </p:nvSpPr>
        <p:spPr/>
        <p:txBody>
          <a:bodyPr/>
          <a:lstStyle/>
          <a:p>
            <a:r>
              <a:rPr lang="en-AU" altLang="en-US" dirty="0"/>
              <a:t>1980s and 1990s see the rise of Guru Consultants, such as Tom Peters and Kanter</a:t>
            </a:r>
          </a:p>
          <a:p>
            <a:r>
              <a:rPr lang="en-AU" altLang="en-US" dirty="0"/>
              <a:t>Western-oriented approach to excellence in re-shaping individualism for competitive success</a:t>
            </a:r>
          </a:p>
          <a:p>
            <a:r>
              <a:rPr lang="en-AU" altLang="en-US" dirty="0"/>
              <a:t>Initial book of major influence was Tom Peters and Robert Waterman’s (1982) </a:t>
            </a:r>
            <a:r>
              <a:rPr lang="en-AU" altLang="en-US" i="1" dirty="0"/>
              <a:t>In Search of Excellence: Lessons from America’s Best-Run Companies</a:t>
            </a:r>
            <a:endParaRPr lang="en-US" i="1" dirty="0"/>
          </a:p>
        </p:txBody>
      </p:sp>
      <p:sp>
        <p:nvSpPr>
          <p:cNvPr id="6" name="Slide Number Placeholder 5">
            <a:extLst>
              <a:ext uri="{FF2B5EF4-FFF2-40B4-BE49-F238E27FC236}">
                <a16:creationId xmlns:a16="http://schemas.microsoft.com/office/drawing/2014/main" id="{198ABD77-2DAE-4E9D-89A9-4689691027BE}"/>
              </a:ext>
            </a:extLst>
          </p:cNvPr>
          <p:cNvSpPr>
            <a:spLocks noGrp="1"/>
          </p:cNvSpPr>
          <p:nvPr>
            <p:ph type="sldNum" sz="quarter" idx="12"/>
          </p:nvPr>
        </p:nvSpPr>
        <p:spPr/>
        <p:txBody>
          <a:bodyPr/>
          <a:lstStyle/>
          <a:p>
            <a:fld id="{F454432B-FBDA-4B68-A488-C16C7435CF8F}" type="slidenum">
              <a:rPr lang="en-GB" altLang="en-US" smtClean="0"/>
              <a:pPr/>
              <a:t>30</a:t>
            </a:fld>
            <a:endParaRPr lang="en-GB" altLang="en-US" dirty="0"/>
          </a:p>
        </p:txBody>
      </p:sp>
    </p:spTree>
  </p:cSld>
  <p:clrMapOvr>
    <a:masterClrMapping/>
  </p:clrMapOvr>
  <p:transition spd="slow"/>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Critique of the consultant type Guru’s</a:t>
            </a:r>
            <a:endParaRPr lang="en-US" dirty="0"/>
          </a:p>
        </p:txBody>
      </p:sp>
      <p:sp>
        <p:nvSpPr>
          <p:cNvPr id="3" name="Content Placeholder 2"/>
          <p:cNvSpPr>
            <a:spLocks noGrp="1"/>
          </p:cNvSpPr>
          <p:nvPr>
            <p:ph idx="1"/>
          </p:nvPr>
        </p:nvSpPr>
        <p:spPr/>
        <p:txBody>
          <a:bodyPr/>
          <a:lstStyle/>
          <a:p>
            <a:r>
              <a:rPr lang="en-GB" altLang="en-US" dirty="0"/>
              <a:t>Poor acknowledgement of theoretical roots</a:t>
            </a:r>
          </a:p>
          <a:p>
            <a:r>
              <a:rPr lang="en-GB" altLang="en-US" dirty="0"/>
              <a:t>Questionable research basis of hero/consultant guru writers</a:t>
            </a:r>
          </a:p>
          <a:p>
            <a:r>
              <a:rPr lang="en-GB" altLang="en-US" dirty="0"/>
              <a:t>Subjective experiential &amp; anecdotal observations – ‘Heathrow Organization Theory’ (Burrell, 1989)</a:t>
            </a:r>
          </a:p>
          <a:p>
            <a:r>
              <a:rPr lang="en-GB" altLang="en-US" dirty="0"/>
              <a:t>Gap between promise and practice on implementation – especially Peters &amp; Waterman’s ‘excellent’ companies subsequent poor performance</a:t>
            </a:r>
            <a:endParaRPr lang="en-US" dirty="0"/>
          </a:p>
        </p:txBody>
      </p:sp>
      <p:sp>
        <p:nvSpPr>
          <p:cNvPr id="6" name="Slide Number Placeholder 5">
            <a:extLst>
              <a:ext uri="{FF2B5EF4-FFF2-40B4-BE49-F238E27FC236}">
                <a16:creationId xmlns:a16="http://schemas.microsoft.com/office/drawing/2014/main" id="{E3359ECF-14B8-4CE2-8D3E-F53260EB89EB}"/>
              </a:ext>
            </a:extLst>
          </p:cNvPr>
          <p:cNvSpPr>
            <a:spLocks noGrp="1"/>
          </p:cNvSpPr>
          <p:nvPr>
            <p:ph type="sldNum" sz="quarter" idx="12"/>
          </p:nvPr>
        </p:nvSpPr>
        <p:spPr/>
        <p:txBody>
          <a:bodyPr/>
          <a:lstStyle/>
          <a:p>
            <a:fld id="{F454432B-FBDA-4B68-A488-C16C7435CF8F}" type="slidenum">
              <a:rPr lang="en-GB" altLang="en-US" smtClean="0"/>
              <a:pPr/>
              <a:t>31</a:t>
            </a:fld>
            <a:endParaRPr lang="en-GB" altLang="en-US" dirty="0"/>
          </a:p>
        </p:txBody>
      </p:sp>
    </p:spTree>
  </p:cSld>
  <p:clrMapOvr>
    <a:masterClrMapping/>
  </p:clrMapOvr>
  <p:transition spd="slow"/>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altLang="en-US" dirty="0"/>
              <a:t>Conclusion</a:t>
            </a:r>
            <a:endParaRPr lang="en-US" dirty="0"/>
          </a:p>
        </p:txBody>
      </p:sp>
      <p:sp>
        <p:nvSpPr>
          <p:cNvPr id="2" name="Content Placeholder 1"/>
          <p:cNvSpPr>
            <a:spLocks noGrp="1"/>
          </p:cNvSpPr>
          <p:nvPr>
            <p:ph idx="1"/>
          </p:nvPr>
        </p:nvSpPr>
        <p:spPr/>
        <p:txBody>
          <a:bodyPr/>
          <a:lstStyle/>
          <a:p>
            <a:r>
              <a:rPr lang="en-GB" altLang="en-US" dirty="0"/>
              <a:t>Since industrial revolution considerable change, innovation and creativity.</a:t>
            </a:r>
          </a:p>
          <a:p>
            <a:r>
              <a:rPr lang="en-US" altLang="en-US" dirty="0"/>
              <a:t>A change-</a:t>
            </a:r>
            <a:r>
              <a:rPr lang="en-US" altLang="en-US" dirty="0" err="1"/>
              <a:t>centred</a:t>
            </a:r>
            <a:r>
              <a:rPr lang="en-US" altLang="en-US" dirty="0"/>
              <a:t> perspective has increasingly swept away stability-</a:t>
            </a:r>
            <a:r>
              <a:rPr lang="en-US" altLang="en-US" dirty="0" err="1"/>
              <a:t>centred</a:t>
            </a:r>
            <a:r>
              <a:rPr lang="en-US" altLang="en-US" dirty="0"/>
              <a:t> views.</a:t>
            </a:r>
          </a:p>
          <a:p>
            <a:r>
              <a:rPr lang="en-US" altLang="en-US" dirty="0"/>
              <a:t>Shift between mechanistic and humanistic approaches but need for reinvention.</a:t>
            </a:r>
          </a:p>
          <a:p>
            <a:r>
              <a:rPr lang="en-US" altLang="en-US" dirty="0"/>
              <a:t>Precarious employment, wealth inequalities, hyper competition, technology and financial constraints all pose challenges for the future.</a:t>
            </a:r>
            <a:endParaRPr lang="en-US" dirty="0"/>
          </a:p>
        </p:txBody>
      </p:sp>
      <p:sp>
        <p:nvSpPr>
          <p:cNvPr id="6" name="Slide Number Placeholder 5">
            <a:extLst>
              <a:ext uri="{FF2B5EF4-FFF2-40B4-BE49-F238E27FC236}">
                <a16:creationId xmlns:a16="http://schemas.microsoft.com/office/drawing/2014/main" id="{82553912-ED3B-4122-8CF0-9AFE31DFF4E2}"/>
              </a:ext>
            </a:extLst>
          </p:cNvPr>
          <p:cNvSpPr>
            <a:spLocks noGrp="1"/>
          </p:cNvSpPr>
          <p:nvPr>
            <p:ph type="sldNum" sz="quarter" idx="12"/>
          </p:nvPr>
        </p:nvSpPr>
        <p:spPr/>
        <p:txBody>
          <a:bodyPr/>
          <a:lstStyle/>
          <a:p>
            <a:fld id="{F454432B-FBDA-4B68-A488-C16C7435CF8F}" type="slidenum">
              <a:rPr lang="en-GB" altLang="en-US" smtClean="0"/>
              <a:pPr/>
              <a:t>32</a:t>
            </a:fld>
            <a:endParaRPr lang="en-GB" altLang="en-US" dirty="0"/>
          </a:p>
        </p:txBody>
      </p:sp>
    </p:spTree>
  </p:cSld>
  <p:clrMapOvr>
    <a:masterClrMapping/>
  </p:clrMapOvr>
</p:sld>
</file>

<file path=ppt/theme/theme1.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2509</TotalTime>
  <Words>1802</Words>
  <Application>Microsoft Office PowerPoint</Application>
  <PresentationFormat>On-screen Show (4:3)</PresentationFormat>
  <Paragraphs>196</Paragraphs>
  <Slides>32</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Courier New</vt:lpstr>
      <vt:lpstr>Times New Roman</vt:lpstr>
      <vt:lpstr>CDC PPT master theme</vt:lpstr>
      <vt:lpstr>PowerPoint Presentation</vt:lpstr>
      <vt:lpstr>Chapter 3  A brief history of management thought in the development of concepts, theories and business practice </vt:lpstr>
      <vt:lpstr>Learning outcomes (1 of 2)</vt:lpstr>
      <vt:lpstr>Learning outcomes (2 of 2)</vt:lpstr>
      <vt:lpstr>8 Main categories of ideas and movements (1 of 2)</vt:lpstr>
      <vt:lpstr>8 Main categories of ideas and movements (2 of 2)</vt:lpstr>
      <vt:lpstr>The British industrial revolution (c. 1730‒1850)</vt:lpstr>
      <vt:lpstr>New ways of organizing work</vt:lpstr>
      <vt:lpstr>Five-step model to efficiency</vt:lpstr>
      <vt:lpstr>Key elements of Taylorism</vt:lpstr>
      <vt:lpstr>Assumptions of approach</vt:lpstr>
      <vt:lpstr>Scientific management applied</vt:lpstr>
      <vt:lpstr>Summary of one best way approach</vt:lpstr>
      <vt:lpstr>Unforeseen paradox</vt:lpstr>
      <vt:lpstr>Practical problems pose questions</vt:lpstr>
      <vt:lpstr>Social processes of work</vt:lpstr>
      <vt:lpstr>Hawthorne illumination experiments</vt:lpstr>
      <vt:lpstr>Summary of Hawthorne study</vt:lpstr>
      <vt:lpstr>Socio-Technical Systems (STS)</vt:lpstr>
      <vt:lpstr>Prior to mechanization</vt:lpstr>
      <vt:lpstr>STS solution: Composite method</vt:lpstr>
      <vt:lpstr>Consequences of change in Durham</vt:lpstr>
      <vt:lpstr>Theoretical/practical conclusions</vt:lpstr>
      <vt:lpstr>Socio-Technical Systems (STS) today</vt:lpstr>
      <vt:lpstr>Contingency theory</vt:lpstr>
      <vt:lpstr>Contingent factors</vt:lpstr>
      <vt:lpstr>PowerPoint Presentation</vt:lpstr>
      <vt:lpstr>Three unifying themes</vt:lpstr>
      <vt:lpstr>Culture calling: Rising Japan and falling America</vt:lpstr>
      <vt:lpstr>The response: In search of excellence in the west</vt:lpstr>
      <vt:lpstr>Critique of the consultant type Guru’s</vt:lpstr>
      <vt:lpstr>Conclusion</vt:lpstr>
    </vt:vector>
  </TitlesOfParts>
  <Company>NASA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Conceptual Blockbusting</dc:title>
  <dc:creator>Konstantinos Andriopoulos</dc:creator>
  <cp:lastModifiedBy>Gimmy</cp:lastModifiedBy>
  <cp:revision>273</cp:revision>
  <dcterms:created xsi:type="dcterms:W3CDTF">2014-01-07T11:27:18Z</dcterms:created>
  <dcterms:modified xsi:type="dcterms:W3CDTF">2024-09-19T00:42:57Z</dcterms:modified>
</cp:coreProperties>
</file>