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8"/>
  </p:normalViewPr>
  <p:slideViewPr>
    <p:cSldViewPr snapToGrid="0" snapToObjects="1">
      <p:cViewPr varScale="1">
        <p:scale>
          <a:sx n="111" d="100"/>
          <a:sy n="111" d="100"/>
        </p:scale>
        <p:origin x="63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6FE500-86CD-1848-8B2A-24FA6ABDDA0D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2CB02-9CCD-5849-8AFC-7AE46453D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024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9E35C-9AFB-FC4B-8B64-0AA3736C86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8A7BBE-1659-4F44-96EC-9B2078EDF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62FA1-2801-4141-B116-7C8C93F63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A2BCE-E20D-0C45-8B09-342603943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7A070-6D7D-B141-B9DF-B693AB264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059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07E88-2F08-7945-B338-D163AE0FB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3C329-6810-B145-8231-24A360609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31EAB-9B39-7342-9613-37F5C301F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86C8AA-3284-9146-8AE3-2B458F941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44B44-263D-0344-A1FD-3B5E2C2D6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931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DC89A-1E36-E647-A2F4-2F9876337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A0151D-9A11-9145-ADA6-44CB1B851B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49446-6DA8-6146-B234-D0D9A92D8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D403D3-6D0F-FD40-AAE6-0F9F60B84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F37EA-E48A-5247-A22B-AC8042C9C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891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B9141-044A-8E43-9045-63F878FEA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38BF0-2807-3242-98BB-819D3CF3E2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26076A-02D9-1A48-A6CA-50C4377AA2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8A418E-B40B-6A43-A29A-EA1A488F1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3A6C8-B51C-584C-8662-0D9360C5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3D3E5-48DF-1847-8293-4740F9133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513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4AE5E-181F-1446-9BAC-8D8F3A7CC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61580-D53C-8C43-89D9-B3E8E6CD8F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7DD825-D00A-C244-A38E-F2EAEDF9F4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81B39D-4D40-024B-9915-C46F93F36D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ABE217-D2BE-C841-8A0C-91A2DEFF25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6F0990-CBB8-314D-A2D8-E9F9D9186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F050EF-FF64-8146-95C7-6CF2D3DD0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6A015B-4795-3948-BB4B-50CF9FA24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019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81B66-8FCF-F04E-B8FA-7C72E5751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D0474F-D6BA-FF4A-85FF-A3CF1C2EB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89C7C-3078-624C-83E8-A144636EA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5B7A87-C8DB-8D45-A4AE-A6357B79A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754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7F166E-7F6D-724E-B297-C253FB9EF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5E7717-282B-CF49-8333-F661FF7DE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1D1594-7BAE-E24C-8883-142873181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441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C837E-A11E-E345-A798-22AA9255E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997D5-DA54-1C4A-B68C-CD9309BEC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B541A6-E20B-F641-8D4E-432A7EF2C0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878C4A-BEAE-114E-9C4C-1A2A56296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C013FA-9B86-C446-B196-97766FF64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4AC295-7B31-F448-B101-2120AB117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329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09EC0-B9A7-2144-98AA-C11856B7C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AC5BCF-2F71-1B4A-974F-82CF5D587A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899CC6-79F8-1A48-99BE-6A960EEFB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3190C3-4C2A-8D48-A485-0F69FF32F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E4A471-9BA2-2649-A786-136EE360D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31BF39-2AEE-EA42-8C69-881084E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939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AA5B3-8D50-AD4C-B5D5-0EF525829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0D4057-E45E-7E44-A3C8-805A64CD1F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30ACD-DF4F-8B40-A8DF-408C513B0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30BD94-526B-834D-A855-A669FF891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C4DBE-18CF-9949-860E-7EBC58496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101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45202E-0658-3741-B674-A4C135B91C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771AEB-D152-B54A-B25C-CF2B5AC77C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D7B6B2-2EEB-5641-8B14-D21558127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48FA9-0F0D-2A42-BF91-C3F61A34C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4D37B-B042-E44C-8927-9A3A786CA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188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64EB60-9A81-B040-A583-97A36F2D4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9BC760-396E-124B-9EAF-0DCF762C47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C2792-4541-F346-9D26-A90879FA44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7BC19-D1B3-354A-9F22-6FB240E56935}" type="datetimeFigureOut">
              <a:rPr lang="en-US" smtClean="0"/>
              <a:t>11/16/19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F2480-7FED-6D48-9FDD-7DE589C29B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EF0A4-50EC-1548-B2C1-095BF97DE7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F0A2F-918A-1747-A1DD-E6788175AD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47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00A023E-56BE-8546-B00D-B5E435D94E0F}"/>
              </a:ext>
            </a:extLst>
          </p:cNvPr>
          <p:cNvSpPr txBox="1"/>
          <p:nvPr/>
        </p:nvSpPr>
        <p:spPr>
          <a:xfrm>
            <a:off x="1196050" y="2754774"/>
            <a:ext cx="52278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err="1"/>
              <a:t>Scarff</a:t>
            </a:r>
            <a:r>
              <a:rPr lang="en-US" sz="6600" dirty="0"/>
              <a:t> </a:t>
            </a:r>
            <a:r>
              <a:rPr lang="en-US" sz="6600" dirty="0" err="1"/>
              <a:t>Coch</a:t>
            </a:r>
            <a:r>
              <a:rPr lang="en-US" sz="6600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73ECBD-D0DB-4D42-B43B-3AD01EFBBE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8113" y="263230"/>
            <a:ext cx="4428604" cy="6594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147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F2EEF-BF5B-2C4E-9EDB-E2EB81957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53145"/>
            <a:ext cx="10515600" cy="1325563"/>
          </a:xfrm>
        </p:spPr>
        <p:txBody>
          <a:bodyPr>
            <a:normAutofit/>
          </a:bodyPr>
          <a:lstStyle/>
          <a:p>
            <a:r>
              <a:rPr lang="en-US" sz="7200" dirty="0"/>
              <a:t>Het </a:t>
            </a:r>
            <a:r>
              <a:rPr lang="en-US" sz="7200" dirty="0" err="1"/>
              <a:t>Glas</a:t>
            </a:r>
            <a:endParaRPr lang="en-US" sz="7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D111E0-BCCB-184F-8C71-C2EB879E7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445" y="365125"/>
            <a:ext cx="5834846" cy="583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217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BBD18-AABD-0C42-9076-F033E0FC6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671" y="1592042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dirty="0"/>
              <a:t>Cot </a:t>
            </a:r>
            <a:r>
              <a:rPr lang="en-US" sz="6600" dirty="0" err="1"/>
              <a:t>Melyn</a:t>
            </a:r>
            <a:endParaRPr lang="en-US" sz="6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BBFC28-A460-7A44-915C-05C78C3BE8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3122" y="102915"/>
            <a:ext cx="4410678" cy="6652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659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0FEE7-98CE-E540-BDC9-68CF1491E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54" y="2436993"/>
            <a:ext cx="10515600" cy="1325563"/>
          </a:xfrm>
        </p:spPr>
        <p:txBody>
          <a:bodyPr>
            <a:normAutofit/>
          </a:bodyPr>
          <a:lstStyle/>
          <a:p>
            <a:r>
              <a:rPr lang="en-US" sz="6000" dirty="0"/>
              <a:t>Het </a:t>
            </a:r>
            <a:r>
              <a:rPr lang="en-US" sz="6000" dirty="0" err="1"/>
              <a:t>Porfor</a:t>
            </a:r>
            <a:r>
              <a:rPr lang="en-US" sz="60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2BD2A5-0ED7-4441-83AA-00B25BD0C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0653" y="557056"/>
            <a:ext cx="5543228" cy="5743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892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B9932-4E87-5F4D-A50F-A58282663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51799"/>
            <a:ext cx="10515600" cy="1325563"/>
          </a:xfrm>
        </p:spPr>
        <p:txBody>
          <a:bodyPr>
            <a:normAutofit/>
          </a:bodyPr>
          <a:lstStyle/>
          <a:p>
            <a:r>
              <a:rPr lang="en-US" sz="6000" dirty="0" err="1"/>
              <a:t>Sanau</a:t>
            </a:r>
            <a:r>
              <a:rPr lang="en-US" sz="6000" dirty="0"/>
              <a:t> </a:t>
            </a:r>
            <a:r>
              <a:rPr lang="en-US" sz="6000" dirty="0" err="1"/>
              <a:t>Gwyrdd</a:t>
            </a:r>
            <a:r>
              <a:rPr lang="en-US" sz="60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801DDD-C904-DC49-A866-248B530943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468" y="328552"/>
            <a:ext cx="5624332" cy="5624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323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1B427-F293-8A49-B9E4-27FC55905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83" y="2274948"/>
            <a:ext cx="10515600" cy="1325563"/>
          </a:xfrm>
        </p:spPr>
        <p:txBody>
          <a:bodyPr>
            <a:normAutofit/>
          </a:bodyPr>
          <a:lstStyle/>
          <a:p>
            <a:r>
              <a:rPr lang="en-US" sz="6000" dirty="0" err="1"/>
              <a:t>Esgidiau</a:t>
            </a:r>
            <a:r>
              <a:rPr lang="en-US" sz="6000" dirty="0"/>
              <a:t> Oren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D3BA0D-C2F8-614A-A144-48CABFBA0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5459" y="548592"/>
            <a:ext cx="6309408" cy="630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07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DAECF-1C4E-8643-A7CA-33F48ABC2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486" y="2766218"/>
            <a:ext cx="10515600" cy="1325563"/>
          </a:xfrm>
        </p:spPr>
        <p:txBody>
          <a:bodyPr>
            <a:normAutofit/>
          </a:bodyPr>
          <a:lstStyle/>
          <a:p>
            <a:r>
              <a:rPr lang="en-US" sz="6000" dirty="0" err="1"/>
              <a:t>Menyg</a:t>
            </a:r>
            <a:r>
              <a:rPr lang="en-US" sz="6000" dirty="0"/>
              <a:t> </a:t>
            </a:r>
            <a:r>
              <a:rPr lang="en-US" sz="6000" dirty="0" err="1"/>
              <a:t>Coch</a:t>
            </a:r>
            <a:r>
              <a:rPr lang="en-US" sz="6000" dirty="0"/>
              <a:t>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271BAB-9D75-7043-B382-F46598FE3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93397" y="0"/>
            <a:ext cx="4860403" cy="6928660"/>
          </a:xfrm>
          <a:prstGeom prst="rect">
            <a:avLst/>
          </a:prstGeom>
        </p:spPr>
      </p:pic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81F6C5A2-9817-FF48-B2EC-7101328029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5797" y="152400"/>
            <a:ext cx="4860403" cy="6928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571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FEBFA-B613-2A4C-B619-2B37D4DDC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87413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dirty="0" err="1"/>
              <a:t>Esgidiau</a:t>
            </a:r>
            <a:r>
              <a:rPr lang="en-US" sz="6600" dirty="0"/>
              <a:t> </a:t>
            </a:r>
            <a:r>
              <a:rPr lang="en-US" sz="6600" dirty="0" err="1"/>
              <a:t>Pinc</a:t>
            </a:r>
            <a:endParaRPr lang="en-US" sz="6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0D6020-682E-994F-85EF-4AC7290625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3695" y="727637"/>
            <a:ext cx="5402725" cy="540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286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E63A7-2351-7341-8CF1-1FED7CA7F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52740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dirty="0" err="1"/>
              <a:t>Sanau</a:t>
            </a:r>
            <a:r>
              <a:rPr lang="en-US" sz="6600" dirty="0"/>
              <a:t> </a:t>
            </a:r>
            <a:r>
              <a:rPr lang="en-US" sz="6600" dirty="0" err="1"/>
              <a:t>Melyn</a:t>
            </a:r>
            <a:r>
              <a:rPr lang="en-US" sz="66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CCE423-BA36-1147-8F96-C6682B2BF0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306" y="611891"/>
            <a:ext cx="5634218" cy="5634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0406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18</Words>
  <Application>Microsoft Macintosh PowerPoint</Application>
  <PresentationFormat>Widescreen</PresentationFormat>
  <Paragraphs>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Het Glas</vt:lpstr>
      <vt:lpstr>Cot Melyn</vt:lpstr>
      <vt:lpstr>Het Porfor </vt:lpstr>
      <vt:lpstr>Sanau Gwyrdd </vt:lpstr>
      <vt:lpstr>Esgidiau Oren</vt:lpstr>
      <vt:lpstr>Menyg Coch </vt:lpstr>
      <vt:lpstr>Esgidiau Pinc</vt:lpstr>
      <vt:lpstr>Sanau Melyn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Prynne (1903663)</dc:creator>
  <cp:lastModifiedBy>Lauren Prynne (1903663)</cp:lastModifiedBy>
  <cp:revision>2</cp:revision>
  <dcterms:created xsi:type="dcterms:W3CDTF">2019-11-16T18:34:26Z</dcterms:created>
  <dcterms:modified xsi:type="dcterms:W3CDTF">2019-11-16T18:46:21Z</dcterms:modified>
</cp:coreProperties>
</file>