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73" r:id="rId4"/>
    <p:sldId id="260" r:id="rId5"/>
    <p:sldId id="261" r:id="rId6"/>
    <p:sldId id="262" r:id="rId7"/>
    <p:sldId id="263" r:id="rId8"/>
    <p:sldId id="270" r:id="rId9"/>
    <p:sldId id="264" r:id="rId10"/>
    <p:sldId id="269" r:id="rId11"/>
    <p:sldId id="265" r:id="rId12"/>
    <p:sldId id="266" r:id="rId13"/>
    <p:sldId id="268" r:id="rId14"/>
    <p:sldId id="272" r:id="rId15"/>
    <p:sldId id="259" r:id="rId16"/>
    <p:sldId id="26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na Morgan" initials="DM" lastIdx="5" clrIdx="0">
    <p:extLst/>
  </p:cmAuthor>
  <p:cmAuthor id="2" name="donna" initials="d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235" autoAdjust="0"/>
    <p:restoredTop sz="0" autoAdjust="0"/>
  </p:normalViewPr>
  <p:slideViewPr>
    <p:cSldViewPr snapToGrid="0">
      <p:cViewPr varScale="1">
        <p:scale>
          <a:sx n="72" d="100"/>
          <a:sy n="72" d="100"/>
        </p:scale>
        <p:origin x="528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DE2954-45DB-4725-9040-449CAC91AA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12D99D0-63D1-4482-B849-995886E051B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the outbreak 1347 to 1350 doctors had no cure</a:t>
          </a:r>
          <a:endParaRPr lang="en-US"/>
        </a:p>
      </dgm:t>
    </dgm:pt>
    <dgm:pt modelId="{5F04F3A9-1DA1-46CF-8073-ABB584BBFD53}" type="parTrans" cxnId="{669776DB-78B9-486A-81BE-99B369D721D4}">
      <dgm:prSet/>
      <dgm:spPr/>
      <dgm:t>
        <a:bodyPr/>
        <a:lstStyle/>
        <a:p>
          <a:endParaRPr lang="en-US"/>
        </a:p>
      </dgm:t>
    </dgm:pt>
    <dgm:pt modelId="{76B6B816-48E6-414A-9A8B-1759D4A18F9A}" type="sibTrans" cxnId="{669776DB-78B9-486A-81BE-99B369D721D4}">
      <dgm:prSet/>
      <dgm:spPr/>
      <dgm:t>
        <a:bodyPr/>
        <a:lstStyle/>
        <a:p>
          <a:endParaRPr lang="en-US"/>
        </a:p>
      </dgm:t>
    </dgm:pt>
    <dgm:pt modelId="{5A9155E6-FD8E-437B-9101-A3AFFD326B0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Greek humours believers  used onions, herbs and chopped up snake</a:t>
          </a:r>
          <a:endParaRPr lang="en-US" dirty="0"/>
        </a:p>
      </dgm:t>
    </dgm:pt>
    <dgm:pt modelId="{6AB16499-8B27-4A00-BF53-1CB25F5E266C}" type="parTrans" cxnId="{B3B0DB4A-D40D-4F2B-AA33-18A7F726BFFE}">
      <dgm:prSet/>
      <dgm:spPr/>
      <dgm:t>
        <a:bodyPr/>
        <a:lstStyle/>
        <a:p>
          <a:endParaRPr lang="en-US"/>
        </a:p>
      </dgm:t>
    </dgm:pt>
    <dgm:pt modelId="{E2869DF7-E754-49F4-8097-C7217470C7BE}" type="sibTrans" cxnId="{B3B0DB4A-D40D-4F2B-AA33-18A7F726BFFE}">
      <dgm:prSet/>
      <dgm:spPr/>
      <dgm:t>
        <a:bodyPr/>
        <a:lstStyle/>
        <a:p>
          <a:endParaRPr lang="en-US"/>
        </a:p>
      </dgm:t>
    </dgm:pt>
    <dgm:pt modelId="{A4C5C66C-39B2-474C-9C93-9DC5D69725D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Drinking vinegar</a:t>
          </a:r>
          <a:endParaRPr lang="en-US" dirty="0"/>
        </a:p>
      </dgm:t>
    </dgm:pt>
    <dgm:pt modelId="{0123FE8D-DE32-4B6A-B7AD-5ABDA2E18AC5}" type="parTrans" cxnId="{6091E03B-2999-444D-B62C-5E764070673E}">
      <dgm:prSet/>
      <dgm:spPr/>
      <dgm:t>
        <a:bodyPr/>
        <a:lstStyle/>
        <a:p>
          <a:endParaRPr lang="en-US"/>
        </a:p>
      </dgm:t>
    </dgm:pt>
    <dgm:pt modelId="{E1F8870D-4C60-4851-AD35-7DAA987172B8}" type="sibTrans" cxnId="{6091E03B-2999-444D-B62C-5E764070673E}">
      <dgm:prSet/>
      <dgm:spPr/>
      <dgm:t>
        <a:bodyPr/>
        <a:lstStyle/>
        <a:p>
          <a:endParaRPr lang="en-US"/>
        </a:p>
      </dgm:t>
    </dgm:pt>
    <dgm:pt modelId="{C77D24D6-4448-4997-9400-04C5E057DE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Sitting close to a fire to drive out the fever</a:t>
          </a:r>
          <a:endParaRPr lang="en-US"/>
        </a:p>
      </dgm:t>
    </dgm:pt>
    <dgm:pt modelId="{E6EF9CB3-F7A4-48C4-AAA9-36F33A6125C4}" type="parTrans" cxnId="{593ACC9D-6FE0-4AD6-A7FA-53F6B9C2388C}">
      <dgm:prSet/>
      <dgm:spPr/>
      <dgm:t>
        <a:bodyPr/>
        <a:lstStyle/>
        <a:p>
          <a:endParaRPr lang="en-US"/>
        </a:p>
      </dgm:t>
    </dgm:pt>
    <dgm:pt modelId="{B77022F6-AF48-4543-88EC-E9F71C76F4BD}" type="sibTrans" cxnId="{593ACC9D-6FE0-4AD6-A7FA-53F6B9C2388C}">
      <dgm:prSet/>
      <dgm:spPr/>
      <dgm:t>
        <a:bodyPr/>
        <a:lstStyle/>
        <a:p>
          <a:endParaRPr lang="en-US"/>
        </a:p>
      </dgm:t>
    </dgm:pt>
    <dgm:pt modelId="{F9003942-69C1-4CFA-AEC5-3F6B560D91A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 the 21</a:t>
          </a:r>
          <a:r>
            <a:rPr lang="en-GB" baseline="30000" dirty="0"/>
            <a:t>st</a:t>
          </a:r>
          <a:r>
            <a:rPr lang="en-GB" dirty="0"/>
            <a:t> century treatment can be antibiotics </a:t>
          </a:r>
          <a:endParaRPr lang="en-US" dirty="0"/>
        </a:p>
      </dgm:t>
    </dgm:pt>
    <dgm:pt modelId="{76B7BC54-9D7A-4917-A7B8-58F44808BCB3}" type="parTrans" cxnId="{6AE63469-BBB4-4A8C-9ADF-7033789C8E80}">
      <dgm:prSet/>
      <dgm:spPr/>
      <dgm:t>
        <a:bodyPr/>
        <a:lstStyle/>
        <a:p>
          <a:endParaRPr lang="en-US"/>
        </a:p>
      </dgm:t>
    </dgm:pt>
    <dgm:pt modelId="{21D78402-2628-4468-B267-D96535B14D42}" type="sibTrans" cxnId="{6AE63469-BBB4-4A8C-9ADF-7033789C8E80}">
      <dgm:prSet/>
      <dgm:spPr/>
      <dgm:t>
        <a:bodyPr/>
        <a:lstStyle/>
        <a:p>
          <a:endParaRPr lang="en-US"/>
        </a:p>
      </dgm:t>
    </dgm:pt>
    <dgm:pt modelId="{AEC15880-BE5F-4D8E-BEAC-3777FD88D41C}" type="pres">
      <dgm:prSet presAssocID="{9EDE2954-45DB-4725-9040-449CAC91AAA6}" presName="root" presStyleCnt="0">
        <dgm:presLayoutVars>
          <dgm:dir/>
          <dgm:resizeHandles val="exact"/>
        </dgm:presLayoutVars>
      </dgm:prSet>
      <dgm:spPr/>
    </dgm:pt>
    <dgm:pt modelId="{E9917D08-B585-4C52-9CBD-69392CB2B6F3}" type="pres">
      <dgm:prSet presAssocID="{812D99D0-63D1-4482-B849-995886E051BD}" presName="compNode" presStyleCnt="0"/>
      <dgm:spPr/>
    </dgm:pt>
    <dgm:pt modelId="{B3CCE7B0-B2D3-4209-9E75-1FEEE38C87A5}" type="pres">
      <dgm:prSet presAssocID="{812D99D0-63D1-4482-B849-995886E051BD}" presName="bgRect" presStyleLbl="bgShp" presStyleIdx="0" presStyleCnt="5"/>
      <dgm:spPr/>
    </dgm:pt>
    <dgm:pt modelId="{445B5995-6FC3-4E92-B399-FE6CF9332BB0}" type="pres">
      <dgm:prSet presAssocID="{812D99D0-63D1-4482-B849-995886E051B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97C7051-98D7-43FF-9CCD-295F5618F32E}" type="pres">
      <dgm:prSet presAssocID="{812D99D0-63D1-4482-B849-995886E051BD}" presName="spaceRect" presStyleCnt="0"/>
      <dgm:spPr/>
    </dgm:pt>
    <dgm:pt modelId="{0A2558D6-EDE5-452C-B7C7-4244216C2810}" type="pres">
      <dgm:prSet presAssocID="{812D99D0-63D1-4482-B849-995886E051BD}" presName="parTx" presStyleLbl="revTx" presStyleIdx="0" presStyleCnt="5">
        <dgm:presLayoutVars>
          <dgm:chMax val="0"/>
          <dgm:chPref val="0"/>
        </dgm:presLayoutVars>
      </dgm:prSet>
      <dgm:spPr/>
    </dgm:pt>
    <dgm:pt modelId="{04A915DD-0760-45B2-90D0-2678E14E4165}" type="pres">
      <dgm:prSet presAssocID="{76B6B816-48E6-414A-9A8B-1759D4A18F9A}" presName="sibTrans" presStyleCnt="0"/>
      <dgm:spPr/>
    </dgm:pt>
    <dgm:pt modelId="{974302F2-3160-4A7A-8395-6E381A2BBA40}" type="pres">
      <dgm:prSet presAssocID="{5A9155E6-FD8E-437B-9101-A3AFFD326B0B}" presName="compNode" presStyleCnt="0"/>
      <dgm:spPr/>
    </dgm:pt>
    <dgm:pt modelId="{75E6F076-096C-48D0-8A7B-387916CC87B8}" type="pres">
      <dgm:prSet presAssocID="{5A9155E6-FD8E-437B-9101-A3AFFD326B0B}" presName="bgRect" presStyleLbl="bgShp" presStyleIdx="1" presStyleCnt="5"/>
      <dgm:spPr/>
    </dgm:pt>
    <dgm:pt modelId="{7342461F-069D-4EFF-87DA-B673F8671996}" type="pres">
      <dgm:prSet presAssocID="{5A9155E6-FD8E-437B-9101-A3AFFD326B0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ake"/>
        </a:ext>
      </dgm:extLst>
    </dgm:pt>
    <dgm:pt modelId="{346B3DEB-13A0-4A99-9D8E-2C5D9AF9DBBF}" type="pres">
      <dgm:prSet presAssocID="{5A9155E6-FD8E-437B-9101-A3AFFD326B0B}" presName="spaceRect" presStyleCnt="0"/>
      <dgm:spPr/>
    </dgm:pt>
    <dgm:pt modelId="{5B2D7EAA-B104-411F-96C6-61CFF885BC75}" type="pres">
      <dgm:prSet presAssocID="{5A9155E6-FD8E-437B-9101-A3AFFD326B0B}" presName="parTx" presStyleLbl="revTx" presStyleIdx="1" presStyleCnt="5">
        <dgm:presLayoutVars>
          <dgm:chMax val="0"/>
          <dgm:chPref val="0"/>
        </dgm:presLayoutVars>
      </dgm:prSet>
      <dgm:spPr/>
    </dgm:pt>
    <dgm:pt modelId="{301C4A1A-B158-40A0-8DBF-C425F5ED83C6}" type="pres">
      <dgm:prSet presAssocID="{E2869DF7-E754-49F4-8097-C7217470C7BE}" presName="sibTrans" presStyleCnt="0"/>
      <dgm:spPr/>
    </dgm:pt>
    <dgm:pt modelId="{14E250EC-770E-4D26-BBFF-43E1C50C918A}" type="pres">
      <dgm:prSet presAssocID="{A4C5C66C-39B2-474C-9C93-9DC5D69725D4}" presName="compNode" presStyleCnt="0"/>
      <dgm:spPr/>
    </dgm:pt>
    <dgm:pt modelId="{3B9C4044-1B31-4E17-BF72-0077CF04996A}" type="pres">
      <dgm:prSet presAssocID="{A4C5C66C-39B2-474C-9C93-9DC5D69725D4}" presName="bgRect" presStyleLbl="bgShp" presStyleIdx="2" presStyleCnt="5"/>
      <dgm:spPr/>
    </dgm:pt>
    <dgm:pt modelId="{2D042228-6D24-4D5A-8E5E-99AC3CC2A52B}" type="pres">
      <dgm:prSet presAssocID="{A4C5C66C-39B2-474C-9C93-9DC5D69725D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"/>
        </a:ext>
      </dgm:extLst>
    </dgm:pt>
    <dgm:pt modelId="{048EBB30-36EA-423E-B3C3-482A6385C366}" type="pres">
      <dgm:prSet presAssocID="{A4C5C66C-39B2-474C-9C93-9DC5D69725D4}" presName="spaceRect" presStyleCnt="0"/>
      <dgm:spPr/>
    </dgm:pt>
    <dgm:pt modelId="{9040AEB4-F7A0-45B9-B3A1-698FDF3DDB4A}" type="pres">
      <dgm:prSet presAssocID="{A4C5C66C-39B2-474C-9C93-9DC5D69725D4}" presName="parTx" presStyleLbl="revTx" presStyleIdx="2" presStyleCnt="5">
        <dgm:presLayoutVars>
          <dgm:chMax val="0"/>
          <dgm:chPref val="0"/>
        </dgm:presLayoutVars>
      </dgm:prSet>
      <dgm:spPr/>
    </dgm:pt>
    <dgm:pt modelId="{D9DD51FE-47D1-478B-90D4-451F99463B15}" type="pres">
      <dgm:prSet presAssocID="{E1F8870D-4C60-4851-AD35-7DAA987172B8}" presName="sibTrans" presStyleCnt="0"/>
      <dgm:spPr/>
    </dgm:pt>
    <dgm:pt modelId="{55E1E6F1-815C-4ED1-803A-B17998C7334F}" type="pres">
      <dgm:prSet presAssocID="{C77D24D6-4448-4997-9400-04C5E057DE07}" presName="compNode" presStyleCnt="0"/>
      <dgm:spPr/>
    </dgm:pt>
    <dgm:pt modelId="{7AFD8528-484A-47DD-BEBB-2DBA87BEDEDE}" type="pres">
      <dgm:prSet presAssocID="{C77D24D6-4448-4997-9400-04C5E057DE07}" presName="bgRect" presStyleLbl="bgShp" presStyleIdx="3" presStyleCnt="5"/>
      <dgm:spPr/>
    </dgm:pt>
    <dgm:pt modelId="{8D78C0A2-00FF-4683-818C-5E5F73C5FB08}" type="pres">
      <dgm:prSet presAssocID="{C77D24D6-4448-4997-9400-04C5E057DE0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6C00125-0156-4990-9073-04E289D69FCE}" type="pres">
      <dgm:prSet presAssocID="{C77D24D6-4448-4997-9400-04C5E057DE07}" presName="spaceRect" presStyleCnt="0"/>
      <dgm:spPr/>
    </dgm:pt>
    <dgm:pt modelId="{EAC868E3-7C52-473F-9B3A-5833C76AF971}" type="pres">
      <dgm:prSet presAssocID="{C77D24D6-4448-4997-9400-04C5E057DE07}" presName="parTx" presStyleLbl="revTx" presStyleIdx="3" presStyleCnt="5">
        <dgm:presLayoutVars>
          <dgm:chMax val="0"/>
          <dgm:chPref val="0"/>
        </dgm:presLayoutVars>
      </dgm:prSet>
      <dgm:spPr/>
    </dgm:pt>
    <dgm:pt modelId="{21AD6FE2-0F97-4362-A7F4-A1D82647938F}" type="pres">
      <dgm:prSet presAssocID="{B77022F6-AF48-4543-88EC-E9F71C76F4BD}" presName="sibTrans" presStyleCnt="0"/>
      <dgm:spPr/>
    </dgm:pt>
    <dgm:pt modelId="{BF4F448E-F497-46E0-B487-F8650943F2CF}" type="pres">
      <dgm:prSet presAssocID="{F9003942-69C1-4CFA-AEC5-3F6B560D91AA}" presName="compNode" presStyleCnt="0"/>
      <dgm:spPr/>
    </dgm:pt>
    <dgm:pt modelId="{279E6BCA-63A0-415B-A6EC-F0EEC644CFFD}" type="pres">
      <dgm:prSet presAssocID="{F9003942-69C1-4CFA-AEC5-3F6B560D91AA}" presName="bgRect" presStyleLbl="bgShp" presStyleIdx="4" presStyleCnt="5"/>
      <dgm:spPr/>
    </dgm:pt>
    <dgm:pt modelId="{6EDF05CF-1370-48C3-A3E8-48AA0DCF6658}" type="pres">
      <dgm:prSet presAssocID="{F9003942-69C1-4CFA-AEC5-3F6B560D91AA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8AAE0FE4-8AE7-4F85-A22A-ABFEDDF60EDB}" type="pres">
      <dgm:prSet presAssocID="{F9003942-69C1-4CFA-AEC5-3F6B560D91AA}" presName="spaceRect" presStyleCnt="0"/>
      <dgm:spPr/>
    </dgm:pt>
    <dgm:pt modelId="{7AF56C91-382C-4F5E-BF12-19D491AA7DE3}" type="pres">
      <dgm:prSet presAssocID="{F9003942-69C1-4CFA-AEC5-3F6B560D91AA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4D88A11-21B8-468E-A707-71DB08887A7B}" type="presOf" srcId="{C77D24D6-4448-4997-9400-04C5E057DE07}" destId="{EAC868E3-7C52-473F-9B3A-5833C76AF971}" srcOrd="0" destOrd="0" presId="urn:microsoft.com/office/officeart/2018/2/layout/IconVerticalSolidList"/>
    <dgm:cxn modelId="{CC612126-F230-4D79-A272-BA73C61B7D36}" type="presOf" srcId="{812D99D0-63D1-4482-B849-995886E051BD}" destId="{0A2558D6-EDE5-452C-B7C7-4244216C2810}" srcOrd="0" destOrd="0" presId="urn:microsoft.com/office/officeart/2018/2/layout/IconVerticalSolidList"/>
    <dgm:cxn modelId="{9B46D327-BC11-485A-806B-B286EC1C5DC4}" type="presOf" srcId="{9EDE2954-45DB-4725-9040-449CAC91AAA6}" destId="{AEC15880-BE5F-4D8E-BEAC-3777FD88D41C}" srcOrd="0" destOrd="0" presId="urn:microsoft.com/office/officeart/2018/2/layout/IconVerticalSolidList"/>
    <dgm:cxn modelId="{9A9B232E-12A9-4189-96D5-072EEBE7FD23}" type="presOf" srcId="{F9003942-69C1-4CFA-AEC5-3F6B560D91AA}" destId="{7AF56C91-382C-4F5E-BF12-19D491AA7DE3}" srcOrd="0" destOrd="0" presId="urn:microsoft.com/office/officeart/2018/2/layout/IconVerticalSolidList"/>
    <dgm:cxn modelId="{6091E03B-2999-444D-B62C-5E764070673E}" srcId="{9EDE2954-45DB-4725-9040-449CAC91AAA6}" destId="{A4C5C66C-39B2-474C-9C93-9DC5D69725D4}" srcOrd="2" destOrd="0" parTransId="{0123FE8D-DE32-4B6A-B7AD-5ABDA2E18AC5}" sibTransId="{E1F8870D-4C60-4851-AD35-7DAA987172B8}"/>
    <dgm:cxn modelId="{6AE63469-BBB4-4A8C-9ADF-7033789C8E80}" srcId="{9EDE2954-45DB-4725-9040-449CAC91AAA6}" destId="{F9003942-69C1-4CFA-AEC5-3F6B560D91AA}" srcOrd="4" destOrd="0" parTransId="{76B7BC54-9D7A-4917-A7B8-58F44808BCB3}" sibTransId="{21D78402-2628-4468-B267-D96535B14D42}"/>
    <dgm:cxn modelId="{B3B0DB4A-D40D-4F2B-AA33-18A7F726BFFE}" srcId="{9EDE2954-45DB-4725-9040-449CAC91AAA6}" destId="{5A9155E6-FD8E-437B-9101-A3AFFD326B0B}" srcOrd="1" destOrd="0" parTransId="{6AB16499-8B27-4A00-BF53-1CB25F5E266C}" sibTransId="{E2869DF7-E754-49F4-8097-C7217470C7BE}"/>
    <dgm:cxn modelId="{962D0A9B-AD56-4BDE-A26A-9EE7C820C4B7}" type="presOf" srcId="{5A9155E6-FD8E-437B-9101-A3AFFD326B0B}" destId="{5B2D7EAA-B104-411F-96C6-61CFF885BC75}" srcOrd="0" destOrd="0" presId="urn:microsoft.com/office/officeart/2018/2/layout/IconVerticalSolidList"/>
    <dgm:cxn modelId="{593ACC9D-6FE0-4AD6-A7FA-53F6B9C2388C}" srcId="{9EDE2954-45DB-4725-9040-449CAC91AAA6}" destId="{C77D24D6-4448-4997-9400-04C5E057DE07}" srcOrd="3" destOrd="0" parTransId="{E6EF9CB3-F7A4-48C4-AAA9-36F33A6125C4}" sibTransId="{B77022F6-AF48-4543-88EC-E9F71C76F4BD}"/>
    <dgm:cxn modelId="{CE4A73C1-1EA7-4481-945B-84B2B1B6F09E}" type="presOf" srcId="{A4C5C66C-39B2-474C-9C93-9DC5D69725D4}" destId="{9040AEB4-F7A0-45B9-B3A1-698FDF3DDB4A}" srcOrd="0" destOrd="0" presId="urn:microsoft.com/office/officeart/2018/2/layout/IconVerticalSolidList"/>
    <dgm:cxn modelId="{669776DB-78B9-486A-81BE-99B369D721D4}" srcId="{9EDE2954-45DB-4725-9040-449CAC91AAA6}" destId="{812D99D0-63D1-4482-B849-995886E051BD}" srcOrd="0" destOrd="0" parTransId="{5F04F3A9-1DA1-46CF-8073-ABB584BBFD53}" sibTransId="{76B6B816-48E6-414A-9A8B-1759D4A18F9A}"/>
    <dgm:cxn modelId="{78C66636-6DED-4DA8-A7C5-1B2379D3AB2F}" type="presParOf" srcId="{AEC15880-BE5F-4D8E-BEAC-3777FD88D41C}" destId="{E9917D08-B585-4C52-9CBD-69392CB2B6F3}" srcOrd="0" destOrd="0" presId="urn:microsoft.com/office/officeart/2018/2/layout/IconVerticalSolidList"/>
    <dgm:cxn modelId="{C672CDA4-3AFB-4D28-A60D-CBEE97A0A86B}" type="presParOf" srcId="{E9917D08-B585-4C52-9CBD-69392CB2B6F3}" destId="{B3CCE7B0-B2D3-4209-9E75-1FEEE38C87A5}" srcOrd="0" destOrd="0" presId="urn:microsoft.com/office/officeart/2018/2/layout/IconVerticalSolidList"/>
    <dgm:cxn modelId="{5E71AAE3-1423-4A51-A1EC-32372CD91E5A}" type="presParOf" srcId="{E9917D08-B585-4C52-9CBD-69392CB2B6F3}" destId="{445B5995-6FC3-4E92-B399-FE6CF9332BB0}" srcOrd="1" destOrd="0" presId="urn:microsoft.com/office/officeart/2018/2/layout/IconVerticalSolidList"/>
    <dgm:cxn modelId="{14590D9A-7308-4B03-BDB1-2244666CA07E}" type="presParOf" srcId="{E9917D08-B585-4C52-9CBD-69392CB2B6F3}" destId="{A97C7051-98D7-43FF-9CCD-295F5618F32E}" srcOrd="2" destOrd="0" presId="urn:microsoft.com/office/officeart/2018/2/layout/IconVerticalSolidList"/>
    <dgm:cxn modelId="{F94EB296-D1A2-41B1-B54E-B969BEF078E0}" type="presParOf" srcId="{E9917D08-B585-4C52-9CBD-69392CB2B6F3}" destId="{0A2558D6-EDE5-452C-B7C7-4244216C2810}" srcOrd="3" destOrd="0" presId="urn:microsoft.com/office/officeart/2018/2/layout/IconVerticalSolidList"/>
    <dgm:cxn modelId="{589C1202-B37E-4915-A46F-73EC632AF81D}" type="presParOf" srcId="{AEC15880-BE5F-4D8E-BEAC-3777FD88D41C}" destId="{04A915DD-0760-45B2-90D0-2678E14E4165}" srcOrd="1" destOrd="0" presId="urn:microsoft.com/office/officeart/2018/2/layout/IconVerticalSolidList"/>
    <dgm:cxn modelId="{F36E5580-96D3-4EC2-902D-C8886046B2CC}" type="presParOf" srcId="{AEC15880-BE5F-4D8E-BEAC-3777FD88D41C}" destId="{974302F2-3160-4A7A-8395-6E381A2BBA40}" srcOrd="2" destOrd="0" presId="urn:microsoft.com/office/officeart/2018/2/layout/IconVerticalSolidList"/>
    <dgm:cxn modelId="{E9672B84-7E0D-4CDF-89E6-DB43871D14F6}" type="presParOf" srcId="{974302F2-3160-4A7A-8395-6E381A2BBA40}" destId="{75E6F076-096C-48D0-8A7B-387916CC87B8}" srcOrd="0" destOrd="0" presId="urn:microsoft.com/office/officeart/2018/2/layout/IconVerticalSolidList"/>
    <dgm:cxn modelId="{41137C87-F833-4810-9C33-77A51BDCC2A1}" type="presParOf" srcId="{974302F2-3160-4A7A-8395-6E381A2BBA40}" destId="{7342461F-069D-4EFF-87DA-B673F8671996}" srcOrd="1" destOrd="0" presId="urn:microsoft.com/office/officeart/2018/2/layout/IconVerticalSolidList"/>
    <dgm:cxn modelId="{51734D5A-EFE3-4A90-A7B6-084EB4A718DA}" type="presParOf" srcId="{974302F2-3160-4A7A-8395-6E381A2BBA40}" destId="{346B3DEB-13A0-4A99-9D8E-2C5D9AF9DBBF}" srcOrd="2" destOrd="0" presId="urn:microsoft.com/office/officeart/2018/2/layout/IconVerticalSolidList"/>
    <dgm:cxn modelId="{6193C4C0-95A3-46F1-A061-C9D1482E25B6}" type="presParOf" srcId="{974302F2-3160-4A7A-8395-6E381A2BBA40}" destId="{5B2D7EAA-B104-411F-96C6-61CFF885BC75}" srcOrd="3" destOrd="0" presId="urn:microsoft.com/office/officeart/2018/2/layout/IconVerticalSolidList"/>
    <dgm:cxn modelId="{3EC9CF1C-1E7E-4D10-BB5D-98D16C95D9C1}" type="presParOf" srcId="{AEC15880-BE5F-4D8E-BEAC-3777FD88D41C}" destId="{301C4A1A-B158-40A0-8DBF-C425F5ED83C6}" srcOrd="3" destOrd="0" presId="urn:microsoft.com/office/officeart/2018/2/layout/IconVerticalSolidList"/>
    <dgm:cxn modelId="{D9FDFD92-F240-47DD-BCAE-E8E2A4DFF441}" type="presParOf" srcId="{AEC15880-BE5F-4D8E-BEAC-3777FD88D41C}" destId="{14E250EC-770E-4D26-BBFF-43E1C50C918A}" srcOrd="4" destOrd="0" presId="urn:microsoft.com/office/officeart/2018/2/layout/IconVerticalSolidList"/>
    <dgm:cxn modelId="{8434F34B-DA5A-4C2F-9065-3789012917E2}" type="presParOf" srcId="{14E250EC-770E-4D26-BBFF-43E1C50C918A}" destId="{3B9C4044-1B31-4E17-BF72-0077CF04996A}" srcOrd="0" destOrd="0" presId="urn:microsoft.com/office/officeart/2018/2/layout/IconVerticalSolidList"/>
    <dgm:cxn modelId="{C177CDA5-33DF-4622-B3F6-635A9E43F597}" type="presParOf" srcId="{14E250EC-770E-4D26-BBFF-43E1C50C918A}" destId="{2D042228-6D24-4D5A-8E5E-99AC3CC2A52B}" srcOrd="1" destOrd="0" presId="urn:microsoft.com/office/officeart/2018/2/layout/IconVerticalSolidList"/>
    <dgm:cxn modelId="{D3ABC4E0-94AB-41E1-824E-EBC889675AED}" type="presParOf" srcId="{14E250EC-770E-4D26-BBFF-43E1C50C918A}" destId="{048EBB30-36EA-423E-B3C3-482A6385C366}" srcOrd="2" destOrd="0" presId="urn:microsoft.com/office/officeart/2018/2/layout/IconVerticalSolidList"/>
    <dgm:cxn modelId="{3ADD9DC7-04DB-4228-BE1C-80E29139C883}" type="presParOf" srcId="{14E250EC-770E-4D26-BBFF-43E1C50C918A}" destId="{9040AEB4-F7A0-45B9-B3A1-698FDF3DDB4A}" srcOrd="3" destOrd="0" presId="urn:microsoft.com/office/officeart/2018/2/layout/IconVerticalSolidList"/>
    <dgm:cxn modelId="{32307F58-1369-4372-A691-361CF56A050D}" type="presParOf" srcId="{AEC15880-BE5F-4D8E-BEAC-3777FD88D41C}" destId="{D9DD51FE-47D1-478B-90D4-451F99463B15}" srcOrd="5" destOrd="0" presId="urn:microsoft.com/office/officeart/2018/2/layout/IconVerticalSolidList"/>
    <dgm:cxn modelId="{BE6BD0D8-D372-4B5D-9C7C-20F99C154653}" type="presParOf" srcId="{AEC15880-BE5F-4D8E-BEAC-3777FD88D41C}" destId="{55E1E6F1-815C-4ED1-803A-B17998C7334F}" srcOrd="6" destOrd="0" presId="urn:microsoft.com/office/officeart/2018/2/layout/IconVerticalSolidList"/>
    <dgm:cxn modelId="{6CAD5DD3-5073-41D4-AD6F-8E6EEDF39048}" type="presParOf" srcId="{55E1E6F1-815C-4ED1-803A-B17998C7334F}" destId="{7AFD8528-484A-47DD-BEBB-2DBA87BEDEDE}" srcOrd="0" destOrd="0" presId="urn:microsoft.com/office/officeart/2018/2/layout/IconVerticalSolidList"/>
    <dgm:cxn modelId="{F3950731-86ED-4380-87A8-44A6DAC99D8D}" type="presParOf" srcId="{55E1E6F1-815C-4ED1-803A-B17998C7334F}" destId="{8D78C0A2-00FF-4683-818C-5E5F73C5FB08}" srcOrd="1" destOrd="0" presId="urn:microsoft.com/office/officeart/2018/2/layout/IconVerticalSolidList"/>
    <dgm:cxn modelId="{C33CE5B3-4D2B-4441-A15B-A1F45C2E2C27}" type="presParOf" srcId="{55E1E6F1-815C-4ED1-803A-B17998C7334F}" destId="{66C00125-0156-4990-9073-04E289D69FCE}" srcOrd="2" destOrd="0" presId="urn:microsoft.com/office/officeart/2018/2/layout/IconVerticalSolidList"/>
    <dgm:cxn modelId="{AFDA16A5-AB91-4E5D-B8C0-BFE7487938D1}" type="presParOf" srcId="{55E1E6F1-815C-4ED1-803A-B17998C7334F}" destId="{EAC868E3-7C52-473F-9B3A-5833C76AF971}" srcOrd="3" destOrd="0" presId="urn:microsoft.com/office/officeart/2018/2/layout/IconVerticalSolidList"/>
    <dgm:cxn modelId="{CBCDE31F-FA85-48AD-96AD-3F415A1CDB50}" type="presParOf" srcId="{AEC15880-BE5F-4D8E-BEAC-3777FD88D41C}" destId="{21AD6FE2-0F97-4362-A7F4-A1D82647938F}" srcOrd="7" destOrd="0" presId="urn:microsoft.com/office/officeart/2018/2/layout/IconVerticalSolidList"/>
    <dgm:cxn modelId="{E61B385D-00FA-4C70-93DB-1432534D9D16}" type="presParOf" srcId="{AEC15880-BE5F-4D8E-BEAC-3777FD88D41C}" destId="{BF4F448E-F497-46E0-B487-F8650943F2CF}" srcOrd="8" destOrd="0" presId="urn:microsoft.com/office/officeart/2018/2/layout/IconVerticalSolidList"/>
    <dgm:cxn modelId="{D5F77F7E-6F2B-4B5B-A8B9-71E2A645C49C}" type="presParOf" srcId="{BF4F448E-F497-46E0-B487-F8650943F2CF}" destId="{279E6BCA-63A0-415B-A6EC-F0EEC644CFFD}" srcOrd="0" destOrd="0" presId="urn:microsoft.com/office/officeart/2018/2/layout/IconVerticalSolidList"/>
    <dgm:cxn modelId="{5BA8EDC3-5C4E-4CA8-80DC-529108E95B27}" type="presParOf" srcId="{BF4F448E-F497-46E0-B487-F8650943F2CF}" destId="{6EDF05CF-1370-48C3-A3E8-48AA0DCF6658}" srcOrd="1" destOrd="0" presId="urn:microsoft.com/office/officeart/2018/2/layout/IconVerticalSolidList"/>
    <dgm:cxn modelId="{91CEDEC6-68FE-4378-A25B-3B5AED7CDC4B}" type="presParOf" srcId="{BF4F448E-F497-46E0-B487-F8650943F2CF}" destId="{8AAE0FE4-8AE7-4F85-A22A-ABFEDDF60EDB}" srcOrd="2" destOrd="0" presId="urn:microsoft.com/office/officeart/2018/2/layout/IconVerticalSolidList"/>
    <dgm:cxn modelId="{7F44FEF9-B14B-4CEA-AF5D-7C171B391F13}" type="presParOf" srcId="{BF4F448E-F497-46E0-B487-F8650943F2CF}" destId="{7AF56C91-382C-4F5E-BF12-19D491AA7DE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6AF37D-462D-4D58-8ACA-F86D080366BC}" type="doc">
      <dgm:prSet loTypeId="urn:microsoft.com/office/officeart/2005/8/layout/bProcess4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A378EE2-676C-4311-8809-2F3BE30E1ECC}">
      <dgm:prSet/>
      <dgm:spPr/>
      <dgm:t>
        <a:bodyPr/>
        <a:lstStyle/>
        <a:p>
          <a:r>
            <a:rPr lang="en-GB" dirty="0"/>
            <a:t>Advise people when the disease is in the area</a:t>
          </a:r>
          <a:endParaRPr lang="en-US" dirty="0"/>
        </a:p>
      </dgm:t>
    </dgm:pt>
    <dgm:pt modelId="{9E944255-3899-45FB-8CBA-61C9688EB907}" type="parTrans" cxnId="{8FE8B868-1B69-43BF-AC2A-7F0BAF2406F1}">
      <dgm:prSet/>
      <dgm:spPr/>
      <dgm:t>
        <a:bodyPr/>
        <a:lstStyle/>
        <a:p>
          <a:endParaRPr lang="en-US"/>
        </a:p>
      </dgm:t>
    </dgm:pt>
    <dgm:pt modelId="{2176CA0F-8A03-48F3-BA16-A25B33FEE66D}" type="sibTrans" cxnId="{8FE8B868-1B69-43BF-AC2A-7F0BAF2406F1}">
      <dgm:prSet/>
      <dgm:spPr/>
      <dgm:t>
        <a:bodyPr/>
        <a:lstStyle/>
        <a:p>
          <a:endParaRPr lang="en-US"/>
        </a:p>
      </dgm:t>
    </dgm:pt>
    <dgm:pt modelId="{1072F93E-90AE-4DC5-BA1F-B5C5270D9125}">
      <dgm:prSet/>
      <dgm:spPr/>
      <dgm:t>
        <a:bodyPr/>
        <a:lstStyle/>
        <a:p>
          <a:r>
            <a:rPr lang="en-GB"/>
            <a:t>Precauction of flea bites</a:t>
          </a:r>
          <a:endParaRPr lang="en-US"/>
        </a:p>
      </dgm:t>
    </dgm:pt>
    <dgm:pt modelId="{87391055-2ACA-46B4-963F-FD302A4DED55}" type="parTrans" cxnId="{1C4E428E-9055-45D9-9D3D-95D77C151A11}">
      <dgm:prSet/>
      <dgm:spPr/>
      <dgm:t>
        <a:bodyPr/>
        <a:lstStyle/>
        <a:p>
          <a:endParaRPr lang="en-US"/>
        </a:p>
      </dgm:t>
    </dgm:pt>
    <dgm:pt modelId="{616D6D4A-E7A2-433A-8424-E1E3DE44A251}" type="sibTrans" cxnId="{1C4E428E-9055-45D9-9D3D-95D77C151A11}">
      <dgm:prSet/>
      <dgm:spPr/>
      <dgm:t>
        <a:bodyPr/>
        <a:lstStyle/>
        <a:p>
          <a:endParaRPr lang="en-US"/>
        </a:p>
      </dgm:t>
    </dgm:pt>
    <dgm:pt modelId="{5AC257A9-43CA-4C4A-BD5E-E0BBA2A589A7}">
      <dgm:prSet/>
      <dgm:spPr/>
      <dgm:t>
        <a:bodyPr/>
        <a:lstStyle/>
        <a:p>
          <a:r>
            <a:rPr lang="en-GB"/>
            <a:t>Do not handle animal carcasses</a:t>
          </a:r>
          <a:endParaRPr lang="en-US"/>
        </a:p>
      </dgm:t>
    </dgm:pt>
    <dgm:pt modelId="{612E45C6-B41A-4C3B-A62D-990D9BD20221}" type="parTrans" cxnId="{1779900E-AA81-4C66-A22D-E41E2BCB4A85}">
      <dgm:prSet/>
      <dgm:spPr/>
      <dgm:t>
        <a:bodyPr/>
        <a:lstStyle/>
        <a:p>
          <a:endParaRPr lang="en-US"/>
        </a:p>
      </dgm:t>
    </dgm:pt>
    <dgm:pt modelId="{E7AE4DBB-3946-4F8A-86AA-039AB188E3E3}" type="sibTrans" cxnId="{1779900E-AA81-4C66-A22D-E41E2BCB4A85}">
      <dgm:prSet/>
      <dgm:spPr/>
      <dgm:t>
        <a:bodyPr/>
        <a:lstStyle/>
        <a:p>
          <a:endParaRPr lang="en-US"/>
        </a:p>
      </dgm:t>
    </dgm:pt>
    <dgm:pt modelId="{CC8D02C5-E225-4AFB-BBBD-9B2D6E5F87BA}">
      <dgm:prSet/>
      <dgm:spPr/>
      <dgm:t>
        <a:bodyPr/>
        <a:lstStyle/>
        <a:p>
          <a:r>
            <a:rPr lang="en-GB"/>
            <a:t>Do not touch infected body fluids and tissues </a:t>
          </a:r>
          <a:endParaRPr lang="en-US"/>
        </a:p>
      </dgm:t>
    </dgm:pt>
    <dgm:pt modelId="{93AAEB72-0C8E-4775-9B26-9929137A9FD8}" type="sibTrans" cxnId="{B7098C6A-3C4A-4879-8ADB-0EF68100E767}">
      <dgm:prSet/>
      <dgm:spPr/>
      <dgm:t>
        <a:bodyPr/>
        <a:lstStyle/>
        <a:p>
          <a:endParaRPr lang="en-US"/>
        </a:p>
      </dgm:t>
    </dgm:pt>
    <dgm:pt modelId="{AA714162-1517-4072-BD33-3A926F82CB6C}" type="parTrans" cxnId="{B7098C6A-3C4A-4879-8ADB-0EF68100E767}">
      <dgm:prSet/>
      <dgm:spPr/>
      <dgm:t>
        <a:bodyPr/>
        <a:lstStyle/>
        <a:p>
          <a:endParaRPr lang="en-US"/>
        </a:p>
      </dgm:t>
    </dgm:pt>
    <dgm:pt modelId="{5BF21CC5-C7D4-44BB-9E77-9B37536D70A9}">
      <dgm:prSet/>
      <dgm:spPr/>
      <dgm:t>
        <a:bodyPr/>
        <a:lstStyle/>
        <a:p>
          <a:r>
            <a:rPr lang="en-GB"/>
            <a:t>Wash hands properly</a:t>
          </a:r>
          <a:endParaRPr lang="en-US"/>
        </a:p>
      </dgm:t>
    </dgm:pt>
    <dgm:pt modelId="{1F82E651-9F89-4123-8BEF-DF808C4640E8}" type="sibTrans" cxnId="{3E910970-8B6A-4D17-963B-9435E12DD525}">
      <dgm:prSet/>
      <dgm:spPr/>
      <dgm:t>
        <a:bodyPr/>
        <a:lstStyle/>
        <a:p>
          <a:endParaRPr lang="en-US"/>
        </a:p>
      </dgm:t>
    </dgm:pt>
    <dgm:pt modelId="{F0AE6373-B491-456A-93B2-FD5E20C84EE7}" type="parTrans" cxnId="{3E910970-8B6A-4D17-963B-9435E12DD525}">
      <dgm:prSet/>
      <dgm:spPr/>
      <dgm:t>
        <a:bodyPr/>
        <a:lstStyle/>
        <a:p>
          <a:endParaRPr lang="en-US"/>
        </a:p>
      </dgm:t>
    </dgm:pt>
    <dgm:pt modelId="{88DC2CBE-6B2B-43C9-B54D-018C1CAD37C9}" type="pres">
      <dgm:prSet presAssocID="{5E6AF37D-462D-4D58-8ACA-F86D080366BC}" presName="Name0" presStyleCnt="0">
        <dgm:presLayoutVars>
          <dgm:dir/>
          <dgm:resizeHandles/>
        </dgm:presLayoutVars>
      </dgm:prSet>
      <dgm:spPr/>
    </dgm:pt>
    <dgm:pt modelId="{7DCB33C5-888E-4898-A236-8F003911FBB6}" type="pres">
      <dgm:prSet presAssocID="{DA378EE2-676C-4311-8809-2F3BE30E1ECC}" presName="compNode" presStyleCnt="0"/>
      <dgm:spPr/>
    </dgm:pt>
    <dgm:pt modelId="{7F351C37-485E-447C-A389-BCC3B3606CC2}" type="pres">
      <dgm:prSet presAssocID="{DA378EE2-676C-4311-8809-2F3BE30E1ECC}" presName="dummyConnPt" presStyleCnt="0"/>
      <dgm:spPr/>
    </dgm:pt>
    <dgm:pt modelId="{835BD7AE-3577-436F-A037-2FC901CFFF7E}" type="pres">
      <dgm:prSet presAssocID="{DA378EE2-676C-4311-8809-2F3BE30E1ECC}" presName="node" presStyleLbl="node1" presStyleIdx="0" presStyleCnt="5">
        <dgm:presLayoutVars>
          <dgm:bulletEnabled val="1"/>
        </dgm:presLayoutVars>
      </dgm:prSet>
      <dgm:spPr/>
    </dgm:pt>
    <dgm:pt modelId="{8BFFC4DB-84E4-4CA2-8AF0-190C56A33E99}" type="pres">
      <dgm:prSet presAssocID="{2176CA0F-8A03-48F3-BA16-A25B33FEE66D}" presName="sibTrans" presStyleLbl="bgSibTrans2D1" presStyleIdx="0" presStyleCnt="4"/>
      <dgm:spPr/>
    </dgm:pt>
    <dgm:pt modelId="{DBDD9D29-6BF0-4BFE-BD47-F1FB944472D1}" type="pres">
      <dgm:prSet presAssocID="{1072F93E-90AE-4DC5-BA1F-B5C5270D9125}" presName="compNode" presStyleCnt="0"/>
      <dgm:spPr/>
    </dgm:pt>
    <dgm:pt modelId="{EE5C7964-7C05-46B4-AA89-BE22C3FCC48E}" type="pres">
      <dgm:prSet presAssocID="{1072F93E-90AE-4DC5-BA1F-B5C5270D9125}" presName="dummyConnPt" presStyleCnt="0"/>
      <dgm:spPr/>
    </dgm:pt>
    <dgm:pt modelId="{790DF80D-F7E5-4DFD-8FF9-E1438E24C484}" type="pres">
      <dgm:prSet presAssocID="{1072F93E-90AE-4DC5-BA1F-B5C5270D9125}" presName="node" presStyleLbl="node1" presStyleIdx="1" presStyleCnt="5">
        <dgm:presLayoutVars>
          <dgm:bulletEnabled val="1"/>
        </dgm:presLayoutVars>
      </dgm:prSet>
      <dgm:spPr/>
    </dgm:pt>
    <dgm:pt modelId="{F0153EDA-B352-4AEA-B930-9C65F9E6930C}" type="pres">
      <dgm:prSet presAssocID="{616D6D4A-E7A2-433A-8424-E1E3DE44A251}" presName="sibTrans" presStyleLbl="bgSibTrans2D1" presStyleIdx="1" presStyleCnt="4"/>
      <dgm:spPr/>
    </dgm:pt>
    <dgm:pt modelId="{C46E4800-5A1A-4E88-A911-11BADA3110A6}" type="pres">
      <dgm:prSet presAssocID="{5AC257A9-43CA-4C4A-BD5E-E0BBA2A589A7}" presName="compNode" presStyleCnt="0"/>
      <dgm:spPr/>
    </dgm:pt>
    <dgm:pt modelId="{FDC51E0F-5B45-4D21-9AA1-0B94BE9AA829}" type="pres">
      <dgm:prSet presAssocID="{5AC257A9-43CA-4C4A-BD5E-E0BBA2A589A7}" presName="dummyConnPt" presStyleCnt="0"/>
      <dgm:spPr/>
    </dgm:pt>
    <dgm:pt modelId="{287B91C9-0CCC-40E7-BF19-0E88447516DE}" type="pres">
      <dgm:prSet presAssocID="{5AC257A9-43CA-4C4A-BD5E-E0BBA2A589A7}" presName="node" presStyleLbl="node1" presStyleIdx="2" presStyleCnt="5">
        <dgm:presLayoutVars>
          <dgm:bulletEnabled val="1"/>
        </dgm:presLayoutVars>
      </dgm:prSet>
      <dgm:spPr/>
    </dgm:pt>
    <dgm:pt modelId="{05503C0C-D99F-494C-A0DA-A82CC7236C5C}" type="pres">
      <dgm:prSet presAssocID="{E7AE4DBB-3946-4F8A-86AA-039AB188E3E3}" presName="sibTrans" presStyleLbl="bgSibTrans2D1" presStyleIdx="2" presStyleCnt="4"/>
      <dgm:spPr/>
    </dgm:pt>
    <dgm:pt modelId="{AB86784F-2BDC-41C6-A689-EA9683835F7D}" type="pres">
      <dgm:prSet presAssocID="{CC8D02C5-E225-4AFB-BBBD-9B2D6E5F87BA}" presName="compNode" presStyleCnt="0"/>
      <dgm:spPr/>
    </dgm:pt>
    <dgm:pt modelId="{18774DC7-BAC4-47E5-B793-66977D99FBA9}" type="pres">
      <dgm:prSet presAssocID="{CC8D02C5-E225-4AFB-BBBD-9B2D6E5F87BA}" presName="dummyConnPt" presStyleCnt="0"/>
      <dgm:spPr/>
    </dgm:pt>
    <dgm:pt modelId="{4DB5DD5F-9869-48A3-B994-BCED32DA8CB9}" type="pres">
      <dgm:prSet presAssocID="{CC8D02C5-E225-4AFB-BBBD-9B2D6E5F87BA}" presName="node" presStyleLbl="node1" presStyleIdx="3" presStyleCnt="5">
        <dgm:presLayoutVars>
          <dgm:bulletEnabled val="1"/>
        </dgm:presLayoutVars>
      </dgm:prSet>
      <dgm:spPr/>
    </dgm:pt>
    <dgm:pt modelId="{FFD94F11-5A92-4706-B3CF-7F7400EE50AA}" type="pres">
      <dgm:prSet presAssocID="{93AAEB72-0C8E-4775-9B26-9929137A9FD8}" presName="sibTrans" presStyleLbl="bgSibTrans2D1" presStyleIdx="3" presStyleCnt="4"/>
      <dgm:spPr/>
    </dgm:pt>
    <dgm:pt modelId="{69A06CAE-3EDE-4B0C-9A53-DDBA24947474}" type="pres">
      <dgm:prSet presAssocID="{5BF21CC5-C7D4-44BB-9E77-9B37536D70A9}" presName="compNode" presStyleCnt="0"/>
      <dgm:spPr/>
    </dgm:pt>
    <dgm:pt modelId="{C13C6592-69D3-4D1B-9D65-271F2731D238}" type="pres">
      <dgm:prSet presAssocID="{5BF21CC5-C7D4-44BB-9E77-9B37536D70A9}" presName="dummyConnPt" presStyleCnt="0"/>
      <dgm:spPr/>
    </dgm:pt>
    <dgm:pt modelId="{F84B2FF5-3171-499D-90D9-7912F2FB1987}" type="pres">
      <dgm:prSet presAssocID="{5BF21CC5-C7D4-44BB-9E77-9B37536D70A9}" presName="node" presStyleLbl="node1" presStyleIdx="4" presStyleCnt="5">
        <dgm:presLayoutVars>
          <dgm:bulletEnabled val="1"/>
        </dgm:presLayoutVars>
      </dgm:prSet>
      <dgm:spPr/>
    </dgm:pt>
  </dgm:ptLst>
  <dgm:cxnLst>
    <dgm:cxn modelId="{B27DAA09-AB18-4BF7-BD12-2A73B76FA877}" type="presOf" srcId="{2176CA0F-8A03-48F3-BA16-A25B33FEE66D}" destId="{8BFFC4DB-84E4-4CA2-8AF0-190C56A33E99}" srcOrd="0" destOrd="0" presId="urn:microsoft.com/office/officeart/2005/8/layout/bProcess4"/>
    <dgm:cxn modelId="{1779900E-AA81-4C66-A22D-E41E2BCB4A85}" srcId="{5E6AF37D-462D-4D58-8ACA-F86D080366BC}" destId="{5AC257A9-43CA-4C4A-BD5E-E0BBA2A589A7}" srcOrd="2" destOrd="0" parTransId="{612E45C6-B41A-4C3B-A62D-990D9BD20221}" sibTransId="{E7AE4DBB-3946-4F8A-86AA-039AB188E3E3}"/>
    <dgm:cxn modelId="{B6B39620-F6B3-4FC4-933A-C364C8720D47}" type="presOf" srcId="{5E6AF37D-462D-4D58-8ACA-F86D080366BC}" destId="{88DC2CBE-6B2B-43C9-B54D-018C1CAD37C9}" srcOrd="0" destOrd="0" presId="urn:microsoft.com/office/officeart/2005/8/layout/bProcess4"/>
    <dgm:cxn modelId="{5992F15C-0BD6-4A25-AA22-92D1A9BD8390}" type="presOf" srcId="{5AC257A9-43CA-4C4A-BD5E-E0BBA2A589A7}" destId="{287B91C9-0CCC-40E7-BF19-0E88447516DE}" srcOrd="0" destOrd="0" presId="urn:microsoft.com/office/officeart/2005/8/layout/bProcess4"/>
    <dgm:cxn modelId="{0E6E4A5F-0BFD-49E7-91C9-84DBDD10FF12}" type="presOf" srcId="{5BF21CC5-C7D4-44BB-9E77-9B37536D70A9}" destId="{F84B2FF5-3171-499D-90D9-7912F2FB1987}" srcOrd="0" destOrd="0" presId="urn:microsoft.com/office/officeart/2005/8/layout/bProcess4"/>
    <dgm:cxn modelId="{D5C61F48-478E-41A2-809C-350E79DA5D7C}" type="presOf" srcId="{E7AE4DBB-3946-4F8A-86AA-039AB188E3E3}" destId="{05503C0C-D99F-494C-A0DA-A82CC7236C5C}" srcOrd="0" destOrd="0" presId="urn:microsoft.com/office/officeart/2005/8/layout/bProcess4"/>
    <dgm:cxn modelId="{8FE8B868-1B69-43BF-AC2A-7F0BAF2406F1}" srcId="{5E6AF37D-462D-4D58-8ACA-F86D080366BC}" destId="{DA378EE2-676C-4311-8809-2F3BE30E1ECC}" srcOrd="0" destOrd="0" parTransId="{9E944255-3899-45FB-8CBA-61C9688EB907}" sibTransId="{2176CA0F-8A03-48F3-BA16-A25B33FEE66D}"/>
    <dgm:cxn modelId="{F1F22B6A-3D51-4886-9EAF-CAA5836BD6D2}" type="presOf" srcId="{1072F93E-90AE-4DC5-BA1F-B5C5270D9125}" destId="{790DF80D-F7E5-4DFD-8FF9-E1438E24C484}" srcOrd="0" destOrd="0" presId="urn:microsoft.com/office/officeart/2005/8/layout/bProcess4"/>
    <dgm:cxn modelId="{B7098C6A-3C4A-4879-8ADB-0EF68100E767}" srcId="{5E6AF37D-462D-4D58-8ACA-F86D080366BC}" destId="{CC8D02C5-E225-4AFB-BBBD-9B2D6E5F87BA}" srcOrd="3" destOrd="0" parTransId="{AA714162-1517-4072-BD33-3A926F82CB6C}" sibTransId="{93AAEB72-0C8E-4775-9B26-9929137A9FD8}"/>
    <dgm:cxn modelId="{3E910970-8B6A-4D17-963B-9435E12DD525}" srcId="{5E6AF37D-462D-4D58-8ACA-F86D080366BC}" destId="{5BF21CC5-C7D4-44BB-9E77-9B37536D70A9}" srcOrd="4" destOrd="0" parTransId="{F0AE6373-B491-456A-93B2-FD5E20C84EE7}" sibTransId="{1F82E651-9F89-4123-8BEF-DF808C4640E8}"/>
    <dgm:cxn modelId="{8FC76F73-8BCE-48D8-9BE8-6E9204B0955C}" type="presOf" srcId="{DA378EE2-676C-4311-8809-2F3BE30E1ECC}" destId="{835BD7AE-3577-436F-A037-2FC901CFFF7E}" srcOrd="0" destOrd="0" presId="urn:microsoft.com/office/officeart/2005/8/layout/bProcess4"/>
    <dgm:cxn modelId="{27A51784-5FE7-42D7-8F76-DDAB8629825D}" type="presOf" srcId="{616D6D4A-E7A2-433A-8424-E1E3DE44A251}" destId="{F0153EDA-B352-4AEA-B930-9C65F9E6930C}" srcOrd="0" destOrd="0" presId="urn:microsoft.com/office/officeart/2005/8/layout/bProcess4"/>
    <dgm:cxn modelId="{D7E4FE89-955B-424D-876D-CFA51CF3B98C}" type="presOf" srcId="{93AAEB72-0C8E-4775-9B26-9929137A9FD8}" destId="{FFD94F11-5A92-4706-B3CF-7F7400EE50AA}" srcOrd="0" destOrd="0" presId="urn:microsoft.com/office/officeart/2005/8/layout/bProcess4"/>
    <dgm:cxn modelId="{1C4E428E-9055-45D9-9D3D-95D77C151A11}" srcId="{5E6AF37D-462D-4D58-8ACA-F86D080366BC}" destId="{1072F93E-90AE-4DC5-BA1F-B5C5270D9125}" srcOrd="1" destOrd="0" parTransId="{87391055-2ACA-46B4-963F-FD302A4DED55}" sibTransId="{616D6D4A-E7A2-433A-8424-E1E3DE44A251}"/>
    <dgm:cxn modelId="{A429C098-10AA-40E9-AB31-85DD979277FA}" type="presOf" srcId="{CC8D02C5-E225-4AFB-BBBD-9B2D6E5F87BA}" destId="{4DB5DD5F-9869-48A3-B994-BCED32DA8CB9}" srcOrd="0" destOrd="0" presId="urn:microsoft.com/office/officeart/2005/8/layout/bProcess4"/>
    <dgm:cxn modelId="{E28F1EDC-2113-462D-AD43-4A6E7812B9DB}" type="presParOf" srcId="{88DC2CBE-6B2B-43C9-B54D-018C1CAD37C9}" destId="{7DCB33C5-888E-4898-A236-8F003911FBB6}" srcOrd="0" destOrd="0" presId="urn:microsoft.com/office/officeart/2005/8/layout/bProcess4"/>
    <dgm:cxn modelId="{589E7086-626A-4988-84AB-D4423112D9F3}" type="presParOf" srcId="{7DCB33C5-888E-4898-A236-8F003911FBB6}" destId="{7F351C37-485E-447C-A389-BCC3B3606CC2}" srcOrd="0" destOrd="0" presId="urn:microsoft.com/office/officeart/2005/8/layout/bProcess4"/>
    <dgm:cxn modelId="{91E9C893-92BF-489F-91EC-B5B2ABDF72E2}" type="presParOf" srcId="{7DCB33C5-888E-4898-A236-8F003911FBB6}" destId="{835BD7AE-3577-436F-A037-2FC901CFFF7E}" srcOrd="1" destOrd="0" presId="urn:microsoft.com/office/officeart/2005/8/layout/bProcess4"/>
    <dgm:cxn modelId="{F05D9760-CA1E-449F-BDC5-D59663076ACD}" type="presParOf" srcId="{88DC2CBE-6B2B-43C9-B54D-018C1CAD37C9}" destId="{8BFFC4DB-84E4-4CA2-8AF0-190C56A33E99}" srcOrd="1" destOrd="0" presId="urn:microsoft.com/office/officeart/2005/8/layout/bProcess4"/>
    <dgm:cxn modelId="{A4816FBB-B3E1-467A-9737-79E7FF89A98A}" type="presParOf" srcId="{88DC2CBE-6B2B-43C9-B54D-018C1CAD37C9}" destId="{DBDD9D29-6BF0-4BFE-BD47-F1FB944472D1}" srcOrd="2" destOrd="0" presId="urn:microsoft.com/office/officeart/2005/8/layout/bProcess4"/>
    <dgm:cxn modelId="{E7D90737-CB1C-4C00-A346-30F35869B2EC}" type="presParOf" srcId="{DBDD9D29-6BF0-4BFE-BD47-F1FB944472D1}" destId="{EE5C7964-7C05-46B4-AA89-BE22C3FCC48E}" srcOrd="0" destOrd="0" presId="urn:microsoft.com/office/officeart/2005/8/layout/bProcess4"/>
    <dgm:cxn modelId="{61C5B205-C9D7-4719-8E7D-9E8CB58A4164}" type="presParOf" srcId="{DBDD9D29-6BF0-4BFE-BD47-F1FB944472D1}" destId="{790DF80D-F7E5-4DFD-8FF9-E1438E24C484}" srcOrd="1" destOrd="0" presId="urn:microsoft.com/office/officeart/2005/8/layout/bProcess4"/>
    <dgm:cxn modelId="{70434B68-2793-43AB-8B34-5A87568A9273}" type="presParOf" srcId="{88DC2CBE-6B2B-43C9-B54D-018C1CAD37C9}" destId="{F0153EDA-B352-4AEA-B930-9C65F9E6930C}" srcOrd="3" destOrd="0" presId="urn:microsoft.com/office/officeart/2005/8/layout/bProcess4"/>
    <dgm:cxn modelId="{4B5F49FA-7874-4A98-9BB2-ECC8F383798A}" type="presParOf" srcId="{88DC2CBE-6B2B-43C9-B54D-018C1CAD37C9}" destId="{C46E4800-5A1A-4E88-A911-11BADA3110A6}" srcOrd="4" destOrd="0" presId="urn:microsoft.com/office/officeart/2005/8/layout/bProcess4"/>
    <dgm:cxn modelId="{6D20C4DE-2B06-4BC4-B802-557E2E7980AD}" type="presParOf" srcId="{C46E4800-5A1A-4E88-A911-11BADA3110A6}" destId="{FDC51E0F-5B45-4D21-9AA1-0B94BE9AA829}" srcOrd="0" destOrd="0" presId="urn:microsoft.com/office/officeart/2005/8/layout/bProcess4"/>
    <dgm:cxn modelId="{C5E9E9C6-0632-4874-BFE0-D5E602EC3900}" type="presParOf" srcId="{C46E4800-5A1A-4E88-A911-11BADA3110A6}" destId="{287B91C9-0CCC-40E7-BF19-0E88447516DE}" srcOrd="1" destOrd="0" presId="urn:microsoft.com/office/officeart/2005/8/layout/bProcess4"/>
    <dgm:cxn modelId="{4E5CD559-A2B4-4450-9F0E-BC644ECDAE3D}" type="presParOf" srcId="{88DC2CBE-6B2B-43C9-B54D-018C1CAD37C9}" destId="{05503C0C-D99F-494C-A0DA-A82CC7236C5C}" srcOrd="5" destOrd="0" presId="urn:microsoft.com/office/officeart/2005/8/layout/bProcess4"/>
    <dgm:cxn modelId="{ADE86753-D9D9-4376-9CFC-B3C3243FFE17}" type="presParOf" srcId="{88DC2CBE-6B2B-43C9-B54D-018C1CAD37C9}" destId="{AB86784F-2BDC-41C6-A689-EA9683835F7D}" srcOrd="6" destOrd="0" presId="urn:microsoft.com/office/officeart/2005/8/layout/bProcess4"/>
    <dgm:cxn modelId="{1F068904-5C60-4AE9-8548-AEAE5437E490}" type="presParOf" srcId="{AB86784F-2BDC-41C6-A689-EA9683835F7D}" destId="{18774DC7-BAC4-47E5-B793-66977D99FBA9}" srcOrd="0" destOrd="0" presId="urn:microsoft.com/office/officeart/2005/8/layout/bProcess4"/>
    <dgm:cxn modelId="{B428314A-AA5A-4EBA-94D9-58FA45E7274C}" type="presParOf" srcId="{AB86784F-2BDC-41C6-A689-EA9683835F7D}" destId="{4DB5DD5F-9869-48A3-B994-BCED32DA8CB9}" srcOrd="1" destOrd="0" presId="urn:microsoft.com/office/officeart/2005/8/layout/bProcess4"/>
    <dgm:cxn modelId="{3985CA9A-59ED-4D68-B605-B067BAC3006D}" type="presParOf" srcId="{88DC2CBE-6B2B-43C9-B54D-018C1CAD37C9}" destId="{FFD94F11-5A92-4706-B3CF-7F7400EE50AA}" srcOrd="7" destOrd="0" presId="urn:microsoft.com/office/officeart/2005/8/layout/bProcess4"/>
    <dgm:cxn modelId="{BC4268EF-4F49-4710-BFCD-D2A4C774A243}" type="presParOf" srcId="{88DC2CBE-6B2B-43C9-B54D-018C1CAD37C9}" destId="{69A06CAE-3EDE-4B0C-9A53-DDBA24947474}" srcOrd="8" destOrd="0" presId="urn:microsoft.com/office/officeart/2005/8/layout/bProcess4"/>
    <dgm:cxn modelId="{C2B939CB-131A-43C7-942F-EB49F141C17D}" type="presParOf" srcId="{69A06CAE-3EDE-4B0C-9A53-DDBA24947474}" destId="{C13C6592-69D3-4D1B-9D65-271F2731D238}" srcOrd="0" destOrd="0" presId="urn:microsoft.com/office/officeart/2005/8/layout/bProcess4"/>
    <dgm:cxn modelId="{DFCD754D-2B07-43F1-B541-D9A6E2BDE4F8}" type="presParOf" srcId="{69A06CAE-3EDE-4B0C-9A53-DDBA24947474}" destId="{F84B2FF5-3171-499D-90D9-7912F2FB1987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CCE7B0-B2D3-4209-9E75-1FEEE38C87A5}">
      <dsp:nvSpPr>
        <dsp:cNvPr id="0" name=""/>
        <dsp:cNvSpPr/>
      </dsp:nvSpPr>
      <dsp:spPr>
        <a:xfrm>
          <a:off x="0" y="4352"/>
          <a:ext cx="6243991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5B5995-6FC3-4E92-B399-FE6CF9332BB0}">
      <dsp:nvSpPr>
        <dsp:cNvPr id="0" name=""/>
        <dsp:cNvSpPr/>
      </dsp:nvSpPr>
      <dsp:spPr>
        <a:xfrm>
          <a:off x="280435" y="212940"/>
          <a:ext cx="509883" cy="5098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558D6-EDE5-452C-B7C7-4244216C2810}">
      <dsp:nvSpPr>
        <dsp:cNvPr id="0" name=""/>
        <dsp:cNvSpPr/>
      </dsp:nvSpPr>
      <dsp:spPr>
        <a:xfrm>
          <a:off x="1070754" y="4352"/>
          <a:ext cx="5173237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the outbreak 1347 to 1350 doctors had no cure</a:t>
          </a:r>
          <a:endParaRPr lang="en-US" sz="1900" kern="1200"/>
        </a:p>
      </dsp:txBody>
      <dsp:txXfrm>
        <a:off x="1070754" y="4352"/>
        <a:ext cx="5173237" cy="927060"/>
      </dsp:txXfrm>
    </dsp:sp>
    <dsp:sp modelId="{75E6F076-096C-48D0-8A7B-387916CC87B8}">
      <dsp:nvSpPr>
        <dsp:cNvPr id="0" name=""/>
        <dsp:cNvSpPr/>
      </dsp:nvSpPr>
      <dsp:spPr>
        <a:xfrm>
          <a:off x="0" y="1163177"/>
          <a:ext cx="6243991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42461F-069D-4EFF-87DA-B673F8671996}">
      <dsp:nvSpPr>
        <dsp:cNvPr id="0" name=""/>
        <dsp:cNvSpPr/>
      </dsp:nvSpPr>
      <dsp:spPr>
        <a:xfrm>
          <a:off x="280435" y="1371765"/>
          <a:ext cx="509883" cy="5098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D7EAA-B104-411F-96C6-61CFF885BC75}">
      <dsp:nvSpPr>
        <dsp:cNvPr id="0" name=""/>
        <dsp:cNvSpPr/>
      </dsp:nvSpPr>
      <dsp:spPr>
        <a:xfrm>
          <a:off x="1070754" y="1163177"/>
          <a:ext cx="5173237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Greek humours believers  used onions, herbs and chopped up snake</a:t>
          </a:r>
          <a:endParaRPr lang="en-US" sz="1900" kern="1200" dirty="0"/>
        </a:p>
      </dsp:txBody>
      <dsp:txXfrm>
        <a:off x="1070754" y="1163177"/>
        <a:ext cx="5173237" cy="927060"/>
      </dsp:txXfrm>
    </dsp:sp>
    <dsp:sp modelId="{3B9C4044-1B31-4E17-BF72-0077CF04996A}">
      <dsp:nvSpPr>
        <dsp:cNvPr id="0" name=""/>
        <dsp:cNvSpPr/>
      </dsp:nvSpPr>
      <dsp:spPr>
        <a:xfrm>
          <a:off x="0" y="2322002"/>
          <a:ext cx="6243991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042228-6D24-4D5A-8E5E-99AC3CC2A52B}">
      <dsp:nvSpPr>
        <dsp:cNvPr id="0" name=""/>
        <dsp:cNvSpPr/>
      </dsp:nvSpPr>
      <dsp:spPr>
        <a:xfrm>
          <a:off x="280435" y="2530590"/>
          <a:ext cx="509883" cy="5098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40AEB4-F7A0-45B9-B3A1-698FDF3DDB4A}">
      <dsp:nvSpPr>
        <dsp:cNvPr id="0" name=""/>
        <dsp:cNvSpPr/>
      </dsp:nvSpPr>
      <dsp:spPr>
        <a:xfrm>
          <a:off x="1070754" y="2322002"/>
          <a:ext cx="5173237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Drinking vinegar</a:t>
          </a:r>
          <a:endParaRPr lang="en-US" sz="1900" kern="1200" dirty="0"/>
        </a:p>
      </dsp:txBody>
      <dsp:txXfrm>
        <a:off x="1070754" y="2322002"/>
        <a:ext cx="5173237" cy="927060"/>
      </dsp:txXfrm>
    </dsp:sp>
    <dsp:sp modelId="{7AFD8528-484A-47DD-BEBB-2DBA87BEDEDE}">
      <dsp:nvSpPr>
        <dsp:cNvPr id="0" name=""/>
        <dsp:cNvSpPr/>
      </dsp:nvSpPr>
      <dsp:spPr>
        <a:xfrm>
          <a:off x="0" y="3480827"/>
          <a:ext cx="6243991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78C0A2-00FF-4683-818C-5E5F73C5FB08}">
      <dsp:nvSpPr>
        <dsp:cNvPr id="0" name=""/>
        <dsp:cNvSpPr/>
      </dsp:nvSpPr>
      <dsp:spPr>
        <a:xfrm>
          <a:off x="280435" y="3689416"/>
          <a:ext cx="509883" cy="5098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868E3-7C52-473F-9B3A-5833C76AF971}">
      <dsp:nvSpPr>
        <dsp:cNvPr id="0" name=""/>
        <dsp:cNvSpPr/>
      </dsp:nvSpPr>
      <dsp:spPr>
        <a:xfrm>
          <a:off x="1070754" y="3480827"/>
          <a:ext cx="5173237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Sitting close to a fire to drive out the fever</a:t>
          </a:r>
          <a:endParaRPr lang="en-US" sz="1900" kern="1200"/>
        </a:p>
      </dsp:txBody>
      <dsp:txXfrm>
        <a:off x="1070754" y="3480827"/>
        <a:ext cx="5173237" cy="927060"/>
      </dsp:txXfrm>
    </dsp:sp>
    <dsp:sp modelId="{279E6BCA-63A0-415B-A6EC-F0EEC644CFFD}">
      <dsp:nvSpPr>
        <dsp:cNvPr id="0" name=""/>
        <dsp:cNvSpPr/>
      </dsp:nvSpPr>
      <dsp:spPr>
        <a:xfrm>
          <a:off x="0" y="4639652"/>
          <a:ext cx="6243991" cy="9270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DF05CF-1370-48C3-A3E8-48AA0DCF6658}">
      <dsp:nvSpPr>
        <dsp:cNvPr id="0" name=""/>
        <dsp:cNvSpPr/>
      </dsp:nvSpPr>
      <dsp:spPr>
        <a:xfrm>
          <a:off x="280435" y="4848241"/>
          <a:ext cx="509883" cy="50988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F56C91-382C-4F5E-BF12-19D491AA7DE3}">
      <dsp:nvSpPr>
        <dsp:cNvPr id="0" name=""/>
        <dsp:cNvSpPr/>
      </dsp:nvSpPr>
      <dsp:spPr>
        <a:xfrm>
          <a:off x="1070754" y="4639652"/>
          <a:ext cx="5173237" cy="927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114" tIns="98114" rIns="98114" bIns="98114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 the 21</a:t>
          </a:r>
          <a:r>
            <a:rPr lang="en-GB" sz="1900" kern="1200" baseline="30000" dirty="0"/>
            <a:t>st</a:t>
          </a:r>
          <a:r>
            <a:rPr lang="en-GB" sz="1900" kern="1200" dirty="0"/>
            <a:t> century treatment can be antibiotics </a:t>
          </a:r>
          <a:endParaRPr lang="en-US" sz="1900" kern="1200" dirty="0"/>
        </a:p>
      </dsp:txBody>
      <dsp:txXfrm>
        <a:off x="1070754" y="4639652"/>
        <a:ext cx="5173237" cy="9270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FFC4DB-84E4-4CA2-8AF0-190C56A33E99}">
      <dsp:nvSpPr>
        <dsp:cNvPr id="0" name=""/>
        <dsp:cNvSpPr/>
      </dsp:nvSpPr>
      <dsp:spPr>
        <a:xfrm rot="5400000">
          <a:off x="-213324" y="735913"/>
          <a:ext cx="1132426" cy="13770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35BD7AE-3577-436F-A037-2FC901CFFF7E}">
      <dsp:nvSpPr>
        <dsp:cNvPr id="0" name=""/>
        <dsp:cNvSpPr/>
      </dsp:nvSpPr>
      <dsp:spPr>
        <a:xfrm>
          <a:off x="39318" y="1576"/>
          <a:ext cx="1530058" cy="9180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Advise people when the disease is in the area</a:t>
          </a:r>
          <a:endParaRPr lang="en-US" sz="1300" kern="1200" dirty="0"/>
        </a:p>
      </dsp:txBody>
      <dsp:txXfrm>
        <a:off x="66206" y="28464"/>
        <a:ext cx="1476282" cy="864259"/>
      </dsp:txXfrm>
    </dsp:sp>
    <dsp:sp modelId="{F0153EDA-B352-4AEA-B930-9C65F9E6930C}">
      <dsp:nvSpPr>
        <dsp:cNvPr id="0" name=""/>
        <dsp:cNvSpPr/>
      </dsp:nvSpPr>
      <dsp:spPr>
        <a:xfrm rot="5400000">
          <a:off x="-213324" y="1883456"/>
          <a:ext cx="1132426" cy="137705"/>
        </a:xfrm>
        <a:prstGeom prst="rect">
          <a:avLst/>
        </a:prstGeom>
        <a:gradFill rotWithShape="0">
          <a:gsLst>
            <a:gs pos="0">
              <a:schemeClr val="accent5">
                <a:hueOff val="459474"/>
                <a:satOff val="4818"/>
                <a:lumOff val="-392"/>
                <a:alphaOff val="0"/>
                <a:tint val="96000"/>
                <a:lumMod val="104000"/>
              </a:schemeClr>
            </a:gs>
            <a:gs pos="100000">
              <a:schemeClr val="accent5">
                <a:hueOff val="459474"/>
                <a:satOff val="4818"/>
                <a:lumOff val="-392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90DF80D-F7E5-4DFD-8FF9-E1438E24C484}">
      <dsp:nvSpPr>
        <dsp:cNvPr id="0" name=""/>
        <dsp:cNvSpPr/>
      </dsp:nvSpPr>
      <dsp:spPr>
        <a:xfrm>
          <a:off x="39318" y="1149120"/>
          <a:ext cx="1530058" cy="9180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344605"/>
                <a:satOff val="3614"/>
                <a:lumOff val="-294"/>
                <a:alphaOff val="0"/>
                <a:tint val="96000"/>
                <a:lumMod val="104000"/>
              </a:schemeClr>
            </a:gs>
            <a:gs pos="100000">
              <a:schemeClr val="accent5">
                <a:hueOff val="344605"/>
                <a:satOff val="3614"/>
                <a:lumOff val="-294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Precauction of flea bites</a:t>
          </a:r>
          <a:endParaRPr lang="en-US" sz="1300" kern="1200"/>
        </a:p>
      </dsp:txBody>
      <dsp:txXfrm>
        <a:off x="66206" y="1176008"/>
        <a:ext cx="1476282" cy="864259"/>
      </dsp:txXfrm>
    </dsp:sp>
    <dsp:sp modelId="{05503C0C-D99F-494C-A0DA-A82CC7236C5C}">
      <dsp:nvSpPr>
        <dsp:cNvPr id="0" name=""/>
        <dsp:cNvSpPr/>
      </dsp:nvSpPr>
      <dsp:spPr>
        <a:xfrm>
          <a:off x="360447" y="2457228"/>
          <a:ext cx="2019860" cy="137705"/>
        </a:xfrm>
        <a:prstGeom prst="rect">
          <a:avLst/>
        </a:prstGeom>
        <a:gradFill rotWithShape="0">
          <a:gsLst>
            <a:gs pos="0">
              <a:schemeClr val="accent5">
                <a:hueOff val="918947"/>
                <a:satOff val="9637"/>
                <a:lumOff val="-783"/>
                <a:alphaOff val="0"/>
                <a:tint val="96000"/>
                <a:lumMod val="104000"/>
              </a:schemeClr>
            </a:gs>
            <a:gs pos="100000">
              <a:schemeClr val="accent5">
                <a:hueOff val="918947"/>
                <a:satOff val="9637"/>
                <a:lumOff val="-783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87B91C9-0CCC-40E7-BF19-0E88447516DE}">
      <dsp:nvSpPr>
        <dsp:cNvPr id="0" name=""/>
        <dsp:cNvSpPr/>
      </dsp:nvSpPr>
      <dsp:spPr>
        <a:xfrm>
          <a:off x="39318" y="2296664"/>
          <a:ext cx="1530058" cy="9180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689210"/>
                <a:satOff val="7227"/>
                <a:lumOff val="-588"/>
                <a:alphaOff val="0"/>
                <a:tint val="96000"/>
                <a:lumMod val="104000"/>
              </a:schemeClr>
            </a:gs>
            <a:gs pos="100000">
              <a:schemeClr val="accent5">
                <a:hueOff val="689210"/>
                <a:satOff val="7227"/>
                <a:lumOff val="-588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Do not handle animal carcasses</a:t>
          </a:r>
          <a:endParaRPr lang="en-US" sz="1300" kern="1200"/>
        </a:p>
      </dsp:txBody>
      <dsp:txXfrm>
        <a:off x="66206" y="2323552"/>
        <a:ext cx="1476282" cy="864259"/>
      </dsp:txXfrm>
    </dsp:sp>
    <dsp:sp modelId="{FFD94F11-5A92-4706-B3CF-7F7400EE50AA}">
      <dsp:nvSpPr>
        <dsp:cNvPr id="0" name=""/>
        <dsp:cNvSpPr/>
      </dsp:nvSpPr>
      <dsp:spPr>
        <a:xfrm rot="16200000">
          <a:off x="1821653" y="1883456"/>
          <a:ext cx="1132426" cy="137705"/>
        </a:xfrm>
        <a:prstGeom prst="rect">
          <a:avLst/>
        </a:prstGeom>
        <a:gradFill rotWithShape="0">
          <a:gsLst>
            <a:gs pos="0">
              <a:schemeClr val="accent5">
                <a:hueOff val="1378421"/>
                <a:satOff val="14455"/>
                <a:lumOff val="-1175"/>
                <a:alphaOff val="0"/>
                <a:tint val="96000"/>
                <a:lumMod val="104000"/>
              </a:schemeClr>
            </a:gs>
            <a:gs pos="100000">
              <a:schemeClr val="accent5">
                <a:hueOff val="1378421"/>
                <a:satOff val="14455"/>
                <a:lumOff val="-1175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DB5DD5F-9869-48A3-B994-BCED32DA8CB9}">
      <dsp:nvSpPr>
        <dsp:cNvPr id="0" name=""/>
        <dsp:cNvSpPr/>
      </dsp:nvSpPr>
      <dsp:spPr>
        <a:xfrm>
          <a:off x="2074296" y="2296664"/>
          <a:ext cx="1530058" cy="9180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1033816"/>
                <a:satOff val="10841"/>
                <a:lumOff val="-881"/>
                <a:alphaOff val="0"/>
                <a:tint val="96000"/>
                <a:lumMod val="104000"/>
              </a:schemeClr>
            </a:gs>
            <a:gs pos="100000">
              <a:schemeClr val="accent5">
                <a:hueOff val="1033816"/>
                <a:satOff val="10841"/>
                <a:lumOff val="-881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Do not touch infected body fluids and tissues </a:t>
          </a:r>
          <a:endParaRPr lang="en-US" sz="1300" kern="1200"/>
        </a:p>
      </dsp:txBody>
      <dsp:txXfrm>
        <a:off x="2101184" y="2323552"/>
        <a:ext cx="1476282" cy="864259"/>
      </dsp:txXfrm>
    </dsp:sp>
    <dsp:sp modelId="{F84B2FF5-3171-499D-90D9-7912F2FB1987}">
      <dsp:nvSpPr>
        <dsp:cNvPr id="0" name=""/>
        <dsp:cNvSpPr/>
      </dsp:nvSpPr>
      <dsp:spPr>
        <a:xfrm>
          <a:off x="2074296" y="1149120"/>
          <a:ext cx="1530058" cy="9180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1378421"/>
                <a:satOff val="14455"/>
                <a:lumOff val="-1175"/>
                <a:alphaOff val="0"/>
                <a:tint val="96000"/>
                <a:lumMod val="104000"/>
              </a:schemeClr>
            </a:gs>
            <a:gs pos="100000">
              <a:schemeClr val="accent5">
                <a:hueOff val="1378421"/>
                <a:satOff val="14455"/>
                <a:lumOff val="-1175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>
          <a:bevelT w="25400" h="25400" prst="slop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Wash hands properly</a:t>
          </a:r>
          <a:endParaRPr lang="en-US" sz="1300" kern="1200"/>
        </a:p>
      </dsp:txBody>
      <dsp:txXfrm>
        <a:off x="2101184" y="1176008"/>
        <a:ext cx="1476282" cy="8642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accent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accent1"/>
          </a:soli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20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8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6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4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00000"/>
        <a:buFont typeface="Arial"/>
        <a:buChar char="•"/>
        <a:defRPr sz="1200" kern="1200" cap="small">
          <a:solidFill>
            <a:schemeClr val="tx1"/>
          </a:soli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thegreenstudy.com/2013/02/02/head-full-of-snot-writing-from-where-im-at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7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dZjaT4WXrA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0253B8F-23B6-4D62-8FB0-5653EE55ED9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9889" b="2386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F15AAB-0FF2-4344-99C4-549DA8071F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>
            <a:normAutofit/>
          </a:bodyPr>
          <a:lstStyle/>
          <a:p>
            <a:r>
              <a:rPr lang="en-GB" dirty="0"/>
              <a:t>Communicable diseases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7DF1BC-2F13-41DC-A26F-55D1315640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>
            <a:normAutofit/>
          </a:bodyPr>
          <a:lstStyle/>
          <a:p>
            <a:r>
              <a:rPr lang="en-GB" dirty="0"/>
              <a:t>By jo rogers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F8BB4B-0CBA-4ED8-B3FF-CE618746E9B3}"/>
              </a:ext>
            </a:extLst>
          </p:cNvPr>
          <p:cNvSpPr txBox="1"/>
          <p:nvPr/>
        </p:nvSpPr>
        <p:spPr>
          <a:xfrm>
            <a:off x="12007270" y="6657945"/>
            <a:ext cx="18473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58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91309-F4EC-4928-916B-D59CDA9D8A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C5582-1361-4299-8454-F03B0F410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Hello my name is jo</a:t>
            </a:r>
          </a:p>
          <a:p>
            <a:r>
              <a:rPr lang="en-GB" dirty="0"/>
              <a:t>Today I will be talking to you about communicable diseases</a:t>
            </a:r>
          </a:p>
          <a:p>
            <a:r>
              <a:rPr lang="en-GB" dirty="0"/>
              <a:t>We will look at the meaning of a communicable disease</a:t>
            </a:r>
          </a:p>
          <a:p>
            <a:r>
              <a:rPr lang="en-GB" dirty="0"/>
              <a:t>The history of my chosen disease</a:t>
            </a:r>
          </a:p>
          <a:p>
            <a:r>
              <a:rPr lang="en-GB" dirty="0"/>
              <a:t>How it affected the world</a:t>
            </a:r>
          </a:p>
          <a:p>
            <a:r>
              <a:rPr lang="en-GB" dirty="0"/>
              <a:t>If the disease is eradicated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772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CB643-E6D4-4B8D-9A53-D82F90F71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What is a communicable disease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A693B1-CAD1-431B-BCC7-8A71BE06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Spreadable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person to person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blood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Bodily fluids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Airborne virus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Lots of diseases for example…</a:t>
            </a:r>
          </a:p>
          <a:p>
            <a:pPr>
              <a:lnSpc>
                <a:spcPct val="90000"/>
              </a:lnSpc>
            </a:pPr>
            <a:endParaRPr lang="en-US" sz="1700" dirty="0"/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/>
              <a:t>(west midland deanery 2018),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200" dirty="0"/>
              <a:t>(Larkin and </a:t>
            </a:r>
            <a:r>
              <a:rPr lang="en-US" sz="1200" dirty="0" err="1"/>
              <a:t>Mavji</a:t>
            </a:r>
            <a:r>
              <a:rPr lang="en-US" sz="1200" dirty="0"/>
              <a:t> 2018)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983F87-8DA4-4415-98E6-F4304DE5797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630994" y="1116178"/>
            <a:ext cx="6916633" cy="4305603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31913565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076EE-14F7-4FE0-839C-A3F1446AA6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3883741"/>
            <a:ext cx="8676222" cy="13359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4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What is the communicable disease I am talking about?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3CCF02-81B2-4959-B85A-A0110E663D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5489"/>
          <a:stretch/>
        </p:blipFill>
        <p:spPr>
          <a:xfrm>
            <a:off x="2711334" y="824487"/>
            <a:ext cx="6769332" cy="2983054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229529625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9E45B-347D-4283-9676-CA06AF3EA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5" y="609600"/>
            <a:ext cx="5122606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black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3741E7-60DC-4095-9D31-A419F54D86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20465" y="1969477"/>
            <a:ext cx="5122606" cy="3913798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dirty="0"/>
              <a:t>The plague arrived at melcombe regis in dorest </a:t>
            </a:r>
          </a:p>
          <a:p>
            <a:r>
              <a:rPr lang="en-US" dirty="0"/>
              <a:t>Half the population died in between 1348 to 1350</a:t>
            </a:r>
          </a:p>
          <a:p>
            <a:r>
              <a:rPr lang="en-US" dirty="0"/>
              <a:t>Poor medical knowledge</a:t>
            </a:r>
          </a:p>
          <a:p>
            <a:r>
              <a:rPr lang="en-US" dirty="0"/>
              <a:t>Poor living conditions</a:t>
            </a:r>
          </a:p>
          <a:p>
            <a:r>
              <a:rPr lang="en-US" dirty="0"/>
              <a:t>Originated in china</a:t>
            </a:r>
          </a:p>
          <a:p>
            <a:r>
              <a:rPr lang="en-US" dirty="0"/>
              <a:t>Black rats</a:t>
            </a:r>
          </a:p>
          <a:p>
            <a:r>
              <a:rPr lang="en-GB" dirty="0"/>
              <a:t>Low risk  in today’s society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sz="1300"/>
              <a:t>( bbc</a:t>
            </a:r>
            <a:r>
              <a:rPr lang="en-US" sz="1300" dirty="0"/>
              <a:t> bitesize, 2018) (WHO, 2017)(History.com 2010)</a:t>
            </a:r>
          </a:p>
        </p:txBody>
      </p:sp>
      <p:pic>
        <p:nvPicPr>
          <p:cNvPr id="1026" name="Picture 2" descr="Image result for the black death trade routes">
            <a:extLst>
              <a:ext uri="{FF2B5EF4-FFF2-40B4-BE49-F238E27FC236}">
                <a16:creationId xmlns:a16="http://schemas.microsoft.com/office/drawing/2014/main" id="{622858EB-2D6F-4317-889E-2EEC7A9A821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92" y="1224619"/>
            <a:ext cx="5451627" cy="4088720"/>
          </a:xfrm>
          <a:prstGeom prst="roundRect">
            <a:avLst>
              <a:gd name="adj" fmla="val 3517"/>
            </a:avLst>
          </a:prstGeom>
          <a:noFill/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9728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54D35E-1D06-4ED1-BF55-BAA1AF795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Signs and symptoms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C6430B-C11B-4491-8CAD-198AA3B344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r>
              <a:rPr lang="en-US" dirty="0"/>
              <a:t>Painful swelling</a:t>
            </a:r>
          </a:p>
          <a:p>
            <a:r>
              <a:rPr lang="en-US" dirty="0"/>
              <a:t>Vomiting</a:t>
            </a:r>
          </a:p>
          <a:p>
            <a:r>
              <a:rPr lang="en-US" dirty="0"/>
              <a:t>Bleeding</a:t>
            </a:r>
          </a:p>
          <a:p>
            <a:r>
              <a:rPr lang="en-US" dirty="0"/>
              <a:t>Spasms</a:t>
            </a:r>
          </a:p>
          <a:p>
            <a:r>
              <a:rPr lang="en-US" dirty="0"/>
              <a:t>Death</a:t>
            </a:r>
          </a:p>
          <a:p>
            <a:r>
              <a:rPr lang="en-US" dirty="0"/>
              <a:t>Headache, fever and chills</a:t>
            </a:r>
          </a:p>
          <a:p>
            <a:r>
              <a:rPr lang="en-US" dirty="0"/>
              <a:t>Swelling of the lymph nodes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1300" dirty="0"/>
              <a:t>( </a:t>
            </a:r>
            <a:r>
              <a:rPr lang="en-US" sz="1300" dirty="0" err="1"/>
              <a:t>stoppler</a:t>
            </a:r>
            <a:r>
              <a:rPr lang="en-US" sz="1300" dirty="0"/>
              <a:t>, M. 2017)( </a:t>
            </a:r>
            <a:r>
              <a:rPr lang="en-US" sz="1300" dirty="0" err="1"/>
              <a:t>Rull</a:t>
            </a:r>
            <a:r>
              <a:rPr lang="en-US" sz="1300" dirty="0"/>
              <a:t>, G. 2010)</a:t>
            </a:r>
          </a:p>
        </p:txBody>
      </p:sp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E0654C9D-8FA9-492C-B8F6-0E2A666AD062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994" y="675242"/>
            <a:ext cx="6916633" cy="5187474"/>
          </a:xfrm>
          <a:prstGeom prst="roundRect">
            <a:avLst>
              <a:gd name="adj" fmla="val 3517"/>
            </a:avLst>
          </a:prstGeom>
          <a:noFill/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259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1590F8-F51E-4628-AA75-3EC5FF2B7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9869" y="3429000"/>
            <a:ext cx="3528785" cy="2785531"/>
          </a:xfrm>
        </p:spPr>
        <p:txBody>
          <a:bodyPr anchor="ctr">
            <a:normAutofit fontScale="90000"/>
          </a:bodyPr>
          <a:lstStyle/>
          <a:p>
            <a:r>
              <a:rPr lang="en-GB" sz="3600" dirty="0"/>
              <a:t>Treatment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1200" dirty="0"/>
              <a:t>(medicine.et 2017) (History.com)</a:t>
            </a:r>
            <a:br>
              <a:rPr lang="en-GB" sz="1200" dirty="0"/>
            </a:br>
            <a:r>
              <a:rPr lang="en-GB" sz="1200" dirty="0"/>
              <a:t>(</a:t>
            </a:r>
            <a:r>
              <a:rPr lang="en-GB" sz="1200" dirty="0" err="1"/>
              <a:t>bbc</a:t>
            </a:r>
            <a:r>
              <a:rPr lang="en-GB" sz="1200" dirty="0"/>
              <a:t> bitesize 2018)(Bennington-Castro 2018)</a:t>
            </a:r>
            <a:br>
              <a:rPr lang="en-GB" sz="3600" dirty="0"/>
            </a:br>
            <a:br>
              <a:rPr lang="en-GB" sz="3600" dirty="0"/>
            </a:br>
            <a:endParaRPr lang="en-GB" sz="36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86BE662-8168-4D00-A390-68E7162906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32169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EF2F29B-BBEF-4120-BD1A-73904CDAF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908066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2CB157BB-2207-4221-859A-7DB1E0909D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4150420" y="3429000"/>
            <a:ext cx="6858000" cy="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672EDDE8-BC62-463C-ADD7-C7BEF81D71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9919211"/>
              </p:ext>
            </p:extLst>
          </p:nvPr>
        </p:nvGraphicFramePr>
        <p:xfrm>
          <a:off x="643467" y="643467"/>
          <a:ext cx="6243992" cy="55710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34302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27137-BB37-4B64-9566-3856CD59A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>
            <a:normAutofit/>
          </a:bodyPr>
          <a:lstStyle/>
          <a:p>
            <a:r>
              <a:rPr lang="en-GB" sz="2800" dirty="0"/>
              <a:t>Preventable methods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A9A475-08C6-433C-80F7-608EF425A0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0994" y="675242"/>
            <a:ext cx="6916633" cy="5187474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466513-34D3-4A33-A790-E10659D315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6510693"/>
              </p:ext>
            </p:extLst>
          </p:nvPr>
        </p:nvGraphicFramePr>
        <p:xfrm>
          <a:off x="643192" y="2666999"/>
          <a:ext cx="3643674" cy="32162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FCD7CCB-7D68-453D-AB49-651CB79726AB}"/>
              </a:ext>
            </a:extLst>
          </p:cNvPr>
          <p:cNvSpPr txBox="1"/>
          <p:nvPr/>
        </p:nvSpPr>
        <p:spPr>
          <a:xfrm>
            <a:off x="757238" y="6286500"/>
            <a:ext cx="53387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(Slide share 2018)</a:t>
            </a:r>
          </a:p>
        </p:txBody>
      </p:sp>
    </p:spTree>
    <p:extLst>
      <p:ext uri="{BB962C8B-B14F-4D97-AF65-F5344CB8AC3E}">
        <p14:creationId xmlns:p14="http://schemas.microsoft.com/office/powerpoint/2010/main" val="32394850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7C7D3C-9CA6-4A04-B8F2-DBFAD73D1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0465" y="609600"/>
            <a:ext cx="5122606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The black death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C78B8E-97EA-4A5D-88E9-509C600211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20465" y="2666999"/>
            <a:ext cx="5122606" cy="321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The plague came to wales in April 1349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It was brought in by travelers from southern England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Carmarthen port was one of the first to be struck with the plague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Caldicot, Pembroke and Haverfordwest were struck very badly with the disease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Fewer people meant greater taxation 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Farmers left to live in England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Monasteries were giving medical help</a:t>
            </a:r>
          </a:p>
        </p:txBody>
      </p:sp>
      <p:pic>
        <p:nvPicPr>
          <p:cNvPr id="1026" name="Picture 2" descr="Image result for monasteries during the black death">
            <a:extLst>
              <a:ext uri="{FF2B5EF4-FFF2-40B4-BE49-F238E27FC236}">
                <a16:creationId xmlns:a16="http://schemas.microsoft.com/office/drawing/2014/main" id="{AF70E0FA-EF5B-4B13-8AB6-DAD5C3B6BC1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92" y="1224619"/>
            <a:ext cx="5451627" cy="4088720"/>
          </a:xfrm>
          <a:prstGeom prst="roundRect">
            <a:avLst>
              <a:gd name="adj" fmla="val 3517"/>
            </a:avLst>
          </a:prstGeom>
          <a:noFill/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17AA16-B977-412E-8858-13E06BA83F47}"/>
              </a:ext>
            </a:extLst>
          </p:cNvPr>
          <p:cNvSpPr txBox="1"/>
          <p:nvPr/>
        </p:nvSpPr>
        <p:spPr>
          <a:xfrm>
            <a:off x="643191" y="6023429"/>
            <a:ext cx="599614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(slide share, 2018). (Carradice  2013)(Pembrokeshire History Society 2018) (Hanock. S 2017) (Wales Online 2013)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4260283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759A7-AA05-4E7E-9E02-86D4FDE5C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914" y="217755"/>
            <a:ext cx="9145715" cy="10157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700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Eradication of the disease</a:t>
            </a:r>
          </a:p>
        </p:txBody>
      </p:sp>
      <p:pic>
        <p:nvPicPr>
          <p:cNvPr id="25" name="Content Placeholder 24">
            <a:extLst>
              <a:ext uri="{FF2B5EF4-FFF2-40B4-BE49-F238E27FC236}">
                <a16:creationId xmlns:a16="http://schemas.microsoft.com/office/drawing/2014/main" id="{ED69B3F3-D7D6-4146-87A1-08DF3EF97A7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36914" y="1382079"/>
            <a:ext cx="11061599" cy="4899451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E1BB1D93-1083-4BFD-B15C-DF797F012780}"/>
              </a:ext>
            </a:extLst>
          </p:cNvPr>
          <p:cNvSpPr txBox="1"/>
          <p:nvPr/>
        </p:nvSpPr>
        <p:spPr>
          <a:xfrm>
            <a:off x="636914" y="6430089"/>
            <a:ext cx="88705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(Filip. J 2014). (Economist 2017).  (</a:t>
            </a:r>
            <a:r>
              <a:rPr lang="en-GB" sz="1200" dirty="0" err="1"/>
              <a:t>Tambini</a:t>
            </a:r>
            <a:r>
              <a:rPr lang="en-GB" sz="1200" dirty="0"/>
              <a:t>. J 2017) (Tim Brooks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9467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AB501-F5A2-48A8-A6A0-1B1312629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1" y="609600"/>
            <a:ext cx="6573685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Social impacts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20F22-D840-4A8F-8DBD-0E3C12BF9E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192" y="2666999"/>
            <a:ext cx="6573684" cy="32162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Shock of losing family members</a:t>
            </a:r>
          </a:p>
          <a:p>
            <a:r>
              <a:rPr lang="en-US" dirty="0"/>
              <a:t>People thought it was the end of the world</a:t>
            </a:r>
          </a:p>
          <a:p>
            <a:r>
              <a:rPr lang="en-US" dirty="0"/>
              <a:t>Some People overcome by depression and  isolation</a:t>
            </a:r>
          </a:p>
          <a:p>
            <a:r>
              <a:rPr lang="en-US" dirty="0"/>
              <a:t>Some people would drink, sing and dance in the street</a:t>
            </a:r>
          </a:p>
          <a:p>
            <a:r>
              <a:rPr lang="en-US" dirty="0"/>
              <a:t>People would have a religion which made the churches wealthier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1200" dirty="0"/>
              <a:t>(Bright hub education, 2016) (Woodville, 2018) (</a:t>
            </a:r>
            <a:r>
              <a:rPr lang="en-US" sz="1200" dirty="0" err="1"/>
              <a:t>ibeji</a:t>
            </a:r>
            <a:r>
              <a:rPr lang="en-US" sz="1200" dirty="0"/>
              <a:t>, m 2011)</a:t>
            </a:r>
          </a:p>
          <a:p>
            <a:endParaRPr lang="en-US" dirty="0"/>
          </a:p>
        </p:txBody>
      </p:sp>
      <p:pic>
        <p:nvPicPr>
          <p:cNvPr id="3074" name="Picture 2" descr="Image result for the black death singing and dancing">
            <a:extLst>
              <a:ext uri="{FF2B5EF4-FFF2-40B4-BE49-F238E27FC236}">
                <a16:creationId xmlns:a16="http://schemas.microsoft.com/office/drawing/2014/main" id="{6852DCE0-5E44-487D-B363-93396BD01F0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0839" y="1933708"/>
            <a:ext cx="3976788" cy="3216276"/>
          </a:xfrm>
          <a:prstGeom prst="roundRect">
            <a:avLst>
              <a:gd name="adj" fmla="val 3517"/>
            </a:avLst>
          </a:prstGeom>
          <a:noFill/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7623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ADF89-5305-405F-A355-A5F01EF9E3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20359-B0BC-4D16-9234-ADE6DE9529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1412" y="2075543"/>
            <a:ext cx="4876800" cy="3265083"/>
          </a:xfrm>
        </p:spPr>
        <p:txBody>
          <a:bodyPr>
            <a:normAutofit fontScale="55000" lnSpcReduction="20000"/>
          </a:bodyPr>
          <a:lstStyle/>
          <a:p>
            <a:r>
              <a:rPr lang="en-GB" sz="3200" dirty="0"/>
              <a:t>The royal mint in London was excavated </a:t>
            </a:r>
          </a:p>
          <a:p>
            <a:r>
              <a:rPr lang="en-GB" sz="3200" dirty="0"/>
              <a:t>They found many pits of skeletal remains</a:t>
            </a:r>
          </a:p>
          <a:p>
            <a:r>
              <a:rPr lang="en-GB" sz="3200" dirty="0"/>
              <a:t>Well positioned bodies</a:t>
            </a:r>
          </a:p>
          <a:p>
            <a:r>
              <a:rPr lang="en-GB" sz="3200" dirty="0"/>
              <a:t>Malnutrition was found in the bodies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200" dirty="0"/>
          </a:p>
          <a:p>
            <a:pPr marL="0" indent="0">
              <a:buNone/>
            </a:pPr>
            <a:r>
              <a:rPr lang="en-GB" sz="2200" dirty="0"/>
              <a:t>(Stanley 2018) (Stone 2018)</a:t>
            </a:r>
          </a:p>
        </p:txBody>
      </p:sp>
      <p:pic>
        <p:nvPicPr>
          <p:cNvPr id="2050" name="Picture 2" descr="An external file that holds a picture, illustration, etc.&#10;Object name is medhissuppl-27-101-g001.jpg">
            <a:extLst>
              <a:ext uri="{FF2B5EF4-FFF2-40B4-BE49-F238E27FC236}">
                <a16:creationId xmlns:a16="http://schemas.microsoft.com/office/drawing/2014/main" id="{5F4743DB-D0D3-4353-ABAA-839B5AB9A46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9189" y="2667000"/>
            <a:ext cx="4041954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4079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294C6-416D-49E2-98E1-049530FF52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Sums up everything</a:t>
            </a:r>
          </a:p>
        </p:txBody>
      </p:sp>
      <p:pic>
        <p:nvPicPr>
          <p:cNvPr id="27" name="Online Media 26" title="Black Death from Ratatouille">
            <a:hlinkClick r:id="" action="ppaction://media"/>
            <a:extLst>
              <a:ext uri="{FF2B5EF4-FFF2-40B4-BE49-F238E27FC236}">
                <a16:creationId xmlns:a16="http://schemas.microsoft.com/office/drawing/2014/main" id="{077B81D1-C164-42BC-BFA5-64C72F83964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641600" y="2032000"/>
            <a:ext cx="7358769" cy="406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605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91756B-A596-4321-B00B-0D4CCDBD9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0F0B6-2774-4F96-8BD5-2C4E5F2EF2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defined what a communicable disease is</a:t>
            </a:r>
          </a:p>
          <a:p>
            <a:r>
              <a:rPr lang="en-GB" dirty="0"/>
              <a:t>I have given a meaning of the black death</a:t>
            </a:r>
          </a:p>
          <a:p>
            <a:r>
              <a:rPr lang="en-GB" dirty="0"/>
              <a:t>The black deaths high death rate globally</a:t>
            </a:r>
          </a:p>
          <a:p>
            <a:r>
              <a:rPr lang="en-GB" dirty="0"/>
              <a:t>If eradication can happen of this disease</a:t>
            </a:r>
          </a:p>
          <a:p>
            <a:r>
              <a:rPr lang="en-GB" dirty="0"/>
              <a:t>I hope you enjoyed my presentation. Would anyone like to ask a question</a:t>
            </a:r>
          </a:p>
          <a:p>
            <a:r>
              <a:rPr lang="en-GB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8982021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9E7921-11AB-463B-9880-67CB735A3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318053"/>
            <a:ext cx="9905998" cy="58309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8EDAC4-3281-4C35-9590-619911D02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364975"/>
            <a:ext cx="9905998" cy="5055703"/>
          </a:xfrm>
        </p:spPr>
        <p:txBody>
          <a:bodyPr>
            <a:normAutofit fontScale="85000" lnSpcReduction="20000"/>
          </a:bodyPr>
          <a:lstStyle/>
          <a:p>
            <a:endParaRPr lang="en-GB" sz="1100" cap="none" dirty="0"/>
          </a:p>
          <a:p>
            <a:endParaRPr lang="en-GB" sz="1100" cap="none" dirty="0"/>
          </a:p>
          <a:p>
            <a:r>
              <a:rPr lang="en-GB" sz="1100" cap="none" dirty="0"/>
              <a:t>BBC Bitesize (2018) The Black Death: BBC Bitesize KS3. Available at: https://www.bbc.com/bitesize/guides/z7r7hyc/revision/2 [Accessed 3 November 2018]</a:t>
            </a:r>
          </a:p>
          <a:p>
            <a:r>
              <a:rPr lang="en-GB" sz="1100" cap="none" dirty="0"/>
              <a:t>BBC Bitesize (2018</a:t>
            </a:r>
            <a:r>
              <a:rPr lang="en-GB" sz="1100" i="1" cap="none" dirty="0"/>
              <a:t>) The Black Death</a:t>
            </a:r>
            <a:r>
              <a:rPr lang="en-GB" sz="1100" cap="none" dirty="0"/>
              <a:t>: Treatment. BBC Bitesize KS3. Available at: https://www.bbc.com/bitesize/guides/z7r7hyc/revision/2 [Accessed 20 November 2018]</a:t>
            </a:r>
          </a:p>
          <a:p>
            <a:r>
              <a:rPr lang="en-GB" sz="1100" cap="none" dirty="0"/>
              <a:t>Bennington-Castro. J (2018) Bubonic Plague symptoms and Treatment. Available at https://www.everydayhealth.com/buboic-plague/guide/symptoms-treatment [Accessed 27 November 2018]</a:t>
            </a:r>
          </a:p>
          <a:p>
            <a:r>
              <a:rPr lang="en-GB" sz="1100" cap="none" dirty="0"/>
              <a:t>Black Death </a:t>
            </a:r>
            <a:r>
              <a:rPr lang="en-GB" sz="1100" cap="none" dirty="0" err="1"/>
              <a:t>Regilit</a:t>
            </a:r>
            <a:r>
              <a:rPr lang="en-GB" sz="1100" cap="none" dirty="0"/>
              <a:t> (2012). Ring a Ring of Roses – Black Death Dance: Available at http://blackdeathreglit.weebly.com/ring-around-the-rosy.html [Accessed on 13 November 2018]</a:t>
            </a:r>
          </a:p>
          <a:p>
            <a:r>
              <a:rPr lang="en-GB" sz="1100" cap="none" dirty="0"/>
              <a:t>Brooks. T (2018) The Return of the Black Death. Available at https//www.channel4.com/programmes/the return of the black death [Accessed on 15 November 2018]</a:t>
            </a:r>
          </a:p>
          <a:p>
            <a:r>
              <a:rPr lang="en-GB" sz="1100" cap="none" dirty="0"/>
              <a:t>Bright Hub Education (2016) A look at the social effects of the black death: Available at www.brighthubeducation.com/history-homework-help/88775-social-effects-of-the-black-death [Accessed 13 November 2018]  </a:t>
            </a:r>
          </a:p>
          <a:p>
            <a:r>
              <a:rPr lang="en-GB" sz="1100" cap="none" dirty="0"/>
              <a:t>Carradice. P (2013) The Black Death hits Wales. Available at www.bbc.co.uk/blogs/wales/entries/6142417d-a7c4-30b6-9041-b90af449fbe0 [Accessed on 13 November 2018]</a:t>
            </a:r>
          </a:p>
          <a:p>
            <a:r>
              <a:rPr lang="en-GB" sz="1100" cap="none" dirty="0"/>
              <a:t>Chan. M (2018) Poor sanitation in public health. Available at https://www.who.int/mediacentre/news/releases/2008/pr08/en/ [Accessed 23 November 2018]</a:t>
            </a:r>
          </a:p>
          <a:p>
            <a:r>
              <a:rPr lang="en-GB" sz="1100" cap="none" dirty="0"/>
              <a:t>018) </a:t>
            </a:r>
          </a:p>
          <a:p>
            <a:r>
              <a:rPr lang="en-GB" sz="1100" cap="none" dirty="0"/>
              <a:t>Crabbe. H, Close, R and Wilkinson, P (2016) Environment and Health. Available at www.healthknowledge.org.uk/public-health-textbook/disease-causation-diagonistic [Accessed 23 November 2018]</a:t>
            </a:r>
          </a:p>
          <a:p>
            <a:r>
              <a:rPr lang="en-GB" sz="1100" cap="none" dirty="0"/>
              <a:t>Filip. J (2014) Avoiding the plague; Available at https://www.theatlantic.com/health/archive/2014/04/avoiding-black-plague-today/360475/ [Accessed 23 November 2018]</a:t>
            </a:r>
          </a:p>
          <a:p>
            <a:r>
              <a:rPr lang="en-GB" sz="1100" cap="none" dirty="0"/>
              <a:t>Hancock. S (2017) A plague nurse at Haverfordwest. Available at https://www.pembrokeshirehistroicalsociety.co.uk/?s=Bubonic+plague ; [Accessed 27 November 2018]</a:t>
            </a:r>
          </a:p>
          <a:p>
            <a:r>
              <a:rPr lang="en-GB" sz="1100" cap="none" dirty="0"/>
              <a:t>History.com Editors (2010) The Black Death – How it started. Available at https://www.history.com/topics/middle-ages/black-death [Accessed 20 November 2018]</a:t>
            </a:r>
          </a:p>
          <a:p>
            <a:r>
              <a:rPr lang="en-GB" sz="1100" cap="none" dirty="0"/>
              <a:t>History.com Editors (2010) The Black Death – Treatments. Available at https://www.history.com/topics/middle-ages/black-death [Accessed 20 November 2018]</a:t>
            </a:r>
          </a:p>
          <a:p>
            <a:r>
              <a:rPr lang="en-GB" sz="1100" cap="none" dirty="0"/>
              <a:t>Ibeji, Dr M (2011) BBC History The Black Death: Available at https://www.bbc.co.uk/history/british/middle_ages/blacksocial_01.shtml [Accessed 13 November 2018]</a:t>
            </a:r>
          </a:p>
          <a:p>
            <a:r>
              <a:rPr lang="en-GB" sz="1100" cap="none" dirty="0"/>
              <a:t>Larkin, S and </a:t>
            </a:r>
            <a:r>
              <a:rPr lang="en-GB" sz="1100" cap="none" dirty="0" err="1"/>
              <a:t>Mavji</a:t>
            </a:r>
            <a:r>
              <a:rPr lang="en-GB" sz="1100" cap="none" dirty="0"/>
              <a:t> J (2018) </a:t>
            </a:r>
            <a:r>
              <a:rPr lang="en-GB" sz="1100" i="1" cap="none" dirty="0"/>
              <a:t>West Midland Deanery NHS UK</a:t>
            </a:r>
            <a:r>
              <a:rPr lang="en-GB" sz="1100" cap="none" dirty="0"/>
              <a:t>: Communicable disease control. Available at: https://www.westmidlandsdeanery.nhs.uk [Accessed 3 November 2018]</a:t>
            </a:r>
          </a:p>
          <a:p>
            <a:r>
              <a:rPr lang="en-GB" sz="1100" cap="none" dirty="0"/>
              <a:t>London Medicine and Healthcare (2013) Communicable diseases. Available at;  https://www.londonmedicine.ac.uk/londons-landscape/health/communicable-diseases/ [Accessed 21 November 2018]</a:t>
            </a:r>
          </a:p>
          <a:p>
            <a:endParaRPr lang="en-GB" sz="1100" cap="none" dirty="0"/>
          </a:p>
          <a:p>
            <a:endParaRPr lang="en-GB" sz="1100" cap="none" dirty="0"/>
          </a:p>
        </p:txBody>
      </p:sp>
    </p:spTree>
    <p:extLst>
      <p:ext uri="{BB962C8B-B14F-4D97-AF65-F5344CB8AC3E}">
        <p14:creationId xmlns:p14="http://schemas.microsoft.com/office/powerpoint/2010/main" val="8210472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644AD-8456-40F0-BC6D-6CADE386B2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771160-F98F-41E5-818C-25F193CBC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1709531"/>
            <a:ext cx="9905998" cy="4081670"/>
          </a:xfrm>
        </p:spPr>
        <p:txBody>
          <a:bodyPr>
            <a:normAutofit fontScale="77500" lnSpcReduction="20000"/>
          </a:bodyPr>
          <a:lstStyle/>
          <a:p>
            <a:endParaRPr lang="en-GB" sz="1200" cap="none" dirty="0"/>
          </a:p>
          <a:p>
            <a:r>
              <a:rPr lang="en-GB" sz="1200" cap="none" dirty="0"/>
              <a:t>Msu. T (2014) An introduction of infectious diseases. Available at http://sitn.hms.harvard.edu/flash/special-edition-on-infectious-disease/2014/an-introduction-to-infectious-disease/ [Accessed 21 November 2018]</a:t>
            </a:r>
          </a:p>
          <a:p>
            <a:r>
              <a:rPr lang="en-GB" sz="1200" cap="none" dirty="0"/>
              <a:t>Public Health England (2010) Communicable Diseases. Available at : https://www.gov.uk/guidance/notifiable-diseases-and-causative-organisms-how-to-report [Accessed 21 November 2018]</a:t>
            </a:r>
          </a:p>
          <a:p>
            <a:r>
              <a:rPr lang="en-GB" sz="1200" cap="none" dirty="0"/>
              <a:t>Rull, </a:t>
            </a:r>
            <a:r>
              <a:rPr lang="en-GB" sz="1200" cap="none" dirty="0" err="1"/>
              <a:t>Dr.</a:t>
            </a:r>
            <a:r>
              <a:rPr lang="en-GB" sz="1200" cap="none" dirty="0"/>
              <a:t> G (2010) Plague – Presentation. Available at https://patient.info/doctor/plague [Accessed 20 November 2018]</a:t>
            </a:r>
          </a:p>
          <a:p>
            <a:r>
              <a:rPr lang="en-GB" sz="1200" cap="none" dirty="0"/>
              <a:t>Slide Share (2018) </a:t>
            </a:r>
            <a:r>
              <a:rPr lang="en-GB" sz="1200" i="1" cap="none" dirty="0"/>
              <a:t>The Black Death: image</a:t>
            </a:r>
            <a:r>
              <a:rPr lang="en-GB" sz="1200" cap="none" dirty="0"/>
              <a:t>. Available at www.slideshare.net/e007534/the-black-death-8867800 [Accessed 13 November]</a:t>
            </a:r>
          </a:p>
          <a:p>
            <a:r>
              <a:rPr lang="en-GB" sz="1200" cap="none" dirty="0" err="1"/>
              <a:t>Stoppler</a:t>
            </a:r>
            <a:r>
              <a:rPr lang="en-GB" sz="1200" cap="none" dirty="0"/>
              <a:t>, M .C (2017</a:t>
            </a:r>
            <a:r>
              <a:rPr lang="en-GB" sz="1200" i="1" cap="none" dirty="0"/>
              <a:t>) Medicine net</a:t>
            </a:r>
            <a:r>
              <a:rPr lang="en-GB" sz="1200" cap="none" dirty="0"/>
              <a:t>: Plague (Black Death). Available at : https://www.medicinenet.com/plague_facts/article.htm# [Accessed 3 November 2018]</a:t>
            </a:r>
          </a:p>
          <a:p>
            <a:r>
              <a:rPr lang="en-GB" sz="1200" cap="none" dirty="0" err="1"/>
              <a:t>Tambini</a:t>
            </a:r>
            <a:r>
              <a:rPr lang="en-GB" sz="1200" cap="none" dirty="0"/>
              <a:t>. J (2017) The Black Death: Where is the black death now?. Available at https://www.google.co.uk/amp/s/www.express.co.uk/news/world/874268/black-death-plague-Madagascar-where-is-it-now [Accessed 23 November 2018]</a:t>
            </a:r>
          </a:p>
          <a:p>
            <a:r>
              <a:rPr lang="en-GB" sz="1200" cap="none" dirty="0"/>
              <a:t>The Economist (2017) The return of the plague. Available at https://www.economist.com/graphic-detail/2017/07/05/the-return-of-the-plague [Accessed 23 November 2018]</a:t>
            </a:r>
          </a:p>
          <a:p>
            <a:r>
              <a:rPr lang="en-GB" sz="1200" cap="none" dirty="0"/>
              <a:t>Wales Online (2013) History of disease in Wales . Available at https;//www.walesonline.co.uk/news/wales-news/history-of-disease-in wales [Accessed on 27 November 2018]</a:t>
            </a:r>
          </a:p>
          <a:p>
            <a:r>
              <a:rPr lang="en-GB" sz="1200" cap="none" dirty="0"/>
              <a:t>World Health Organisation (2017) Plague Prevention. Available at https://www.who.int/news-room/fact-sheets/detail/plague [Accessed 28 November 2018]</a:t>
            </a:r>
          </a:p>
          <a:p>
            <a:r>
              <a:rPr lang="en-GB" sz="1200" cap="none" dirty="0"/>
              <a:t>World Health Organisation (2008) Poor sanitation in public health. Available at https://www.who.int/mediacentre/news/releases/2008/pr08/en/ [Accessed 23 November 2018]</a:t>
            </a:r>
          </a:p>
          <a:p>
            <a:r>
              <a:rPr lang="en-GB" sz="1200" cap="none" dirty="0"/>
              <a:t>World Health Organisation (2017) </a:t>
            </a:r>
            <a:r>
              <a:rPr lang="en-GB" sz="1200" i="1" cap="none" dirty="0"/>
              <a:t>Plague</a:t>
            </a:r>
            <a:r>
              <a:rPr lang="en-GB" sz="1200" cap="none" dirty="0"/>
              <a:t> : Key facts. Available at https://www.who.int/news-room/fact-sheets/detail/plague [Accessed 3 November 2018]</a:t>
            </a:r>
          </a:p>
          <a:p>
            <a:r>
              <a:rPr lang="en-GB" sz="1200" cap="none" dirty="0"/>
              <a:t>Woodville. L (2018) The Black Death Available at https://www.khanacademy.org/humanities/renaissance-reformation/late-gothic-Italy/beginners-guide-late-gothic/a/the-black-death [Accessed 13 November 2018]</a:t>
            </a:r>
          </a:p>
          <a:p>
            <a:r>
              <a:rPr lang="en-GB" sz="1200" cap="none" dirty="0"/>
              <a:t>You Tube (2018) The </a:t>
            </a:r>
            <a:r>
              <a:rPr lang="en-GB" sz="1200" dirty="0">
                <a:effectLst/>
              </a:rPr>
              <a:t>Black Death from Ratatouille. Available at </a:t>
            </a:r>
            <a:r>
              <a:rPr lang="en-GB" sz="1200" cap="none" dirty="0"/>
              <a:t>https://youtu.be/ldZjaT4WXrA [Accessed 20 November 2018]</a:t>
            </a:r>
          </a:p>
          <a:p>
            <a:endParaRPr lang="en-GB" sz="1200" cap="none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5072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A9E023"/>
      </a:accent1>
      <a:accent2>
        <a:srgbClr val="1FCDB6"/>
      </a:accent2>
      <a:accent3>
        <a:srgbClr val="5F99C9"/>
      </a:accent3>
      <a:accent4>
        <a:srgbClr val="AE65D1"/>
      </a:accent4>
      <a:accent5>
        <a:srgbClr val="D06423"/>
      </a:accent5>
      <a:accent6>
        <a:srgbClr val="DCAB11"/>
      </a:accent6>
      <a:hlink>
        <a:srgbClr val="ADE133"/>
      </a:hlink>
      <a:folHlink>
        <a:srgbClr val="C2EA66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1FEE2289-88FB-467C-9C9A-54F3C85768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1563</Words>
  <Application>Microsoft Office PowerPoint</Application>
  <PresentationFormat>Widescreen</PresentationFormat>
  <Paragraphs>127</Paragraphs>
  <Slides>16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Century Gothic</vt:lpstr>
      <vt:lpstr>Mesh</vt:lpstr>
      <vt:lpstr>Communicable diseases </vt:lpstr>
      <vt:lpstr>introduction</vt:lpstr>
      <vt:lpstr>What is a communicable disease</vt:lpstr>
      <vt:lpstr>What is the communicable disease I am talking about?</vt:lpstr>
      <vt:lpstr>The black death</vt:lpstr>
      <vt:lpstr>Signs and symptoms</vt:lpstr>
      <vt:lpstr>Treatment      (medicine.et 2017) (History.com) (bbc bitesize 2018)(Bennington-Castro 2018)  </vt:lpstr>
      <vt:lpstr>Preventable methods</vt:lpstr>
      <vt:lpstr>The black death in wales</vt:lpstr>
      <vt:lpstr>Eradication of the disease</vt:lpstr>
      <vt:lpstr>Social impacts</vt:lpstr>
      <vt:lpstr>Continued…</vt:lpstr>
      <vt:lpstr>Sums up everything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diseases</dc:title>
  <dc:creator>Joanne Rogers (1704771)</dc:creator>
  <cp:lastModifiedBy>Joanne Rogers (1704771)</cp:lastModifiedBy>
  <cp:revision>3</cp:revision>
  <dcterms:created xsi:type="dcterms:W3CDTF">2018-11-29T00:32:11Z</dcterms:created>
  <dcterms:modified xsi:type="dcterms:W3CDTF">2018-11-29T16:57:01Z</dcterms:modified>
</cp:coreProperties>
</file>