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41" r:id="rId6"/>
    <p:sldId id="342" r:id="rId7"/>
    <p:sldId id="344" r:id="rId8"/>
    <p:sldId id="280" r:id="rId9"/>
    <p:sldId id="279" r:id="rId10"/>
    <p:sldId id="281" r:id="rId11"/>
    <p:sldId id="282" r:id="rId12"/>
    <p:sldId id="285" r:id="rId13"/>
    <p:sldId id="286" r:id="rId14"/>
    <p:sldId id="287" r:id="rId15"/>
    <p:sldId id="288" r:id="rId16"/>
    <p:sldId id="289" r:id="rId17"/>
    <p:sldId id="283" r:id="rId18"/>
    <p:sldId id="284" r:id="rId19"/>
    <p:sldId id="290" r:id="rId20"/>
    <p:sldId id="291" r:id="rId21"/>
    <p:sldId id="292" r:id="rId22"/>
    <p:sldId id="293" r:id="rId23"/>
    <p:sldId id="294" r:id="rId24"/>
    <p:sldId id="295" r:id="rId25"/>
    <p:sldId id="296" r:id="rId26"/>
    <p:sldId id="306" r:id="rId27"/>
    <p:sldId id="346" r:id="rId28"/>
    <p:sldId id="348" r:id="rId29"/>
    <p:sldId id="297" r:id="rId30"/>
    <p:sldId id="298" r:id="rId31"/>
    <p:sldId id="309" r:id="rId32"/>
    <p:sldId id="301" r:id="rId33"/>
    <p:sldId id="304" r:id="rId34"/>
    <p:sldId id="305" r:id="rId35"/>
    <p:sldId id="308" r:id="rId36"/>
    <p:sldId id="310" r:id="rId37"/>
    <p:sldId id="311" r:id="rId38"/>
    <p:sldId id="351" r:id="rId39"/>
    <p:sldId id="349" r:id="rId40"/>
    <p:sldId id="350" r:id="rId41"/>
    <p:sldId id="352" r:id="rId42"/>
    <p:sldId id="353" r:id="rId43"/>
    <p:sldId id="354" r:id="rId44"/>
    <p:sldId id="312" r:id="rId45"/>
    <p:sldId id="313" r:id="rId46"/>
    <p:sldId id="314" r:id="rId47"/>
    <p:sldId id="315" r:id="rId48"/>
    <p:sldId id="317" r:id="rId49"/>
    <p:sldId id="318" r:id="rId50"/>
    <p:sldId id="319" r:id="rId51"/>
    <p:sldId id="320" r:id="rId52"/>
    <p:sldId id="321" r:id="rId53"/>
    <p:sldId id="316" r:id="rId54"/>
    <p:sldId id="322" r:id="rId55"/>
    <p:sldId id="323" r:id="rId56"/>
    <p:sldId id="325" r:id="rId57"/>
    <p:sldId id="326" r:id="rId58"/>
    <p:sldId id="327" r:id="rId59"/>
    <p:sldId id="328" r:id="rId60"/>
    <p:sldId id="329" r:id="rId61"/>
    <p:sldId id="331" r:id="rId62"/>
    <p:sldId id="330" r:id="rId63"/>
    <p:sldId id="324" r:id="rId64"/>
    <p:sldId id="332" r:id="rId65"/>
    <p:sldId id="333" r:id="rId66"/>
    <p:sldId id="334" r:id="rId67"/>
    <p:sldId id="338" r:id="rId68"/>
    <p:sldId id="339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2285FD-841B-ECAD-D545-E9EA9C9816B3}" v="45" dt="2025-06-16T13:52:54.245"/>
    <p1510:client id="{D3B82F05-D4BF-E2DE-64E4-BED59D8AE5D7}" v="10" dt="2025-06-18T07:40:02.7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D0E420B1-7C21-1FDD-CF98-C9C4EC044127}"/>
    <pc:docChg chg="modSld">
      <pc:chgData name="Moutushi Tanha" userId="S::m.tanha@uwtsd.ac.uk::62f9b1f3-ddcf-45d7-a6a4-b667feecf47e" providerId="AD" clId="Web-{D0E420B1-7C21-1FDD-CF98-C9C4EC044127}" dt="2025-06-09T14:06:21.176" v="15" actId="14100"/>
      <pc:docMkLst>
        <pc:docMk/>
      </pc:docMkLst>
      <pc:sldChg chg="modSp">
        <pc:chgData name="Moutushi Tanha" userId="S::m.tanha@uwtsd.ac.uk::62f9b1f3-ddcf-45d7-a6a4-b667feecf47e" providerId="AD" clId="Web-{D0E420B1-7C21-1FDD-CF98-C9C4EC044127}" dt="2025-06-09T13:44:06.850" v="3" actId="14100"/>
        <pc:sldMkLst>
          <pc:docMk/>
          <pc:sldMk cId="906892122" sldId="294"/>
        </pc:sldMkLst>
        <pc:picChg chg="mod">
          <ac:chgData name="Moutushi Tanha" userId="S::m.tanha@uwtsd.ac.uk::62f9b1f3-ddcf-45d7-a6a4-b667feecf47e" providerId="AD" clId="Web-{D0E420B1-7C21-1FDD-CF98-C9C4EC044127}" dt="2025-06-09T13:44:06.850" v="3" actId="14100"/>
          <ac:picMkLst>
            <pc:docMk/>
            <pc:sldMk cId="906892122" sldId="294"/>
            <ac:picMk id="2" creationId="{9B650189-6B57-42AD-4C7D-48688BC75079}"/>
          </ac:picMkLst>
        </pc:picChg>
      </pc:sldChg>
      <pc:sldChg chg="modSp">
        <pc:chgData name="Moutushi Tanha" userId="S::m.tanha@uwtsd.ac.uk::62f9b1f3-ddcf-45d7-a6a4-b667feecf47e" providerId="AD" clId="Web-{D0E420B1-7C21-1FDD-CF98-C9C4EC044127}" dt="2025-06-09T13:44:46.226" v="8" actId="14100"/>
        <pc:sldMkLst>
          <pc:docMk/>
          <pc:sldMk cId="674851007" sldId="295"/>
        </pc:sldMkLst>
        <pc:picChg chg="mod">
          <ac:chgData name="Moutushi Tanha" userId="S::m.tanha@uwtsd.ac.uk::62f9b1f3-ddcf-45d7-a6a4-b667feecf47e" providerId="AD" clId="Web-{D0E420B1-7C21-1FDD-CF98-C9C4EC044127}" dt="2025-06-09T13:44:46.226" v="8" actId="14100"/>
          <ac:picMkLst>
            <pc:docMk/>
            <pc:sldMk cId="674851007" sldId="295"/>
            <ac:picMk id="2" creationId="{F55BCB6E-B189-302E-28B9-6C5947EEFCC6}"/>
          </ac:picMkLst>
        </pc:picChg>
      </pc:sldChg>
      <pc:sldChg chg="modSp">
        <pc:chgData name="Moutushi Tanha" userId="S::m.tanha@uwtsd.ac.uk::62f9b1f3-ddcf-45d7-a6a4-b667feecf47e" providerId="AD" clId="Web-{D0E420B1-7C21-1FDD-CF98-C9C4EC044127}" dt="2025-06-09T13:54:33.606" v="13" actId="1076"/>
        <pc:sldMkLst>
          <pc:docMk/>
          <pc:sldMk cId="3310205746" sldId="296"/>
        </pc:sldMkLst>
        <pc:picChg chg="mod">
          <ac:chgData name="Moutushi Tanha" userId="S::m.tanha@uwtsd.ac.uk::62f9b1f3-ddcf-45d7-a6a4-b667feecf47e" providerId="AD" clId="Web-{D0E420B1-7C21-1FDD-CF98-C9C4EC044127}" dt="2025-06-09T13:54:33.606" v="13" actId="1076"/>
          <ac:picMkLst>
            <pc:docMk/>
            <pc:sldMk cId="3310205746" sldId="296"/>
            <ac:picMk id="2" creationId="{B7E95E9F-C5FA-5742-FF4F-FD24F13A7535}"/>
          </ac:picMkLst>
        </pc:picChg>
      </pc:sldChg>
      <pc:sldChg chg="modSp">
        <pc:chgData name="Moutushi Tanha" userId="S::m.tanha@uwtsd.ac.uk::62f9b1f3-ddcf-45d7-a6a4-b667feecf47e" providerId="AD" clId="Web-{D0E420B1-7C21-1FDD-CF98-C9C4EC044127}" dt="2025-06-09T14:06:21.176" v="15" actId="14100"/>
        <pc:sldMkLst>
          <pc:docMk/>
          <pc:sldMk cId="2503959819" sldId="309"/>
        </pc:sldMkLst>
        <pc:picChg chg="mod">
          <ac:chgData name="Moutushi Tanha" userId="S::m.tanha@uwtsd.ac.uk::62f9b1f3-ddcf-45d7-a6a4-b667feecf47e" providerId="AD" clId="Web-{D0E420B1-7C21-1FDD-CF98-C9C4EC044127}" dt="2025-06-09T14:06:21.176" v="15" actId="14100"/>
          <ac:picMkLst>
            <pc:docMk/>
            <pc:sldMk cId="2503959819" sldId="309"/>
            <ac:picMk id="2" creationId="{183C1F82-85DA-BC71-5644-992D1284EB63}"/>
          </ac:picMkLst>
        </pc:picChg>
      </pc:sldChg>
    </pc:docChg>
  </pc:docChgLst>
  <pc:docChgLst>
    <pc:chgData name="Moutushi Tanha" userId="S::m.tanha@uwtsd.ac.uk::62f9b1f3-ddcf-45d7-a6a4-b667feecf47e" providerId="AD" clId="Web-{759FA46A-0F4F-6E4A-6B6F-2DA59A8055C8}"/>
    <pc:docChg chg="addSld delSld modSld sldOrd">
      <pc:chgData name="Moutushi Tanha" userId="S::m.tanha@uwtsd.ac.uk::62f9b1f3-ddcf-45d7-a6a4-b667feecf47e" providerId="AD" clId="Web-{759FA46A-0F4F-6E4A-6B6F-2DA59A8055C8}" dt="2024-05-20T16:17:22.714" v="323"/>
      <pc:docMkLst>
        <pc:docMk/>
      </pc:docMkLst>
      <pc:sldChg chg="addSp modSp mod setBg">
        <pc:chgData name="Moutushi Tanha" userId="S::m.tanha@uwtsd.ac.uk::62f9b1f3-ddcf-45d7-a6a4-b667feecf47e" providerId="AD" clId="Web-{759FA46A-0F4F-6E4A-6B6F-2DA59A8055C8}" dt="2024-05-20T14:10:30.673" v="1"/>
        <pc:sldMkLst>
          <pc:docMk/>
          <pc:sldMk cId="3323687735" sldId="279"/>
        </pc:sldMkLst>
        <pc:spChg chg="add">
          <ac:chgData name="Moutushi Tanha" userId="S::m.tanha@uwtsd.ac.uk::62f9b1f3-ddcf-45d7-a6a4-b667feecf47e" providerId="AD" clId="Web-{759FA46A-0F4F-6E4A-6B6F-2DA59A8055C8}" dt="2024-05-20T14:10:30.673" v="1"/>
          <ac:spMkLst>
            <pc:docMk/>
            <pc:sldMk cId="3323687735" sldId="27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0:30.673" v="1"/>
          <ac:spMkLst>
            <pc:docMk/>
            <pc:sldMk cId="3323687735" sldId="27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0:30.673" v="1"/>
          <ac:spMkLst>
            <pc:docMk/>
            <pc:sldMk cId="3323687735" sldId="27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0:30.673" v="1"/>
          <ac:spMkLst>
            <pc:docMk/>
            <pc:sldMk cId="3323687735" sldId="2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0:30.673" v="1"/>
          <ac:picMkLst>
            <pc:docMk/>
            <pc:sldMk cId="3323687735" sldId="279"/>
            <ac:picMk id="2" creationId="{1188035E-2B07-8B24-880E-9C57B0131DDA}"/>
          </ac:picMkLst>
        </pc:picChg>
      </pc:sldChg>
      <pc:sldChg chg="addSp modSp mod setBg">
        <pc:chgData name="Moutushi Tanha" userId="S::m.tanha@uwtsd.ac.uk::62f9b1f3-ddcf-45d7-a6a4-b667feecf47e" providerId="AD" clId="Web-{759FA46A-0F4F-6E4A-6B6F-2DA59A8055C8}" dt="2024-05-20T14:11:21.628" v="3"/>
        <pc:sldMkLst>
          <pc:docMk/>
          <pc:sldMk cId="1999268599" sldId="280"/>
        </pc:sldMkLst>
        <pc:spChg chg="add">
          <ac:chgData name="Moutushi Tanha" userId="S::m.tanha@uwtsd.ac.uk::62f9b1f3-ddcf-45d7-a6a4-b667feecf47e" providerId="AD" clId="Web-{759FA46A-0F4F-6E4A-6B6F-2DA59A8055C8}" dt="2024-05-20T14:11:21.628" v="3"/>
          <ac:spMkLst>
            <pc:docMk/>
            <pc:sldMk cId="1999268599" sldId="28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1:21.628" v="3"/>
          <ac:spMkLst>
            <pc:docMk/>
            <pc:sldMk cId="1999268599" sldId="28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1:21.628" v="3"/>
          <ac:spMkLst>
            <pc:docMk/>
            <pc:sldMk cId="1999268599" sldId="28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1:21.628" v="3"/>
          <ac:spMkLst>
            <pc:docMk/>
            <pc:sldMk cId="1999268599" sldId="28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1:21.628" v="3"/>
          <ac:picMkLst>
            <pc:docMk/>
            <pc:sldMk cId="1999268599" sldId="280"/>
            <ac:picMk id="2" creationId="{73FAEA41-58AB-8338-3832-953D10784581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12:37.583" v="9"/>
        <pc:sldMkLst>
          <pc:docMk/>
          <pc:sldMk cId="3470739315" sldId="281"/>
        </pc:sldMkLst>
        <pc:spChg chg="add">
          <ac:chgData name="Moutushi Tanha" userId="S::m.tanha@uwtsd.ac.uk::62f9b1f3-ddcf-45d7-a6a4-b667feecf47e" providerId="AD" clId="Web-{759FA46A-0F4F-6E4A-6B6F-2DA59A8055C8}" dt="2024-05-20T14:12:37.583" v="9"/>
          <ac:spMkLst>
            <pc:docMk/>
            <pc:sldMk cId="3470739315" sldId="28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2:37.583" v="9"/>
          <ac:spMkLst>
            <pc:docMk/>
            <pc:sldMk cId="3470739315" sldId="28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2:37.583" v="9"/>
          <ac:spMkLst>
            <pc:docMk/>
            <pc:sldMk cId="3470739315" sldId="28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2:37.583" v="9"/>
          <ac:spMkLst>
            <pc:docMk/>
            <pc:sldMk cId="3470739315" sldId="28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2:37.583" v="9"/>
          <ac:picMkLst>
            <pc:docMk/>
            <pc:sldMk cId="3470739315" sldId="281"/>
            <ac:picMk id="2" creationId="{E1FF689B-8EFD-1DEF-CB77-462359B0384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13:12.553" v="11"/>
        <pc:sldMkLst>
          <pc:docMk/>
          <pc:sldMk cId="3043753671" sldId="282"/>
        </pc:sldMkLst>
        <pc:spChg chg="add">
          <ac:chgData name="Moutushi Tanha" userId="S::m.tanha@uwtsd.ac.uk::62f9b1f3-ddcf-45d7-a6a4-b667feecf47e" providerId="AD" clId="Web-{759FA46A-0F4F-6E4A-6B6F-2DA59A8055C8}" dt="2024-05-20T14:13:12.553" v="11"/>
          <ac:spMkLst>
            <pc:docMk/>
            <pc:sldMk cId="3043753671" sldId="28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3:12.553" v="11"/>
          <ac:spMkLst>
            <pc:docMk/>
            <pc:sldMk cId="3043753671" sldId="28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3:12.553" v="11"/>
          <ac:spMkLst>
            <pc:docMk/>
            <pc:sldMk cId="3043753671" sldId="28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3:12.553" v="11"/>
          <ac:spMkLst>
            <pc:docMk/>
            <pc:sldMk cId="3043753671" sldId="28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3:12.553" v="11"/>
          <ac:picMkLst>
            <pc:docMk/>
            <pc:sldMk cId="3043753671" sldId="282"/>
            <ac:picMk id="2" creationId="{239F4F74-C571-B663-429F-7B7706EFD400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7:06.190" v="40"/>
        <pc:sldMkLst>
          <pc:docMk/>
          <pc:sldMk cId="535879818" sldId="283"/>
        </pc:sldMkLst>
        <pc:spChg chg="add">
          <ac:chgData name="Moutushi Tanha" userId="S::m.tanha@uwtsd.ac.uk::62f9b1f3-ddcf-45d7-a6a4-b667feecf47e" providerId="AD" clId="Web-{759FA46A-0F4F-6E4A-6B6F-2DA59A8055C8}" dt="2024-05-20T14:27:06.190" v="40"/>
          <ac:spMkLst>
            <pc:docMk/>
            <pc:sldMk cId="535879818" sldId="28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7:06.190" v="40"/>
          <ac:spMkLst>
            <pc:docMk/>
            <pc:sldMk cId="535879818" sldId="28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7:06.190" v="40"/>
          <ac:spMkLst>
            <pc:docMk/>
            <pc:sldMk cId="535879818" sldId="28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7:06.190" v="40"/>
          <ac:spMkLst>
            <pc:docMk/>
            <pc:sldMk cId="535879818" sldId="28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7:06.190" v="40"/>
          <ac:picMkLst>
            <pc:docMk/>
            <pc:sldMk cId="535879818" sldId="283"/>
            <ac:picMk id="2" creationId="{DF5E159F-570F-033F-4B36-D568F96D5C3B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7:45.301" v="42"/>
        <pc:sldMkLst>
          <pc:docMk/>
          <pc:sldMk cId="382152405" sldId="284"/>
        </pc:sldMkLst>
        <pc:spChg chg="add">
          <ac:chgData name="Moutushi Tanha" userId="S::m.tanha@uwtsd.ac.uk::62f9b1f3-ddcf-45d7-a6a4-b667feecf47e" providerId="AD" clId="Web-{759FA46A-0F4F-6E4A-6B6F-2DA59A8055C8}" dt="2024-05-20T14:27:45.301" v="42"/>
          <ac:spMkLst>
            <pc:docMk/>
            <pc:sldMk cId="382152405" sldId="28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7:45.301" v="42"/>
          <ac:spMkLst>
            <pc:docMk/>
            <pc:sldMk cId="382152405" sldId="28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7:45.301" v="42"/>
          <ac:spMkLst>
            <pc:docMk/>
            <pc:sldMk cId="382152405" sldId="28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7:45.301" v="42"/>
          <ac:spMkLst>
            <pc:docMk/>
            <pc:sldMk cId="382152405" sldId="28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7:45.301" v="42"/>
          <ac:picMkLst>
            <pc:docMk/>
            <pc:sldMk cId="382152405" sldId="284"/>
            <ac:picMk id="2" creationId="{049EEF1E-5BE2-58CA-3C91-86116924F5D7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15:30.792" v="20" actId="14100"/>
        <pc:sldMkLst>
          <pc:docMk/>
          <pc:sldMk cId="3189410926" sldId="285"/>
        </pc:sldMkLst>
        <pc:spChg chg="add">
          <ac:chgData name="Moutushi Tanha" userId="S::m.tanha@uwtsd.ac.uk::62f9b1f3-ddcf-45d7-a6a4-b667feecf47e" providerId="AD" clId="Web-{759FA46A-0F4F-6E4A-6B6F-2DA59A8055C8}" dt="2024-05-20T14:15:18.354" v="18"/>
          <ac:spMkLst>
            <pc:docMk/>
            <pc:sldMk cId="3189410926" sldId="28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5:18.354" v="18"/>
          <ac:spMkLst>
            <pc:docMk/>
            <pc:sldMk cId="3189410926" sldId="28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5:18.354" v="18"/>
          <ac:spMkLst>
            <pc:docMk/>
            <pc:sldMk cId="3189410926" sldId="28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5:18.354" v="18"/>
          <ac:spMkLst>
            <pc:docMk/>
            <pc:sldMk cId="3189410926" sldId="28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5:30.792" v="20" actId="14100"/>
          <ac:picMkLst>
            <pc:docMk/>
            <pc:sldMk cId="3189410926" sldId="285"/>
            <ac:picMk id="2" creationId="{201A80D8-5C3D-78C4-3D5C-B3310D1F1731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16:30.232" v="22"/>
        <pc:sldMkLst>
          <pc:docMk/>
          <pc:sldMk cId="3335839593" sldId="286"/>
        </pc:sldMkLst>
        <pc:spChg chg="add">
          <ac:chgData name="Moutushi Tanha" userId="S::m.tanha@uwtsd.ac.uk::62f9b1f3-ddcf-45d7-a6a4-b667feecf47e" providerId="AD" clId="Web-{759FA46A-0F4F-6E4A-6B6F-2DA59A8055C8}" dt="2024-05-20T14:16:30.232" v="22"/>
          <ac:spMkLst>
            <pc:docMk/>
            <pc:sldMk cId="3335839593" sldId="28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6:30.232" v="22"/>
          <ac:spMkLst>
            <pc:docMk/>
            <pc:sldMk cId="3335839593" sldId="28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6:30.232" v="22"/>
          <ac:spMkLst>
            <pc:docMk/>
            <pc:sldMk cId="3335839593" sldId="28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6:30.232" v="22"/>
          <ac:spMkLst>
            <pc:docMk/>
            <pc:sldMk cId="3335839593" sldId="28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6:30.232" v="22"/>
          <ac:picMkLst>
            <pc:docMk/>
            <pc:sldMk cId="3335839593" sldId="286"/>
            <ac:picMk id="2" creationId="{2F5650CD-1DCB-3A03-B5AF-B840A5A2AE5B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19:10.096" v="34" actId="14100"/>
        <pc:sldMkLst>
          <pc:docMk/>
          <pc:sldMk cId="2253176753" sldId="287"/>
        </pc:sldMkLst>
        <pc:spChg chg="add">
          <ac:chgData name="Moutushi Tanha" userId="S::m.tanha@uwtsd.ac.uk::62f9b1f3-ddcf-45d7-a6a4-b667feecf47e" providerId="AD" clId="Web-{759FA46A-0F4F-6E4A-6B6F-2DA59A8055C8}" dt="2024-05-20T14:17:34.015" v="24"/>
          <ac:spMkLst>
            <pc:docMk/>
            <pc:sldMk cId="2253176753" sldId="28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17:34.015" v="24"/>
          <ac:spMkLst>
            <pc:docMk/>
            <pc:sldMk cId="2253176753" sldId="28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17:34.015" v="24"/>
          <ac:spMkLst>
            <pc:docMk/>
            <pc:sldMk cId="2253176753" sldId="28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17:34.015" v="24"/>
          <ac:spMkLst>
            <pc:docMk/>
            <pc:sldMk cId="2253176753" sldId="28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19:03.737" v="33" actId="1076"/>
          <ac:picMkLst>
            <pc:docMk/>
            <pc:sldMk cId="2253176753" sldId="287"/>
            <ac:picMk id="2" creationId="{A4456505-50D4-DA81-F243-39B0D0CBBB99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4:19:10.096" v="34" actId="14100"/>
          <ac:picMkLst>
            <pc:docMk/>
            <pc:sldMk cId="2253176753" sldId="287"/>
            <ac:picMk id="3" creationId="{008C9581-2534-0CFA-6AE7-5A13BF4872DA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0:00.582" v="36"/>
        <pc:sldMkLst>
          <pc:docMk/>
          <pc:sldMk cId="1474251390" sldId="288"/>
        </pc:sldMkLst>
        <pc:spChg chg="add">
          <ac:chgData name="Moutushi Tanha" userId="S::m.tanha@uwtsd.ac.uk::62f9b1f3-ddcf-45d7-a6a4-b667feecf47e" providerId="AD" clId="Web-{759FA46A-0F4F-6E4A-6B6F-2DA59A8055C8}" dt="2024-05-20T14:20:00.582" v="36"/>
          <ac:spMkLst>
            <pc:docMk/>
            <pc:sldMk cId="1474251390" sldId="2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0:00.582" v="36"/>
          <ac:spMkLst>
            <pc:docMk/>
            <pc:sldMk cId="1474251390" sldId="2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0:00.582" v="36"/>
          <ac:spMkLst>
            <pc:docMk/>
            <pc:sldMk cId="1474251390" sldId="2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0:00.582" v="36"/>
          <ac:spMkLst>
            <pc:docMk/>
            <pc:sldMk cId="1474251390" sldId="28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0:00.582" v="36"/>
          <ac:picMkLst>
            <pc:docMk/>
            <pc:sldMk cId="1474251390" sldId="288"/>
            <ac:picMk id="2" creationId="{268DE7D2-BF93-260D-DD7B-69B9A93598F3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5:28.328" v="38"/>
        <pc:sldMkLst>
          <pc:docMk/>
          <pc:sldMk cId="1659701224" sldId="289"/>
        </pc:sldMkLst>
        <pc:spChg chg="add">
          <ac:chgData name="Moutushi Tanha" userId="S::m.tanha@uwtsd.ac.uk::62f9b1f3-ddcf-45d7-a6a4-b667feecf47e" providerId="AD" clId="Web-{759FA46A-0F4F-6E4A-6B6F-2DA59A8055C8}" dt="2024-05-20T14:25:28.328" v="38"/>
          <ac:spMkLst>
            <pc:docMk/>
            <pc:sldMk cId="1659701224" sldId="28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5:28.328" v="38"/>
          <ac:spMkLst>
            <pc:docMk/>
            <pc:sldMk cId="1659701224" sldId="28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5:28.328" v="38"/>
          <ac:spMkLst>
            <pc:docMk/>
            <pc:sldMk cId="1659701224" sldId="28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5:28.328" v="38"/>
          <ac:spMkLst>
            <pc:docMk/>
            <pc:sldMk cId="1659701224" sldId="28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5:28.328" v="38"/>
          <ac:picMkLst>
            <pc:docMk/>
            <pc:sldMk cId="1659701224" sldId="289"/>
            <ac:picMk id="2" creationId="{5AAF69B2-93DE-2F1A-48E9-B0885C82D3BB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8:54.772" v="54"/>
        <pc:sldMkLst>
          <pc:docMk/>
          <pc:sldMk cId="3679742957" sldId="290"/>
        </pc:sldMkLst>
        <pc:spChg chg="add">
          <ac:chgData name="Moutushi Tanha" userId="S::m.tanha@uwtsd.ac.uk::62f9b1f3-ddcf-45d7-a6a4-b667feecf47e" providerId="AD" clId="Web-{759FA46A-0F4F-6E4A-6B6F-2DA59A8055C8}" dt="2024-05-20T14:28:54.772" v="54"/>
          <ac:spMkLst>
            <pc:docMk/>
            <pc:sldMk cId="3679742957" sldId="29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8:54.772" v="54"/>
          <ac:spMkLst>
            <pc:docMk/>
            <pc:sldMk cId="3679742957" sldId="29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8:54.772" v="54"/>
          <ac:spMkLst>
            <pc:docMk/>
            <pc:sldMk cId="3679742957" sldId="29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8:54.772" v="54"/>
          <ac:spMkLst>
            <pc:docMk/>
            <pc:sldMk cId="3679742957" sldId="29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8:54.772" v="54"/>
          <ac:picMkLst>
            <pc:docMk/>
            <pc:sldMk cId="3679742957" sldId="290"/>
            <ac:picMk id="2" creationId="{7F6CCBF4-2C8B-04E0-56B6-BCDD6352DA8B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29:30.226" v="56"/>
        <pc:sldMkLst>
          <pc:docMk/>
          <pc:sldMk cId="1672351007" sldId="291"/>
        </pc:sldMkLst>
        <pc:spChg chg="add">
          <ac:chgData name="Moutushi Tanha" userId="S::m.tanha@uwtsd.ac.uk::62f9b1f3-ddcf-45d7-a6a4-b667feecf47e" providerId="AD" clId="Web-{759FA46A-0F4F-6E4A-6B6F-2DA59A8055C8}" dt="2024-05-20T14:29:30.226" v="56"/>
          <ac:spMkLst>
            <pc:docMk/>
            <pc:sldMk cId="1672351007" sldId="29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29:30.226" v="56"/>
          <ac:spMkLst>
            <pc:docMk/>
            <pc:sldMk cId="1672351007" sldId="29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29:30.226" v="56"/>
          <ac:spMkLst>
            <pc:docMk/>
            <pc:sldMk cId="1672351007" sldId="29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29:30.226" v="56"/>
          <ac:spMkLst>
            <pc:docMk/>
            <pc:sldMk cId="1672351007" sldId="29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29:30.226" v="56"/>
          <ac:picMkLst>
            <pc:docMk/>
            <pc:sldMk cId="1672351007" sldId="291"/>
            <ac:picMk id="2" creationId="{C8F6E985-08AD-4DA4-7E3F-B8248EF972C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0:31.275" v="58"/>
        <pc:sldMkLst>
          <pc:docMk/>
          <pc:sldMk cId="2480789219" sldId="292"/>
        </pc:sldMkLst>
        <pc:spChg chg="add">
          <ac:chgData name="Moutushi Tanha" userId="S::m.tanha@uwtsd.ac.uk::62f9b1f3-ddcf-45d7-a6a4-b667feecf47e" providerId="AD" clId="Web-{759FA46A-0F4F-6E4A-6B6F-2DA59A8055C8}" dt="2024-05-20T14:30:31.275" v="58"/>
          <ac:spMkLst>
            <pc:docMk/>
            <pc:sldMk cId="2480789219" sldId="29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0:31.275" v="58"/>
          <ac:spMkLst>
            <pc:docMk/>
            <pc:sldMk cId="2480789219" sldId="29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0:31.275" v="58"/>
          <ac:spMkLst>
            <pc:docMk/>
            <pc:sldMk cId="2480789219" sldId="29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0:31.275" v="58"/>
          <ac:spMkLst>
            <pc:docMk/>
            <pc:sldMk cId="2480789219" sldId="29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0:31.275" v="58"/>
          <ac:picMkLst>
            <pc:docMk/>
            <pc:sldMk cId="2480789219" sldId="292"/>
            <ac:picMk id="2" creationId="{183DA050-CF15-9557-A30A-4189783C3CF4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1:03.808" v="60"/>
        <pc:sldMkLst>
          <pc:docMk/>
          <pc:sldMk cId="1524037275" sldId="293"/>
        </pc:sldMkLst>
        <pc:spChg chg="add">
          <ac:chgData name="Moutushi Tanha" userId="S::m.tanha@uwtsd.ac.uk::62f9b1f3-ddcf-45d7-a6a4-b667feecf47e" providerId="AD" clId="Web-{759FA46A-0F4F-6E4A-6B6F-2DA59A8055C8}" dt="2024-05-20T14:31:03.808" v="60"/>
          <ac:spMkLst>
            <pc:docMk/>
            <pc:sldMk cId="1524037275" sldId="29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1:03.808" v="60"/>
          <ac:spMkLst>
            <pc:docMk/>
            <pc:sldMk cId="1524037275" sldId="29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1:03.808" v="60"/>
          <ac:spMkLst>
            <pc:docMk/>
            <pc:sldMk cId="1524037275" sldId="29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1:03.808" v="60"/>
          <ac:spMkLst>
            <pc:docMk/>
            <pc:sldMk cId="1524037275" sldId="29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1:03.808" v="60"/>
          <ac:picMkLst>
            <pc:docMk/>
            <pc:sldMk cId="1524037275" sldId="293"/>
            <ac:picMk id="2" creationId="{3548A262-D86C-9C83-9C25-D68A7B56FF9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1:38.356" v="62"/>
        <pc:sldMkLst>
          <pc:docMk/>
          <pc:sldMk cId="906892122" sldId="294"/>
        </pc:sldMkLst>
        <pc:spChg chg="add">
          <ac:chgData name="Moutushi Tanha" userId="S::m.tanha@uwtsd.ac.uk::62f9b1f3-ddcf-45d7-a6a4-b667feecf47e" providerId="AD" clId="Web-{759FA46A-0F4F-6E4A-6B6F-2DA59A8055C8}" dt="2024-05-20T14:31:38.356" v="62"/>
          <ac:spMkLst>
            <pc:docMk/>
            <pc:sldMk cId="906892122" sldId="29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1:38.356" v="62"/>
          <ac:spMkLst>
            <pc:docMk/>
            <pc:sldMk cId="906892122" sldId="29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1:38.356" v="62"/>
          <ac:spMkLst>
            <pc:docMk/>
            <pc:sldMk cId="906892122" sldId="29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1:38.356" v="62"/>
          <ac:spMkLst>
            <pc:docMk/>
            <pc:sldMk cId="906892122" sldId="29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1:38.356" v="62"/>
          <ac:picMkLst>
            <pc:docMk/>
            <pc:sldMk cId="906892122" sldId="294"/>
            <ac:picMk id="2" creationId="{9B650189-6B57-42AD-4C7D-48688BC75079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2:31.232" v="64"/>
        <pc:sldMkLst>
          <pc:docMk/>
          <pc:sldMk cId="674851007" sldId="295"/>
        </pc:sldMkLst>
        <pc:spChg chg="add">
          <ac:chgData name="Moutushi Tanha" userId="S::m.tanha@uwtsd.ac.uk::62f9b1f3-ddcf-45d7-a6a4-b667feecf47e" providerId="AD" clId="Web-{759FA46A-0F4F-6E4A-6B6F-2DA59A8055C8}" dt="2024-05-20T14:32:31.232" v="64"/>
          <ac:spMkLst>
            <pc:docMk/>
            <pc:sldMk cId="674851007" sldId="29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2:31.232" v="64"/>
          <ac:spMkLst>
            <pc:docMk/>
            <pc:sldMk cId="674851007" sldId="29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2:31.232" v="64"/>
          <ac:spMkLst>
            <pc:docMk/>
            <pc:sldMk cId="674851007" sldId="29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2:31.232" v="64"/>
          <ac:spMkLst>
            <pc:docMk/>
            <pc:sldMk cId="674851007" sldId="29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2:31.232" v="64"/>
          <ac:picMkLst>
            <pc:docMk/>
            <pc:sldMk cId="674851007" sldId="295"/>
            <ac:picMk id="2" creationId="{F55BCB6E-B189-302E-28B9-6C5947EEFCC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3:10.452" v="66"/>
        <pc:sldMkLst>
          <pc:docMk/>
          <pc:sldMk cId="3310205746" sldId="296"/>
        </pc:sldMkLst>
        <pc:spChg chg="add">
          <ac:chgData name="Moutushi Tanha" userId="S::m.tanha@uwtsd.ac.uk::62f9b1f3-ddcf-45d7-a6a4-b667feecf47e" providerId="AD" clId="Web-{759FA46A-0F4F-6E4A-6B6F-2DA59A8055C8}" dt="2024-05-20T14:33:10.452" v="66"/>
          <ac:spMkLst>
            <pc:docMk/>
            <pc:sldMk cId="3310205746" sldId="29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3:10.452" v="66"/>
          <ac:spMkLst>
            <pc:docMk/>
            <pc:sldMk cId="3310205746" sldId="29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3:10.452" v="66"/>
          <ac:spMkLst>
            <pc:docMk/>
            <pc:sldMk cId="3310205746" sldId="29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3:10.452" v="66"/>
          <ac:spMkLst>
            <pc:docMk/>
            <pc:sldMk cId="3310205746" sldId="29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3:10.452" v="66"/>
          <ac:picMkLst>
            <pc:docMk/>
            <pc:sldMk cId="3310205746" sldId="296"/>
            <ac:picMk id="2" creationId="{B7E95E9F-C5FA-5742-FF4F-FD24F13A7535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5:31.379" v="78" actId="14100"/>
        <pc:sldMkLst>
          <pc:docMk/>
          <pc:sldMk cId="1363077320" sldId="297"/>
        </pc:sldMkLst>
        <pc:spChg chg="add">
          <ac:chgData name="Moutushi Tanha" userId="S::m.tanha@uwtsd.ac.uk::62f9b1f3-ddcf-45d7-a6a4-b667feecf47e" providerId="AD" clId="Web-{759FA46A-0F4F-6E4A-6B6F-2DA59A8055C8}" dt="2024-05-20T14:33:46.594" v="68"/>
          <ac:spMkLst>
            <pc:docMk/>
            <pc:sldMk cId="1363077320" sldId="29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3:46.594" v="68"/>
          <ac:spMkLst>
            <pc:docMk/>
            <pc:sldMk cId="1363077320" sldId="29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3:46.594" v="68"/>
          <ac:spMkLst>
            <pc:docMk/>
            <pc:sldMk cId="1363077320" sldId="29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3:46.594" v="68"/>
          <ac:spMkLst>
            <pc:docMk/>
            <pc:sldMk cId="1363077320" sldId="29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5:19.629" v="77" actId="14100"/>
          <ac:picMkLst>
            <pc:docMk/>
            <pc:sldMk cId="1363077320" sldId="297"/>
            <ac:picMk id="2" creationId="{CFD8F4B3-C550-52F1-5F6D-4087792AED0D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4:35:31.379" v="78" actId="14100"/>
          <ac:picMkLst>
            <pc:docMk/>
            <pc:sldMk cId="1363077320" sldId="297"/>
            <ac:picMk id="3" creationId="{3038A68D-73C8-C575-1B08-81354BCE3A15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36:18.787" v="80"/>
        <pc:sldMkLst>
          <pc:docMk/>
          <pc:sldMk cId="443259129" sldId="298"/>
        </pc:sldMkLst>
        <pc:spChg chg="add">
          <ac:chgData name="Moutushi Tanha" userId="S::m.tanha@uwtsd.ac.uk::62f9b1f3-ddcf-45d7-a6a4-b667feecf47e" providerId="AD" clId="Web-{759FA46A-0F4F-6E4A-6B6F-2DA59A8055C8}" dt="2024-05-20T14:36:18.787" v="80"/>
          <ac:spMkLst>
            <pc:docMk/>
            <pc:sldMk cId="443259129" sldId="29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6:18.787" v="80"/>
          <ac:spMkLst>
            <pc:docMk/>
            <pc:sldMk cId="443259129" sldId="29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6:18.787" v="80"/>
          <ac:spMkLst>
            <pc:docMk/>
            <pc:sldMk cId="443259129" sldId="29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6:18.787" v="80"/>
          <ac:spMkLst>
            <pc:docMk/>
            <pc:sldMk cId="443259129" sldId="29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6:18.787" v="80"/>
          <ac:picMkLst>
            <pc:docMk/>
            <pc:sldMk cId="443259129" sldId="298"/>
            <ac:picMk id="2" creationId="{5D154284-EC07-D682-B305-26C3652D3CF8}"/>
          </ac:picMkLst>
        </pc:picChg>
      </pc:sldChg>
      <pc:sldChg chg="addSp modSp new del mod setBg">
        <pc:chgData name="Moutushi Tanha" userId="S::m.tanha@uwtsd.ac.uk::62f9b1f3-ddcf-45d7-a6a4-b667feecf47e" providerId="AD" clId="Web-{759FA46A-0F4F-6E4A-6B6F-2DA59A8055C8}" dt="2024-05-20T14:42:33.393" v="113"/>
        <pc:sldMkLst>
          <pc:docMk/>
          <pc:sldMk cId="4199915579" sldId="299"/>
        </pc:sldMkLst>
        <pc:spChg chg="add">
          <ac:chgData name="Moutushi Tanha" userId="S::m.tanha@uwtsd.ac.uk::62f9b1f3-ddcf-45d7-a6a4-b667feecf47e" providerId="AD" clId="Web-{759FA46A-0F4F-6E4A-6B6F-2DA59A8055C8}" dt="2024-05-20T14:37:39.868" v="91"/>
          <ac:spMkLst>
            <pc:docMk/>
            <pc:sldMk cId="4199915579" sldId="29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7:39.868" v="91"/>
          <ac:spMkLst>
            <pc:docMk/>
            <pc:sldMk cId="4199915579" sldId="29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7:39.868" v="91"/>
          <ac:spMkLst>
            <pc:docMk/>
            <pc:sldMk cId="4199915579" sldId="29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7:39.868" v="91"/>
          <ac:spMkLst>
            <pc:docMk/>
            <pc:sldMk cId="4199915579" sldId="29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7:39.868" v="91"/>
          <ac:picMkLst>
            <pc:docMk/>
            <pc:sldMk cId="4199915579" sldId="299"/>
            <ac:picMk id="2" creationId="{7715E5DC-6EF7-515C-427C-491923512B7D}"/>
          </ac:picMkLst>
        </pc:picChg>
      </pc:sldChg>
      <pc:sldChg chg="addSp modSp new add del mod setBg">
        <pc:chgData name="Moutushi Tanha" userId="S::m.tanha@uwtsd.ac.uk::62f9b1f3-ddcf-45d7-a6a4-b667feecf47e" providerId="AD" clId="Web-{759FA46A-0F4F-6E4A-6B6F-2DA59A8055C8}" dt="2024-05-20T14:42:26.268" v="112"/>
        <pc:sldMkLst>
          <pc:docMk/>
          <pc:sldMk cId="3891809514" sldId="300"/>
        </pc:sldMkLst>
        <pc:spChg chg="add">
          <ac:chgData name="Moutushi Tanha" userId="S::m.tanha@uwtsd.ac.uk::62f9b1f3-ddcf-45d7-a6a4-b667feecf47e" providerId="AD" clId="Web-{759FA46A-0F4F-6E4A-6B6F-2DA59A8055C8}" dt="2024-05-20T14:38:14.509" v="93"/>
          <ac:spMkLst>
            <pc:docMk/>
            <pc:sldMk cId="3891809514" sldId="30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8:14.509" v="93"/>
          <ac:spMkLst>
            <pc:docMk/>
            <pc:sldMk cId="3891809514" sldId="30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8:14.509" v="93"/>
          <ac:spMkLst>
            <pc:docMk/>
            <pc:sldMk cId="3891809514" sldId="30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8:14.509" v="93"/>
          <ac:spMkLst>
            <pc:docMk/>
            <pc:sldMk cId="3891809514" sldId="30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38:14.509" v="93"/>
          <ac:picMkLst>
            <pc:docMk/>
            <pc:sldMk cId="3891809514" sldId="300"/>
            <ac:picMk id="2" creationId="{52FC0EED-96D5-9E51-0549-8D6B1F302354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41:19.766" v="108" actId="14100"/>
        <pc:sldMkLst>
          <pc:docMk/>
          <pc:sldMk cId="2610171859" sldId="301"/>
        </pc:sldMkLst>
        <pc:spChg chg="add">
          <ac:chgData name="Moutushi Tanha" userId="S::m.tanha@uwtsd.ac.uk::62f9b1f3-ddcf-45d7-a6a4-b667feecf47e" providerId="AD" clId="Web-{759FA46A-0F4F-6E4A-6B6F-2DA59A8055C8}" dt="2024-05-20T14:39:20.715" v="95"/>
          <ac:spMkLst>
            <pc:docMk/>
            <pc:sldMk cId="2610171859" sldId="30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39:20.715" v="95"/>
          <ac:spMkLst>
            <pc:docMk/>
            <pc:sldMk cId="2610171859" sldId="30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39:20.715" v="95"/>
          <ac:spMkLst>
            <pc:docMk/>
            <pc:sldMk cId="2610171859" sldId="30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39:20.715" v="95"/>
          <ac:spMkLst>
            <pc:docMk/>
            <pc:sldMk cId="2610171859" sldId="30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41:19.766" v="108" actId="14100"/>
          <ac:picMkLst>
            <pc:docMk/>
            <pc:sldMk cId="2610171859" sldId="301"/>
            <ac:picMk id="2" creationId="{A19640DD-C9C1-E62E-02A8-47F8F52C9E94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4:41:17.015" v="107" actId="14100"/>
          <ac:picMkLst>
            <pc:docMk/>
            <pc:sldMk cId="2610171859" sldId="301"/>
            <ac:picMk id="3" creationId="{4BE7BD90-C274-11A0-2274-A98FDE967ED5}"/>
          </ac:picMkLst>
        </pc:picChg>
      </pc:sldChg>
      <pc:sldChg chg="new del">
        <pc:chgData name="Moutushi Tanha" userId="S::m.tanha@uwtsd.ac.uk::62f9b1f3-ddcf-45d7-a6a4-b667feecf47e" providerId="AD" clId="Web-{759FA46A-0F4F-6E4A-6B6F-2DA59A8055C8}" dt="2024-05-20T14:43:16.879" v="116"/>
        <pc:sldMkLst>
          <pc:docMk/>
          <pc:sldMk cId="300528621" sldId="302"/>
        </pc:sldMkLst>
      </pc:sldChg>
      <pc:sldChg chg="new del">
        <pc:chgData name="Moutushi Tanha" userId="S::m.tanha@uwtsd.ac.uk::62f9b1f3-ddcf-45d7-a6a4-b667feecf47e" providerId="AD" clId="Web-{759FA46A-0F4F-6E4A-6B6F-2DA59A8055C8}" dt="2024-05-20T14:43:20.363" v="117"/>
        <pc:sldMkLst>
          <pc:docMk/>
          <pc:sldMk cId="4133863177" sldId="303"/>
        </pc:sldMkLst>
      </pc:sldChg>
      <pc:sldChg chg="addSp modSp new mod setBg">
        <pc:chgData name="Moutushi Tanha" userId="S::m.tanha@uwtsd.ac.uk::62f9b1f3-ddcf-45d7-a6a4-b667feecf47e" providerId="AD" clId="Web-{759FA46A-0F4F-6E4A-6B6F-2DA59A8055C8}" dt="2024-05-20T15:21:40.616" v="119"/>
        <pc:sldMkLst>
          <pc:docMk/>
          <pc:sldMk cId="3337243820" sldId="304"/>
        </pc:sldMkLst>
        <pc:spChg chg="add">
          <ac:chgData name="Moutushi Tanha" userId="S::m.tanha@uwtsd.ac.uk::62f9b1f3-ddcf-45d7-a6a4-b667feecf47e" providerId="AD" clId="Web-{759FA46A-0F4F-6E4A-6B6F-2DA59A8055C8}" dt="2024-05-20T15:21:40.616" v="119"/>
          <ac:spMkLst>
            <pc:docMk/>
            <pc:sldMk cId="3337243820" sldId="3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1:40.616" v="119"/>
          <ac:spMkLst>
            <pc:docMk/>
            <pc:sldMk cId="3337243820" sldId="3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1:40.616" v="119"/>
          <ac:spMkLst>
            <pc:docMk/>
            <pc:sldMk cId="3337243820" sldId="3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1:40.616" v="119"/>
          <ac:spMkLst>
            <pc:docMk/>
            <pc:sldMk cId="3337243820" sldId="3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1:40.616" v="119"/>
          <ac:picMkLst>
            <pc:docMk/>
            <pc:sldMk cId="3337243820" sldId="304"/>
            <ac:picMk id="2" creationId="{54766F36-B499-2D24-4F92-E203BB02573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2:26.008" v="121"/>
        <pc:sldMkLst>
          <pc:docMk/>
          <pc:sldMk cId="4095043043" sldId="305"/>
        </pc:sldMkLst>
        <pc:spChg chg="add">
          <ac:chgData name="Moutushi Tanha" userId="S::m.tanha@uwtsd.ac.uk::62f9b1f3-ddcf-45d7-a6a4-b667feecf47e" providerId="AD" clId="Web-{759FA46A-0F4F-6E4A-6B6F-2DA59A8055C8}" dt="2024-05-20T15:22:26.008" v="121"/>
          <ac:spMkLst>
            <pc:docMk/>
            <pc:sldMk cId="4095043043" sldId="30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2:26.008" v="121"/>
          <ac:spMkLst>
            <pc:docMk/>
            <pc:sldMk cId="4095043043" sldId="30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2:26.008" v="121"/>
          <ac:spMkLst>
            <pc:docMk/>
            <pc:sldMk cId="4095043043" sldId="30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2:26.008" v="121"/>
          <ac:spMkLst>
            <pc:docMk/>
            <pc:sldMk cId="4095043043" sldId="30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2:26.008" v="121"/>
          <ac:picMkLst>
            <pc:docMk/>
            <pc:sldMk cId="4095043043" sldId="305"/>
            <ac:picMk id="2" creationId="{C12D7ED2-12E9-B894-7EB5-7AE768BE8258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5:48.966" v="135" actId="14100"/>
        <pc:sldMkLst>
          <pc:docMk/>
          <pc:sldMk cId="836736809" sldId="306"/>
        </pc:sldMkLst>
        <pc:spChg chg="add">
          <ac:chgData name="Moutushi Tanha" userId="S::m.tanha@uwtsd.ac.uk::62f9b1f3-ddcf-45d7-a6a4-b667feecf47e" providerId="AD" clId="Web-{759FA46A-0F4F-6E4A-6B6F-2DA59A8055C8}" dt="2024-05-20T15:23:26.822" v="123"/>
          <ac:spMkLst>
            <pc:docMk/>
            <pc:sldMk cId="836736809" sldId="30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3:26.822" v="123"/>
          <ac:spMkLst>
            <pc:docMk/>
            <pc:sldMk cId="836736809" sldId="30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3:26.822" v="123"/>
          <ac:spMkLst>
            <pc:docMk/>
            <pc:sldMk cId="836736809" sldId="30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3:26.822" v="123"/>
          <ac:spMkLst>
            <pc:docMk/>
            <pc:sldMk cId="836736809" sldId="30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5:48.966" v="135" actId="14100"/>
          <ac:picMkLst>
            <pc:docMk/>
            <pc:sldMk cId="836736809" sldId="306"/>
            <ac:picMk id="2" creationId="{9C41B069-4041-FD79-4AE8-E30FFA25F6DF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25:32.762" v="134" actId="1076"/>
          <ac:picMkLst>
            <pc:docMk/>
            <pc:sldMk cId="836736809" sldId="306"/>
            <ac:picMk id="3" creationId="{7BFF5709-BDE3-48A6-4126-F1C6F34E96F3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4:14.854" v="127"/>
        <pc:sldMkLst>
          <pc:docMk/>
          <pc:sldMk cId="1040010789" sldId="307"/>
        </pc:sldMkLst>
        <pc:spChg chg="add">
          <ac:chgData name="Moutushi Tanha" userId="S::m.tanha@uwtsd.ac.uk::62f9b1f3-ddcf-45d7-a6a4-b667feecf47e" providerId="AD" clId="Web-{759FA46A-0F4F-6E4A-6B6F-2DA59A8055C8}" dt="2024-05-20T15:24:14.854" v="127"/>
          <ac:spMkLst>
            <pc:docMk/>
            <pc:sldMk cId="1040010789" sldId="3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4:14.854" v="127"/>
          <ac:spMkLst>
            <pc:docMk/>
            <pc:sldMk cId="1040010789" sldId="3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4:14.854" v="127"/>
          <ac:spMkLst>
            <pc:docMk/>
            <pc:sldMk cId="1040010789" sldId="3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4:14.854" v="127"/>
          <ac:spMkLst>
            <pc:docMk/>
            <pc:sldMk cId="1040010789" sldId="3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4:14.854" v="127"/>
          <ac:picMkLst>
            <pc:docMk/>
            <pc:sldMk cId="1040010789" sldId="307"/>
            <ac:picMk id="2" creationId="{AC532024-B0B2-F0BE-F430-2716A1D7071E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6:27.654" v="137"/>
        <pc:sldMkLst>
          <pc:docMk/>
          <pc:sldMk cId="1884820608" sldId="308"/>
        </pc:sldMkLst>
        <pc:spChg chg="add">
          <ac:chgData name="Moutushi Tanha" userId="S::m.tanha@uwtsd.ac.uk::62f9b1f3-ddcf-45d7-a6a4-b667feecf47e" providerId="AD" clId="Web-{759FA46A-0F4F-6E4A-6B6F-2DA59A8055C8}" dt="2024-05-20T15:26:27.654" v="137"/>
          <ac:spMkLst>
            <pc:docMk/>
            <pc:sldMk cId="1884820608" sldId="3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6:27.654" v="137"/>
          <ac:spMkLst>
            <pc:docMk/>
            <pc:sldMk cId="1884820608" sldId="3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6:27.654" v="137"/>
          <ac:spMkLst>
            <pc:docMk/>
            <pc:sldMk cId="1884820608" sldId="3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6:27.654" v="137"/>
          <ac:spMkLst>
            <pc:docMk/>
            <pc:sldMk cId="1884820608" sldId="3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6:27.654" v="137"/>
          <ac:picMkLst>
            <pc:docMk/>
            <pc:sldMk cId="1884820608" sldId="308"/>
            <ac:picMk id="2" creationId="{4CE4BB21-5700-285B-976F-021F442152E5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4:43:02.347" v="115"/>
        <pc:sldMkLst>
          <pc:docMk/>
          <pc:sldMk cId="2503959819" sldId="309"/>
        </pc:sldMkLst>
        <pc:spChg chg="add">
          <ac:chgData name="Moutushi Tanha" userId="S::m.tanha@uwtsd.ac.uk::62f9b1f3-ddcf-45d7-a6a4-b667feecf47e" providerId="AD" clId="Web-{759FA46A-0F4F-6E4A-6B6F-2DA59A8055C8}" dt="2024-05-20T14:43:02.347" v="115"/>
          <ac:spMkLst>
            <pc:docMk/>
            <pc:sldMk cId="2503959819" sldId="30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4:43:02.347" v="115"/>
          <ac:spMkLst>
            <pc:docMk/>
            <pc:sldMk cId="2503959819" sldId="30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4:43:02.347" v="115"/>
          <ac:spMkLst>
            <pc:docMk/>
            <pc:sldMk cId="2503959819" sldId="30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4:43:02.347" v="115"/>
          <ac:spMkLst>
            <pc:docMk/>
            <pc:sldMk cId="2503959819" sldId="30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4:43:02.347" v="115"/>
          <ac:picMkLst>
            <pc:docMk/>
            <pc:sldMk cId="2503959819" sldId="309"/>
            <ac:picMk id="2" creationId="{183C1F82-85DA-BC71-5644-992D1284EB63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8:03.891" v="148"/>
        <pc:sldMkLst>
          <pc:docMk/>
          <pc:sldMk cId="808077980" sldId="310"/>
        </pc:sldMkLst>
        <pc:spChg chg="add">
          <ac:chgData name="Moutushi Tanha" userId="S::m.tanha@uwtsd.ac.uk::62f9b1f3-ddcf-45d7-a6a4-b667feecf47e" providerId="AD" clId="Web-{759FA46A-0F4F-6E4A-6B6F-2DA59A8055C8}" dt="2024-05-20T15:28:03.891" v="148"/>
          <ac:spMkLst>
            <pc:docMk/>
            <pc:sldMk cId="808077980" sldId="3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8:03.891" v="148"/>
          <ac:spMkLst>
            <pc:docMk/>
            <pc:sldMk cId="808077980" sldId="3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8:03.891" v="148"/>
          <ac:spMkLst>
            <pc:docMk/>
            <pc:sldMk cId="808077980" sldId="3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8:03.891" v="148"/>
          <ac:spMkLst>
            <pc:docMk/>
            <pc:sldMk cId="808077980" sldId="3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8:03.891" v="148"/>
          <ac:picMkLst>
            <pc:docMk/>
            <pc:sldMk cId="808077980" sldId="310"/>
            <ac:picMk id="2" creationId="{298E8DB4-9990-0359-C469-01EC60A2EFD5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7:27.109" v="146"/>
        <pc:sldMkLst>
          <pc:docMk/>
          <pc:sldMk cId="2526558563" sldId="311"/>
        </pc:sldMkLst>
        <pc:spChg chg="add">
          <ac:chgData name="Moutushi Tanha" userId="S::m.tanha@uwtsd.ac.uk::62f9b1f3-ddcf-45d7-a6a4-b667feecf47e" providerId="AD" clId="Web-{759FA46A-0F4F-6E4A-6B6F-2DA59A8055C8}" dt="2024-05-20T15:27:27.109" v="146"/>
          <ac:spMkLst>
            <pc:docMk/>
            <pc:sldMk cId="2526558563" sldId="3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7:27.109" v="146"/>
          <ac:spMkLst>
            <pc:docMk/>
            <pc:sldMk cId="2526558563" sldId="3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7:27.109" v="146"/>
          <ac:spMkLst>
            <pc:docMk/>
            <pc:sldMk cId="2526558563" sldId="3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7:27.109" v="146"/>
          <ac:spMkLst>
            <pc:docMk/>
            <pc:sldMk cId="2526558563" sldId="3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7:27.109" v="146"/>
          <ac:picMkLst>
            <pc:docMk/>
            <pc:sldMk cId="2526558563" sldId="311"/>
            <ac:picMk id="2" creationId="{A87F5B52-4E0B-7B8A-DB82-ED17AEA85B83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9:03.689" v="150"/>
        <pc:sldMkLst>
          <pc:docMk/>
          <pc:sldMk cId="415105285" sldId="312"/>
        </pc:sldMkLst>
        <pc:spChg chg="add">
          <ac:chgData name="Moutushi Tanha" userId="S::m.tanha@uwtsd.ac.uk::62f9b1f3-ddcf-45d7-a6a4-b667feecf47e" providerId="AD" clId="Web-{759FA46A-0F4F-6E4A-6B6F-2DA59A8055C8}" dt="2024-05-20T15:29:03.689" v="150"/>
          <ac:spMkLst>
            <pc:docMk/>
            <pc:sldMk cId="415105285" sldId="3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9:03.689" v="150"/>
          <ac:spMkLst>
            <pc:docMk/>
            <pc:sldMk cId="415105285" sldId="3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9:03.689" v="150"/>
          <ac:spMkLst>
            <pc:docMk/>
            <pc:sldMk cId="415105285" sldId="3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9:03.689" v="150"/>
          <ac:spMkLst>
            <pc:docMk/>
            <pc:sldMk cId="415105285" sldId="3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9:03.689" v="150"/>
          <ac:picMkLst>
            <pc:docMk/>
            <pc:sldMk cId="415105285" sldId="312"/>
            <ac:picMk id="2" creationId="{3C975DD3-3912-0CBB-9939-9348B3E4A0C4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29:40.534" v="152"/>
        <pc:sldMkLst>
          <pc:docMk/>
          <pc:sldMk cId="2464705564" sldId="313"/>
        </pc:sldMkLst>
        <pc:spChg chg="add">
          <ac:chgData name="Moutushi Tanha" userId="S::m.tanha@uwtsd.ac.uk::62f9b1f3-ddcf-45d7-a6a4-b667feecf47e" providerId="AD" clId="Web-{759FA46A-0F4F-6E4A-6B6F-2DA59A8055C8}" dt="2024-05-20T15:29:40.534" v="152"/>
          <ac:spMkLst>
            <pc:docMk/>
            <pc:sldMk cId="2464705564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29:40.534" v="152"/>
          <ac:spMkLst>
            <pc:docMk/>
            <pc:sldMk cId="2464705564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29:40.534" v="152"/>
          <ac:spMkLst>
            <pc:docMk/>
            <pc:sldMk cId="2464705564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29:40.534" v="152"/>
          <ac:spMkLst>
            <pc:docMk/>
            <pc:sldMk cId="2464705564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29:40.534" v="152"/>
          <ac:picMkLst>
            <pc:docMk/>
            <pc:sldMk cId="2464705564" sldId="313"/>
            <ac:picMk id="2" creationId="{C8BE4AFD-C905-101C-EFE4-8FFE20EBFC6C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32:04.069" v="164" actId="14100"/>
        <pc:sldMkLst>
          <pc:docMk/>
          <pc:sldMk cId="4241940249" sldId="314"/>
        </pc:sldMkLst>
        <pc:spChg chg="add">
          <ac:chgData name="Moutushi Tanha" userId="S::m.tanha@uwtsd.ac.uk::62f9b1f3-ddcf-45d7-a6a4-b667feecf47e" providerId="AD" clId="Web-{759FA46A-0F4F-6E4A-6B6F-2DA59A8055C8}" dt="2024-05-20T15:30:46.442" v="154"/>
          <ac:spMkLst>
            <pc:docMk/>
            <pc:sldMk cId="4241940249" sldId="3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30:46.442" v="154"/>
          <ac:spMkLst>
            <pc:docMk/>
            <pc:sldMk cId="4241940249" sldId="3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30:46.442" v="154"/>
          <ac:spMkLst>
            <pc:docMk/>
            <pc:sldMk cId="4241940249" sldId="3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30:46.442" v="154"/>
          <ac:spMkLst>
            <pc:docMk/>
            <pc:sldMk cId="4241940249" sldId="3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32:04.069" v="164" actId="14100"/>
          <ac:picMkLst>
            <pc:docMk/>
            <pc:sldMk cId="4241940249" sldId="314"/>
            <ac:picMk id="2" creationId="{6291CFDA-0AAB-0937-60D7-B9BFC60083BE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31:59.084" v="163" actId="14100"/>
          <ac:picMkLst>
            <pc:docMk/>
            <pc:sldMk cId="4241940249" sldId="314"/>
            <ac:picMk id="3" creationId="{D8542D51-7B87-40AE-BD05-D9382041DD3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34:29.697" v="171"/>
        <pc:sldMkLst>
          <pc:docMk/>
          <pc:sldMk cId="2286418295" sldId="315"/>
        </pc:sldMkLst>
        <pc:spChg chg="add">
          <ac:chgData name="Moutushi Tanha" userId="S::m.tanha@uwtsd.ac.uk::62f9b1f3-ddcf-45d7-a6a4-b667feecf47e" providerId="AD" clId="Web-{759FA46A-0F4F-6E4A-6B6F-2DA59A8055C8}" dt="2024-05-20T15:34:29.697" v="171"/>
          <ac:spMkLst>
            <pc:docMk/>
            <pc:sldMk cId="2286418295" sldId="3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34:29.697" v="171"/>
          <ac:spMkLst>
            <pc:docMk/>
            <pc:sldMk cId="2286418295" sldId="3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34:29.697" v="171"/>
          <ac:spMkLst>
            <pc:docMk/>
            <pc:sldMk cId="2286418295" sldId="3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34:29.697" v="171"/>
          <ac:spMkLst>
            <pc:docMk/>
            <pc:sldMk cId="2286418295" sldId="3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34:29.697" v="171"/>
          <ac:picMkLst>
            <pc:docMk/>
            <pc:sldMk cId="2286418295" sldId="315"/>
            <ac:picMk id="2" creationId="{5578688F-B303-4483-27BC-6A5C5455BF88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53:32.147" v="208"/>
        <pc:sldMkLst>
          <pc:docMk/>
          <pc:sldMk cId="4178013680" sldId="316"/>
        </pc:sldMkLst>
        <pc:spChg chg="add">
          <ac:chgData name="Moutushi Tanha" userId="S::m.tanha@uwtsd.ac.uk::62f9b1f3-ddcf-45d7-a6a4-b667feecf47e" providerId="AD" clId="Web-{759FA46A-0F4F-6E4A-6B6F-2DA59A8055C8}" dt="2024-05-20T15:53:32.147" v="208"/>
          <ac:spMkLst>
            <pc:docMk/>
            <pc:sldMk cId="4178013680" sldId="31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53:32.147" v="208"/>
          <ac:spMkLst>
            <pc:docMk/>
            <pc:sldMk cId="4178013680" sldId="31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53:32.147" v="208"/>
          <ac:spMkLst>
            <pc:docMk/>
            <pc:sldMk cId="4178013680" sldId="31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53:32.147" v="208"/>
          <ac:spMkLst>
            <pc:docMk/>
            <pc:sldMk cId="4178013680" sldId="31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53:32.147" v="208"/>
          <ac:picMkLst>
            <pc:docMk/>
            <pc:sldMk cId="4178013680" sldId="316"/>
            <ac:picMk id="2" creationId="{00AB204B-9B4B-E16D-4919-7900C5D3943B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36:27.356" v="180" actId="14100"/>
        <pc:sldMkLst>
          <pc:docMk/>
          <pc:sldMk cId="1500227052" sldId="317"/>
        </pc:sldMkLst>
        <pc:spChg chg="add">
          <ac:chgData name="Moutushi Tanha" userId="S::m.tanha@uwtsd.ac.uk::62f9b1f3-ddcf-45d7-a6a4-b667feecf47e" providerId="AD" clId="Web-{759FA46A-0F4F-6E4A-6B6F-2DA59A8055C8}" dt="2024-05-20T15:35:20.792" v="173"/>
          <ac:spMkLst>
            <pc:docMk/>
            <pc:sldMk cId="1500227052" sldId="31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35:20.792" v="173"/>
          <ac:spMkLst>
            <pc:docMk/>
            <pc:sldMk cId="1500227052" sldId="31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35:20.792" v="173"/>
          <ac:spMkLst>
            <pc:docMk/>
            <pc:sldMk cId="1500227052" sldId="31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35:20.792" v="173"/>
          <ac:spMkLst>
            <pc:docMk/>
            <pc:sldMk cId="1500227052" sldId="31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36:27.356" v="180" actId="14100"/>
          <ac:picMkLst>
            <pc:docMk/>
            <pc:sldMk cId="1500227052" sldId="317"/>
            <ac:picMk id="2" creationId="{DEA2BE6B-48EF-AF20-089A-FD1D14699A15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36:17.106" v="179" actId="14100"/>
          <ac:picMkLst>
            <pc:docMk/>
            <pc:sldMk cId="1500227052" sldId="317"/>
            <ac:picMk id="3" creationId="{48877D44-7170-1FC7-FFBF-A5048B3B2D34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43:28.789" v="193" actId="14100"/>
        <pc:sldMkLst>
          <pc:docMk/>
          <pc:sldMk cId="3714860945" sldId="318"/>
        </pc:sldMkLst>
        <pc:spChg chg="add">
          <ac:chgData name="Moutushi Tanha" userId="S::m.tanha@uwtsd.ac.uk::62f9b1f3-ddcf-45d7-a6a4-b667feecf47e" providerId="AD" clId="Web-{759FA46A-0F4F-6E4A-6B6F-2DA59A8055C8}" dt="2024-05-20T15:41:34.411" v="182"/>
          <ac:spMkLst>
            <pc:docMk/>
            <pc:sldMk cId="3714860945" sldId="31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41:34.411" v="182"/>
          <ac:spMkLst>
            <pc:docMk/>
            <pc:sldMk cId="3714860945" sldId="31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41:34.411" v="182"/>
          <ac:spMkLst>
            <pc:docMk/>
            <pc:sldMk cId="3714860945" sldId="31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41:34.411" v="182"/>
          <ac:spMkLst>
            <pc:docMk/>
            <pc:sldMk cId="3714860945" sldId="31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43:28.789" v="193" actId="14100"/>
          <ac:picMkLst>
            <pc:docMk/>
            <pc:sldMk cId="3714860945" sldId="318"/>
            <ac:picMk id="2" creationId="{C003B45B-6C8A-4DC1-651B-CC06E464276C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43:23.398" v="192" actId="1076"/>
          <ac:picMkLst>
            <pc:docMk/>
            <pc:sldMk cId="3714860945" sldId="318"/>
            <ac:picMk id="3" creationId="{20AF7360-1D29-1593-15F0-B386854459C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45:46.698" v="195"/>
        <pc:sldMkLst>
          <pc:docMk/>
          <pc:sldMk cId="2189023569" sldId="319"/>
        </pc:sldMkLst>
        <pc:spChg chg="add">
          <ac:chgData name="Moutushi Tanha" userId="S::m.tanha@uwtsd.ac.uk::62f9b1f3-ddcf-45d7-a6a4-b667feecf47e" providerId="AD" clId="Web-{759FA46A-0F4F-6E4A-6B6F-2DA59A8055C8}" dt="2024-05-20T15:45:46.698" v="195"/>
          <ac:spMkLst>
            <pc:docMk/>
            <pc:sldMk cId="2189023569" sldId="31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45:46.698" v="195"/>
          <ac:spMkLst>
            <pc:docMk/>
            <pc:sldMk cId="2189023569" sldId="31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45:46.698" v="195"/>
          <ac:spMkLst>
            <pc:docMk/>
            <pc:sldMk cId="2189023569" sldId="31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45:46.698" v="195"/>
          <ac:spMkLst>
            <pc:docMk/>
            <pc:sldMk cId="2189023569" sldId="31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45:46.698" v="195"/>
          <ac:picMkLst>
            <pc:docMk/>
            <pc:sldMk cId="2189023569" sldId="319"/>
            <ac:picMk id="2" creationId="{3D5A87F9-A0C2-C1A5-8C28-9B26E05A7F7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47:22.873" v="201" actId="1076"/>
        <pc:sldMkLst>
          <pc:docMk/>
          <pc:sldMk cId="1916680023" sldId="320"/>
        </pc:sldMkLst>
        <pc:spChg chg="add">
          <ac:chgData name="Moutushi Tanha" userId="S::m.tanha@uwtsd.ac.uk::62f9b1f3-ddcf-45d7-a6a4-b667feecf47e" providerId="AD" clId="Web-{759FA46A-0F4F-6E4A-6B6F-2DA59A8055C8}" dt="2024-05-20T15:46:30.168" v="197"/>
          <ac:spMkLst>
            <pc:docMk/>
            <pc:sldMk cId="1916680023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46:30.168" v="197"/>
          <ac:spMkLst>
            <pc:docMk/>
            <pc:sldMk cId="1916680023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46:30.168" v="197"/>
          <ac:spMkLst>
            <pc:docMk/>
            <pc:sldMk cId="1916680023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46:30.168" v="197"/>
          <ac:spMkLst>
            <pc:docMk/>
            <pc:sldMk cId="1916680023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47:22.873" v="201" actId="1076"/>
          <ac:picMkLst>
            <pc:docMk/>
            <pc:sldMk cId="1916680023" sldId="320"/>
            <ac:picMk id="2" creationId="{94B4D490-0728-7318-DCA4-FE2372967D77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47:11.404" v="200"/>
        <pc:sldMkLst>
          <pc:docMk/>
          <pc:sldMk cId="2815562423" sldId="321"/>
        </pc:sldMkLst>
        <pc:spChg chg="add">
          <ac:chgData name="Moutushi Tanha" userId="S::m.tanha@uwtsd.ac.uk::62f9b1f3-ddcf-45d7-a6a4-b667feecf47e" providerId="AD" clId="Web-{759FA46A-0F4F-6E4A-6B6F-2DA59A8055C8}" dt="2024-05-20T15:47:11.404" v="200"/>
          <ac:spMkLst>
            <pc:docMk/>
            <pc:sldMk cId="2815562423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47:11.404" v="200"/>
          <ac:spMkLst>
            <pc:docMk/>
            <pc:sldMk cId="2815562423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47:11.404" v="200"/>
          <ac:spMkLst>
            <pc:docMk/>
            <pc:sldMk cId="2815562423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47:11.404" v="200"/>
          <ac:spMkLst>
            <pc:docMk/>
            <pc:sldMk cId="2815562423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47:11.404" v="200"/>
          <ac:picMkLst>
            <pc:docMk/>
            <pc:sldMk cId="2815562423" sldId="321"/>
            <ac:picMk id="2" creationId="{BB187F33-6228-C9E4-B9B2-F46529FC5A48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56:46.340" v="228" actId="14100"/>
        <pc:sldMkLst>
          <pc:docMk/>
          <pc:sldMk cId="1694607548" sldId="322"/>
        </pc:sldMkLst>
        <pc:spChg chg="add">
          <ac:chgData name="Moutushi Tanha" userId="S::m.tanha@uwtsd.ac.uk::62f9b1f3-ddcf-45d7-a6a4-b667feecf47e" providerId="AD" clId="Web-{759FA46A-0F4F-6E4A-6B6F-2DA59A8055C8}" dt="2024-05-20T15:54:47.618" v="214"/>
          <ac:spMkLst>
            <pc:docMk/>
            <pc:sldMk cId="1694607548" sldId="322"/>
            <ac:spMk id="9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54:47.618" v="214"/>
          <ac:spMkLst>
            <pc:docMk/>
            <pc:sldMk cId="1694607548" sldId="322"/>
            <ac:spMk id="11" creationId="{FD073016-B734-483B-8953-5BADEE145112}"/>
          </ac:spMkLst>
        </pc:spChg>
        <pc:spChg chg="add">
          <ac:chgData name="Moutushi Tanha" userId="S::m.tanha@uwtsd.ac.uk::62f9b1f3-ddcf-45d7-a6a4-b667feecf47e" providerId="AD" clId="Web-{759FA46A-0F4F-6E4A-6B6F-2DA59A8055C8}" dt="2024-05-20T15:54:47.618" v="214"/>
          <ac:spMkLst>
            <pc:docMk/>
            <pc:sldMk cId="1694607548" sldId="322"/>
            <ac:spMk id="13" creationId="{90A7EAB6-59D3-4325-8DE6-E0CA4009CE53}"/>
          </ac:spMkLst>
        </pc:spChg>
        <pc:spChg chg="add">
          <ac:chgData name="Moutushi Tanha" userId="S::m.tanha@uwtsd.ac.uk::62f9b1f3-ddcf-45d7-a6a4-b667feecf47e" providerId="AD" clId="Web-{759FA46A-0F4F-6E4A-6B6F-2DA59A8055C8}" dt="2024-05-20T15:54:47.618" v="214"/>
          <ac:spMkLst>
            <pc:docMk/>
            <pc:sldMk cId="1694607548" sldId="322"/>
            <ac:spMk id="15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56:46.340" v="228" actId="14100"/>
          <ac:picMkLst>
            <pc:docMk/>
            <pc:sldMk cId="1694607548" sldId="322"/>
            <ac:picMk id="2" creationId="{F7B742AA-3B01-BB38-14FF-665210B67D34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56:23.714" v="223" actId="14100"/>
          <ac:picMkLst>
            <pc:docMk/>
            <pc:sldMk cId="1694607548" sldId="322"/>
            <ac:picMk id="3" creationId="{C0E95DA1-87DC-49A8-C49E-E641E48F9B13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5:56:41.465" v="227" actId="14100"/>
          <ac:picMkLst>
            <pc:docMk/>
            <pc:sldMk cId="1694607548" sldId="322"/>
            <ac:picMk id="4" creationId="{AF0546ED-9AB1-8C1B-D70C-7D7F6362206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57:16.481" v="230"/>
        <pc:sldMkLst>
          <pc:docMk/>
          <pc:sldMk cId="3029636977" sldId="323"/>
        </pc:sldMkLst>
        <pc:spChg chg="add">
          <ac:chgData name="Moutushi Tanha" userId="S::m.tanha@uwtsd.ac.uk::62f9b1f3-ddcf-45d7-a6a4-b667feecf47e" providerId="AD" clId="Web-{759FA46A-0F4F-6E4A-6B6F-2DA59A8055C8}" dt="2024-05-20T15:57:16.481" v="230"/>
          <ac:spMkLst>
            <pc:docMk/>
            <pc:sldMk cId="3029636977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57:16.481" v="230"/>
          <ac:spMkLst>
            <pc:docMk/>
            <pc:sldMk cId="3029636977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57:16.481" v="230"/>
          <ac:spMkLst>
            <pc:docMk/>
            <pc:sldMk cId="3029636977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57:16.481" v="230"/>
          <ac:spMkLst>
            <pc:docMk/>
            <pc:sldMk cId="3029636977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57:16.481" v="230"/>
          <ac:picMkLst>
            <pc:docMk/>
            <pc:sldMk cId="3029636977" sldId="323"/>
            <ac:picMk id="2" creationId="{24217F69-97EE-A1F7-D172-491F71F1D394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11:47.159" v="291"/>
        <pc:sldMkLst>
          <pc:docMk/>
          <pc:sldMk cId="944482398" sldId="324"/>
        </pc:sldMkLst>
        <pc:spChg chg="add">
          <ac:chgData name="Moutushi Tanha" userId="S::m.tanha@uwtsd.ac.uk::62f9b1f3-ddcf-45d7-a6a4-b667feecf47e" providerId="AD" clId="Web-{759FA46A-0F4F-6E4A-6B6F-2DA59A8055C8}" dt="2024-05-20T16:11:47.159" v="291"/>
          <ac:spMkLst>
            <pc:docMk/>
            <pc:sldMk cId="944482398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1:47.159" v="291"/>
          <ac:spMkLst>
            <pc:docMk/>
            <pc:sldMk cId="944482398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1:47.159" v="291"/>
          <ac:spMkLst>
            <pc:docMk/>
            <pc:sldMk cId="944482398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1:47.159" v="291"/>
          <ac:spMkLst>
            <pc:docMk/>
            <pc:sldMk cId="944482398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1:47.159" v="291"/>
          <ac:picMkLst>
            <pc:docMk/>
            <pc:sldMk cId="944482398" sldId="324"/>
            <ac:picMk id="2" creationId="{E7AA034A-7785-B993-3023-5D0FBBF97B69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5:58:17.483" v="239"/>
        <pc:sldMkLst>
          <pc:docMk/>
          <pc:sldMk cId="1063954600" sldId="325"/>
        </pc:sldMkLst>
        <pc:spChg chg="add">
          <ac:chgData name="Moutushi Tanha" userId="S::m.tanha@uwtsd.ac.uk::62f9b1f3-ddcf-45d7-a6a4-b667feecf47e" providerId="AD" clId="Web-{759FA46A-0F4F-6E4A-6B6F-2DA59A8055C8}" dt="2024-05-20T15:58:17.483" v="239"/>
          <ac:spMkLst>
            <pc:docMk/>
            <pc:sldMk cId="1063954600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58:17.483" v="239"/>
          <ac:spMkLst>
            <pc:docMk/>
            <pc:sldMk cId="1063954600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58:17.483" v="239"/>
          <ac:spMkLst>
            <pc:docMk/>
            <pc:sldMk cId="1063954600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58:17.483" v="239"/>
          <ac:spMkLst>
            <pc:docMk/>
            <pc:sldMk cId="1063954600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58:17.483" v="239"/>
          <ac:picMkLst>
            <pc:docMk/>
            <pc:sldMk cId="1063954600" sldId="325"/>
            <ac:picMk id="2" creationId="{A00BF9FD-D6FD-3B0C-3472-F41AE7974B4D}"/>
          </ac:picMkLst>
        </pc:picChg>
      </pc:sldChg>
      <pc:sldChg chg="addSp modSp new del">
        <pc:chgData name="Moutushi Tanha" userId="S::m.tanha@uwtsd.ac.uk::62f9b1f3-ddcf-45d7-a6a4-b667feecf47e" providerId="AD" clId="Web-{759FA46A-0F4F-6E4A-6B6F-2DA59A8055C8}" dt="2024-05-20T15:54:52.821" v="215"/>
        <pc:sldMkLst>
          <pc:docMk/>
          <pc:sldMk cId="3547245795" sldId="325"/>
        </pc:sldMkLst>
        <pc:picChg chg="add mod">
          <ac:chgData name="Moutushi Tanha" userId="S::m.tanha@uwtsd.ac.uk::62f9b1f3-ddcf-45d7-a6a4-b667feecf47e" providerId="AD" clId="Web-{759FA46A-0F4F-6E4A-6B6F-2DA59A8055C8}" dt="2024-05-20T15:54:24.118" v="210"/>
          <ac:picMkLst>
            <pc:docMk/>
            <pc:sldMk cId="3547245795" sldId="325"/>
            <ac:picMk id="2" creationId="{DD58FEE3-E41A-FB5B-011E-F4A1DD91936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00:11.048" v="248" actId="14100"/>
        <pc:sldMkLst>
          <pc:docMk/>
          <pc:sldMk cId="4031744632" sldId="326"/>
        </pc:sldMkLst>
        <pc:spChg chg="add">
          <ac:chgData name="Moutushi Tanha" userId="S::m.tanha@uwtsd.ac.uk::62f9b1f3-ddcf-45d7-a6a4-b667feecf47e" providerId="AD" clId="Web-{759FA46A-0F4F-6E4A-6B6F-2DA59A8055C8}" dt="2024-05-20T15:58:59.624" v="241"/>
          <ac:spMkLst>
            <pc:docMk/>
            <pc:sldMk cId="4031744632" sldId="32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5:58:59.624" v="241"/>
          <ac:spMkLst>
            <pc:docMk/>
            <pc:sldMk cId="4031744632" sldId="32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5:58:59.624" v="241"/>
          <ac:spMkLst>
            <pc:docMk/>
            <pc:sldMk cId="4031744632" sldId="32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5:58:59.624" v="241"/>
          <ac:spMkLst>
            <pc:docMk/>
            <pc:sldMk cId="4031744632" sldId="32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5:59:59.157" v="245" actId="1076"/>
          <ac:picMkLst>
            <pc:docMk/>
            <pc:sldMk cId="4031744632" sldId="326"/>
            <ac:picMk id="2" creationId="{CB9D2CFE-AC17-9E8B-FF1C-8572AC4461A5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6:00:11.048" v="248" actId="14100"/>
          <ac:picMkLst>
            <pc:docMk/>
            <pc:sldMk cId="4031744632" sldId="326"/>
            <ac:picMk id="3" creationId="{0E3D7373-1B36-73CC-BAEB-8F488444631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01:26.284" v="255" actId="14100"/>
        <pc:sldMkLst>
          <pc:docMk/>
          <pc:sldMk cId="3394276998" sldId="327"/>
        </pc:sldMkLst>
        <pc:spChg chg="add">
          <ac:chgData name="Moutushi Tanha" userId="S::m.tanha@uwtsd.ac.uk::62f9b1f3-ddcf-45d7-a6a4-b667feecf47e" providerId="AD" clId="Web-{759FA46A-0F4F-6E4A-6B6F-2DA59A8055C8}" dt="2024-05-20T16:01:04.737" v="250"/>
          <ac:spMkLst>
            <pc:docMk/>
            <pc:sldMk cId="3394276998" sldId="3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01:04.737" v="250"/>
          <ac:spMkLst>
            <pc:docMk/>
            <pc:sldMk cId="3394276998" sldId="3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01:04.737" v="250"/>
          <ac:spMkLst>
            <pc:docMk/>
            <pc:sldMk cId="3394276998" sldId="3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01:04.737" v="250"/>
          <ac:spMkLst>
            <pc:docMk/>
            <pc:sldMk cId="3394276998" sldId="3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01:26.284" v="255" actId="14100"/>
          <ac:picMkLst>
            <pc:docMk/>
            <pc:sldMk cId="3394276998" sldId="327"/>
            <ac:picMk id="2" creationId="{BF3E5F8B-3834-308F-BB23-F451E24B1596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02:15.160" v="257"/>
        <pc:sldMkLst>
          <pc:docMk/>
          <pc:sldMk cId="258997639" sldId="328"/>
        </pc:sldMkLst>
        <pc:spChg chg="add">
          <ac:chgData name="Moutushi Tanha" userId="S::m.tanha@uwtsd.ac.uk::62f9b1f3-ddcf-45d7-a6a4-b667feecf47e" providerId="AD" clId="Web-{759FA46A-0F4F-6E4A-6B6F-2DA59A8055C8}" dt="2024-05-20T16:02:15.160" v="257"/>
          <ac:spMkLst>
            <pc:docMk/>
            <pc:sldMk cId="258997639" sldId="3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02:15.160" v="257"/>
          <ac:spMkLst>
            <pc:docMk/>
            <pc:sldMk cId="258997639" sldId="3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02:15.160" v="257"/>
          <ac:spMkLst>
            <pc:docMk/>
            <pc:sldMk cId="258997639" sldId="3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02:15.160" v="257"/>
          <ac:spMkLst>
            <pc:docMk/>
            <pc:sldMk cId="258997639" sldId="3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02:15.160" v="257"/>
          <ac:picMkLst>
            <pc:docMk/>
            <pc:sldMk cId="258997639" sldId="328"/>
            <ac:picMk id="2" creationId="{9D8028A6-2707-41ED-9D82-91455C215EB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03:33.866" v="265" actId="14100"/>
        <pc:sldMkLst>
          <pc:docMk/>
          <pc:sldMk cId="1857109845" sldId="329"/>
        </pc:sldMkLst>
        <pc:spChg chg="add">
          <ac:chgData name="Moutushi Tanha" userId="S::m.tanha@uwtsd.ac.uk::62f9b1f3-ddcf-45d7-a6a4-b667feecf47e" providerId="AD" clId="Web-{759FA46A-0F4F-6E4A-6B6F-2DA59A8055C8}" dt="2024-05-20T16:03:07.818" v="259"/>
          <ac:spMkLst>
            <pc:docMk/>
            <pc:sldMk cId="1857109845" sldId="32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03:07.818" v="259"/>
          <ac:spMkLst>
            <pc:docMk/>
            <pc:sldMk cId="1857109845" sldId="32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03:07.818" v="259"/>
          <ac:spMkLst>
            <pc:docMk/>
            <pc:sldMk cId="1857109845" sldId="32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03:07.818" v="259"/>
          <ac:spMkLst>
            <pc:docMk/>
            <pc:sldMk cId="1857109845" sldId="32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03:33.866" v="265" actId="14100"/>
          <ac:picMkLst>
            <pc:docMk/>
            <pc:sldMk cId="1857109845" sldId="329"/>
            <ac:picMk id="2" creationId="{71552FEA-D7B6-83E8-B6FC-75B032360F3D}"/>
          </ac:picMkLst>
        </pc:picChg>
      </pc:sldChg>
      <pc:sldChg chg="addSp modSp new mod ord setBg">
        <pc:chgData name="Moutushi Tanha" userId="S::m.tanha@uwtsd.ac.uk::62f9b1f3-ddcf-45d7-a6a4-b667feecf47e" providerId="AD" clId="Web-{759FA46A-0F4F-6E4A-6B6F-2DA59A8055C8}" dt="2024-05-20T16:08:59.811" v="282"/>
        <pc:sldMkLst>
          <pc:docMk/>
          <pc:sldMk cId="3933733752" sldId="330"/>
        </pc:sldMkLst>
        <pc:spChg chg="add">
          <ac:chgData name="Moutushi Tanha" userId="S::m.tanha@uwtsd.ac.uk::62f9b1f3-ddcf-45d7-a6a4-b667feecf47e" providerId="AD" clId="Web-{759FA46A-0F4F-6E4A-6B6F-2DA59A8055C8}" dt="2024-05-20T16:08:22.716" v="281"/>
          <ac:spMkLst>
            <pc:docMk/>
            <pc:sldMk cId="3933733752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08:22.716" v="281"/>
          <ac:spMkLst>
            <pc:docMk/>
            <pc:sldMk cId="3933733752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08:22.716" v="281"/>
          <ac:spMkLst>
            <pc:docMk/>
            <pc:sldMk cId="3933733752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08:22.716" v="281"/>
          <ac:spMkLst>
            <pc:docMk/>
            <pc:sldMk cId="3933733752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08:22.716" v="281"/>
          <ac:picMkLst>
            <pc:docMk/>
            <pc:sldMk cId="3933733752" sldId="330"/>
            <ac:picMk id="2" creationId="{7E2DC09F-4040-01F2-5CEA-C1FFD2D863A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06:41.901" v="279" actId="14100"/>
        <pc:sldMkLst>
          <pc:docMk/>
          <pc:sldMk cId="1898660722" sldId="331"/>
        </pc:sldMkLst>
        <pc:spChg chg="add">
          <ac:chgData name="Moutushi Tanha" userId="S::m.tanha@uwtsd.ac.uk::62f9b1f3-ddcf-45d7-a6a4-b667feecf47e" providerId="AD" clId="Web-{759FA46A-0F4F-6E4A-6B6F-2DA59A8055C8}" dt="2024-05-20T16:04:54.258" v="267"/>
          <ac:spMkLst>
            <pc:docMk/>
            <pc:sldMk cId="1898660722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04:54.258" v="267"/>
          <ac:spMkLst>
            <pc:docMk/>
            <pc:sldMk cId="1898660722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04:54.258" v="267"/>
          <ac:spMkLst>
            <pc:docMk/>
            <pc:sldMk cId="1898660722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04:54.258" v="267"/>
          <ac:spMkLst>
            <pc:docMk/>
            <pc:sldMk cId="1898660722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06:36.167" v="278" actId="1076"/>
          <ac:picMkLst>
            <pc:docMk/>
            <pc:sldMk cId="1898660722" sldId="331"/>
            <ac:picMk id="2" creationId="{FA70E23E-8CCA-ED34-37BE-8D0420304541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6:06:41.901" v="279" actId="14100"/>
          <ac:picMkLst>
            <pc:docMk/>
            <pc:sldMk cId="1898660722" sldId="331"/>
            <ac:picMk id="3" creationId="{707D8D1B-803E-B4A3-89ED-D6C43AA08A9D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13:55.381" v="300" actId="14100"/>
        <pc:sldMkLst>
          <pc:docMk/>
          <pc:sldMk cId="683927526" sldId="332"/>
        </pc:sldMkLst>
        <pc:spChg chg="add">
          <ac:chgData name="Moutushi Tanha" userId="S::m.tanha@uwtsd.ac.uk::62f9b1f3-ddcf-45d7-a6a4-b667feecf47e" providerId="AD" clId="Web-{759FA46A-0F4F-6E4A-6B6F-2DA59A8055C8}" dt="2024-05-20T16:12:56.114" v="293"/>
          <ac:spMkLst>
            <pc:docMk/>
            <pc:sldMk cId="683927526" sldId="33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2:56.114" v="293"/>
          <ac:spMkLst>
            <pc:docMk/>
            <pc:sldMk cId="683927526" sldId="33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2:56.114" v="293"/>
          <ac:spMkLst>
            <pc:docMk/>
            <pc:sldMk cId="683927526" sldId="33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2:56.114" v="293"/>
          <ac:spMkLst>
            <pc:docMk/>
            <pc:sldMk cId="683927526" sldId="33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3:02.114" v="294" actId="1076"/>
          <ac:picMkLst>
            <pc:docMk/>
            <pc:sldMk cId="683927526" sldId="332"/>
            <ac:picMk id="2" creationId="{F4876ADC-3ED7-16BE-AF65-3BB509FE3D65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6:13:55.381" v="300" actId="14100"/>
          <ac:picMkLst>
            <pc:docMk/>
            <pc:sldMk cId="683927526" sldId="332"/>
            <ac:picMk id="3" creationId="{E70C2625-D041-DC4A-AAD4-FD28616C9448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10:22.782" v="287"/>
        <pc:sldMkLst>
          <pc:docMk/>
          <pc:sldMk cId="3303787881" sldId="333"/>
        </pc:sldMkLst>
        <pc:spChg chg="add">
          <ac:chgData name="Moutushi Tanha" userId="S::m.tanha@uwtsd.ac.uk::62f9b1f3-ddcf-45d7-a6a4-b667feecf47e" providerId="AD" clId="Web-{759FA46A-0F4F-6E4A-6B6F-2DA59A8055C8}" dt="2024-05-20T16:10:22.782" v="287"/>
          <ac:spMkLst>
            <pc:docMk/>
            <pc:sldMk cId="3303787881" sldId="33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0:22.782" v="287"/>
          <ac:spMkLst>
            <pc:docMk/>
            <pc:sldMk cId="3303787881" sldId="33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0:22.782" v="287"/>
          <ac:spMkLst>
            <pc:docMk/>
            <pc:sldMk cId="3303787881" sldId="33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0:22.782" v="287"/>
          <ac:spMkLst>
            <pc:docMk/>
            <pc:sldMk cId="3303787881" sldId="33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0:22.782" v="287"/>
          <ac:picMkLst>
            <pc:docMk/>
            <pc:sldMk cId="3303787881" sldId="333"/>
            <ac:picMk id="2" creationId="{AB49AEC9-99C7-EF75-6DBE-77B7278D2DA7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10:59.205" v="289"/>
        <pc:sldMkLst>
          <pc:docMk/>
          <pc:sldMk cId="1338823984" sldId="334"/>
        </pc:sldMkLst>
        <pc:spChg chg="add">
          <ac:chgData name="Moutushi Tanha" userId="S::m.tanha@uwtsd.ac.uk::62f9b1f3-ddcf-45d7-a6a4-b667feecf47e" providerId="AD" clId="Web-{759FA46A-0F4F-6E4A-6B6F-2DA59A8055C8}" dt="2024-05-20T16:10:59.205" v="289"/>
          <ac:spMkLst>
            <pc:docMk/>
            <pc:sldMk cId="1338823984" sldId="33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0:59.205" v="289"/>
          <ac:spMkLst>
            <pc:docMk/>
            <pc:sldMk cId="1338823984" sldId="33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0:59.205" v="289"/>
          <ac:spMkLst>
            <pc:docMk/>
            <pc:sldMk cId="1338823984" sldId="33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0:59.205" v="289"/>
          <ac:spMkLst>
            <pc:docMk/>
            <pc:sldMk cId="1338823984" sldId="33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0:59.205" v="289"/>
          <ac:picMkLst>
            <pc:docMk/>
            <pc:sldMk cId="1338823984" sldId="334"/>
            <ac:picMk id="2" creationId="{2BA950BF-02DB-A3B8-4D41-EA7CE201771D}"/>
          </ac:picMkLst>
        </pc:picChg>
      </pc:sldChg>
      <pc:sldChg chg="new">
        <pc:chgData name="Moutushi Tanha" userId="S::m.tanha@uwtsd.ac.uk::62f9b1f3-ddcf-45d7-a6a4-b667feecf47e" providerId="AD" clId="Web-{759FA46A-0F4F-6E4A-6B6F-2DA59A8055C8}" dt="2024-05-20T16:14:05.959" v="301"/>
        <pc:sldMkLst>
          <pc:docMk/>
          <pc:sldMk cId="3991108204" sldId="335"/>
        </pc:sldMkLst>
      </pc:sldChg>
      <pc:sldChg chg="new del">
        <pc:chgData name="Moutushi Tanha" userId="S::m.tanha@uwtsd.ac.uk::62f9b1f3-ddcf-45d7-a6a4-b667feecf47e" providerId="AD" clId="Web-{759FA46A-0F4F-6E4A-6B6F-2DA59A8055C8}" dt="2024-05-20T16:17:18.995" v="322"/>
        <pc:sldMkLst>
          <pc:docMk/>
          <pc:sldMk cId="3555776771" sldId="336"/>
        </pc:sldMkLst>
      </pc:sldChg>
      <pc:sldChg chg="new del">
        <pc:chgData name="Moutushi Tanha" userId="S::m.tanha@uwtsd.ac.uk::62f9b1f3-ddcf-45d7-a6a4-b667feecf47e" providerId="AD" clId="Web-{759FA46A-0F4F-6E4A-6B6F-2DA59A8055C8}" dt="2024-05-20T16:17:22.714" v="323"/>
        <pc:sldMkLst>
          <pc:docMk/>
          <pc:sldMk cId="2253352307" sldId="337"/>
        </pc:sldMkLst>
      </pc:sldChg>
      <pc:sldChg chg="addSp modSp new mod setBg">
        <pc:chgData name="Moutushi Tanha" userId="S::m.tanha@uwtsd.ac.uk::62f9b1f3-ddcf-45d7-a6a4-b667feecf47e" providerId="AD" clId="Web-{759FA46A-0F4F-6E4A-6B6F-2DA59A8055C8}" dt="2024-05-20T16:16:30.697" v="319" actId="14100"/>
        <pc:sldMkLst>
          <pc:docMk/>
          <pc:sldMk cId="1900765477" sldId="338"/>
        </pc:sldMkLst>
        <pc:spChg chg="add">
          <ac:chgData name="Moutushi Tanha" userId="S::m.tanha@uwtsd.ac.uk::62f9b1f3-ddcf-45d7-a6a4-b667feecf47e" providerId="AD" clId="Web-{759FA46A-0F4F-6E4A-6B6F-2DA59A8055C8}" dt="2024-05-20T16:15:15.180" v="308"/>
          <ac:spMkLst>
            <pc:docMk/>
            <pc:sldMk cId="1900765477" sldId="33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5:15.180" v="308"/>
          <ac:spMkLst>
            <pc:docMk/>
            <pc:sldMk cId="1900765477" sldId="33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5:15.180" v="308"/>
          <ac:spMkLst>
            <pc:docMk/>
            <pc:sldMk cId="1900765477" sldId="33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5:15.180" v="308"/>
          <ac:spMkLst>
            <pc:docMk/>
            <pc:sldMk cId="1900765477" sldId="33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6:30.697" v="319" actId="14100"/>
          <ac:picMkLst>
            <pc:docMk/>
            <pc:sldMk cId="1900765477" sldId="338"/>
            <ac:picMk id="2" creationId="{84C41792-4F34-A2C0-52AB-721D11F0854C}"/>
          </ac:picMkLst>
        </pc:picChg>
        <pc:picChg chg="add mod">
          <ac:chgData name="Moutushi Tanha" userId="S::m.tanha@uwtsd.ac.uk::62f9b1f3-ddcf-45d7-a6a4-b667feecf47e" providerId="AD" clId="Web-{759FA46A-0F4F-6E4A-6B6F-2DA59A8055C8}" dt="2024-05-20T16:16:26.150" v="318" actId="14100"/>
          <ac:picMkLst>
            <pc:docMk/>
            <pc:sldMk cId="1900765477" sldId="338"/>
            <ac:picMk id="3" creationId="{5FDA9984-DA1D-BE9C-87F9-A7EA4ACA4AEF}"/>
          </ac:picMkLst>
        </pc:picChg>
      </pc:sldChg>
      <pc:sldChg chg="addSp modSp new mod setBg">
        <pc:chgData name="Moutushi Tanha" userId="S::m.tanha@uwtsd.ac.uk::62f9b1f3-ddcf-45d7-a6a4-b667feecf47e" providerId="AD" clId="Web-{759FA46A-0F4F-6E4A-6B6F-2DA59A8055C8}" dt="2024-05-20T16:17:04.636" v="321"/>
        <pc:sldMkLst>
          <pc:docMk/>
          <pc:sldMk cId="164015220" sldId="339"/>
        </pc:sldMkLst>
        <pc:spChg chg="add">
          <ac:chgData name="Moutushi Tanha" userId="S::m.tanha@uwtsd.ac.uk::62f9b1f3-ddcf-45d7-a6a4-b667feecf47e" providerId="AD" clId="Web-{759FA46A-0F4F-6E4A-6B6F-2DA59A8055C8}" dt="2024-05-20T16:17:04.636" v="321"/>
          <ac:spMkLst>
            <pc:docMk/>
            <pc:sldMk cId="164015220" sldId="33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59FA46A-0F4F-6E4A-6B6F-2DA59A8055C8}" dt="2024-05-20T16:17:04.636" v="321"/>
          <ac:spMkLst>
            <pc:docMk/>
            <pc:sldMk cId="164015220" sldId="33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59FA46A-0F4F-6E4A-6B6F-2DA59A8055C8}" dt="2024-05-20T16:17:04.636" v="321"/>
          <ac:spMkLst>
            <pc:docMk/>
            <pc:sldMk cId="164015220" sldId="3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59FA46A-0F4F-6E4A-6B6F-2DA59A8055C8}" dt="2024-05-20T16:17:04.636" v="321"/>
          <ac:spMkLst>
            <pc:docMk/>
            <pc:sldMk cId="164015220" sldId="3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59FA46A-0F4F-6E4A-6B6F-2DA59A8055C8}" dt="2024-05-20T16:17:04.636" v="321"/>
          <ac:picMkLst>
            <pc:docMk/>
            <pc:sldMk cId="164015220" sldId="339"/>
            <ac:picMk id="2" creationId="{6CD33D27-FD5E-8119-CC60-16D6A2188546}"/>
          </ac:picMkLst>
        </pc:picChg>
      </pc:sldChg>
      <pc:sldChg chg="new">
        <pc:chgData name="Moutushi Tanha" userId="S::m.tanha@uwtsd.ac.uk::62f9b1f3-ddcf-45d7-a6a4-b667feecf47e" providerId="AD" clId="Web-{759FA46A-0F4F-6E4A-6B6F-2DA59A8055C8}" dt="2024-05-20T16:14:21.397" v="306"/>
        <pc:sldMkLst>
          <pc:docMk/>
          <pc:sldMk cId="2325437809" sldId="340"/>
        </pc:sldMkLst>
      </pc:sldChg>
    </pc:docChg>
  </pc:docChgLst>
  <pc:docChgLst>
    <pc:chgData name="Moutushi Tanha" userId="S::m.tanha@uwtsd.ac.uk::62f9b1f3-ddcf-45d7-a6a4-b667feecf47e" providerId="AD" clId="Web-{2233E013-399F-6C22-B615-28559FDCBD38}"/>
    <pc:docChg chg="modSld">
      <pc:chgData name="Moutushi Tanha" userId="S::m.tanha@uwtsd.ac.uk::62f9b1f3-ddcf-45d7-a6a4-b667feecf47e" providerId="AD" clId="Web-{2233E013-399F-6C22-B615-28559FDCBD38}" dt="2024-05-26T09:22:13.583" v="7" actId="14100"/>
      <pc:docMkLst>
        <pc:docMk/>
      </pc:docMkLst>
      <pc:sldChg chg="addSp modSp mod setBg">
        <pc:chgData name="Moutushi Tanha" userId="S::m.tanha@uwtsd.ac.uk::62f9b1f3-ddcf-45d7-a6a4-b667feecf47e" providerId="AD" clId="Web-{2233E013-399F-6C22-B615-28559FDCBD38}" dt="2024-05-26T09:22:13.583" v="7" actId="14100"/>
        <pc:sldMkLst>
          <pc:docMk/>
          <pc:sldMk cId="3466989374" sldId="259"/>
        </pc:sldMkLst>
        <pc:spChg chg="add">
          <ac:chgData name="Moutushi Tanha" userId="S::m.tanha@uwtsd.ac.uk::62f9b1f3-ddcf-45d7-a6a4-b667feecf47e" providerId="AD" clId="Web-{2233E013-399F-6C22-B615-28559FDCBD38}" dt="2024-05-26T09:21:45.207" v="1"/>
          <ac:spMkLst>
            <pc:docMk/>
            <pc:sldMk cId="3466989374" sldId="25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233E013-399F-6C22-B615-28559FDCBD38}" dt="2024-05-26T09:21:45.207" v="1"/>
          <ac:spMkLst>
            <pc:docMk/>
            <pc:sldMk cId="3466989374" sldId="25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233E013-399F-6C22-B615-28559FDCBD38}" dt="2024-05-26T09:21:45.207" v="1"/>
          <ac:spMkLst>
            <pc:docMk/>
            <pc:sldMk cId="3466989374" sldId="25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233E013-399F-6C22-B615-28559FDCBD38}" dt="2024-05-26T09:21:45.207" v="1"/>
          <ac:spMkLst>
            <pc:docMk/>
            <pc:sldMk cId="3466989374" sldId="25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233E013-399F-6C22-B615-28559FDCBD38}" dt="2024-05-26T09:22:13.583" v="7" actId="14100"/>
          <ac:picMkLst>
            <pc:docMk/>
            <pc:sldMk cId="3466989374" sldId="259"/>
            <ac:picMk id="2" creationId="{AAAE130B-9C39-292C-AF87-F2864141160F}"/>
          </ac:picMkLst>
        </pc:picChg>
      </pc:sldChg>
    </pc:docChg>
  </pc:docChgLst>
  <pc:docChgLst>
    <pc:chgData name="Moutushi Tanha" userId="S::m.tanha@uwtsd.ac.uk::62f9b1f3-ddcf-45d7-a6a4-b667feecf47e" providerId="AD" clId="Web-{4AF9AD98-48F1-1B60-01B8-51F7A2D67A3F}"/>
    <pc:docChg chg="addSld delSld modSld">
      <pc:chgData name="Moutushi Tanha" userId="S::m.tanha@uwtsd.ac.uk::62f9b1f3-ddcf-45d7-a6a4-b667feecf47e" providerId="AD" clId="Web-{4AF9AD98-48F1-1B60-01B8-51F7A2D67A3F}" dt="2025-06-11T11:30:09.353" v="163"/>
      <pc:docMkLst>
        <pc:docMk/>
      </pc:docMkLst>
      <pc:sldChg chg="del">
        <pc:chgData name="Moutushi Tanha" userId="S::m.tanha@uwtsd.ac.uk::62f9b1f3-ddcf-45d7-a6a4-b667feecf47e" providerId="AD" clId="Web-{4AF9AD98-48F1-1B60-01B8-51F7A2D67A3F}" dt="2025-06-11T11:18:48.242" v="133"/>
        <pc:sldMkLst>
          <pc:docMk/>
          <pc:sldMk cId="3930962348" sldId="260"/>
        </pc:sldMkLst>
      </pc:sldChg>
      <pc:sldChg chg="del">
        <pc:chgData name="Moutushi Tanha" userId="S::m.tanha@uwtsd.ac.uk::62f9b1f3-ddcf-45d7-a6a4-b667feecf47e" providerId="AD" clId="Web-{4AF9AD98-48F1-1B60-01B8-51F7A2D67A3F}" dt="2025-06-11T11:19:09.852" v="134"/>
        <pc:sldMkLst>
          <pc:docMk/>
          <pc:sldMk cId="3315209049" sldId="261"/>
        </pc:sldMkLst>
      </pc:sldChg>
      <pc:sldChg chg="del">
        <pc:chgData name="Moutushi Tanha" userId="S::m.tanha@uwtsd.ac.uk::62f9b1f3-ddcf-45d7-a6a4-b667feecf47e" providerId="AD" clId="Web-{4AF9AD98-48F1-1B60-01B8-51F7A2D67A3F}" dt="2025-06-11T11:30:09.353" v="163"/>
        <pc:sldMkLst>
          <pc:docMk/>
          <pc:sldMk cId="3770277492" sldId="262"/>
        </pc:sldMkLst>
      </pc:sldChg>
      <pc:sldChg chg="del">
        <pc:chgData name="Moutushi Tanha" userId="S::m.tanha@uwtsd.ac.uk::62f9b1f3-ddcf-45d7-a6a4-b667feecf47e" providerId="AD" clId="Web-{4AF9AD98-48F1-1B60-01B8-51F7A2D67A3F}" dt="2025-06-11T11:29:42.258" v="159"/>
        <pc:sldMkLst>
          <pc:docMk/>
          <pc:sldMk cId="1245074435" sldId="263"/>
        </pc:sldMkLst>
      </pc:sldChg>
      <pc:sldChg chg="del">
        <pc:chgData name="Moutushi Tanha" userId="S::m.tanha@uwtsd.ac.uk::62f9b1f3-ddcf-45d7-a6a4-b667feecf47e" providerId="AD" clId="Web-{4AF9AD98-48F1-1B60-01B8-51F7A2D67A3F}" dt="2025-06-11T11:29:59.618" v="161"/>
        <pc:sldMkLst>
          <pc:docMk/>
          <pc:sldMk cId="922566453" sldId="264"/>
        </pc:sldMkLst>
      </pc:sldChg>
      <pc:sldChg chg="del">
        <pc:chgData name="Moutushi Tanha" userId="S::m.tanha@uwtsd.ac.uk::62f9b1f3-ddcf-45d7-a6a4-b667feecf47e" providerId="AD" clId="Web-{4AF9AD98-48F1-1B60-01B8-51F7A2D67A3F}" dt="2025-06-11T11:29:55.509" v="160"/>
        <pc:sldMkLst>
          <pc:docMk/>
          <pc:sldMk cId="2851318412" sldId="266"/>
        </pc:sldMkLst>
      </pc:sldChg>
      <pc:sldChg chg="del">
        <pc:chgData name="Moutushi Tanha" userId="S::m.tanha@uwtsd.ac.uk::62f9b1f3-ddcf-45d7-a6a4-b667feecf47e" providerId="AD" clId="Web-{4AF9AD98-48F1-1B60-01B8-51F7A2D67A3F}" dt="2025-06-11T11:30:02.446" v="162"/>
        <pc:sldMkLst>
          <pc:docMk/>
          <pc:sldMk cId="1949864566" sldId="267"/>
        </pc:sldMkLst>
      </pc:sldChg>
      <pc:sldChg chg="del">
        <pc:chgData name="Moutushi Tanha" userId="S::m.tanha@uwtsd.ac.uk::62f9b1f3-ddcf-45d7-a6a4-b667feecf47e" providerId="AD" clId="Web-{4AF9AD98-48F1-1B60-01B8-51F7A2D67A3F}" dt="2025-06-11T11:29:34.883" v="157"/>
        <pc:sldMkLst>
          <pc:docMk/>
          <pc:sldMk cId="1801219029" sldId="268"/>
        </pc:sldMkLst>
      </pc:sldChg>
      <pc:sldChg chg="del">
        <pc:chgData name="Moutushi Tanha" userId="S::m.tanha@uwtsd.ac.uk::62f9b1f3-ddcf-45d7-a6a4-b667feecf47e" providerId="AD" clId="Web-{4AF9AD98-48F1-1B60-01B8-51F7A2D67A3F}" dt="2025-06-11T11:29:22.649" v="153"/>
        <pc:sldMkLst>
          <pc:docMk/>
          <pc:sldMk cId="865407868" sldId="269"/>
        </pc:sldMkLst>
      </pc:sldChg>
      <pc:sldChg chg="del">
        <pc:chgData name="Moutushi Tanha" userId="S::m.tanha@uwtsd.ac.uk::62f9b1f3-ddcf-45d7-a6a4-b667feecf47e" providerId="AD" clId="Web-{4AF9AD98-48F1-1B60-01B8-51F7A2D67A3F}" dt="2025-06-11T11:29:11.773" v="151"/>
        <pc:sldMkLst>
          <pc:docMk/>
          <pc:sldMk cId="2089601483" sldId="270"/>
        </pc:sldMkLst>
      </pc:sldChg>
      <pc:sldChg chg="del">
        <pc:chgData name="Moutushi Tanha" userId="S::m.tanha@uwtsd.ac.uk::62f9b1f3-ddcf-45d7-a6a4-b667feecf47e" providerId="AD" clId="Web-{4AF9AD98-48F1-1B60-01B8-51F7A2D67A3F}" dt="2025-06-11T11:29:18.398" v="152"/>
        <pc:sldMkLst>
          <pc:docMk/>
          <pc:sldMk cId="3208134076" sldId="271"/>
        </pc:sldMkLst>
      </pc:sldChg>
      <pc:sldChg chg="del">
        <pc:chgData name="Moutushi Tanha" userId="S::m.tanha@uwtsd.ac.uk::62f9b1f3-ddcf-45d7-a6a4-b667feecf47e" providerId="AD" clId="Web-{4AF9AD98-48F1-1B60-01B8-51F7A2D67A3F}" dt="2025-06-11T11:29:26.024" v="154"/>
        <pc:sldMkLst>
          <pc:docMk/>
          <pc:sldMk cId="1130002626" sldId="272"/>
        </pc:sldMkLst>
      </pc:sldChg>
      <pc:sldChg chg="del">
        <pc:chgData name="Moutushi Tanha" userId="S::m.tanha@uwtsd.ac.uk::62f9b1f3-ddcf-45d7-a6a4-b667feecf47e" providerId="AD" clId="Web-{4AF9AD98-48F1-1B60-01B8-51F7A2D67A3F}" dt="2025-06-11T11:29:28.867" v="155"/>
        <pc:sldMkLst>
          <pc:docMk/>
          <pc:sldMk cId="434821541" sldId="273"/>
        </pc:sldMkLst>
      </pc:sldChg>
      <pc:sldChg chg="del">
        <pc:chgData name="Moutushi Tanha" userId="S::m.tanha@uwtsd.ac.uk::62f9b1f3-ddcf-45d7-a6a4-b667feecf47e" providerId="AD" clId="Web-{4AF9AD98-48F1-1B60-01B8-51F7A2D67A3F}" dt="2025-06-11T11:29:07.617" v="150"/>
        <pc:sldMkLst>
          <pc:docMk/>
          <pc:sldMk cId="2802412614" sldId="274"/>
        </pc:sldMkLst>
      </pc:sldChg>
      <pc:sldChg chg="modSp del">
        <pc:chgData name="Moutushi Tanha" userId="S::m.tanha@uwtsd.ac.uk::62f9b1f3-ddcf-45d7-a6a4-b667feecf47e" providerId="AD" clId="Web-{4AF9AD98-48F1-1B60-01B8-51F7A2D67A3F}" dt="2025-06-11T11:29:03.820" v="149"/>
        <pc:sldMkLst>
          <pc:docMk/>
          <pc:sldMk cId="1146099691" sldId="275"/>
        </pc:sldMkLst>
        <pc:picChg chg="mod">
          <ac:chgData name="Moutushi Tanha" userId="S::m.tanha@uwtsd.ac.uk::62f9b1f3-ddcf-45d7-a6a4-b667feecf47e" providerId="AD" clId="Web-{4AF9AD98-48F1-1B60-01B8-51F7A2D67A3F}" dt="2025-06-11T11:25:43.674" v="135" actId="1076"/>
          <ac:picMkLst>
            <pc:docMk/>
            <pc:sldMk cId="1146099691" sldId="275"/>
            <ac:picMk id="3" creationId="{545F9550-0FB5-09FB-7EF1-EB8BF7615BED}"/>
          </ac:picMkLst>
        </pc:picChg>
      </pc:sldChg>
      <pc:sldChg chg="del">
        <pc:chgData name="Moutushi Tanha" userId="S::m.tanha@uwtsd.ac.uk::62f9b1f3-ddcf-45d7-a6a4-b667feecf47e" providerId="AD" clId="Web-{4AF9AD98-48F1-1B60-01B8-51F7A2D67A3F}" dt="2025-06-11T11:28:59.664" v="148"/>
        <pc:sldMkLst>
          <pc:docMk/>
          <pc:sldMk cId="1853678398" sldId="276"/>
        </pc:sldMkLst>
      </pc:sldChg>
      <pc:sldChg chg="del">
        <pc:chgData name="Moutushi Tanha" userId="S::m.tanha@uwtsd.ac.uk::62f9b1f3-ddcf-45d7-a6a4-b667feecf47e" providerId="AD" clId="Web-{4AF9AD98-48F1-1B60-01B8-51F7A2D67A3F}" dt="2025-06-11T11:28:41.007" v="144"/>
        <pc:sldMkLst>
          <pc:docMk/>
          <pc:sldMk cId="1169511569" sldId="277"/>
        </pc:sldMkLst>
      </pc:sldChg>
      <pc:sldChg chg="del">
        <pc:chgData name="Moutushi Tanha" userId="S::m.tanha@uwtsd.ac.uk::62f9b1f3-ddcf-45d7-a6a4-b667feecf47e" providerId="AD" clId="Web-{4AF9AD98-48F1-1B60-01B8-51F7A2D67A3F}" dt="2025-06-11T11:28:45.538" v="145"/>
        <pc:sldMkLst>
          <pc:docMk/>
          <pc:sldMk cId="2468368593" sldId="278"/>
        </pc:sldMkLst>
      </pc:sldChg>
      <pc:sldChg chg="new del">
        <pc:chgData name="Moutushi Tanha" userId="S::m.tanha@uwtsd.ac.uk::62f9b1f3-ddcf-45d7-a6a4-b667feecf47e" providerId="AD" clId="Web-{4AF9AD98-48F1-1B60-01B8-51F7A2D67A3F}" dt="2025-06-11T11:16:51.646" v="132"/>
        <pc:sldMkLst>
          <pc:docMk/>
          <pc:sldMk cId="1441329898" sldId="343"/>
        </pc:sldMkLst>
      </pc:sldChg>
      <pc:sldChg chg="modSp new">
        <pc:chgData name="Moutushi Tanha" userId="S::m.tanha@uwtsd.ac.uk::62f9b1f3-ddcf-45d7-a6a4-b667feecf47e" providerId="AD" clId="Web-{4AF9AD98-48F1-1B60-01B8-51F7A2D67A3F}" dt="2025-06-11T11:15:57.941" v="131" actId="20577"/>
        <pc:sldMkLst>
          <pc:docMk/>
          <pc:sldMk cId="2591139737" sldId="344"/>
        </pc:sldMkLst>
        <pc:spChg chg="mod">
          <ac:chgData name="Moutushi Tanha" userId="S::m.tanha@uwtsd.ac.uk::62f9b1f3-ddcf-45d7-a6a4-b667feecf47e" providerId="AD" clId="Web-{4AF9AD98-48F1-1B60-01B8-51F7A2D67A3F}" dt="2025-06-11T11:15:57.941" v="131" actId="20577"/>
          <ac:spMkLst>
            <pc:docMk/>
            <pc:sldMk cId="2591139737" sldId="344"/>
            <ac:spMk id="2" creationId="{814A4918-4FCB-F7F8-7E57-6759864255B5}"/>
          </ac:spMkLst>
        </pc:spChg>
        <pc:spChg chg="mod">
          <ac:chgData name="Moutushi Tanha" userId="S::m.tanha@uwtsd.ac.uk::62f9b1f3-ddcf-45d7-a6a4-b667feecf47e" providerId="AD" clId="Web-{4AF9AD98-48F1-1B60-01B8-51F7A2D67A3F}" dt="2025-06-11T11:15:51.223" v="130" actId="20577"/>
          <ac:spMkLst>
            <pc:docMk/>
            <pc:sldMk cId="2591139737" sldId="344"/>
            <ac:spMk id="3" creationId="{1EC873BE-8F3F-8367-AE95-B29F6FDBB5FF}"/>
          </ac:spMkLst>
        </pc:spChg>
      </pc:sldChg>
      <pc:sldChg chg="addSp new del mod setBg">
        <pc:chgData name="Moutushi Tanha" userId="S::m.tanha@uwtsd.ac.uk::62f9b1f3-ddcf-45d7-a6a4-b667feecf47e" providerId="AD" clId="Web-{4AF9AD98-48F1-1B60-01B8-51F7A2D67A3F}" dt="2025-06-11T11:26:23.707" v="140"/>
        <pc:sldMkLst>
          <pc:docMk/>
          <pc:sldMk cId="350516325" sldId="345"/>
        </pc:sldMkLst>
        <pc:spChg chg="add">
          <ac:chgData name="Moutushi Tanha" userId="S::m.tanha@uwtsd.ac.uk::62f9b1f3-ddcf-45d7-a6a4-b667feecf47e" providerId="AD" clId="Web-{4AF9AD98-48F1-1B60-01B8-51F7A2D67A3F}" dt="2025-06-11T11:26:07.128" v="139"/>
          <ac:spMkLst>
            <pc:docMk/>
            <pc:sldMk cId="350516325" sldId="345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4AF9AD98-48F1-1B60-01B8-51F7A2D67A3F}" dt="2025-06-11T11:26:07.128" v="139"/>
          <ac:spMkLst>
            <pc:docMk/>
            <pc:sldMk cId="350516325" sldId="345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4AF9AD98-48F1-1B60-01B8-51F7A2D67A3F}" dt="2025-06-11T11:26:07.128" v="139"/>
          <ac:spMkLst>
            <pc:docMk/>
            <pc:sldMk cId="350516325" sldId="345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4AF9AD98-48F1-1B60-01B8-51F7A2D67A3F}" dt="2025-06-11T11:26:07.128" v="139"/>
          <ac:spMkLst>
            <pc:docMk/>
            <pc:sldMk cId="350516325" sldId="345"/>
            <ac:spMk id="14" creationId="{A8D57A06-A426-446D-B02C-A2DC6B62E45E}"/>
          </ac:spMkLst>
        </pc:spChg>
        <pc:picChg chg="add">
          <ac:chgData name="Moutushi Tanha" userId="S::m.tanha@uwtsd.ac.uk::62f9b1f3-ddcf-45d7-a6a4-b667feecf47e" providerId="AD" clId="Web-{4AF9AD98-48F1-1B60-01B8-51F7A2D67A3F}" dt="2025-06-11T11:26:03.566" v="138"/>
          <ac:picMkLst>
            <pc:docMk/>
            <pc:sldMk cId="350516325" sldId="345"/>
            <ac:picMk id="3" creationId="{90E14452-A599-EB91-C060-31321C81BDF2}"/>
          </ac:picMkLst>
        </pc:picChg>
      </pc:sldChg>
      <pc:sldChg chg="new del">
        <pc:chgData name="Moutushi Tanha" userId="S::m.tanha@uwtsd.ac.uk::62f9b1f3-ddcf-45d7-a6a4-b667feecf47e" providerId="AD" clId="Web-{4AF9AD98-48F1-1B60-01B8-51F7A2D67A3F}" dt="2025-06-11T11:28:51.116" v="146"/>
        <pc:sldMkLst>
          <pc:docMk/>
          <pc:sldMk cId="2301868678" sldId="346"/>
        </pc:sldMkLst>
      </pc:sldChg>
      <pc:sldChg chg="new del">
        <pc:chgData name="Moutushi Tanha" userId="S::m.tanha@uwtsd.ac.uk::62f9b1f3-ddcf-45d7-a6a4-b667feecf47e" providerId="AD" clId="Web-{4AF9AD98-48F1-1B60-01B8-51F7A2D67A3F}" dt="2025-06-11T11:28:54.617" v="147"/>
        <pc:sldMkLst>
          <pc:docMk/>
          <pc:sldMk cId="372737652" sldId="347"/>
        </pc:sldMkLst>
      </pc:sldChg>
      <pc:sldChg chg="new del">
        <pc:chgData name="Moutushi Tanha" userId="S::m.tanha@uwtsd.ac.uk::62f9b1f3-ddcf-45d7-a6a4-b667feecf47e" providerId="AD" clId="Web-{4AF9AD98-48F1-1B60-01B8-51F7A2D67A3F}" dt="2025-06-11T11:29:31.914" v="156"/>
        <pc:sldMkLst>
          <pc:docMk/>
          <pc:sldMk cId="1752681513" sldId="348"/>
        </pc:sldMkLst>
      </pc:sldChg>
      <pc:sldChg chg="new del">
        <pc:chgData name="Moutushi Tanha" userId="S::m.tanha@uwtsd.ac.uk::62f9b1f3-ddcf-45d7-a6a4-b667feecf47e" providerId="AD" clId="Web-{4AF9AD98-48F1-1B60-01B8-51F7A2D67A3F}" dt="2025-06-11T11:29:37.696" v="158"/>
        <pc:sldMkLst>
          <pc:docMk/>
          <pc:sldMk cId="1061908594" sldId="349"/>
        </pc:sldMkLst>
      </pc:sldChg>
    </pc:docChg>
  </pc:docChgLst>
  <pc:docChgLst>
    <pc:chgData name="Moutushi Tanha" userId="S::m.tanha@uwtsd.ac.uk::62f9b1f3-ddcf-45d7-a6a4-b667feecf47e" providerId="AD" clId="Web-{951C9E6B-5AAE-D239-86AA-C5167B33BA04}"/>
    <pc:docChg chg="delSld modSld">
      <pc:chgData name="Moutushi Tanha" userId="S::m.tanha@uwtsd.ac.uk::62f9b1f3-ddcf-45d7-a6a4-b667feecf47e" providerId="AD" clId="Web-{951C9E6B-5AAE-D239-86AA-C5167B33BA04}" dt="2024-06-06T13:48:26.772" v="4"/>
      <pc:docMkLst>
        <pc:docMk/>
      </pc:docMkLst>
      <pc:sldChg chg="modSp">
        <pc:chgData name="Moutushi Tanha" userId="S::m.tanha@uwtsd.ac.uk::62f9b1f3-ddcf-45d7-a6a4-b667feecf47e" providerId="AD" clId="Web-{951C9E6B-5AAE-D239-86AA-C5167B33BA04}" dt="2024-06-06T13:05:26.826" v="3" actId="14100"/>
        <pc:sldMkLst>
          <pc:docMk/>
          <pc:sldMk cId="2464705564" sldId="313"/>
        </pc:sldMkLst>
        <pc:picChg chg="mod">
          <ac:chgData name="Moutushi Tanha" userId="S::m.tanha@uwtsd.ac.uk::62f9b1f3-ddcf-45d7-a6a4-b667feecf47e" providerId="AD" clId="Web-{951C9E6B-5AAE-D239-86AA-C5167B33BA04}" dt="2024-06-06T13:05:26.826" v="3" actId="14100"/>
          <ac:picMkLst>
            <pc:docMk/>
            <pc:sldMk cId="2464705564" sldId="313"/>
            <ac:picMk id="2" creationId="{C8BE4AFD-C905-101C-EFE4-8FFE20EBFC6C}"/>
          </ac:picMkLst>
        </pc:picChg>
      </pc:sldChg>
      <pc:sldChg chg="del">
        <pc:chgData name="Moutushi Tanha" userId="S::m.tanha@uwtsd.ac.uk::62f9b1f3-ddcf-45d7-a6a4-b667feecf47e" providerId="AD" clId="Web-{951C9E6B-5AAE-D239-86AA-C5167B33BA04}" dt="2024-06-06T13:48:26.772" v="4"/>
        <pc:sldMkLst>
          <pc:docMk/>
          <pc:sldMk cId="3991108204" sldId="335"/>
        </pc:sldMkLst>
      </pc:sldChg>
    </pc:docChg>
  </pc:docChgLst>
  <pc:docChgLst>
    <pc:chgData name="Moutushi Tanha" userId="S::m.tanha@uwtsd.ac.uk::62f9b1f3-ddcf-45d7-a6a4-b667feecf47e" providerId="AD" clId="Web-{836BE20E-D942-B98D-9003-747F92CC4F66}"/>
    <pc:docChg chg="addSld delSld modSld sldOrd">
      <pc:chgData name="Moutushi Tanha" userId="S::m.tanha@uwtsd.ac.uk::62f9b1f3-ddcf-45d7-a6a4-b667feecf47e" providerId="AD" clId="Web-{836BE20E-D942-B98D-9003-747F92CC4F66}" dt="2025-06-13T08:38:01.457" v="14"/>
      <pc:docMkLst>
        <pc:docMk/>
      </pc:docMkLst>
      <pc:sldChg chg="ord">
        <pc:chgData name="Moutushi Tanha" userId="S::m.tanha@uwtsd.ac.uk::62f9b1f3-ddcf-45d7-a6a4-b667feecf47e" providerId="AD" clId="Web-{836BE20E-D942-B98D-9003-747F92CC4F66}" dt="2025-06-13T08:34:28.646" v="7"/>
        <pc:sldMkLst>
          <pc:docMk/>
          <pc:sldMk cId="1363077320" sldId="297"/>
        </pc:sldMkLst>
      </pc:sldChg>
      <pc:sldChg chg="ord">
        <pc:chgData name="Moutushi Tanha" userId="S::m.tanha@uwtsd.ac.uk::62f9b1f3-ddcf-45d7-a6a4-b667feecf47e" providerId="AD" clId="Web-{836BE20E-D942-B98D-9003-747F92CC4F66}" dt="2025-06-13T08:34:14.177" v="6"/>
        <pc:sldMkLst>
          <pc:docMk/>
          <pc:sldMk cId="836736809" sldId="306"/>
        </pc:sldMkLst>
      </pc:sldChg>
      <pc:sldChg chg="del">
        <pc:chgData name="Moutushi Tanha" userId="S::m.tanha@uwtsd.ac.uk::62f9b1f3-ddcf-45d7-a6a4-b667feecf47e" providerId="AD" clId="Web-{836BE20E-D942-B98D-9003-747F92CC4F66}" dt="2025-06-13T08:37:33.861" v="11"/>
        <pc:sldMkLst>
          <pc:docMk/>
          <pc:sldMk cId="1040010789" sldId="307"/>
        </pc:sldMkLst>
      </pc:sldChg>
      <pc:sldChg chg="modSp">
        <pc:chgData name="Moutushi Tanha" userId="S::m.tanha@uwtsd.ac.uk::62f9b1f3-ddcf-45d7-a6a4-b667feecf47e" providerId="AD" clId="Web-{836BE20E-D942-B98D-9003-747F92CC4F66}" dt="2025-06-13T08:28:52.235" v="3" actId="14100"/>
        <pc:sldMkLst>
          <pc:docMk/>
          <pc:sldMk cId="3029636977" sldId="323"/>
        </pc:sldMkLst>
        <pc:picChg chg="mod">
          <ac:chgData name="Moutushi Tanha" userId="S::m.tanha@uwtsd.ac.uk::62f9b1f3-ddcf-45d7-a6a4-b667feecf47e" providerId="AD" clId="Web-{836BE20E-D942-B98D-9003-747F92CC4F66}" dt="2025-06-13T08:28:52.235" v="3" actId="14100"/>
          <ac:picMkLst>
            <pc:docMk/>
            <pc:sldMk cId="3029636977" sldId="323"/>
            <ac:picMk id="2" creationId="{24217F69-97EE-A1F7-D172-491F71F1D394}"/>
          </ac:picMkLst>
        </pc:picChg>
      </pc:sldChg>
      <pc:sldChg chg="new del">
        <pc:chgData name="Moutushi Tanha" userId="S::m.tanha@uwtsd.ac.uk::62f9b1f3-ddcf-45d7-a6a4-b667feecf47e" providerId="AD" clId="Web-{836BE20E-D942-B98D-9003-747F92CC4F66}" dt="2025-06-13T08:37:25.142" v="10"/>
        <pc:sldMkLst>
          <pc:docMk/>
          <pc:sldMk cId="3551914406" sldId="345"/>
        </pc:sldMkLst>
      </pc:sldChg>
      <pc:sldChg chg="add replId">
        <pc:chgData name="Moutushi Tanha" userId="S::m.tanha@uwtsd.ac.uk::62f9b1f3-ddcf-45d7-a6a4-b667feecf47e" providerId="AD" clId="Web-{836BE20E-D942-B98D-9003-747F92CC4F66}" dt="2025-06-13T08:35:13.805" v="9"/>
        <pc:sldMkLst>
          <pc:docMk/>
          <pc:sldMk cId="2132333544" sldId="346"/>
        </pc:sldMkLst>
      </pc:sldChg>
      <pc:sldChg chg="new del">
        <pc:chgData name="Moutushi Tanha" userId="S::m.tanha@uwtsd.ac.uk::62f9b1f3-ddcf-45d7-a6a4-b667feecf47e" providerId="AD" clId="Web-{836BE20E-D942-B98D-9003-747F92CC4F66}" dt="2025-06-13T08:38:01.457" v="14"/>
        <pc:sldMkLst>
          <pc:docMk/>
          <pc:sldMk cId="1573584830" sldId="347"/>
        </pc:sldMkLst>
      </pc:sldChg>
      <pc:sldChg chg="add replId">
        <pc:chgData name="Moutushi Tanha" userId="S::m.tanha@uwtsd.ac.uk::62f9b1f3-ddcf-45d7-a6a4-b667feecf47e" providerId="AD" clId="Web-{836BE20E-D942-B98D-9003-747F92CC4F66}" dt="2025-06-13T08:37:55.112" v="13"/>
        <pc:sldMkLst>
          <pc:docMk/>
          <pc:sldMk cId="998470010" sldId="348"/>
        </pc:sldMkLst>
      </pc:sldChg>
    </pc:docChg>
  </pc:docChgLst>
  <pc:docChgLst>
    <pc:chgData name="Moutushi Tanha" userId="S::m.tanha@uwtsd.ac.uk::62f9b1f3-ddcf-45d7-a6a4-b667feecf47e" providerId="AD" clId="Web-{A69CA6E0-4835-A461-1F7E-DFFB0BDB6BF9}"/>
    <pc:docChg chg="modSld">
      <pc:chgData name="Moutushi Tanha" userId="S::m.tanha@uwtsd.ac.uk::62f9b1f3-ddcf-45d7-a6a4-b667feecf47e" providerId="AD" clId="Web-{A69CA6E0-4835-A461-1F7E-DFFB0BDB6BF9}" dt="2024-06-02T11:38:02.362" v="21" actId="14100"/>
      <pc:docMkLst>
        <pc:docMk/>
      </pc:docMkLst>
      <pc:sldChg chg="modSp">
        <pc:chgData name="Moutushi Tanha" userId="S::m.tanha@uwtsd.ac.uk::62f9b1f3-ddcf-45d7-a6a4-b667feecf47e" providerId="AD" clId="Web-{A69CA6E0-4835-A461-1F7E-DFFB0BDB6BF9}" dt="2024-06-02T10:31:25.620" v="11" actId="14100"/>
        <pc:sldMkLst>
          <pc:docMk/>
          <pc:sldMk cId="535879818" sldId="283"/>
        </pc:sldMkLst>
        <pc:picChg chg="mod">
          <ac:chgData name="Moutushi Tanha" userId="S::m.tanha@uwtsd.ac.uk::62f9b1f3-ddcf-45d7-a6a4-b667feecf47e" providerId="AD" clId="Web-{A69CA6E0-4835-A461-1F7E-DFFB0BDB6BF9}" dt="2024-06-02T10:31:25.620" v="11" actId="14100"/>
          <ac:picMkLst>
            <pc:docMk/>
            <pc:sldMk cId="535879818" sldId="283"/>
            <ac:picMk id="2" creationId="{DF5E159F-570F-033F-4B36-D568F96D5C3B}"/>
          </ac:picMkLst>
        </pc:picChg>
      </pc:sldChg>
      <pc:sldChg chg="modSp">
        <pc:chgData name="Moutushi Tanha" userId="S::m.tanha@uwtsd.ac.uk::62f9b1f3-ddcf-45d7-a6a4-b667feecf47e" providerId="AD" clId="Web-{A69CA6E0-4835-A461-1F7E-DFFB0BDB6BF9}" dt="2024-06-02T10:35:33.721" v="15" actId="14100"/>
        <pc:sldMkLst>
          <pc:docMk/>
          <pc:sldMk cId="382152405" sldId="284"/>
        </pc:sldMkLst>
        <pc:picChg chg="mod">
          <ac:chgData name="Moutushi Tanha" userId="S::m.tanha@uwtsd.ac.uk::62f9b1f3-ddcf-45d7-a6a4-b667feecf47e" providerId="AD" clId="Web-{A69CA6E0-4835-A461-1F7E-DFFB0BDB6BF9}" dt="2024-06-02T10:35:33.721" v="15" actId="14100"/>
          <ac:picMkLst>
            <pc:docMk/>
            <pc:sldMk cId="382152405" sldId="284"/>
            <ac:picMk id="2" creationId="{049EEF1E-5BE2-58CA-3C91-86116924F5D7}"/>
          </ac:picMkLst>
        </pc:picChg>
      </pc:sldChg>
      <pc:sldChg chg="modSp">
        <pc:chgData name="Moutushi Tanha" userId="S::m.tanha@uwtsd.ac.uk::62f9b1f3-ddcf-45d7-a6a4-b667feecf47e" providerId="AD" clId="Web-{A69CA6E0-4835-A461-1F7E-DFFB0BDB6BF9}" dt="2024-06-02T10:24:52.046" v="3" actId="14100"/>
        <pc:sldMkLst>
          <pc:docMk/>
          <pc:sldMk cId="1474251390" sldId="288"/>
        </pc:sldMkLst>
        <pc:picChg chg="mod">
          <ac:chgData name="Moutushi Tanha" userId="S::m.tanha@uwtsd.ac.uk::62f9b1f3-ddcf-45d7-a6a4-b667feecf47e" providerId="AD" clId="Web-{A69CA6E0-4835-A461-1F7E-DFFB0BDB6BF9}" dt="2024-06-02T10:24:52.046" v="3" actId="14100"/>
          <ac:picMkLst>
            <pc:docMk/>
            <pc:sldMk cId="1474251390" sldId="288"/>
            <ac:picMk id="2" creationId="{268DE7D2-BF93-260D-DD7B-69B9A93598F3}"/>
          </ac:picMkLst>
        </pc:picChg>
      </pc:sldChg>
      <pc:sldChg chg="modSp">
        <pc:chgData name="Moutushi Tanha" userId="S::m.tanha@uwtsd.ac.uk::62f9b1f3-ddcf-45d7-a6a4-b667feecf47e" providerId="AD" clId="Web-{A69CA6E0-4835-A461-1F7E-DFFB0BDB6BF9}" dt="2024-06-02T10:30:17.852" v="7" actId="14100"/>
        <pc:sldMkLst>
          <pc:docMk/>
          <pc:sldMk cId="1659701224" sldId="289"/>
        </pc:sldMkLst>
        <pc:picChg chg="mod">
          <ac:chgData name="Moutushi Tanha" userId="S::m.tanha@uwtsd.ac.uk::62f9b1f3-ddcf-45d7-a6a4-b667feecf47e" providerId="AD" clId="Web-{A69CA6E0-4835-A461-1F7E-DFFB0BDB6BF9}" dt="2024-06-02T10:30:17.852" v="7" actId="14100"/>
          <ac:picMkLst>
            <pc:docMk/>
            <pc:sldMk cId="1659701224" sldId="289"/>
            <ac:picMk id="2" creationId="{5AAF69B2-93DE-2F1A-48E9-B0885C82D3BB}"/>
          </ac:picMkLst>
        </pc:picChg>
      </pc:sldChg>
      <pc:sldChg chg="modSp">
        <pc:chgData name="Moutushi Tanha" userId="S::m.tanha@uwtsd.ac.uk::62f9b1f3-ddcf-45d7-a6a4-b667feecf47e" providerId="AD" clId="Web-{A69CA6E0-4835-A461-1F7E-DFFB0BDB6BF9}" dt="2024-06-02T10:47:12.913" v="19" actId="14100"/>
        <pc:sldMkLst>
          <pc:docMk/>
          <pc:sldMk cId="3679742957" sldId="290"/>
        </pc:sldMkLst>
        <pc:picChg chg="mod">
          <ac:chgData name="Moutushi Tanha" userId="S::m.tanha@uwtsd.ac.uk::62f9b1f3-ddcf-45d7-a6a4-b667feecf47e" providerId="AD" clId="Web-{A69CA6E0-4835-A461-1F7E-DFFB0BDB6BF9}" dt="2024-06-02T10:47:12.913" v="19" actId="14100"/>
          <ac:picMkLst>
            <pc:docMk/>
            <pc:sldMk cId="3679742957" sldId="290"/>
            <ac:picMk id="2" creationId="{7F6CCBF4-2C8B-04E0-56B6-BCDD6352DA8B}"/>
          </ac:picMkLst>
        </pc:picChg>
      </pc:sldChg>
      <pc:sldChg chg="modSp">
        <pc:chgData name="Moutushi Tanha" userId="S::m.tanha@uwtsd.ac.uk::62f9b1f3-ddcf-45d7-a6a4-b667feecf47e" providerId="AD" clId="Web-{A69CA6E0-4835-A461-1F7E-DFFB0BDB6BF9}" dt="2024-06-02T11:38:02.362" v="21" actId="14100"/>
        <pc:sldMkLst>
          <pc:docMk/>
          <pc:sldMk cId="836736809" sldId="306"/>
        </pc:sldMkLst>
        <pc:picChg chg="mod">
          <ac:chgData name="Moutushi Tanha" userId="S::m.tanha@uwtsd.ac.uk::62f9b1f3-ddcf-45d7-a6a4-b667feecf47e" providerId="AD" clId="Web-{A69CA6E0-4835-A461-1F7E-DFFB0BDB6BF9}" dt="2024-06-02T11:38:02.362" v="21" actId="14100"/>
          <ac:picMkLst>
            <pc:docMk/>
            <pc:sldMk cId="836736809" sldId="306"/>
            <ac:picMk id="2" creationId="{9C41B069-4041-FD79-4AE8-E30FFA25F6DF}"/>
          </ac:picMkLst>
        </pc:picChg>
        <pc:picChg chg="mod">
          <ac:chgData name="Moutushi Tanha" userId="S::m.tanha@uwtsd.ac.uk::62f9b1f3-ddcf-45d7-a6a4-b667feecf47e" providerId="AD" clId="Web-{A69CA6E0-4835-A461-1F7E-DFFB0BDB6BF9}" dt="2024-06-02T11:37:58.472" v="20" actId="1076"/>
          <ac:picMkLst>
            <pc:docMk/>
            <pc:sldMk cId="836736809" sldId="306"/>
            <ac:picMk id="3" creationId="{7BFF5709-BDE3-48A6-4126-F1C6F34E96F3}"/>
          </ac:picMkLst>
        </pc:picChg>
      </pc:sldChg>
    </pc:docChg>
  </pc:docChgLst>
  <pc:docChgLst>
    <pc:chgData name="Moutushi Tanha" userId="S::m.tanha@uwtsd.ac.uk::62f9b1f3-ddcf-45d7-a6a4-b667feecf47e" providerId="AD" clId="Web-{972058A8-EB70-DF29-3987-27D0BDB704FB}"/>
    <pc:docChg chg="modSld">
      <pc:chgData name="Moutushi Tanha" userId="S::m.tanha@uwtsd.ac.uk::62f9b1f3-ddcf-45d7-a6a4-b667feecf47e" providerId="AD" clId="Web-{972058A8-EB70-DF29-3987-27D0BDB704FB}" dt="2024-05-29T10:37:21.252" v="28" actId="14100"/>
      <pc:docMkLst>
        <pc:docMk/>
      </pc:docMkLst>
      <pc:sldChg chg="modSp">
        <pc:chgData name="Moutushi Tanha" userId="S::m.tanha@uwtsd.ac.uk::62f9b1f3-ddcf-45d7-a6a4-b667feecf47e" providerId="AD" clId="Web-{972058A8-EB70-DF29-3987-27D0BDB704FB}" dt="2024-05-29T09:59:20.493" v="3" actId="14100"/>
        <pc:sldMkLst>
          <pc:docMk/>
          <pc:sldMk cId="3335839593" sldId="286"/>
        </pc:sldMkLst>
        <pc:picChg chg="mod">
          <ac:chgData name="Moutushi Tanha" userId="S::m.tanha@uwtsd.ac.uk::62f9b1f3-ddcf-45d7-a6a4-b667feecf47e" providerId="AD" clId="Web-{972058A8-EB70-DF29-3987-27D0BDB704FB}" dt="2024-05-29T09:59:20.493" v="3" actId="14100"/>
          <ac:picMkLst>
            <pc:docMk/>
            <pc:sldMk cId="3335839593" sldId="286"/>
            <ac:picMk id="2" creationId="{2F5650CD-1DCB-3A03-B5AF-B840A5A2AE5B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07:13.084" v="5" actId="14100"/>
        <pc:sldMkLst>
          <pc:docMk/>
          <pc:sldMk cId="674851007" sldId="295"/>
        </pc:sldMkLst>
        <pc:picChg chg="mod">
          <ac:chgData name="Moutushi Tanha" userId="S::m.tanha@uwtsd.ac.uk::62f9b1f3-ddcf-45d7-a6a4-b667feecf47e" providerId="AD" clId="Web-{972058A8-EB70-DF29-3987-27D0BDB704FB}" dt="2024-05-29T10:07:13.084" v="5" actId="14100"/>
          <ac:picMkLst>
            <pc:docMk/>
            <pc:sldMk cId="674851007" sldId="295"/>
            <ac:picMk id="2" creationId="{F55BCB6E-B189-302E-28B9-6C5947EEFCC6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13:39.106" v="13" actId="14100"/>
        <pc:sldMkLst>
          <pc:docMk/>
          <pc:sldMk cId="3337243820" sldId="304"/>
        </pc:sldMkLst>
        <pc:picChg chg="mod">
          <ac:chgData name="Moutushi Tanha" userId="S::m.tanha@uwtsd.ac.uk::62f9b1f3-ddcf-45d7-a6a4-b667feecf47e" providerId="AD" clId="Web-{972058A8-EB70-DF29-3987-27D0BDB704FB}" dt="2024-05-29T10:13:39.106" v="13" actId="14100"/>
          <ac:picMkLst>
            <pc:docMk/>
            <pc:sldMk cId="3337243820" sldId="304"/>
            <ac:picMk id="2" creationId="{54766F36-B499-2D24-4F92-E203BB02573F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11:24.051" v="9" actId="14100"/>
        <pc:sldMkLst>
          <pc:docMk/>
          <pc:sldMk cId="2503959819" sldId="309"/>
        </pc:sldMkLst>
        <pc:picChg chg="mod">
          <ac:chgData name="Moutushi Tanha" userId="S::m.tanha@uwtsd.ac.uk::62f9b1f3-ddcf-45d7-a6a4-b667feecf47e" providerId="AD" clId="Web-{972058A8-EB70-DF29-3987-27D0BDB704FB}" dt="2024-05-29T10:11:24.051" v="9" actId="14100"/>
          <ac:picMkLst>
            <pc:docMk/>
            <pc:sldMk cId="2503959819" sldId="309"/>
            <ac:picMk id="2" creationId="{183C1F82-85DA-BC71-5644-992D1284EB63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28:43.300" v="17" actId="14100"/>
        <pc:sldMkLst>
          <pc:docMk/>
          <pc:sldMk cId="415105285" sldId="312"/>
        </pc:sldMkLst>
        <pc:picChg chg="mod">
          <ac:chgData name="Moutushi Tanha" userId="S::m.tanha@uwtsd.ac.uk::62f9b1f3-ddcf-45d7-a6a4-b667feecf47e" providerId="AD" clId="Web-{972058A8-EB70-DF29-3987-27D0BDB704FB}" dt="2024-05-29T10:28:43.300" v="17" actId="14100"/>
          <ac:picMkLst>
            <pc:docMk/>
            <pc:sldMk cId="415105285" sldId="312"/>
            <ac:picMk id="2" creationId="{3C975DD3-3912-0CBB-9939-9348B3E4A0C4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32:16.359" v="18" actId="14100"/>
        <pc:sldMkLst>
          <pc:docMk/>
          <pc:sldMk cId="1694607548" sldId="322"/>
        </pc:sldMkLst>
        <pc:picChg chg="mod">
          <ac:chgData name="Moutushi Tanha" userId="S::m.tanha@uwtsd.ac.uk::62f9b1f3-ddcf-45d7-a6a4-b667feecf47e" providerId="AD" clId="Web-{972058A8-EB70-DF29-3987-27D0BDB704FB}" dt="2024-05-29T10:32:16.359" v="18" actId="14100"/>
          <ac:picMkLst>
            <pc:docMk/>
            <pc:sldMk cId="1694607548" sldId="322"/>
            <ac:picMk id="2" creationId="{F7B742AA-3B01-BB38-14FF-665210B67D34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35:53.653" v="22" actId="14100"/>
        <pc:sldMkLst>
          <pc:docMk/>
          <pc:sldMk cId="944482398" sldId="324"/>
        </pc:sldMkLst>
        <pc:picChg chg="mod">
          <ac:chgData name="Moutushi Tanha" userId="S::m.tanha@uwtsd.ac.uk::62f9b1f3-ddcf-45d7-a6a4-b667feecf47e" providerId="AD" clId="Web-{972058A8-EB70-DF29-3987-27D0BDB704FB}" dt="2024-05-29T10:35:53.653" v="22" actId="14100"/>
          <ac:picMkLst>
            <pc:docMk/>
            <pc:sldMk cId="944482398" sldId="324"/>
            <ac:picMk id="2" creationId="{E7AA034A-7785-B993-3023-5D0FBBF97B69}"/>
          </ac:picMkLst>
        </pc:picChg>
      </pc:sldChg>
      <pc:sldChg chg="modSp">
        <pc:chgData name="Moutushi Tanha" userId="S::m.tanha@uwtsd.ac.uk::62f9b1f3-ddcf-45d7-a6a4-b667feecf47e" providerId="AD" clId="Web-{972058A8-EB70-DF29-3987-27D0BDB704FB}" dt="2024-05-29T10:37:21.252" v="28" actId="14100"/>
        <pc:sldMkLst>
          <pc:docMk/>
          <pc:sldMk cId="164015220" sldId="339"/>
        </pc:sldMkLst>
        <pc:picChg chg="mod">
          <ac:chgData name="Moutushi Tanha" userId="S::m.tanha@uwtsd.ac.uk::62f9b1f3-ddcf-45d7-a6a4-b667feecf47e" providerId="AD" clId="Web-{972058A8-EB70-DF29-3987-27D0BDB704FB}" dt="2024-05-29T10:37:21.252" v="28" actId="14100"/>
          <ac:picMkLst>
            <pc:docMk/>
            <pc:sldMk cId="164015220" sldId="339"/>
            <ac:picMk id="2" creationId="{6CD33D27-FD5E-8119-CC60-16D6A2188546}"/>
          </ac:picMkLst>
        </pc:picChg>
      </pc:sldChg>
    </pc:docChg>
  </pc:docChgLst>
  <pc:docChgLst>
    <pc:chgData name="Moutushi Tanha" userId="S::m.tanha@uwtsd.ac.uk::62f9b1f3-ddcf-45d7-a6a4-b667feecf47e" providerId="AD" clId="Web-{EF624439-7DBC-838D-507D-87E0288CA6F4}"/>
    <pc:docChg chg="modSld">
      <pc:chgData name="Moutushi Tanha" userId="S::m.tanha@uwtsd.ac.uk::62f9b1f3-ddcf-45d7-a6a4-b667feecf47e" providerId="AD" clId="Web-{EF624439-7DBC-838D-507D-87E0288CA6F4}" dt="2024-06-06T18:40:31.935" v="3" actId="14100"/>
      <pc:docMkLst>
        <pc:docMk/>
      </pc:docMkLst>
      <pc:sldChg chg="modSp">
        <pc:chgData name="Moutushi Tanha" userId="S::m.tanha@uwtsd.ac.uk::62f9b1f3-ddcf-45d7-a6a4-b667feecf47e" providerId="AD" clId="Web-{EF624439-7DBC-838D-507D-87E0288CA6F4}" dt="2024-06-06T18:40:31.935" v="3" actId="14100"/>
        <pc:sldMkLst>
          <pc:docMk/>
          <pc:sldMk cId="3933733752" sldId="330"/>
        </pc:sldMkLst>
        <pc:picChg chg="mod">
          <ac:chgData name="Moutushi Tanha" userId="S::m.tanha@uwtsd.ac.uk::62f9b1f3-ddcf-45d7-a6a4-b667feecf47e" providerId="AD" clId="Web-{EF624439-7DBC-838D-507D-87E0288CA6F4}" dt="2024-06-06T18:40:31.935" v="3" actId="14100"/>
          <ac:picMkLst>
            <pc:docMk/>
            <pc:sldMk cId="3933733752" sldId="330"/>
            <ac:picMk id="2" creationId="{7E2DC09F-4040-01F2-5CEA-C1FFD2D863AF}"/>
          </ac:picMkLst>
        </pc:picChg>
      </pc:sldChg>
    </pc:docChg>
  </pc:docChgLst>
  <pc:docChgLst>
    <pc:chgData name="Moutushi Tanha" userId="S::m.tanha@uwtsd.ac.uk::62f9b1f3-ddcf-45d7-a6a4-b667feecf47e" providerId="AD" clId="Web-{55F5CB4A-86C3-A1BA-061C-BC6C7BE76877}"/>
    <pc:docChg chg="modSld">
      <pc:chgData name="Moutushi Tanha" userId="S::m.tanha@uwtsd.ac.uk::62f9b1f3-ddcf-45d7-a6a4-b667feecf47e" providerId="AD" clId="Web-{55F5CB4A-86C3-A1BA-061C-BC6C7BE76877}" dt="2024-06-04T15:39:08.564" v="24" actId="1076"/>
      <pc:docMkLst>
        <pc:docMk/>
      </pc:docMkLst>
      <pc:sldChg chg="modSp">
        <pc:chgData name="Moutushi Tanha" userId="S::m.tanha@uwtsd.ac.uk::62f9b1f3-ddcf-45d7-a6a4-b667feecf47e" providerId="AD" clId="Web-{55F5CB4A-86C3-A1BA-061C-BC6C7BE76877}" dt="2024-06-04T14:23:48.818" v="4" actId="14100"/>
        <pc:sldMkLst>
          <pc:docMk/>
          <pc:sldMk cId="2286418295" sldId="315"/>
        </pc:sldMkLst>
        <pc:picChg chg="mod">
          <ac:chgData name="Moutushi Tanha" userId="S::m.tanha@uwtsd.ac.uk::62f9b1f3-ddcf-45d7-a6a4-b667feecf47e" providerId="AD" clId="Web-{55F5CB4A-86C3-A1BA-061C-BC6C7BE76877}" dt="2024-06-04T14:23:48.818" v="4" actId="14100"/>
          <ac:picMkLst>
            <pc:docMk/>
            <pc:sldMk cId="2286418295" sldId="315"/>
            <ac:picMk id="2" creationId="{5578688F-B303-4483-27BC-6A5C5455BF88}"/>
          </ac:picMkLst>
        </pc:picChg>
      </pc:sldChg>
      <pc:sldChg chg="modSp">
        <pc:chgData name="Moutushi Tanha" userId="S::m.tanha@uwtsd.ac.uk::62f9b1f3-ddcf-45d7-a6a4-b667feecf47e" providerId="AD" clId="Web-{55F5CB4A-86C3-A1BA-061C-BC6C7BE76877}" dt="2024-06-04T14:38:59.290" v="23" actId="14100"/>
        <pc:sldMkLst>
          <pc:docMk/>
          <pc:sldMk cId="4178013680" sldId="316"/>
        </pc:sldMkLst>
        <pc:picChg chg="mod">
          <ac:chgData name="Moutushi Tanha" userId="S::m.tanha@uwtsd.ac.uk::62f9b1f3-ddcf-45d7-a6a4-b667feecf47e" providerId="AD" clId="Web-{55F5CB4A-86C3-A1BA-061C-BC6C7BE76877}" dt="2024-06-04T14:38:59.290" v="23" actId="14100"/>
          <ac:picMkLst>
            <pc:docMk/>
            <pc:sldMk cId="4178013680" sldId="316"/>
            <ac:picMk id="2" creationId="{00AB204B-9B4B-E16D-4919-7900C5D3943B}"/>
          </ac:picMkLst>
        </pc:picChg>
      </pc:sldChg>
      <pc:sldChg chg="modSp">
        <pc:chgData name="Moutushi Tanha" userId="S::m.tanha@uwtsd.ac.uk::62f9b1f3-ddcf-45d7-a6a4-b667feecf47e" providerId="AD" clId="Web-{55F5CB4A-86C3-A1BA-061C-BC6C7BE76877}" dt="2024-06-04T14:34:15.701" v="10" actId="14100"/>
        <pc:sldMkLst>
          <pc:docMk/>
          <pc:sldMk cId="3714860945" sldId="318"/>
        </pc:sldMkLst>
        <pc:picChg chg="mod">
          <ac:chgData name="Moutushi Tanha" userId="S::m.tanha@uwtsd.ac.uk::62f9b1f3-ddcf-45d7-a6a4-b667feecf47e" providerId="AD" clId="Web-{55F5CB4A-86C3-A1BA-061C-BC6C7BE76877}" dt="2024-06-04T14:34:05.607" v="8" actId="14100"/>
          <ac:picMkLst>
            <pc:docMk/>
            <pc:sldMk cId="3714860945" sldId="318"/>
            <ac:picMk id="2" creationId="{C003B45B-6C8A-4DC1-651B-CC06E464276C}"/>
          </ac:picMkLst>
        </pc:picChg>
        <pc:picChg chg="mod">
          <ac:chgData name="Moutushi Tanha" userId="S::m.tanha@uwtsd.ac.uk::62f9b1f3-ddcf-45d7-a6a4-b667feecf47e" providerId="AD" clId="Web-{55F5CB4A-86C3-A1BA-061C-BC6C7BE76877}" dt="2024-06-04T14:34:15.701" v="10" actId="14100"/>
          <ac:picMkLst>
            <pc:docMk/>
            <pc:sldMk cId="3714860945" sldId="318"/>
            <ac:picMk id="3" creationId="{20AF7360-1D29-1593-15F0-B386854459C6}"/>
          </ac:picMkLst>
        </pc:picChg>
      </pc:sldChg>
      <pc:sldChg chg="modSp">
        <pc:chgData name="Moutushi Tanha" userId="S::m.tanha@uwtsd.ac.uk::62f9b1f3-ddcf-45d7-a6a4-b667feecf47e" providerId="AD" clId="Web-{55F5CB4A-86C3-A1BA-061C-BC6C7BE76877}" dt="2024-06-04T14:37:22.552" v="14" actId="14100"/>
        <pc:sldMkLst>
          <pc:docMk/>
          <pc:sldMk cId="2189023569" sldId="319"/>
        </pc:sldMkLst>
        <pc:picChg chg="mod">
          <ac:chgData name="Moutushi Tanha" userId="S::m.tanha@uwtsd.ac.uk::62f9b1f3-ddcf-45d7-a6a4-b667feecf47e" providerId="AD" clId="Web-{55F5CB4A-86C3-A1BA-061C-BC6C7BE76877}" dt="2024-06-04T14:37:22.552" v="14" actId="14100"/>
          <ac:picMkLst>
            <pc:docMk/>
            <pc:sldMk cId="2189023569" sldId="319"/>
            <ac:picMk id="2" creationId="{3D5A87F9-A0C2-C1A5-8C28-9B26E05A7F7F}"/>
          </ac:picMkLst>
        </pc:picChg>
      </pc:sldChg>
      <pc:sldChg chg="modSp">
        <pc:chgData name="Moutushi Tanha" userId="S::m.tanha@uwtsd.ac.uk::62f9b1f3-ddcf-45d7-a6a4-b667feecf47e" providerId="AD" clId="Web-{55F5CB4A-86C3-A1BA-061C-BC6C7BE76877}" dt="2024-06-04T14:38:34.539" v="18" actId="14100"/>
        <pc:sldMkLst>
          <pc:docMk/>
          <pc:sldMk cId="2815562423" sldId="321"/>
        </pc:sldMkLst>
        <pc:picChg chg="mod">
          <ac:chgData name="Moutushi Tanha" userId="S::m.tanha@uwtsd.ac.uk::62f9b1f3-ddcf-45d7-a6a4-b667feecf47e" providerId="AD" clId="Web-{55F5CB4A-86C3-A1BA-061C-BC6C7BE76877}" dt="2024-06-04T14:38:34.539" v="18" actId="14100"/>
          <ac:picMkLst>
            <pc:docMk/>
            <pc:sldMk cId="2815562423" sldId="321"/>
            <ac:picMk id="2" creationId="{BB187F33-6228-C9E4-B9B2-F46529FC5A48}"/>
          </ac:picMkLst>
        </pc:picChg>
      </pc:sldChg>
      <pc:sldChg chg="modSp">
        <pc:chgData name="Moutushi Tanha" userId="S::m.tanha@uwtsd.ac.uk::62f9b1f3-ddcf-45d7-a6a4-b667feecf47e" providerId="AD" clId="Web-{55F5CB4A-86C3-A1BA-061C-BC6C7BE76877}" dt="2024-06-04T15:39:08.564" v="24" actId="1076"/>
        <pc:sldMkLst>
          <pc:docMk/>
          <pc:sldMk cId="1898660722" sldId="331"/>
        </pc:sldMkLst>
        <pc:picChg chg="mod">
          <ac:chgData name="Moutushi Tanha" userId="S::m.tanha@uwtsd.ac.uk::62f9b1f3-ddcf-45d7-a6a4-b667feecf47e" providerId="AD" clId="Web-{55F5CB4A-86C3-A1BA-061C-BC6C7BE76877}" dt="2024-06-04T15:39:08.564" v="24" actId="1076"/>
          <ac:picMkLst>
            <pc:docMk/>
            <pc:sldMk cId="1898660722" sldId="331"/>
            <ac:picMk id="3" creationId="{707D8D1B-803E-B4A3-89ED-D6C43AA08A9D}"/>
          </ac:picMkLst>
        </pc:picChg>
      </pc:sldChg>
    </pc:docChg>
  </pc:docChgLst>
  <pc:docChgLst>
    <pc:chgData name="Moutushi Tanha" userId="S::m.tanha@uwtsd.ac.uk::62f9b1f3-ddcf-45d7-a6a4-b667feecf47e" providerId="AD" clId="Web-{25005B7F-CC96-120F-7BAC-E71FB72A9CE5}"/>
    <pc:docChg chg="addSld modSld sldOrd">
      <pc:chgData name="Moutushi Tanha" userId="S::m.tanha@uwtsd.ac.uk::62f9b1f3-ddcf-45d7-a6a4-b667feecf47e" providerId="AD" clId="Web-{25005B7F-CC96-120F-7BAC-E71FB72A9CE5}" dt="2024-06-19T11:09:22.109" v="52" actId="14100"/>
      <pc:docMkLst>
        <pc:docMk/>
      </pc:docMkLst>
      <pc:sldChg chg="ord">
        <pc:chgData name="Moutushi Tanha" userId="S::m.tanha@uwtsd.ac.uk::62f9b1f3-ddcf-45d7-a6a4-b667feecf47e" providerId="AD" clId="Web-{25005B7F-CC96-120F-7BAC-E71FB72A9CE5}" dt="2024-06-19T10:42:00.892" v="4"/>
        <pc:sldMkLst>
          <pc:docMk/>
          <pc:sldMk cId="3930962348" sldId="260"/>
        </pc:sldMkLst>
      </pc:sldChg>
      <pc:sldChg chg="ord">
        <pc:chgData name="Moutushi Tanha" userId="S::m.tanha@uwtsd.ac.uk::62f9b1f3-ddcf-45d7-a6a4-b667feecf47e" providerId="AD" clId="Web-{25005B7F-CC96-120F-7BAC-E71FB72A9CE5}" dt="2024-06-19T10:43:01.658" v="7"/>
        <pc:sldMkLst>
          <pc:docMk/>
          <pc:sldMk cId="3315209049" sldId="261"/>
        </pc:sldMkLst>
      </pc:sldChg>
      <pc:sldChg chg="ord">
        <pc:chgData name="Moutushi Tanha" userId="S::m.tanha@uwtsd.ac.uk::62f9b1f3-ddcf-45d7-a6a4-b667feecf47e" providerId="AD" clId="Web-{25005B7F-CC96-120F-7BAC-E71FB72A9CE5}" dt="2024-06-19T10:46:48.179" v="20"/>
        <pc:sldMkLst>
          <pc:docMk/>
          <pc:sldMk cId="3323687735" sldId="279"/>
        </pc:sldMkLst>
      </pc:sldChg>
      <pc:sldChg chg="modSp">
        <pc:chgData name="Moutushi Tanha" userId="S::m.tanha@uwtsd.ac.uk::62f9b1f3-ddcf-45d7-a6a4-b667feecf47e" providerId="AD" clId="Web-{25005B7F-CC96-120F-7BAC-E71FB72A9CE5}" dt="2024-06-19T10:47:34.305" v="24" actId="14100"/>
        <pc:sldMkLst>
          <pc:docMk/>
          <pc:sldMk cId="3189410926" sldId="285"/>
        </pc:sldMkLst>
        <pc:picChg chg="mod">
          <ac:chgData name="Moutushi Tanha" userId="S::m.tanha@uwtsd.ac.uk::62f9b1f3-ddcf-45d7-a6a4-b667feecf47e" providerId="AD" clId="Web-{25005B7F-CC96-120F-7BAC-E71FB72A9CE5}" dt="2024-06-19T10:47:34.305" v="24" actId="14100"/>
          <ac:picMkLst>
            <pc:docMk/>
            <pc:sldMk cId="3189410926" sldId="285"/>
            <ac:picMk id="2" creationId="{201A80D8-5C3D-78C4-3D5C-B3310D1F1731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0:47:44.617" v="26" actId="14100"/>
        <pc:sldMkLst>
          <pc:docMk/>
          <pc:sldMk cId="3335839593" sldId="286"/>
        </pc:sldMkLst>
        <pc:picChg chg="mod">
          <ac:chgData name="Moutushi Tanha" userId="S::m.tanha@uwtsd.ac.uk::62f9b1f3-ddcf-45d7-a6a4-b667feecf47e" providerId="AD" clId="Web-{25005B7F-CC96-120F-7BAC-E71FB72A9CE5}" dt="2024-06-19T10:47:44.617" v="26" actId="14100"/>
          <ac:picMkLst>
            <pc:docMk/>
            <pc:sldMk cId="3335839593" sldId="286"/>
            <ac:picMk id="2" creationId="{2F5650CD-1DCB-3A03-B5AF-B840A5A2AE5B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1:25.416" v="29" actId="14100"/>
        <pc:sldMkLst>
          <pc:docMk/>
          <pc:sldMk cId="1672351007" sldId="291"/>
        </pc:sldMkLst>
        <pc:picChg chg="mod">
          <ac:chgData name="Moutushi Tanha" userId="S::m.tanha@uwtsd.ac.uk::62f9b1f3-ddcf-45d7-a6a4-b667feecf47e" providerId="AD" clId="Web-{25005B7F-CC96-120F-7BAC-E71FB72A9CE5}" dt="2024-06-19T11:01:25.416" v="29" actId="14100"/>
          <ac:picMkLst>
            <pc:docMk/>
            <pc:sldMk cId="1672351007" sldId="291"/>
            <ac:picMk id="2" creationId="{C8F6E985-08AD-4DA4-7E3F-B8248EF972C6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1:42.588" v="32" actId="14100"/>
        <pc:sldMkLst>
          <pc:docMk/>
          <pc:sldMk cId="2480789219" sldId="292"/>
        </pc:sldMkLst>
        <pc:picChg chg="mod">
          <ac:chgData name="Moutushi Tanha" userId="S::m.tanha@uwtsd.ac.uk::62f9b1f3-ddcf-45d7-a6a4-b667feecf47e" providerId="AD" clId="Web-{25005B7F-CC96-120F-7BAC-E71FB72A9CE5}" dt="2024-06-19T11:01:42.588" v="32" actId="14100"/>
          <ac:picMkLst>
            <pc:docMk/>
            <pc:sldMk cId="2480789219" sldId="292"/>
            <ac:picMk id="2" creationId="{183DA050-CF15-9557-A30A-4189783C3CF4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3:11.566" v="34" actId="14100"/>
        <pc:sldMkLst>
          <pc:docMk/>
          <pc:sldMk cId="3310205746" sldId="296"/>
        </pc:sldMkLst>
        <pc:picChg chg="mod">
          <ac:chgData name="Moutushi Tanha" userId="S::m.tanha@uwtsd.ac.uk::62f9b1f3-ddcf-45d7-a6a4-b667feecf47e" providerId="AD" clId="Web-{25005B7F-CC96-120F-7BAC-E71FB72A9CE5}" dt="2024-06-19T11:03:11.566" v="34" actId="14100"/>
          <ac:picMkLst>
            <pc:docMk/>
            <pc:sldMk cId="3310205746" sldId="296"/>
            <ac:picMk id="2" creationId="{B7E95E9F-C5FA-5742-FF4F-FD24F13A7535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5:08.346" v="38" actId="14100"/>
        <pc:sldMkLst>
          <pc:docMk/>
          <pc:sldMk cId="443259129" sldId="298"/>
        </pc:sldMkLst>
        <pc:picChg chg="mod">
          <ac:chgData name="Moutushi Tanha" userId="S::m.tanha@uwtsd.ac.uk::62f9b1f3-ddcf-45d7-a6a4-b667feecf47e" providerId="AD" clId="Web-{25005B7F-CC96-120F-7BAC-E71FB72A9CE5}" dt="2024-06-19T11:05:08.346" v="38" actId="14100"/>
          <ac:picMkLst>
            <pc:docMk/>
            <pc:sldMk cId="443259129" sldId="298"/>
            <ac:picMk id="2" creationId="{5D154284-EC07-D682-B305-26C3652D3CF8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6:18.754" v="47" actId="14100"/>
        <pc:sldMkLst>
          <pc:docMk/>
          <pc:sldMk cId="2610171859" sldId="301"/>
        </pc:sldMkLst>
        <pc:picChg chg="mod">
          <ac:chgData name="Moutushi Tanha" userId="S::m.tanha@uwtsd.ac.uk::62f9b1f3-ddcf-45d7-a6a4-b667feecf47e" providerId="AD" clId="Web-{25005B7F-CC96-120F-7BAC-E71FB72A9CE5}" dt="2024-06-19T11:06:18.754" v="47" actId="14100"/>
          <ac:picMkLst>
            <pc:docMk/>
            <pc:sldMk cId="2610171859" sldId="301"/>
            <ac:picMk id="2" creationId="{A19640DD-C9C1-E62E-02A8-47F8F52C9E94}"/>
          </ac:picMkLst>
        </pc:picChg>
        <pc:picChg chg="mod">
          <ac:chgData name="Moutushi Tanha" userId="S::m.tanha@uwtsd.ac.uk::62f9b1f3-ddcf-45d7-a6a4-b667feecf47e" providerId="AD" clId="Web-{25005B7F-CC96-120F-7BAC-E71FB72A9CE5}" dt="2024-06-19T11:06:15.394" v="46" actId="14100"/>
          <ac:picMkLst>
            <pc:docMk/>
            <pc:sldMk cId="2610171859" sldId="301"/>
            <ac:picMk id="3" creationId="{4BE7BD90-C274-11A0-2274-A98FDE967ED5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6:38.035" v="50" actId="14100"/>
        <pc:sldMkLst>
          <pc:docMk/>
          <pc:sldMk cId="1040010789" sldId="307"/>
        </pc:sldMkLst>
        <pc:picChg chg="mod">
          <ac:chgData name="Moutushi Tanha" userId="S::m.tanha@uwtsd.ac.uk::62f9b1f3-ddcf-45d7-a6a4-b667feecf47e" providerId="AD" clId="Web-{25005B7F-CC96-120F-7BAC-E71FB72A9CE5}" dt="2024-06-19T11:06:38.035" v="50" actId="14100"/>
          <ac:picMkLst>
            <pc:docMk/>
            <pc:sldMk cId="1040010789" sldId="307"/>
            <ac:picMk id="2" creationId="{AC532024-B0B2-F0BE-F430-2716A1D7071E}"/>
          </ac:picMkLst>
        </pc:picChg>
      </pc:sldChg>
      <pc:sldChg chg="modSp">
        <pc:chgData name="Moutushi Tanha" userId="S::m.tanha@uwtsd.ac.uk::62f9b1f3-ddcf-45d7-a6a4-b667feecf47e" providerId="AD" clId="Web-{25005B7F-CC96-120F-7BAC-E71FB72A9CE5}" dt="2024-06-19T11:09:22.109" v="52" actId="14100"/>
        <pc:sldMkLst>
          <pc:docMk/>
          <pc:sldMk cId="2526558563" sldId="311"/>
        </pc:sldMkLst>
        <pc:picChg chg="mod">
          <ac:chgData name="Moutushi Tanha" userId="S::m.tanha@uwtsd.ac.uk::62f9b1f3-ddcf-45d7-a6a4-b667feecf47e" providerId="AD" clId="Web-{25005B7F-CC96-120F-7BAC-E71FB72A9CE5}" dt="2024-06-19T11:09:22.109" v="52" actId="14100"/>
          <ac:picMkLst>
            <pc:docMk/>
            <pc:sldMk cId="2526558563" sldId="311"/>
            <ac:picMk id="2" creationId="{A87F5B52-4E0B-7B8A-DB82-ED17AEA85B83}"/>
          </ac:picMkLst>
        </pc:picChg>
      </pc:sldChg>
      <pc:sldChg chg="addSp modSp new mod setBg">
        <pc:chgData name="Moutushi Tanha" userId="S::m.tanha@uwtsd.ac.uk::62f9b1f3-ddcf-45d7-a6a4-b667feecf47e" providerId="AD" clId="Web-{25005B7F-CC96-120F-7BAC-E71FB72A9CE5}" dt="2024-06-19T10:44:22.566" v="19" actId="14100"/>
        <pc:sldMkLst>
          <pc:docMk/>
          <pc:sldMk cId="3262601813" sldId="341"/>
        </pc:sldMkLst>
        <pc:spChg chg="add">
          <ac:chgData name="Moutushi Tanha" userId="S::m.tanha@uwtsd.ac.uk::62f9b1f3-ddcf-45d7-a6a4-b667feecf47e" providerId="AD" clId="Web-{25005B7F-CC96-120F-7BAC-E71FB72A9CE5}" dt="2024-06-19T10:42:20.829" v="6"/>
          <ac:spMkLst>
            <pc:docMk/>
            <pc:sldMk cId="3262601813" sldId="34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5005B7F-CC96-120F-7BAC-E71FB72A9CE5}" dt="2024-06-19T10:42:20.829" v="6"/>
          <ac:spMkLst>
            <pc:docMk/>
            <pc:sldMk cId="3262601813" sldId="34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5005B7F-CC96-120F-7BAC-E71FB72A9CE5}" dt="2024-06-19T10:42:20.829" v="6"/>
          <ac:spMkLst>
            <pc:docMk/>
            <pc:sldMk cId="3262601813" sldId="34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5005B7F-CC96-120F-7BAC-E71FB72A9CE5}" dt="2024-06-19T10:42:20.829" v="6"/>
          <ac:spMkLst>
            <pc:docMk/>
            <pc:sldMk cId="3262601813" sldId="34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5005B7F-CC96-120F-7BAC-E71FB72A9CE5}" dt="2024-06-19T10:44:22.566" v="19" actId="14100"/>
          <ac:picMkLst>
            <pc:docMk/>
            <pc:sldMk cId="3262601813" sldId="341"/>
            <ac:picMk id="2" creationId="{7102E838-F5A9-8B66-4BBB-7D1C96A9E0A5}"/>
          </ac:picMkLst>
        </pc:picChg>
      </pc:sldChg>
      <pc:sldChg chg="addSp modSp new mod setBg">
        <pc:chgData name="Moutushi Tanha" userId="S::m.tanha@uwtsd.ac.uk::62f9b1f3-ddcf-45d7-a6a4-b667feecf47e" providerId="AD" clId="Web-{25005B7F-CC96-120F-7BAC-E71FB72A9CE5}" dt="2024-06-19T10:43:56.675" v="11" actId="14100"/>
        <pc:sldMkLst>
          <pc:docMk/>
          <pc:sldMk cId="2788764039" sldId="342"/>
        </pc:sldMkLst>
        <pc:spChg chg="add">
          <ac:chgData name="Moutushi Tanha" userId="S::m.tanha@uwtsd.ac.uk::62f9b1f3-ddcf-45d7-a6a4-b667feecf47e" providerId="AD" clId="Web-{25005B7F-CC96-120F-7BAC-E71FB72A9CE5}" dt="2024-06-19T10:43:48.472" v="9"/>
          <ac:spMkLst>
            <pc:docMk/>
            <pc:sldMk cId="2788764039" sldId="3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5005B7F-CC96-120F-7BAC-E71FB72A9CE5}" dt="2024-06-19T10:43:48.472" v="9"/>
          <ac:spMkLst>
            <pc:docMk/>
            <pc:sldMk cId="2788764039" sldId="3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5005B7F-CC96-120F-7BAC-E71FB72A9CE5}" dt="2024-06-19T10:43:48.472" v="9"/>
          <ac:spMkLst>
            <pc:docMk/>
            <pc:sldMk cId="2788764039" sldId="3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5005B7F-CC96-120F-7BAC-E71FB72A9CE5}" dt="2024-06-19T10:43:48.472" v="9"/>
          <ac:spMkLst>
            <pc:docMk/>
            <pc:sldMk cId="2788764039" sldId="3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5005B7F-CC96-120F-7BAC-E71FB72A9CE5}" dt="2024-06-19T10:43:56.675" v="11" actId="14100"/>
          <ac:picMkLst>
            <pc:docMk/>
            <pc:sldMk cId="2788764039" sldId="342"/>
            <ac:picMk id="2" creationId="{57127603-1D0D-BBE6-FF13-14BD3ED05585}"/>
          </ac:picMkLst>
        </pc:picChg>
      </pc:sldChg>
    </pc:docChg>
  </pc:docChgLst>
  <pc:docChgLst>
    <pc:chgData name="Moutushi Tanha" userId="S::m.tanha@uwtsd.ac.uk::62f9b1f3-ddcf-45d7-a6a4-b667feecf47e" providerId="AD" clId="Web-{D3B82F05-D4BF-E2DE-64E4-BED59D8AE5D7}"/>
    <pc:docChg chg="modSld">
      <pc:chgData name="Moutushi Tanha" userId="S::m.tanha@uwtsd.ac.uk::62f9b1f3-ddcf-45d7-a6a4-b667feecf47e" providerId="AD" clId="Web-{D3B82F05-D4BF-E2DE-64E4-BED59D8AE5D7}" dt="2025-06-18T07:40:02.709" v="9" actId="14100"/>
      <pc:docMkLst>
        <pc:docMk/>
      </pc:docMkLst>
      <pc:sldChg chg="modSp">
        <pc:chgData name="Moutushi Tanha" userId="S::m.tanha@uwtsd.ac.uk::62f9b1f3-ddcf-45d7-a6a4-b667feecf47e" providerId="AD" clId="Web-{D3B82F05-D4BF-E2DE-64E4-BED59D8AE5D7}" dt="2025-06-18T07:39:35.708" v="5" actId="1076"/>
        <pc:sldMkLst>
          <pc:docMk/>
          <pc:sldMk cId="2255931448" sldId="353"/>
        </pc:sldMkLst>
        <pc:picChg chg="mod">
          <ac:chgData name="Moutushi Tanha" userId="S::m.tanha@uwtsd.ac.uk::62f9b1f3-ddcf-45d7-a6a4-b667feecf47e" providerId="AD" clId="Web-{D3B82F05-D4BF-E2DE-64E4-BED59D8AE5D7}" dt="2025-06-18T07:39:35.708" v="5" actId="1076"/>
          <ac:picMkLst>
            <pc:docMk/>
            <pc:sldMk cId="2255931448" sldId="353"/>
            <ac:picMk id="2" creationId="{9DBDCF14-58E5-F23B-65F2-ADBC954D5A4E}"/>
          </ac:picMkLst>
        </pc:picChg>
      </pc:sldChg>
      <pc:sldChg chg="modSp">
        <pc:chgData name="Moutushi Tanha" userId="S::m.tanha@uwtsd.ac.uk::62f9b1f3-ddcf-45d7-a6a4-b667feecf47e" providerId="AD" clId="Web-{D3B82F05-D4BF-E2DE-64E4-BED59D8AE5D7}" dt="2025-06-18T07:40:02.709" v="9" actId="14100"/>
        <pc:sldMkLst>
          <pc:docMk/>
          <pc:sldMk cId="1819598160" sldId="354"/>
        </pc:sldMkLst>
        <pc:picChg chg="mod">
          <ac:chgData name="Moutushi Tanha" userId="S::m.tanha@uwtsd.ac.uk::62f9b1f3-ddcf-45d7-a6a4-b667feecf47e" providerId="AD" clId="Web-{D3B82F05-D4BF-E2DE-64E4-BED59D8AE5D7}" dt="2025-06-18T07:40:02.709" v="9" actId="14100"/>
          <ac:picMkLst>
            <pc:docMk/>
            <pc:sldMk cId="1819598160" sldId="354"/>
            <ac:picMk id="2" creationId="{9BB3D52F-151B-6DFF-C07C-5452F23F7BE2}"/>
          </ac:picMkLst>
        </pc:picChg>
      </pc:sldChg>
    </pc:docChg>
  </pc:docChgLst>
  <pc:docChgLst>
    <pc:chgData name="Moutushi Tanha" userId="S::m.tanha@uwtsd.ac.uk::62f9b1f3-ddcf-45d7-a6a4-b667feecf47e" providerId="AD" clId="Web-{E4B9CD1C-E51D-EC4E-C40B-97DADB2D732D}"/>
    <pc:docChg chg="modSld">
      <pc:chgData name="Moutushi Tanha" userId="S::m.tanha@uwtsd.ac.uk::62f9b1f3-ddcf-45d7-a6a4-b667feecf47e" providerId="AD" clId="Web-{E4B9CD1C-E51D-EC4E-C40B-97DADB2D732D}" dt="2025-06-09T07:15:53.728" v="7" actId="14100"/>
      <pc:docMkLst>
        <pc:docMk/>
      </pc:docMkLst>
      <pc:sldChg chg="modSp">
        <pc:chgData name="Moutushi Tanha" userId="S::m.tanha@uwtsd.ac.uk::62f9b1f3-ddcf-45d7-a6a4-b667feecf47e" providerId="AD" clId="Web-{E4B9CD1C-E51D-EC4E-C40B-97DADB2D732D}" dt="2025-06-09T07:15:30.899" v="3" actId="14100"/>
        <pc:sldMkLst>
          <pc:docMk/>
          <pc:sldMk cId="3470739315" sldId="281"/>
        </pc:sldMkLst>
        <pc:picChg chg="mod">
          <ac:chgData name="Moutushi Tanha" userId="S::m.tanha@uwtsd.ac.uk::62f9b1f3-ddcf-45d7-a6a4-b667feecf47e" providerId="AD" clId="Web-{E4B9CD1C-E51D-EC4E-C40B-97DADB2D732D}" dt="2025-06-09T07:15:30.899" v="3" actId="14100"/>
          <ac:picMkLst>
            <pc:docMk/>
            <pc:sldMk cId="3470739315" sldId="281"/>
            <ac:picMk id="2" creationId="{E1FF689B-8EFD-1DEF-CB77-462359B03846}"/>
          </ac:picMkLst>
        </pc:picChg>
      </pc:sldChg>
      <pc:sldChg chg="modSp">
        <pc:chgData name="Moutushi Tanha" userId="S::m.tanha@uwtsd.ac.uk::62f9b1f3-ddcf-45d7-a6a4-b667feecf47e" providerId="AD" clId="Web-{E4B9CD1C-E51D-EC4E-C40B-97DADB2D732D}" dt="2025-06-09T07:15:53.728" v="7" actId="14100"/>
        <pc:sldMkLst>
          <pc:docMk/>
          <pc:sldMk cId="3043753671" sldId="282"/>
        </pc:sldMkLst>
        <pc:picChg chg="mod">
          <ac:chgData name="Moutushi Tanha" userId="S::m.tanha@uwtsd.ac.uk::62f9b1f3-ddcf-45d7-a6a4-b667feecf47e" providerId="AD" clId="Web-{E4B9CD1C-E51D-EC4E-C40B-97DADB2D732D}" dt="2025-06-09T07:15:53.728" v="7" actId="14100"/>
          <ac:picMkLst>
            <pc:docMk/>
            <pc:sldMk cId="3043753671" sldId="282"/>
            <ac:picMk id="2" creationId="{239F4F74-C571-B663-429F-7B7706EFD400}"/>
          </ac:picMkLst>
        </pc:picChg>
      </pc:sldChg>
    </pc:docChg>
  </pc:docChgLst>
  <pc:docChgLst>
    <pc:chgData name="Moutushi Tanha" userId="S::m.tanha@uwtsd.ac.uk::62f9b1f3-ddcf-45d7-a6a4-b667feecf47e" providerId="AD" clId="Web-{93BA80CB-D174-9411-3C70-9C9A52B4A4E5}"/>
    <pc:docChg chg="delSld modSld">
      <pc:chgData name="Moutushi Tanha" userId="S::m.tanha@uwtsd.ac.uk::62f9b1f3-ddcf-45d7-a6a4-b667feecf47e" providerId="AD" clId="Web-{93BA80CB-D174-9411-3C70-9C9A52B4A4E5}" dt="2024-06-18T08:39:52.820" v="37"/>
      <pc:docMkLst>
        <pc:docMk/>
      </pc:docMkLst>
      <pc:sldChg chg="addSp delSp modSp mod setBg">
        <pc:chgData name="Moutushi Tanha" userId="S::m.tanha@uwtsd.ac.uk::62f9b1f3-ddcf-45d7-a6a4-b667feecf47e" providerId="AD" clId="Web-{93BA80CB-D174-9411-3C70-9C9A52B4A4E5}" dt="2024-06-18T08:30:28.139" v="34"/>
        <pc:sldMkLst>
          <pc:docMk/>
          <pc:sldMk cId="282258108" sldId="256"/>
        </pc:sldMkLst>
        <pc:spChg chg="mo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2" creationId="{65E1F306-E1A8-579F-D6B8-3649158B0620}"/>
          </ac:spMkLst>
        </pc:spChg>
        <pc:spChg chg="mo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3" creationId="{C9DAD9E8-D926-AB5B-F8F8-C3D8937344F0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8" creationId="{6F5A5072-7B47-4D32-B52A-4EBBF590B8A5}"/>
          </ac:spMkLst>
        </pc:spChg>
        <pc:spChg chg="add del">
          <ac:chgData name="Moutushi Tanha" userId="S::m.tanha@uwtsd.ac.uk::62f9b1f3-ddcf-45d7-a6a4-b667feecf47e" providerId="AD" clId="Web-{93BA80CB-D174-9411-3C70-9C9A52B4A4E5}" dt="2024-06-18T08:30:28.123" v="33"/>
          <ac:spMkLst>
            <pc:docMk/>
            <pc:sldMk cId="282258108" sldId="256"/>
            <ac:spMk id="10" creationId="{A3363022-C969-41E9-8EB2-E4C94908C1FA}"/>
          </ac:spMkLst>
        </pc:spChg>
        <pc:spChg chg="add del">
          <ac:chgData name="Moutushi Tanha" userId="S::m.tanha@uwtsd.ac.uk::62f9b1f3-ddcf-45d7-a6a4-b667feecf47e" providerId="AD" clId="Web-{93BA80CB-D174-9411-3C70-9C9A52B4A4E5}" dt="2024-06-18T08:30:28.123" v="33"/>
          <ac:spMkLst>
            <pc:docMk/>
            <pc:sldMk cId="282258108" sldId="256"/>
            <ac:spMk id="12" creationId="{8D1AD6B3-BE88-4CEB-BA17-790657CC4729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16" creationId="{DC631C0B-6DA6-4E57-8231-CE32B3434A7E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18" creationId="{C29501E6-A978-4A61-9689-9085AF97A53A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19" creationId="{9715DAF0-AE1B-46C9-8A6B-DB2AA05AB91D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20" creationId="{6016219D-510E-4184-9090-6D5578A87BD1}"/>
          </ac:spMkLst>
        </pc:spChg>
        <pc:spChg chg="add">
          <ac:chgData name="Moutushi Tanha" userId="S::m.tanha@uwtsd.ac.uk::62f9b1f3-ddcf-45d7-a6a4-b667feecf47e" providerId="AD" clId="Web-{93BA80CB-D174-9411-3C70-9C9A52B4A4E5}" dt="2024-06-18T08:30:28.139" v="34"/>
          <ac:spMkLst>
            <pc:docMk/>
            <pc:sldMk cId="282258108" sldId="256"/>
            <ac:spMk id="21" creationId="{AFF4A713-7B75-4B21-90D7-5AB19547C728}"/>
          </ac:spMkLst>
        </pc:spChg>
        <pc:grpChg chg="add del">
          <ac:chgData name="Moutushi Tanha" userId="S::m.tanha@uwtsd.ac.uk::62f9b1f3-ddcf-45d7-a6a4-b667feecf47e" providerId="AD" clId="Web-{93BA80CB-D174-9411-3C70-9C9A52B4A4E5}" dt="2024-06-18T08:30:28.123" v="33"/>
          <ac:grpSpMkLst>
            <pc:docMk/>
            <pc:sldMk cId="282258108" sldId="256"/>
            <ac:grpSpMk id="14" creationId="{89D1390B-7E13-4B4F-9CB2-391063412E54}"/>
          </ac:grpSpMkLst>
        </pc:grpChg>
        <pc:picChg chg="add del">
          <ac:chgData name="Moutushi Tanha" userId="S::m.tanha@uwtsd.ac.uk::62f9b1f3-ddcf-45d7-a6a4-b667feecf47e" providerId="AD" clId="Web-{93BA80CB-D174-9411-3C70-9C9A52B4A4E5}" dt="2024-06-18T08:30:28.123" v="33"/>
          <ac:picMkLst>
            <pc:docMk/>
            <pc:sldMk cId="282258108" sldId="256"/>
            <ac:picMk id="7" creationId="{06021721-D60D-2660-DB48-AD7B60EDF65A}"/>
          </ac:picMkLst>
        </pc:picChg>
      </pc:sldChg>
      <pc:sldChg chg="del">
        <pc:chgData name="Moutushi Tanha" userId="S::m.tanha@uwtsd.ac.uk::62f9b1f3-ddcf-45d7-a6a4-b667feecf47e" providerId="AD" clId="Web-{93BA80CB-D174-9411-3C70-9C9A52B4A4E5}" dt="2024-06-18T08:30:55.453" v="35"/>
        <pc:sldMkLst>
          <pc:docMk/>
          <pc:sldMk cId="4210702365" sldId="257"/>
        </pc:sldMkLst>
      </pc:sldChg>
      <pc:sldChg chg="del">
        <pc:chgData name="Moutushi Tanha" userId="S::m.tanha@uwtsd.ac.uk::62f9b1f3-ddcf-45d7-a6a4-b667feecf47e" providerId="AD" clId="Web-{93BA80CB-D174-9411-3C70-9C9A52B4A4E5}" dt="2024-06-18T08:30:58.813" v="36"/>
        <pc:sldMkLst>
          <pc:docMk/>
          <pc:sldMk cId="2745295183" sldId="258"/>
        </pc:sldMkLst>
      </pc:sldChg>
      <pc:sldChg chg="del">
        <pc:chgData name="Moutushi Tanha" userId="S::m.tanha@uwtsd.ac.uk::62f9b1f3-ddcf-45d7-a6a4-b667feecf47e" providerId="AD" clId="Web-{93BA80CB-D174-9411-3C70-9C9A52B4A4E5}" dt="2024-06-18T08:39:52.820" v="37"/>
        <pc:sldMkLst>
          <pc:docMk/>
          <pc:sldMk cId="3466989374" sldId="259"/>
        </pc:sldMkLst>
      </pc:sldChg>
    </pc:docChg>
  </pc:docChgLst>
  <pc:docChgLst>
    <pc:chgData name="Moutushi Tanha" userId="S::m.tanha@uwtsd.ac.uk::62f9b1f3-ddcf-45d7-a6a4-b667feecf47e" providerId="AD" clId="Web-{D7CB3E3A-F774-4EAD-DE8C-1CD80CEE6E71}"/>
    <pc:docChg chg="modSld">
      <pc:chgData name="Moutushi Tanha" userId="S::m.tanha@uwtsd.ac.uk::62f9b1f3-ddcf-45d7-a6a4-b667feecf47e" providerId="AD" clId="Web-{D7CB3E3A-F774-4EAD-DE8C-1CD80CEE6E71}" dt="2025-06-10T10:26:34.617" v="8" actId="14100"/>
      <pc:docMkLst>
        <pc:docMk/>
      </pc:docMkLst>
      <pc:sldChg chg="modSp">
        <pc:chgData name="Moutushi Tanha" userId="S::m.tanha@uwtsd.ac.uk::62f9b1f3-ddcf-45d7-a6a4-b667feecf47e" providerId="AD" clId="Web-{D7CB3E3A-F774-4EAD-DE8C-1CD80CEE6E71}" dt="2025-06-10T10:26:23.945" v="6" actId="1076"/>
        <pc:sldMkLst>
          <pc:docMk/>
          <pc:sldMk cId="674851007" sldId="295"/>
        </pc:sldMkLst>
        <pc:picChg chg="mod">
          <ac:chgData name="Moutushi Tanha" userId="S::m.tanha@uwtsd.ac.uk::62f9b1f3-ddcf-45d7-a6a4-b667feecf47e" providerId="AD" clId="Web-{D7CB3E3A-F774-4EAD-DE8C-1CD80CEE6E71}" dt="2025-06-10T10:26:23.945" v="6" actId="1076"/>
          <ac:picMkLst>
            <pc:docMk/>
            <pc:sldMk cId="674851007" sldId="295"/>
            <ac:picMk id="2" creationId="{F55BCB6E-B189-302E-28B9-6C5947EEFCC6}"/>
          </ac:picMkLst>
        </pc:picChg>
      </pc:sldChg>
      <pc:sldChg chg="modSp">
        <pc:chgData name="Moutushi Tanha" userId="S::m.tanha@uwtsd.ac.uk::62f9b1f3-ddcf-45d7-a6a4-b667feecf47e" providerId="AD" clId="Web-{D7CB3E3A-F774-4EAD-DE8C-1CD80CEE6E71}" dt="2025-06-10T10:26:34.617" v="8" actId="14100"/>
        <pc:sldMkLst>
          <pc:docMk/>
          <pc:sldMk cId="3310205746" sldId="296"/>
        </pc:sldMkLst>
        <pc:picChg chg="mod">
          <ac:chgData name="Moutushi Tanha" userId="S::m.tanha@uwtsd.ac.uk::62f9b1f3-ddcf-45d7-a6a4-b667feecf47e" providerId="AD" clId="Web-{D7CB3E3A-F774-4EAD-DE8C-1CD80CEE6E71}" dt="2025-06-10T10:26:34.617" v="8" actId="14100"/>
          <ac:picMkLst>
            <pc:docMk/>
            <pc:sldMk cId="3310205746" sldId="296"/>
            <ac:picMk id="2" creationId="{B7E95E9F-C5FA-5742-FF4F-FD24F13A7535}"/>
          </ac:picMkLst>
        </pc:picChg>
      </pc:sldChg>
      <pc:sldChg chg="modSp">
        <pc:chgData name="Moutushi Tanha" userId="S::m.tanha@uwtsd.ac.uk::62f9b1f3-ddcf-45d7-a6a4-b667feecf47e" providerId="AD" clId="Web-{D7CB3E3A-F774-4EAD-DE8C-1CD80CEE6E71}" dt="2025-06-10T09:56:34.991" v="5" actId="14100"/>
        <pc:sldMkLst>
          <pc:docMk/>
          <pc:sldMk cId="4095043043" sldId="305"/>
        </pc:sldMkLst>
        <pc:picChg chg="mod">
          <ac:chgData name="Moutushi Tanha" userId="S::m.tanha@uwtsd.ac.uk::62f9b1f3-ddcf-45d7-a6a4-b667feecf47e" providerId="AD" clId="Web-{D7CB3E3A-F774-4EAD-DE8C-1CD80CEE6E71}" dt="2025-06-10T09:56:34.991" v="5" actId="14100"/>
          <ac:picMkLst>
            <pc:docMk/>
            <pc:sldMk cId="4095043043" sldId="305"/>
            <ac:picMk id="2" creationId="{C12D7ED2-12E9-B894-7EB5-7AE768BE8258}"/>
          </ac:picMkLst>
        </pc:picChg>
      </pc:sldChg>
      <pc:sldChg chg="modSp">
        <pc:chgData name="Moutushi Tanha" userId="S::m.tanha@uwtsd.ac.uk::62f9b1f3-ddcf-45d7-a6a4-b667feecf47e" providerId="AD" clId="Web-{D7CB3E3A-F774-4EAD-DE8C-1CD80CEE6E71}" dt="2025-06-10T09:53:20.392" v="1" actId="14100"/>
        <pc:sldMkLst>
          <pc:docMk/>
          <pc:sldMk cId="836736809" sldId="306"/>
        </pc:sldMkLst>
        <pc:picChg chg="mod">
          <ac:chgData name="Moutushi Tanha" userId="S::m.tanha@uwtsd.ac.uk::62f9b1f3-ddcf-45d7-a6a4-b667feecf47e" providerId="AD" clId="Web-{D7CB3E3A-F774-4EAD-DE8C-1CD80CEE6E71}" dt="2025-06-10T09:53:20.392" v="1" actId="14100"/>
          <ac:picMkLst>
            <pc:docMk/>
            <pc:sldMk cId="836736809" sldId="306"/>
            <ac:picMk id="3" creationId="{7BFF5709-BDE3-48A6-4126-F1C6F34E96F3}"/>
          </ac:picMkLst>
        </pc:picChg>
      </pc:sldChg>
    </pc:docChg>
  </pc:docChgLst>
  <pc:docChgLst>
    <pc:chgData name="Moutushi Tanha" userId="S::m.tanha@uwtsd.ac.uk::62f9b1f3-ddcf-45d7-a6a4-b667feecf47e" providerId="AD" clId="Web-{1D2285FD-841B-ECAD-D545-E9EA9C9816B3}"/>
    <pc:docChg chg="addSld delSld modSld">
      <pc:chgData name="Moutushi Tanha" userId="S::m.tanha@uwtsd.ac.uk::62f9b1f3-ddcf-45d7-a6a4-b667feecf47e" providerId="AD" clId="Web-{1D2285FD-841B-ECAD-D545-E9EA9C9816B3}" dt="2025-06-16T13:52:56.542" v="46"/>
      <pc:docMkLst>
        <pc:docMk/>
      </pc:docMkLst>
      <pc:sldChg chg="modSp">
        <pc:chgData name="Moutushi Tanha" userId="S::m.tanha@uwtsd.ac.uk::62f9b1f3-ddcf-45d7-a6a4-b667feecf47e" providerId="AD" clId="Web-{1D2285FD-841B-ECAD-D545-E9EA9C9816B3}" dt="2025-06-16T13:26:32.911" v="20" actId="14100"/>
        <pc:sldMkLst>
          <pc:docMk/>
          <pc:sldMk cId="415105285" sldId="312"/>
        </pc:sldMkLst>
        <pc:picChg chg="mod">
          <ac:chgData name="Moutushi Tanha" userId="S::m.tanha@uwtsd.ac.uk::62f9b1f3-ddcf-45d7-a6a4-b667feecf47e" providerId="AD" clId="Web-{1D2285FD-841B-ECAD-D545-E9EA9C9816B3}" dt="2025-06-16T13:26:32.911" v="20" actId="14100"/>
          <ac:picMkLst>
            <pc:docMk/>
            <pc:sldMk cId="415105285" sldId="312"/>
            <ac:picMk id="2" creationId="{3C975DD3-3912-0CBB-9939-9348B3E4A0C4}"/>
          </ac:picMkLst>
        </pc:picChg>
      </pc:sldChg>
      <pc:sldChg chg="modSp">
        <pc:chgData name="Moutushi Tanha" userId="S::m.tanha@uwtsd.ac.uk::62f9b1f3-ddcf-45d7-a6a4-b667feecf47e" providerId="AD" clId="Web-{1D2285FD-841B-ECAD-D545-E9EA9C9816B3}" dt="2025-06-16T13:27:24.226" v="27" actId="14100"/>
        <pc:sldMkLst>
          <pc:docMk/>
          <pc:sldMk cId="2464705564" sldId="313"/>
        </pc:sldMkLst>
        <pc:picChg chg="mod">
          <ac:chgData name="Moutushi Tanha" userId="S::m.tanha@uwtsd.ac.uk::62f9b1f3-ddcf-45d7-a6a4-b667feecf47e" providerId="AD" clId="Web-{1D2285FD-841B-ECAD-D545-E9EA9C9816B3}" dt="2025-06-16T13:27:24.226" v="27" actId="14100"/>
          <ac:picMkLst>
            <pc:docMk/>
            <pc:sldMk cId="2464705564" sldId="313"/>
            <ac:picMk id="2" creationId="{C8BE4AFD-C905-101C-EFE4-8FFE20EBFC6C}"/>
          </ac:picMkLst>
        </pc:picChg>
      </pc:sldChg>
      <pc:sldChg chg="modSp">
        <pc:chgData name="Moutushi Tanha" userId="S::m.tanha@uwtsd.ac.uk::62f9b1f3-ddcf-45d7-a6a4-b667feecf47e" providerId="AD" clId="Web-{1D2285FD-841B-ECAD-D545-E9EA9C9816B3}" dt="2025-06-16T13:26:41.693" v="21" actId="14100"/>
        <pc:sldMkLst>
          <pc:docMk/>
          <pc:sldMk cId="4241940249" sldId="314"/>
        </pc:sldMkLst>
        <pc:picChg chg="mod">
          <ac:chgData name="Moutushi Tanha" userId="S::m.tanha@uwtsd.ac.uk::62f9b1f3-ddcf-45d7-a6a4-b667feecf47e" providerId="AD" clId="Web-{1D2285FD-841B-ECAD-D545-E9EA9C9816B3}" dt="2025-06-16T13:26:41.693" v="21" actId="14100"/>
          <ac:picMkLst>
            <pc:docMk/>
            <pc:sldMk cId="4241940249" sldId="314"/>
            <ac:picMk id="2" creationId="{6291CFDA-0AAB-0937-60D7-B9BFC60083BE}"/>
          </ac:picMkLst>
        </pc:picChg>
      </pc:sldChg>
      <pc:sldChg chg="modSp">
        <pc:chgData name="Moutushi Tanha" userId="S::m.tanha@uwtsd.ac.uk::62f9b1f3-ddcf-45d7-a6a4-b667feecf47e" providerId="AD" clId="Web-{1D2285FD-841B-ECAD-D545-E9EA9C9816B3}" dt="2025-06-16T13:32:26.939" v="32" actId="14100"/>
        <pc:sldMkLst>
          <pc:docMk/>
          <pc:sldMk cId="3394276998" sldId="327"/>
        </pc:sldMkLst>
        <pc:picChg chg="mod">
          <ac:chgData name="Moutushi Tanha" userId="S::m.tanha@uwtsd.ac.uk::62f9b1f3-ddcf-45d7-a6a4-b667feecf47e" providerId="AD" clId="Web-{1D2285FD-841B-ECAD-D545-E9EA9C9816B3}" dt="2025-06-16T13:32:26.939" v="32" actId="14100"/>
          <ac:picMkLst>
            <pc:docMk/>
            <pc:sldMk cId="3394276998" sldId="327"/>
            <ac:picMk id="2" creationId="{BF3E5F8B-3834-308F-BB23-F451E24B1596}"/>
          </ac:picMkLst>
        </pc:picChg>
      </pc:sldChg>
      <pc:sldChg chg="modSp">
        <pc:chgData name="Moutushi Tanha" userId="S::m.tanha@uwtsd.ac.uk::62f9b1f3-ddcf-45d7-a6a4-b667feecf47e" providerId="AD" clId="Web-{1D2285FD-841B-ECAD-D545-E9EA9C9816B3}" dt="2025-06-16T13:35:56.039" v="36" actId="14100"/>
        <pc:sldMkLst>
          <pc:docMk/>
          <pc:sldMk cId="258997639" sldId="328"/>
        </pc:sldMkLst>
        <pc:picChg chg="mod">
          <ac:chgData name="Moutushi Tanha" userId="S::m.tanha@uwtsd.ac.uk::62f9b1f3-ddcf-45d7-a6a4-b667feecf47e" providerId="AD" clId="Web-{1D2285FD-841B-ECAD-D545-E9EA9C9816B3}" dt="2025-06-16T13:35:56.039" v="36" actId="14100"/>
          <ac:picMkLst>
            <pc:docMk/>
            <pc:sldMk cId="258997639" sldId="328"/>
            <ac:picMk id="2" creationId="{9D8028A6-2707-41ED-9D82-91455C215EBF}"/>
          </ac:picMkLst>
        </pc:picChg>
      </pc:sldChg>
      <pc:sldChg chg="del">
        <pc:chgData name="Moutushi Tanha" userId="S::m.tanha@uwtsd.ac.uk::62f9b1f3-ddcf-45d7-a6a4-b667feecf47e" providerId="AD" clId="Web-{1D2285FD-841B-ECAD-D545-E9EA9C9816B3}" dt="2025-06-16T13:37:46.402" v="37"/>
        <pc:sldMkLst>
          <pc:docMk/>
          <pc:sldMk cId="2325437809" sldId="340"/>
        </pc:sldMkLst>
      </pc:sldChg>
      <pc:sldChg chg="addSp modSp new mod setBg">
        <pc:chgData name="Moutushi Tanha" userId="S::m.tanha@uwtsd.ac.uk::62f9b1f3-ddcf-45d7-a6a4-b667feecf47e" providerId="AD" clId="Web-{1D2285FD-841B-ECAD-D545-E9EA9C9816B3}" dt="2025-06-16T13:15:09.170" v="2"/>
        <pc:sldMkLst>
          <pc:docMk/>
          <pc:sldMk cId="1246015607" sldId="349"/>
        </pc:sldMkLst>
        <pc:spChg chg="add">
          <ac:chgData name="Moutushi Tanha" userId="S::m.tanha@uwtsd.ac.uk::62f9b1f3-ddcf-45d7-a6a4-b667feecf47e" providerId="AD" clId="Web-{1D2285FD-841B-ECAD-D545-E9EA9C9816B3}" dt="2025-06-16T13:15:09.170" v="2"/>
          <ac:spMkLst>
            <pc:docMk/>
            <pc:sldMk cId="1246015607" sldId="3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D2285FD-841B-ECAD-D545-E9EA9C9816B3}" dt="2025-06-16T13:15:09.170" v="2"/>
          <ac:spMkLst>
            <pc:docMk/>
            <pc:sldMk cId="1246015607" sldId="3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D2285FD-841B-ECAD-D545-E9EA9C9816B3}" dt="2025-06-16T13:15:09.170" v="2"/>
          <ac:spMkLst>
            <pc:docMk/>
            <pc:sldMk cId="1246015607" sldId="3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D2285FD-841B-ECAD-D545-E9EA9C9816B3}" dt="2025-06-16T13:15:09.170" v="2"/>
          <ac:spMkLst>
            <pc:docMk/>
            <pc:sldMk cId="1246015607" sldId="3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15:09.170" v="2"/>
          <ac:picMkLst>
            <pc:docMk/>
            <pc:sldMk cId="1246015607" sldId="349"/>
            <ac:picMk id="2" creationId="{592A6FD7-C95D-7C0C-8790-E25E0AF467D7}"/>
          </ac:picMkLst>
        </pc:picChg>
      </pc:sldChg>
      <pc:sldChg chg="addSp modSp new mod setBg">
        <pc:chgData name="Moutushi Tanha" userId="S::m.tanha@uwtsd.ac.uk::62f9b1f3-ddcf-45d7-a6a4-b667feecf47e" providerId="AD" clId="Web-{1D2285FD-841B-ECAD-D545-E9EA9C9816B3}" dt="2025-06-16T13:17:09.455" v="10" actId="14100"/>
        <pc:sldMkLst>
          <pc:docMk/>
          <pc:sldMk cId="2586587680" sldId="350"/>
        </pc:sldMkLst>
        <pc:spChg chg="add">
          <ac:chgData name="Moutushi Tanha" userId="S::m.tanha@uwtsd.ac.uk::62f9b1f3-ddcf-45d7-a6a4-b667feecf47e" providerId="AD" clId="Web-{1D2285FD-841B-ECAD-D545-E9EA9C9816B3}" dt="2025-06-16T13:16:37.329" v="5"/>
          <ac:spMkLst>
            <pc:docMk/>
            <pc:sldMk cId="2586587680" sldId="3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D2285FD-841B-ECAD-D545-E9EA9C9816B3}" dt="2025-06-16T13:16:37.329" v="5"/>
          <ac:spMkLst>
            <pc:docMk/>
            <pc:sldMk cId="2586587680" sldId="3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D2285FD-841B-ECAD-D545-E9EA9C9816B3}" dt="2025-06-16T13:16:37.329" v="5"/>
          <ac:spMkLst>
            <pc:docMk/>
            <pc:sldMk cId="2586587680" sldId="3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D2285FD-841B-ECAD-D545-E9EA9C9816B3}" dt="2025-06-16T13:16:37.329" v="5"/>
          <ac:spMkLst>
            <pc:docMk/>
            <pc:sldMk cId="2586587680" sldId="3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17:09.455" v="10" actId="14100"/>
          <ac:picMkLst>
            <pc:docMk/>
            <pc:sldMk cId="2586587680" sldId="350"/>
            <ac:picMk id="2" creationId="{30370F2C-E840-A4F2-CBE1-0BB2BA6B435A}"/>
          </ac:picMkLst>
        </pc:picChg>
      </pc:sldChg>
      <pc:sldChg chg="addSp delSp modSp new mod setBg">
        <pc:chgData name="Moutushi Tanha" userId="S::m.tanha@uwtsd.ac.uk::62f9b1f3-ddcf-45d7-a6a4-b667feecf47e" providerId="AD" clId="Web-{1D2285FD-841B-ECAD-D545-E9EA9C9816B3}" dt="2025-06-16T13:25:55.285" v="18"/>
        <pc:sldMkLst>
          <pc:docMk/>
          <pc:sldMk cId="3789221067" sldId="351"/>
        </pc:sldMkLst>
        <pc:spChg chg="add del">
          <ac:chgData name="Moutushi Tanha" userId="S::m.tanha@uwtsd.ac.uk::62f9b1f3-ddcf-45d7-a6a4-b667feecf47e" providerId="AD" clId="Web-{1D2285FD-841B-ECAD-D545-E9EA9C9816B3}" dt="2025-06-16T13:25:55.270" v="17"/>
          <ac:spMkLst>
            <pc:docMk/>
            <pc:sldMk cId="3789221067" sldId="351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1D2285FD-841B-ECAD-D545-E9EA9C9816B3}" dt="2025-06-16T13:25:55.270" v="17"/>
          <ac:spMkLst>
            <pc:docMk/>
            <pc:sldMk cId="3789221067" sldId="351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1D2285FD-841B-ECAD-D545-E9EA9C9816B3}" dt="2025-06-16T13:25:55.270" v="17"/>
          <ac:spMkLst>
            <pc:docMk/>
            <pc:sldMk cId="3789221067" sldId="351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1D2285FD-841B-ECAD-D545-E9EA9C9816B3}" dt="2025-06-16T13:25:55.270" v="17"/>
          <ac:spMkLst>
            <pc:docMk/>
            <pc:sldMk cId="3789221067" sldId="351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1D2285FD-841B-ECAD-D545-E9EA9C9816B3}" dt="2025-06-16T13:25:55.285" v="18"/>
          <ac:spMkLst>
            <pc:docMk/>
            <pc:sldMk cId="3789221067" sldId="351"/>
            <ac:spMk id="15" creationId="{42A4FC2C-047E-45A5-965D-8E1E3BF09BC6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25:55.285" v="18"/>
          <ac:picMkLst>
            <pc:docMk/>
            <pc:sldMk cId="3789221067" sldId="351"/>
            <ac:picMk id="2" creationId="{710DFEC4-DDF0-F545-6F2D-21A924279361}"/>
          </ac:picMkLst>
        </pc:picChg>
      </pc:sldChg>
      <pc:sldChg chg="addSp modSp new mod setBg">
        <pc:chgData name="Moutushi Tanha" userId="S::m.tanha@uwtsd.ac.uk::62f9b1f3-ddcf-45d7-a6a4-b667feecf47e" providerId="AD" clId="Web-{1D2285FD-841B-ECAD-D545-E9EA9C9816B3}" dt="2025-06-16T13:51:04.851" v="40"/>
        <pc:sldMkLst>
          <pc:docMk/>
          <pc:sldMk cId="2456905795" sldId="352"/>
        </pc:sldMkLst>
        <pc:spChg chg="add">
          <ac:chgData name="Moutushi Tanha" userId="S::m.tanha@uwtsd.ac.uk::62f9b1f3-ddcf-45d7-a6a4-b667feecf47e" providerId="AD" clId="Web-{1D2285FD-841B-ECAD-D545-E9EA9C9816B3}" dt="2025-06-16T13:51:04.851" v="40"/>
          <ac:spMkLst>
            <pc:docMk/>
            <pc:sldMk cId="2456905795" sldId="35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D2285FD-841B-ECAD-D545-E9EA9C9816B3}" dt="2025-06-16T13:51:04.851" v="40"/>
          <ac:spMkLst>
            <pc:docMk/>
            <pc:sldMk cId="2456905795" sldId="35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D2285FD-841B-ECAD-D545-E9EA9C9816B3}" dt="2025-06-16T13:51:04.851" v="40"/>
          <ac:spMkLst>
            <pc:docMk/>
            <pc:sldMk cId="2456905795" sldId="35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D2285FD-841B-ECAD-D545-E9EA9C9816B3}" dt="2025-06-16T13:51:04.851" v="40"/>
          <ac:spMkLst>
            <pc:docMk/>
            <pc:sldMk cId="2456905795" sldId="35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51:04.851" v="40"/>
          <ac:picMkLst>
            <pc:docMk/>
            <pc:sldMk cId="2456905795" sldId="352"/>
            <ac:picMk id="2" creationId="{BC790186-36F0-C75A-2617-AA2AC181B9C8}"/>
          </ac:picMkLst>
        </pc:picChg>
      </pc:sldChg>
      <pc:sldChg chg="addSp modSp new mod setBg">
        <pc:chgData name="Moutushi Tanha" userId="S::m.tanha@uwtsd.ac.uk::62f9b1f3-ddcf-45d7-a6a4-b667feecf47e" providerId="AD" clId="Web-{1D2285FD-841B-ECAD-D545-E9EA9C9816B3}" dt="2025-06-16T13:52:11.150" v="43"/>
        <pc:sldMkLst>
          <pc:docMk/>
          <pc:sldMk cId="2255931448" sldId="353"/>
        </pc:sldMkLst>
        <pc:spChg chg="add">
          <ac:chgData name="Moutushi Tanha" userId="S::m.tanha@uwtsd.ac.uk::62f9b1f3-ddcf-45d7-a6a4-b667feecf47e" providerId="AD" clId="Web-{1D2285FD-841B-ECAD-D545-E9EA9C9816B3}" dt="2025-06-16T13:52:11.150" v="43"/>
          <ac:spMkLst>
            <pc:docMk/>
            <pc:sldMk cId="2255931448" sldId="35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D2285FD-841B-ECAD-D545-E9EA9C9816B3}" dt="2025-06-16T13:52:11.150" v="43"/>
          <ac:spMkLst>
            <pc:docMk/>
            <pc:sldMk cId="2255931448" sldId="35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D2285FD-841B-ECAD-D545-E9EA9C9816B3}" dt="2025-06-16T13:52:11.150" v="43"/>
          <ac:spMkLst>
            <pc:docMk/>
            <pc:sldMk cId="2255931448" sldId="35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D2285FD-841B-ECAD-D545-E9EA9C9816B3}" dt="2025-06-16T13:52:11.150" v="43"/>
          <ac:spMkLst>
            <pc:docMk/>
            <pc:sldMk cId="2255931448" sldId="35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52:11.150" v="43"/>
          <ac:picMkLst>
            <pc:docMk/>
            <pc:sldMk cId="2255931448" sldId="353"/>
            <ac:picMk id="2" creationId="{9DBDCF14-58E5-F23B-65F2-ADBC954D5A4E}"/>
          </ac:picMkLst>
        </pc:picChg>
      </pc:sldChg>
      <pc:sldChg chg="addSp modSp new mod setBg">
        <pc:chgData name="Moutushi Tanha" userId="S::m.tanha@uwtsd.ac.uk::62f9b1f3-ddcf-45d7-a6a4-b667feecf47e" providerId="AD" clId="Web-{1D2285FD-841B-ECAD-D545-E9EA9C9816B3}" dt="2025-06-16T13:52:56.542" v="46"/>
        <pc:sldMkLst>
          <pc:docMk/>
          <pc:sldMk cId="1819598160" sldId="354"/>
        </pc:sldMkLst>
        <pc:spChg chg="add">
          <ac:chgData name="Moutushi Tanha" userId="S::m.tanha@uwtsd.ac.uk::62f9b1f3-ddcf-45d7-a6a4-b667feecf47e" providerId="AD" clId="Web-{1D2285FD-841B-ECAD-D545-E9EA9C9816B3}" dt="2025-06-16T13:52:56.542" v="46"/>
          <ac:spMkLst>
            <pc:docMk/>
            <pc:sldMk cId="1819598160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D2285FD-841B-ECAD-D545-E9EA9C9816B3}" dt="2025-06-16T13:52:56.542" v="46"/>
          <ac:spMkLst>
            <pc:docMk/>
            <pc:sldMk cId="1819598160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D2285FD-841B-ECAD-D545-E9EA9C9816B3}" dt="2025-06-16T13:52:56.542" v="46"/>
          <ac:spMkLst>
            <pc:docMk/>
            <pc:sldMk cId="1819598160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D2285FD-841B-ECAD-D545-E9EA9C9816B3}" dt="2025-06-16T13:52:56.542" v="46"/>
          <ac:spMkLst>
            <pc:docMk/>
            <pc:sldMk cId="1819598160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D2285FD-841B-ECAD-D545-E9EA9C9816B3}" dt="2025-06-16T13:52:56.542" v="46"/>
          <ac:picMkLst>
            <pc:docMk/>
            <pc:sldMk cId="1819598160" sldId="354"/>
            <ac:picMk id="2" creationId="{9BB3D52F-151B-6DFF-C07C-5452F23F7BE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B59E0-9998-DF7B-520C-CE933C8C2D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F9FF2-3F94-5097-3D45-51ADBF83C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FDC2B-204C-6AC8-123A-B2E19DB8A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D4044-6392-12F9-131D-334141D06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04E87-706A-794D-3D3F-D8771FBF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34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E9879-A883-5870-4C88-282E847FA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39760-5AC2-D5F9-C20F-F4E3949D6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79627-D8AA-8393-5376-D19C3E7FE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B2481-7465-6947-A49F-D19506C61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9B1F8-AF87-4E5E-26D8-9F3CC8AD6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1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75185-0CC2-32D8-7A69-063C0A3A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378626-AF7B-1732-6BE2-AF1FEA98CC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501CB-B7E4-56B7-6B58-1D07082EC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F2F1A-B86F-3E53-AE67-1AFCA0460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58F41-8281-9096-DBC1-6DD773554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518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016B-941C-2D76-B3C2-439800C37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4E136-922E-0B3B-BFC1-D77F9A81B5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35AE9F-BC0A-27B1-2BF7-3E154359C8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CF2A7-5D19-DA38-EF6E-73A2B98C0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A49EC-917F-BB8A-1920-E1C71B8A5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C9EAB7-B270-C867-76E4-1C5837C7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9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EE13A-0799-1577-1A6E-2B65D20C4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F22BD3-2329-D965-9A38-81486A9F4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71F79A-D8EA-D267-4272-8961335B92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0D91F6-F700-57CC-6211-BEFFAF6F8A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DC8DA2-582F-C762-1BA9-4E56F7CAE8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20CFDE-801B-57BC-9AC1-B7AE2C1CD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F3FD93-36AC-A37C-9C07-BA3298E46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C3D81F-315C-59BB-AC83-3A32BF6A3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1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0EF45-698B-32C8-D4A7-38B9F1C3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633556-824F-E1C6-24BD-90BB8B832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683D83-B82B-4757-C041-9EA61DE78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DEB865-8272-BE00-58D6-887E4D469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82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182EDE-8A61-B1EB-8755-0C2D2AB4E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03A2C2-B41E-859D-E3E0-A0F224D09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810B0C-FEC4-D4E7-FF4A-4D56E32B8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640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257DF-1547-5022-2CB8-B23BBA7DD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EA4E1-A125-F1F8-FDA3-64E36C353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FBF17C-82D0-D9D9-D765-B1E8348940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7F998-E9E7-7A21-F262-9AC6AC6B0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7A268-9B08-C932-F562-ED65AEC76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CF5AAA-707E-12AF-B8A5-30A79FDFB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316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9EE0-30AE-F0F6-C270-B2987E81D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ECE24D-3E4E-BAF3-6C15-EE160551A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B3D2B-B06A-DCD6-2C70-826F36068B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A48E0-768F-0613-09A5-E37B14878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6EC2B-260B-2332-FD7A-5FCFF9601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2B3FAA-70CB-68FF-0654-4656AAFEC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57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5D9A4-E4B1-0ADD-6FB9-47C77193A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0C77BC-20EA-9B4F-D40B-DB01EEC7F1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B6ABE-F444-8075-0F49-CE97B2D16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C5F8F-7214-7840-C772-690BEE609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7DC80-BE29-42C1-3ADC-240F3DE2F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7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C41F90-7DB4-21FC-0A12-98A6D9487A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2C3126-A483-7BC1-0A1B-64D8BEB58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33009-A673-4388-7249-B3897BAE7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C0CE9-46EE-D76B-B1F7-32FC72974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B6769-4C7B-19FA-946F-D208EBBFC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13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9D2AE4-FA69-76AE-123D-4628CC85E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3683CF-7908-B37D-24D6-C3BF1D009D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8FA92-4364-52B1-CB82-0BB8FC5EF3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4F0B9-D48B-4138-A717-96133787D679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75F40-3D2E-3629-B2EC-4C62D8728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08769-A079-7371-8147-ECBCE5CE4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8DA15-CEB3-4980-A4E7-FA0B207B3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8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1F306-E1A8-579F-D6B8-3649158B06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ea typeface="Calibri Light"/>
                <a:cs typeface="Calibri Light"/>
              </a:rPr>
              <a:t>Lecture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DAD9E8-D926-AB5B-F8F8-C3D893734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Introductory Session</a:t>
            </a:r>
          </a:p>
          <a:p>
            <a:pPr algn="l"/>
            <a:r>
              <a:rPr lang="en-GB">
                <a:ea typeface="Calibri"/>
                <a:cs typeface="Calibri"/>
              </a:rPr>
              <a:t>Procurement Scope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282258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ocument with text on it&#10;&#10;Description automatically generated">
            <a:extLst>
              <a:ext uri="{FF2B5EF4-FFF2-40B4-BE49-F238E27FC236}">
                <a16:creationId xmlns:a16="http://schemas.microsoft.com/office/drawing/2014/main" id="{7102E838-F5A9-8B66-4BBB-7D1C96A9E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074" y="3780"/>
            <a:ext cx="11626132" cy="682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601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57127603-1D0D-BBE6-FF13-14BD3ED05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3438"/>
            <a:ext cx="11277600" cy="449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764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A4918-4FCB-F7F8-7E57-675986425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Calibri Light"/>
                <a:cs typeface="Calibri Light"/>
              </a:rPr>
              <a:t>Linkage with Knowledge, Skills and Behaviors (KSBs)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873BE-8F3F-8367-AE95-B29F6FDBB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K = 2, 3, 5, 6, 7,9 ,10 ,11,12,13,14,15,19</a:t>
            </a:r>
          </a:p>
          <a:p>
            <a:r>
              <a:rPr lang="en-US" dirty="0">
                <a:ea typeface="Calibri"/>
                <a:cs typeface="Calibri"/>
              </a:rPr>
              <a:t>S =    1,2, 8,9,10,11,17,18,19,20,21,22,23,24</a:t>
            </a:r>
          </a:p>
          <a:p>
            <a:r>
              <a:rPr lang="en-US" dirty="0">
                <a:ea typeface="Calibri"/>
                <a:cs typeface="Calibri"/>
              </a:rPr>
              <a:t>B = 1, 2, 3, 4, 5, 6</a:t>
            </a:r>
          </a:p>
        </p:txBody>
      </p:sp>
    </p:spTree>
    <p:extLst>
      <p:ext uri="{BB962C8B-B14F-4D97-AF65-F5344CB8AC3E}">
        <p14:creationId xmlns:p14="http://schemas.microsoft.com/office/powerpoint/2010/main" val="2591139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73FAEA41-58AB-8338-3832-953D10784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5"/>
            <a:ext cx="11277600" cy="569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268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188035E-2B07-8B24-880E-9C57B0131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687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E1FF689B-8EFD-1DEF-CB77-462359B03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795" y="190767"/>
            <a:ext cx="11544451" cy="6487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739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239F4F74-C571-B663-429F-7B7706EFD4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51" y="132152"/>
            <a:ext cx="11685484" cy="660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536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201A80D8-5C3D-78C4-3D5C-B3310D1F1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05" y="16375"/>
            <a:ext cx="11630525" cy="677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410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2F5650CD-1DCB-3A03-B5AF-B840A5A2AE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478" y="136027"/>
            <a:ext cx="11755507" cy="65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839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A4456505-50D4-DA81-F243-39B0D0CBB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04" y="381892"/>
            <a:ext cx="11246113" cy="2586498"/>
          </a:xfrm>
          <a:prstGeom prst="rect">
            <a:avLst/>
          </a:prstGeom>
        </p:spPr>
      </p:pic>
      <p:pic>
        <p:nvPicPr>
          <p:cNvPr id="3" name="Picture 2" descr="A white text with black text&#10;&#10;Description automatically generated">
            <a:extLst>
              <a:ext uri="{FF2B5EF4-FFF2-40B4-BE49-F238E27FC236}">
                <a16:creationId xmlns:a16="http://schemas.microsoft.com/office/drawing/2014/main" id="{008C9581-2534-0CFA-6AE7-5A13BF4872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990" y="2960924"/>
            <a:ext cx="11198429" cy="383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176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268DE7D2-BF93-260D-DD7B-69B9A93598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1" y="35267"/>
            <a:ext cx="11121377" cy="675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251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5AAF69B2-93DE-2F1A-48E9-B0885C82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219" y="154920"/>
            <a:ext cx="11083346" cy="664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01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F5E159F-570F-033F-4B36-D568F96D5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091" y="173812"/>
            <a:ext cx="11374066" cy="6604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879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49EEF1E-5BE2-58CA-3C91-86116924F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59" y="136027"/>
            <a:ext cx="11383281" cy="65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524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document&#10;&#10;Description automatically generated">
            <a:extLst>
              <a:ext uri="{FF2B5EF4-FFF2-40B4-BE49-F238E27FC236}">
                <a16:creationId xmlns:a16="http://schemas.microsoft.com/office/drawing/2014/main" id="{7F6CCBF4-2C8B-04E0-56B6-BCDD6352D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474" y="192705"/>
            <a:ext cx="11179944" cy="652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742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C8F6E985-08AD-4DA4-7E3F-B8248EF97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553" y="457200"/>
            <a:ext cx="11529141" cy="6264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3510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183DA050-CF15-9557-A30A-4189783C3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04" y="457200"/>
            <a:ext cx="11434161" cy="6189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789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and grey text on a white background&#10;&#10;Description automatically generated">
            <a:extLst>
              <a:ext uri="{FF2B5EF4-FFF2-40B4-BE49-F238E27FC236}">
                <a16:creationId xmlns:a16="http://schemas.microsoft.com/office/drawing/2014/main" id="{3548A262-D86C-9C83-9C25-D68A7B56F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235" y="457200"/>
            <a:ext cx="1110953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037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9B650189-6B57-42AD-4C7D-48688BC75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71" y="1091725"/>
            <a:ext cx="11978148" cy="464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8921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5BCB6E-B189-302E-28B9-6C5947EEF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" y="146677"/>
            <a:ext cx="12095939" cy="671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510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B7E95E9F-C5FA-5742-FF4F-FD24F13A7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42" y="635865"/>
            <a:ext cx="12030188" cy="563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205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C41B069-4041-FD79-4AE8-E30FFA25F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579" y="19296"/>
            <a:ext cx="11176842" cy="2864566"/>
          </a:xfrm>
          <a:prstGeom prst="rect">
            <a:avLst/>
          </a:prstGeom>
        </p:spPr>
      </p:pic>
      <p:pic>
        <p:nvPicPr>
          <p:cNvPr id="3" name="Picture 2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7BFF5709-BDE3-48A6-4126-F1C6F34E9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14" y="2878400"/>
            <a:ext cx="11194428" cy="3979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736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B473FC-CD5C-465C-C166-B336D4E55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A30E16F-8C0A-6230-7CA6-F9F2DD9FA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82F8CB-A5FA-F0DB-F25C-ABD0C38C5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37F375-FC99-99D1-20E7-9CE4571B7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6545BD-A9D8-51B3-33F2-FB98C0045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&#10;&#10;Description automatically generated">
            <a:extLst>
              <a:ext uri="{FF2B5EF4-FFF2-40B4-BE49-F238E27FC236}">
                <a16:creationId xmlns:a16="http://schemas.microsoft.com/office/drawing/2014/main" id="{2AABBF01-D37E-D4EF-1962-2CCA574D2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597" y="708279"/>
            <a:ext cx="11674343" cy="5743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335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EB4976-FC1A-DEF7-E4D5-799B7AE8A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1AEC2F3-518F-34EA-4829-9EDC2063D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A5E629-9017-1CDE-BA74-35605962E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F52D66-DCED-26A4-1DD7-81343E38C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CD7E94-D1CD-1013-69B3-C037864CF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card with black text&#10;&#10;Description automatically generated">
            <a:extLst>
              <a:ext uri="{FF2B5EF4-FFF2-40B4-BE49-F238E27FC236}">
                <a16:creationId xmlns:a16="http://schemas.microsoft.com/office/drawing/2014/main" id="{BC341C56-7282-CC5A-E97C-E7C4794A1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6959"/>
            <a:ext cx="11277600" cy="524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70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FD8F4B3-C550-52F1-5F6D-4087792AE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7473"/>
            <a:ext cx="11283897" cy="1754723"/>
          </a:xfrm>
          <a:prstGeom prst="rect">
            <a:avLst/>
          </a:prstGeom>
        </p:spPr>
      </p:pic>
      <p:pic>
        <p:nvPicPr>
          <p:cNvPr id="3" name="Picture 2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3038A68D-73C8-C575-1B08-81354BCE3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50" y="1952231"/>
            <a:ext cx="11288598" cy="489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0773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and white chart with white text&#10;&#10;Description automatically generated">
            <a:extLst>
              <a:ext uri="{FF2B5EF4-FFF2-40B4-BE49-F238E27FC236}">
                <a16:creationId xmlns:a16="http://schemas.microsoft.com/office/drawing/2014/main" id="{5D154284-EC07-D682-B305-26C3652D3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53" y="136027"/>
            <a:ext cx="11448894" cy="652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2591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183C1F82-85DA-BC71-5644-992D1284E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07" y="154920"/>
            <a:ext cx="12035040" cy="652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9598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A19640DD-C9C1-E62E-02A8-47F8F52C9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5" y="3184956"/>
            <a:ext cx="11898024" cy="3678041"/>
          </a:xfrm>
          <a:prstGeom prst="rect">
            <a:avLst/>
          </a:prstGeom>
        </p:spPr>
      </p:pic>
      <p:pic>
        <p:nvPicPr>
          <p:cNvPr id="3" name="Picture 2" descr="A close-up of a document&#10;&#10;Description automatically generated">
            <a:extLst>
              <a:ext uri="{FF2B5EF4-FFF2-40B4-BE49-F238E27FC236}">
                <a16:creationId xmlns:a16="http://schemas.microsoft.com/office/drawing/2014/main" id="{4BE7BD90-C274-11A0-2274-A98FDE967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23" y="7476"/>
            <a:ext cx="11893532" cy="3199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718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ge of a paper&#10;&#10;Description automatically generated">
            <a:extLst>
              <a:ext uri="{FF2B5EF4-FFF2-40B4-BE49-F238E27FC236}">
                <a16:creationId xmlns:a16="http://schemas.microsoft.com/office/drawing/2014/main" id="{54766F36-B499-2D24-4F92-E203BB025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54" y="28970"/>
            <a:ext cx="11245629" cy="674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243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ustomer support&#10;&#10;Description automatically generated">
            <a:extLst>
              <a:ext uri="{FF2B5EF4-FFF2-40B4-BE49-F238E27FC236}">
                <a16:creationId xmlns:a16="http://schemas.microsoft.com/office/drawing/2014/main" id="{C12D7ED2-12E9-B894-7EB5-7AE768BE8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138" y="157679"/>
            <a:ext cx="11911710" cy="654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0430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card with black text&#10;&#10;Description automatically generated">
            <a:extLst>
              <a:ext uri="{FF2B5EF4-FFF2-40B4-BE49-F238E27FC236}">
                <a16:creationId xmlns:a16="http://schemas.microsoft.com/office/drawing/2014/main" id="{4CE4BB21-5700-285B-976F-021F44215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6959"/>
            <a:ext cx="11277600" cy="524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8206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298E8DB4-9990-0359-C469-01EC60A2E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14451"/>
            <a:ext cx="11277600" cy="422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0779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frozen iceberg&#10;&#10;Description automatically generated">
            <a:extLst>
              <a:ext uri="{FF2B5EF4-FFF2-40B4-BE49-F238E27FC236}">
                <a16:creationId xmlns:a16="http://schemas.microsoft.com/office/drawing/2014/main" id="{A87F5B52-4E0B-7B8A-DB82-ED17AEA85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2448"/>
            <a:ext cx="11277600" cy="645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58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iceberg in water with white text&#10;&#10;AI-generated content may be incorrect.">
            <a:extLst>
              <a:ext uri="{FF2B5EF4-FFF2-40B4-BE49-F238E27FC236}">
                <a16:creationId xmlns:a16="http://schemas.microsoft.com/office/drawing/2014/main" id="{710DFEC4-DDF0-F545-6F2D-21A9242793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2210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592A6FD7-C95D-7C0C-8790-E25E0AF46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73480"/>
            <a:ext cx="11277600" cy="451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0156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30370F2C-E840-A4F2-CBE1-0BB2BA6B4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117" y="33069"/>
            <a:ext cx="11322294" cy="682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5876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BC790186-36F0-C75A-2617-AA2AC181B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9057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9DBDCF14-58E5-F23B-65F2-ADBC954D5A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335" y="142809"/>
            <a:ext cx="11430561" cy="6657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9314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9BB3D52F-151B-6DFF-C07C-5452F23F7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13" y="121494"/>
            <a:ext cx="11737145" cy="663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5981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ge of a book&#10;&#10;Description automatically generated">
            <a:extLst>
              <a:ext uri="{FF2B5EF4-FFF2-40B4-BE49-F238E27FC236}">
                <a16:creationId xmlns:a16="http://schemas.microsoft.com/office/drawing/2014/main" id="{3C975DD3-3912-0CBB-9939-9348B3E4A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49" y="13702"/>
            <a:ext cx="11759040" cy="670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52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C8BE4AFD-C905-101C-EFE4-8FFE20EBF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653" y="5801"/>
            <a:ext cx="11935448" cy="6845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7055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6291CFDA-0AAB-0937-60D7-B9BFC6008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661" y="27365"/>
            <a:ext cx="10506163" cy="5051846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D8542D51-7B87-40AE-BD05-D9382041DD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638" y="5084106"/>
            <a:ext cx="10499619" cy="164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94024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5578688F-B303-4483-27BC-6A5C5455B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992" y="22672"/>
            <a:ext cx="10916775" cy="675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4182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EA2BE6B-48EF-AF20-089A-FD1D14699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093" y="310644"/>
            <a:ext cx="11258708" cy="1708795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48877D44-7170-1FC7-FFBF-A5048B3B2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60" y="2019261"/>
            <a:ext cx="11212971" cy="4538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2270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ocument with text on it&#10;&#10;Description automatically generated">
            <a:extLst>
              <a:ext uri="{FF2B5EF4-FFF2-40B4-BE49-F238E27FC236}">
                <a16:creationId xmlns:a16="http://schemas.microsoft.com/office/drawing/2014/main" id="{C003B45B-6C8A-4DC1-651B-CC06E4642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22" y="-2519"/>
            <a:ext cx="11521083" cy="5792460"/>
          </a:xfrm>
          <a:prstGeom prst="rect">
            <a:avLst/>
          </a:prstGeom>
        </p:spPr>
      </p:pic>
      <p:pic>
        <p:nvPicPr>
          <p:cNvPr id="3" name="Picture 2" descr="A close up of text&#10;&#10;Description automatically generated">
            <a:extLst>
              <a:ext uri="{FF2B5EF4-FFF2-40B4-BE49-F238E27FC236}">
                <a16:creationId xmlns:a16="http://schemas.microsoft.com/office/drawing/2014/main" id="{20AF7360-1D29-1593-15F0-B38685445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171" y="5796278"/>
            <a:ext cx="11494468" cy="105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8609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3D5A87F9-A0C2-C1A5-8C28-9B26E05A7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25" y="47862"/>
            <a:ext cx="11666353" cy="678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0235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94B4D490-0728-7318-DCA4-FE2372967D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692" y="2091390"/>
            <a:ext cx="11277600" cy="265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6800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plane&#10;&#10;Description automatically generated">
            <a:extLst>
              <a:ext uri="{FF2B5EF4-FFF2-40B4-BE49-F238E27FC236}">
                <a16:creationId xmlns:a16="http://schemas.microsoft.com/office/drawing/2014/main" id="{BB187F33-6228-C9E4-B9B2-F46529FC5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928" y="28970"/>
            <a:ext cx="10943500" cy="6762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624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ge of a book&#10;&#10;Description automatically generated">
            <a:extLst>
              <a:ext uri="{FF2B5EF4-FFF2-40B4-BE49-F238E27FC236}">
                <a16:creationId xmlns:a16="http://schemas.microsoft.com/office/drawing/2014/main" id="{00AB204B-9B4B-E16D-4919-7900C5D39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20" y="28970"/>
            <a:ext cx="10687559" cy="674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1368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words&#10;&#10;Description automatically generated">
            <a:extLst>
              <a:ext uri="{FF2B5EF4-FFF2-40B4-BE49-F238E27FC236}">
                <a16:creationId xmlns:a16="http://schemas.microsoft.com/office/drawing/2014/main" id="{F7B742AA-3B01-BB38-14FF-665210B67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225" y="2503779"/>
            <a:ext cx="11237733" cy="2056751"/>
          </a:xfrm>
          <a:prstGeom prst="rect">
            <a:avLst/>
          </a:prstGeom>
        </p:spPr>
      </p:pic>
      <p:pic>
        <p:nvPicPr>
          <p:cNvPr id="3" name="Picture 2" descr="A close-up of words&#10;&#10;Description automatically generated">
            <a:extLst>
              <a:ext uri="{FF2B5EF4-FFF2-40B4-BE49-F238E27FC236}">
                <a16:creationId xmlns:a16="http://schemas.microsoft.com/office/drawing/2014/main" id="{C0E95DA1-87DC-49A8-C49E-E641E48F9B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480" y="267294"/>
            <a:ext cx="11240126" cy="2255536"/>
          </a:xfrm>
          <a:prstGeom prst="rect">
            <a:avLst/>
          </a:prstGeom>
        </p:spPr>
      </p:pic>
      <p:pic>
        <p:nvPicPr>
          <p:cNvPr id="4" name="Picture 3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AF0546ED-9AB1-8C1B-D70C-7D7F636220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797" y="4569049"/>
            <a:ext cx="11010820" cy="2084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60754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24217F69-97EE-A1F7-D172-491F71F1D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52" y="121494"/>
            <a:ext cx="11526481" cy="6615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6369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00BF9FD-D6FD-3B0C-3472-F41AE7974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34718"/>
            <a:ext cx="11277600" cy="298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9546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CB9D2CFE-AC17-9E8B-FF1C-8572AC4461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8" y="2317783"/>
            <a:ext cx="11277600" cy="4187260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0E3D7373-1B36-73CC-BAEB-8F4884446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27" y="173615"/>
            <a:ext cx="11238239" cy="214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446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BF3E5F8B-3834-308F-BB23-F451E24B1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69" y="9028"/>
            <a:ext cx="11836603" cy="684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27699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D8028A6-2707-41ED-9D82-91455C215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82" y="1414087"/>
            <a:ext cx="11958781" cy="417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97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552FEA-D7B6-83E8-B6FC-75B032360F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95" y="-2518"/>
            <a:ext cx="11121256" cy="6806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1098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FA70E23E-8CCA-ED34-37BE-8D0420304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8" y="4873654"/>
            <a:ext cx="11277600" cy="1984973"/>
          </a:xfrm>
          <a:prstGeom prst="rect">
            <a:avLst/>
          </a:prstGeom>
        </p:spPr>
      </p:pic>
      <p:pic>
        <p:nvPicPr>
          <p:cNvPr id="3" name="Picture 2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707D8D1B-803E-B4A3-89ED-D6C43AA08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61" y="37785"/>
            <a:ext cx="11268775" cy="487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072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nk stage of development matrix&#10;&#10;Description automatically generated">
            <a:extLst>
              <a:ext uri="{FF2B5EF4-FFF2-40B4-BE49-F238E27FC236}">
                <a16:creationId xmlns:a16="http://schemas.microsoft.com/office/drawing/2014/main" id="{7E2DC09F-4040-01F2-5CEA-C1FFD2D86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79" y="13648"/>
            <a:ext cx="11758481" cy="677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73375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ge with text&#10;&#10;Description automatically generated">
            <a:extLst>
              <a:ext uri="{FF2B5EF4-FFF2-40B4-BE49-F238E27FC236}">
                <a16:creationId xmlns:a16="http://schemas.microsoft.com/office/drawing/2014/main" id="{E7AA034A-7785-B993-3023-5D0FBBF97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92" y="136027"/>
            <a:ext cx="11079860" cy="664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48239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F4876ADC-3ED7-16BE-AF65-3BB509FE3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68792"/>
            <a:ext cx="11277600" cy="4144516"/>
          </a:xfrm>
          <a:prstGeom prst="rect">
            <a:avLst/>
          </a:prstGeom>
        </p:spPr>
      </p:pic>
      <p:pic>
        <p:nvPicPr>
          <p:cNvPr id="3" name="Picture 2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E70C2625-D041-DC4A-AAD4-FD28616C94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332" y="4616516"/>
            <a:ext cx="11243041" cy="158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92752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document&#10;&#10;Description automatically generated">
            <a:extLst>
              <a:ext uri="{FF2B5EF4-FFF2-40B4-BE49-F238E27FC236}">
                <a16:creationId xmlns:a16="http://schemas.microsoft.com/office/drawing/2014/main" id="{AB49AEC9-99C7-EF75-6DBE-77B7278D2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2727"/>
            <a:ext cx="11277600" cy="589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78788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BA950BF-02DB-A3B8-4D41-EA7CE2017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86256"/>
            <a:ext cx="11277600" cy="42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82398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84C41792-4F34-A2C0-52AB-721D11F08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7" y="176681"/>
            <a:ext cx="11283898" cy="4017119"/>
          </a:xfrm>
          <a:prstGeom prst="rect">
            <a:avLst/>
          </a:prstGeom>
        </p:spPr>
      </p:pic>
      <p:pic>
        <p:nvPicPr>
          <p:cNvPr id="3" name="Picture 2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5FDA9984-DA1D-BE9C-87F9-A7EA4ACA4A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022" y="4206586"/>
            <a:ext cx="11283739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76547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list of words on a white background&#10;&#10;Description automatically generated">
            <a:extLst>
              <a:ext uri="{FF2B5EF4-FFF2-40B4-BE49-F238E27FC236}">
                <a16:creationId xmlns:a16="http://schemas.microsoft.com/office/drawing/2014/main" id="{6CD33D27-FD5E-8119-CC60-16D6A2188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683" y="16375"/>
            <a:ext cx="11401526" cy="681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15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13790e53ab4c2e5fb249e1b43a37cc0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74bbbab3657a1574bc8114e59ff2e58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745C4F-9E20-48FA-A810-84BDD91962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9745B8-3F45-403F-8BBD-6F660DE9C80D}">
  <ds:schemaRefs>
    <ds:schemaRef ds:uri="0d4f6ffa-9f28-4e2a-a23f-4264c91c95c3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a5bd8bae-d77b-4579-b242-1f3afbf6618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E86D537-67C3-4F43-8346-B5D069FD63C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</Words>
  <Application>Microsoft Office PowerPoint</Application>
  <PresentationFormat>Widescreen</PresentationFormat>
  <Paragraphs>3</Paragraphs>
  <Slides>65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6" baseType="lpstr">
      <vt:lpstr>Office Theme</vt:lpstr>
      <vt:lpstr>Lecture 1</vt:lpstr>
      <vt:lpstr>PowerPoint Presentation</vt:lpstr>
      <vt:lpstr>PowerPoint Presentation</vt:lpstr>
      <vt:lpstr>Linkage with Knowledge, Skills and Behaviors (KSBs)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509</cp:revision>
  <dcterms:created xsi:type="dcterms:W3CDTF">2024-05-17T12:24:07Z</dcterms:created>
  <dcterms:modified xsi:type="dcterms:W3CDTF">2025-06-18T07:40:10Z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