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6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033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605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86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43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008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869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28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27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79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290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95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469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365125"/>
            <a:ext cx="12045820" cy="1325563"/>
          </a:xfrm>
        </p:spPr>
        <p:txBody>
          <a:bodyPr/>
          <a:lstStyle/>
          <a:p>
            <a:pPr algn="ctr"/>
            <a:r>
              <a:rPr lang="en-GB" b="1" dirty="0" smtClean="0"/>
              <a:t>Institute of Management and Health Christmas lunch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732" y="1394840"/>
            <a:ext cx="3229200" cy="5208388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992663" y="1562792"/>
            <a:ext cx="8266922" cy="4351338"/>
          </a:xfrm>
        </p:spPr>
        <p:txBody>
          <a:bodyPr>
            <a:noAutofit/>
          </a:bodyPr>
          <a:lstStyle/>
          <a:p>
            <a:r>
              <a:rPr lang="en-GB" sz="3600" b="1" dirty="0"/>
              <a:t>T</a:t>
            </a:r>
            <a:r>
              <a:rPr lang="en-GB" sz="3600" b="1" dirty="0" smtClean="0"/>
              <a:t>hursday 5 December 2019</a:t>
            </a:r>
          </a:p>
          <a:p>
            <a:r>
              <a:rPr lang="en-GB" sz="3600" b="1" dirty="0" smtClean="0"/>
              <a:t>12pm to 2pm</a:t>
            </a:r>
          </a:p>
          <a:p>
            <a:r>
              <a:rPr lang="en-GB" sz="3600" b="1" dirty="0" smtClean="0"/>
              <a:t>Tickets £1.00 all proceeds go to charity</a:t>
            </a:r>
          </a:p>
          <a:p>
            <a:r>
              <a:rPr lang="en-GB" sz="3600" b="1" dirty="0" smtClean="0"/>
              <a:t>Students must pre-purchase tickets</a:t>
            </a:r>
          </a:p>
          <a:p>
            <a:r>
              <a:rPr lang="en-GB" sz="3600" b="1" dirty="0" smtClean="0"/>
              <a:t>Third Floor </a:t>
            </a:r>
          </a:p>
          <a:p>
            <a:r>
              <a:rPr lang="en-GB" sz="3600" b="1" dirty="0" smtClean="0"/>
              <a:t>Visit from Santa !</a:t>
            </a:r>
          </a:p>
          <a:p>
            <a:r>
              <a:rPr lang="en-GB" sz="3600" b="1" dirty="0" smtClean="0"/>
              <a:t>Raffles and prizes !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577381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Institute of Management and Health Christmas lunch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Institute of Management and Health Christmas lunch</dc:title>
  <dc:creator>Administrator</dc:creator>
  <cp:lastModifiedBy>Administrator</cp:lastModifiedBy>
  <cp:revision>1</cp:revision>
  <dcterms:created xsi:type="dcterms:W3CDTF">2019-11-21T13:14:58Z</dcterms:created>
  <dcterms:modified xsi:type="dcterms:W3CDTF">2019-11-21T13:15:03Z</dcterms:modified>
</cp:coreProperties>
</file>