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media/image13.jpg" ContentType="image/jp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311" r:id="rId2"/>
    <p:sldId id="305" r:id="rId3"/>
    <p:sldId id="294" r:id="rId4"/>
    <p:sldId id="371" r:id="rId5"/>
    <p:sldId id="372" r:id="rId6"/>
    <p:sldId id="293" r:id="rId7"/>
    <p:sldId id="373" r:id="rId8"/>
    <p:sldId id="374" r:id="rId9"/>
    <p:sldId id="375" r:id="rId10"/>
    <p:sldId id="379" r:id="rId11"/>
    <p:sldId id="376" r:id="rId12"/>
    <p:sldId id="391" r:id="rId13"/>
    <p:sldId id="380" r:id="rId14"/>
    <p:sldId id="381" r:id="rId15"/>
    <p:sldId id="382" r:id="rId16"/>
    <p:sldId id="383" r:id="rId17"/>
    <p:sldId id="384" r:id="rId18"/>
    <p:sldId id="302" r:id="rId19"/>
    <p:sldId id="258" r:id="rId20"/>
    <p:sldId id="385" r:id="rId21"/>
    <p:sldId id="386" r:id="rId22"/>
    <p:sldId id="387" r:id="rId23"/>
    <p:sldId id="388" r:id="rId24"/>
    <p:sldId id="389" r:id="rId25"/>
    <p:sldId id="39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74" autoAdjust="0"/>
    <p:restoredTop sz="56741" autoAdjust="0"/>
  </p:normalViewPr>
  <p:slideViewPr>
    <p:cSldViewPr>
      <p:cViewPr varScale="1">
        <p:scale>
          <a:sx n="43" d="100"/>
          <a:sy n="43" d="100"/>
        </p:scale>
        <p:origin x="1908" y="4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53F8C4-1E49-4069-8482-3EDF9CC2754C}" type="datetimeFigureOut">
              <a:rPr lang="en-US" smtClean="0"/>
              <a:t>11/9/2025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5F7962-C81D-46C4-89FA-F2C5EF20DEC4}" type="slidenum">
              <a:rPr lang="en-US" smtClean="0"/>
              <a:t>‹#›</a:t>
            </a:fld>
            <a:endParaRPr lang="en-US"/>
          </a:p>
        </p:txBody>
      </p:sp>
    </p:spTree>
    <p:extLst>
      <p:ext uri="{BB962C8B-B14F-4D97-AF65-F5344CB8AC3E}">
        <p14:creationId xmlns:p14="http://schemas.microsoft.com/office/powerpoint/2010/main" val="2033223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1</a:t>
            </a:fld>
            <a:endParaRPr lang="en-US"/>
          </a:p>
        </p:txBody>
      </p:sp>
    </p:spTree>
    <p:extLst>
      <p:ext uri="{BB962C8B-B14F-4D97-AF65-F5344CB8AC3E}">
        <p14:creationId xmlns:p14="http://schemas.microsoft.com/office/powerpoint/2010/main" val="1954139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2</a:t>
            </a:fld>
            <a:endParaRPr lang="en-US"/>
          </a:p>
        </p:txBody>
      </p:sp>
    </p:spTree>
    <p:extLst>
      <p:ext uri="{BB962C8B-B14F-4D97-AF65-F5344CB8AC3E}">
        <p14:creationId xmlns:p14="http://schemas.microsoft.com/office/powerpoint/2010/main" val="3823586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3</a:t>
            </a:fld>
            <a:endParaRPr lang="en-US"/>
          </a:p>
        </p:txBody>
      </p:sp>
    </p:spTree>
    <p:extLst>
      <p:ext uri="{BB962C8B-B14F-4D97-AF65-F5344CB8AC3E}">
        <p14:creationId xmlns:p14="http://schemas.microsoft.com/office/powerpoint/2010/main" val="4049611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4</a:t>
            </a:fld>
            <a:endParaRPr lang="en-US"/>
          </a:p>
        </p:txBody>
      </p:sp>
    </p:spTree>
    <p:extLst>
      <p:ext uri="{BB962C8B-B14F-4D97-AF65-F5344CB8AC3E}">
        <p14:creationId xmlns:p14="http://schemas.microsoft.com/office/powerpoint/2010/main" val="2387248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E5F7962-C81D-46C4-89FA-F2C5EF20DEC4}" type="slidenum">
              <a:rPr lang="en-US" smtClean="0"/>
              <a:t>5</a:t>
            </a:fld>
            <a:endParaRPr lang="en-US"/>
          </a:p>
        </p:txBody>
      </p:sp>
    </p:spTree>
    <p:extLst>
      <p:ext uri="{BB962C8B-B14F-4D97-AF65-F5344CB8AC3E}">
        <p14:creationId xmlns:p14="http://schemas.microsoft.com/office/powerpoint/2010/main" val="4173586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6</a:t>
            </a:fld>
            <a:endParaRPr lang="en-US"/>
          </a:p>
        </p:txBody>
      </p:sp>
    </p:spTree>
    <p:extLst>
      <p:ext uri="{BB962C8B-B14F-4D97-AF65-F5344CB8AC3E}">
        <p14:creationId xmlns:p14="http://schemas.microsoft.com/office/powerpoint/2010/main" val="4246066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7</a:t>
            </a:fld>
            <a:endParaRPr lang="en-US"/>
          </a:p>
        </p:txBody>
      </p:sp>
    </p:spTree>
    <p:extLst>
      <p:ext uri="{BB962C8B-B14F-4D97-AF65-F5344CB8AC3E}">
        <p14:creationId xmlns:p14="http://schemas.microsoft.com/office/powerpoint/2010/main" val="3293572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8</a:t>
            </a:fld>
            <a:endParaRPr lang="en-US"/>
          </a:p>
        </p:txBody>
      </p:sp>
    </p:spTree>
    <p:extLst>
      <p:ext uri="{BB962C8B-B14F-4D97-AF65-F5344CB8AC3E}">
        <p14:creationId xmlns:p14="http://schemas.microsoft.com/office/powerpoint/2010/main" val="3521351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E5F7962-C81D-46C4-89FA-F2C5EF20DEC4}" type="slidenum">
              <a:rPr lang="en-US" smtClean="0"/>
              <a:t>9</a:t>
            </a:fld>
            <a:endParaRPr lang="en-US"/>
          </a:p>
        </p:txBody>
      </p:sp>
    </p:spTree>
    <p:extLst>
      <p:ext uri="{BB962C8B-B14F-4D97-AF65-F5344CB8AC3E}">
        <p14:creationId xmlns:p14="http://schemas.microsoft.com/office/powerpoint/2010/main" val="4011580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E5F7962-C81D-46C4-89FA-F2C5EF20DEC4}" type="slidenum">
              <a:rPr lang="en-US" smtClean="0"/>
              <a:t>10</a:t>
            </a:fld>
            <a:endParaRPr lang="en-US"/>
          </a:p>
        </p:txBody>
      </p:sp>
    </p:spTree>
    <p:extLst>
      <p:ext uri="{BB962C8B-B14F-4D97-AF65-F5344CB8AC3E}">
        <p14:creationId xmlns:p14="http://schemas.microsoft.com/office/powerpoint/2010/main" val="38521393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11</a:t>
            </a:fld>
            <a:endParaRPr lang="en-US"/>
          </a:p>
        </p:txBody>
      </p:sp>
    </p:spTree>
    <p:extLst>
      <p:ext uri="{BB962C8B-B14F-4D97-AF65-F5344CB8AC3E}">
        <p14:creationId xmlns:p14="http://schemas.microsoft.com/office/powerpoint/2010/main" val="13036233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12</a:t>
            </a:fld>
            <a:endParaRPr lang="en-US"/>
          </a:p>
        </p:txBody>
      </p:sp>
    </p:spTree>
    <p:extLst>
      <p:ext uri="{BB962C8B-B14F-4D97-AF65-F5344CB8AC3E}">
        <p14:creationId xmlns:p14="http://schemas.microsoft.com/office/powerpoint/2010/main" val="7774786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13</a:t>
            </a:fld>
            <a:endParaRPr lang="en-US"/>
          </a:p>
        </p:txBody>
      </p:sp>
    </p:spTree>
    <p:extLst>
      <p:ext uri="{BB962C8B-B14F-4D97-AF65-F5344CB8AC3E}">
        <p14:creationId xmlns:p14="http://schemas.microsoft.com/office/powerpoint/2010/main" val="8430993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14</a:t>
            </a:fld>
            <a:endParaRPr lang="en-US"/>
          </a:p>
        </p:txBody>
      </p:sp>
    </p:spTree>
    <p:extLst>
      <p:ext uri="{BB962C8B-B14F-4D97-AF65-F5344CB8AC3E}">
        <p14:creationId xmlns:p14="http://schemas.microsoft.com/office/powerpoint/2010/main" val="3366859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15</a:t>
            </a:fld>
            <a:endParaRPr lang="en-US"/>
          </a:p>
        </p:txBody>
      </p:sp>
    </p:spTree>
    <p:extLst>
      <p:ext uri="{BB962C8B-B14F-4D97-AF65-F5344CB8AC3E}">
        <p14:creationId xmlns:p14="http://schemas.microsoft.com/office/powerpoint/2010/main" val="33578161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16</a:t>
            </a:fld>
            <a:endParaRPr lang="en-US"/>
          </a:p>
        </p:txBody>
      </p:sp>
    </p:spTree>
    <p:extLst>
      <p:ext uri="{BB962C8B-B14F-4D97-AF65-F5344CB8AC3E}">
        <p14:creationId xmlns:p14="http://schemas.microsoft.com/office/powerpoint/2010/main" val="40781817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17</a:t>
            </a:fld>
            <a:endParaRPr lang="en-US"/>
          </a:p>
        </p:txBody>
      </p:sp>
    </p:spTree>
    <p:extLst>
      <p:ext uri="{BB962C8B-B14F-4D97-AF65-F5344CB8AC3E}">
        <p14:creationId xmlns:p14="http://schemas.microsoft.com/office/powerpoint/2010/main" val="42347050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18</a:t>
            </a:fld>
            <a:endParaRPr lang="en-US"/>
          </a:p>
        </p:txBody>
      </p:sp>
    </p:spTree>
    <p:extLst>
      <p:ext uri="{BB962C8B-B14F-4D97-AF65-F5344CB8AC3E}">
        <p14:creationId xmlns:p14="http://schemas.microsoft.com/office/powerpoint/2010/main" val="40530030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19</a:t>
            </a:fld>
            <a:endParaRPr lang="en-US"/>
          </a:p>
        </p:txBody>
      </p:sp>
    </p:spTree>
    <p:extLst>
      <p:ext uri="{BB962C8B-B14F-4D97-AF65-F5344CB8AC3E}">
        <p14:creationId xmlns:p14="http://schemas.microsoft.com/office/powerpoint/2010/main" val="15478877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20</a:t>
            </a:fld>
            <a:endParaRPr lang="en-US"/>
          </a:p>
        </p:txBody>
      </p:sp>
    </p:spTree>
    <p:extLst>
      <p:ext uri="{BB962C8B-B14F-4D97-AF65-F5344CB8AC3E}">
        <p14:creationId xmlns:p14="http://schemas.microsoft.com/office/powerpoint/2010/main" val="8979110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21</a:t>
            </a:fld>
            <a:endParaRPr lang="en-US"/>
          </a:p>
        </p:txBody>
      </p:sp>
    </p:spTree>
    <p:extLst>
      <p:ext uri="{BB962C8B-B14F-4D97-AF65-F5344CB8AC3E}">
        <p14:creationId xmlns:p14="http://schemas.microsoft.com/office/powerpoint/2010/main" val="17924019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22</a:t>
            </a:fld>
            <a:endParaRPr lang="en-US"/>
          </a:p>
        </p:txBody>
      </p:sp>
    </p:spTree>
    <p:extLst>
      <p:ext uri="{BB962C8B-B14F-4D97-AF65-F5344CB8AC3E}">
        <p14:creationId xmlns:p14="http://schemas.microsoft.com/office/powerpoint/2010/main" val="31940306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23</a:t>
            </a:fld>
            <a:endParaRPr lang="en-US"/>
          </a:p>
        </p:txBody>
      </p:sp>
    </p:spTree>
    <p:extLst>
      <p:ext uri="{BB962C8B-B14F-4D97-AF65-F5344CB8AC3E}">
        <p14:creationId xmlns:p14="http://schemas.microsoft.com/office/powerpoint/2010/main" val="17612485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E5F7962-C81D-46C4-89FA-F2C5EF20DEC4}" type="slidenum">
              <a:rPr lang="en-US" smtClean="0"/>
              <a:t>24</a:t>
            </a:fld>
            <a:endParaRPr lang="en-US"/>
          </a:p>
        </p:txBody>
      </p:sp>
    </p:spTree>
    <p:extLst>
      <p:ext uri="{BB962C8B-B14F-4D97-AF65-F5344CB8AC3E}">
        <p14:creationId xmlns:p14="http://schemas.microsoft.com/office/powerpoint/2010/main" val="9889003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5F7962-C81D-46C4-89FA-F2C5EF20DEC4}" type="slidenum">
              <a:rPr lang="en-US" smtClean="0"/>
              <a:t>25</a:t>
            </a:fld>
            <a:endParaRPr lang="en-US"/>
          </a:p>
        </p:txBody>
      </p:sp>
    </p:spTree>
    <p:extLst>
      <p:ext uri="{BB962C8B-B14F-4D97-AF65-F5344CB8AC3E}">
        <p14:creationId xmlns:p14="http://schemas.microsoft.com/office/powerpoint/2010/main" val="10537622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9858A501-EAED-4BD7-B6C1-35A71EC22648}"/>
              </a:ext>
            </a:extLst>
          </p:cNvPr>
          <p:cNvSpPr>
            <a:spLocks noGrp="1"/>
          </p:cNvSpPr>
          <p:nvPr>
            <p:ph type="dt" sz="half" idx="10"/>
          </p:nvPr>
        </p:nvSpPr>
        <p:spPr>
          <a:xfrm>
            <a:off x="395288" y="6524625"/>
            <a:ext cx="971550" cy="219075"/>
          </a:xfrm>
        </p:spPr>
        <p:txBody>
          <a:bodyPr/>
          <a:lstStyle>
            <a:lvl1pPr>
              <a:defRPr/>
            </a:lvl1pPr>
          </a:lstStyle>
          <a:p>
            <a:pPr>
              <a:defRPr/>
            </a:pPr>
            <a:fld id="{0E511CE8-2617-4865-AF41-EBCF794F9DD2}"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xmlns="" id="{E75176E4-7D81-417F-9DBB-328447F9BBED}"/>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0BFDC06B-7BEE-46E4-8142-31E0A923A5DA}"/>
              </a:ext>
            </a:extLst>
          </p:cNvPr>
          <p:cNvSpPr>
            <a:spLocks noGrp="1"/>
          </p:cNvSpPr>
          <p:nvPr>
            <p:ph type="sldNum" sz="quarter" idx="12"/>
          </p:nvPr>
        </p:nvSpPr>
        <p:spPr/>
        <p:txBody>
          <a:bodyPr/>
          <a:lstStyle>
            <a:lvl1pPr>
              <a:defRPr/>
            </a:lvl1pPr>
          </a:lstStyle>
          <a:p>
            <a:pPr>
              <a:defRPr/>
            </a:pPr>
            <a:fld id="{08410F3C-185B-4740-B686-7027F3DB38C1}" type="slidenum">
              <a:rPr lang="en-GB" altLang="en-US"/>
              <a:pPr>
                <a:defRPr/>
              </a:pPr>
              <a:t>‹#›</a:t>
            </a:fld>
            <a:endParaRPr lang="en-GB" altLang="en-US"/>
          </a:p>
        </p:txBody>
      </p:sp>
    </p:spTree>
    <p:extLst>
      <p:ext uri="{BB962C8B-B14F-4D97-AF65-F5344CB8AC3E}">
        <p14:creationId xmlns:p14="http://schemas.microsoft.com/office/powerpoint/2010/main" val="3959941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7B910A2-700C-4F35-B32D-9C78506AEEAE}"/>
              </a:ext>
            </a:extLst>
          </p:cNvPr>
          <p:cNvSpPr>
            <a:spLocks noGrp="1"/>
          </p:cNvSpPr>
          <p:nvPr>
            <p:ph type="dt" sz="half" idx="10"/>
          </p:nvPr>
        </p:nvSpPr>
        <p:spPr/>
        <p:txBody>
          <a:bodyPr/>
          <a:lstStyle>
            <a:lvl1pPr>
              <a:defRPr/>
            </a:lvl1pPr>
          </a:lstStyle>
          <a:p>
            <a:pPr>
              <a:defRPr/>
            </a:pPr>
            <a:fld id="{706E4259-79AF-4CD5-A763-BB68CE0FCB17}"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xmlns="" id="{A989DCFD-8C91-4C33-9DA2-F62CD1CC8DFC}"/>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CB7B8C51-FD33-49DD-9E03-67AC8C803A8E}"/>
              </a:ext>
            </a:extLst>
          </p:cNvPr>
          <p:cNvSpPr>
            <a:spLocks noGrp="1"/>
          </p:cNvSpPr>
          <p:nvPr>
            <p:ph type="sldNum" sz="quarter" idx="12"/>
          </p:nvPr>
        </p:nvSpPr>
        <p:spPr/>
        <p:txBody>
          <a:bodyPr/>
          <a:lstStyle>
            <a:lvl1pPr>
              <a:defRPr/>
            </a:lvl1pPr>
          </a:lstStyle>
          <a:p>
            <a:pPr>
              <a:defRPr/>
            </a:pPr>
            <a:fld id="{1CE5466E-C6AE-4651-BA39-FE562D642B9D}" type="slidenum">
              <a:rPr lang="en-GB" altLang="en-US"/>
              <a:pPr>
                <a:defRPr/>
              </a:pPr>
              <a:t>‹#›</a:t>
            </a:fld>
            <a:endParaRPr lang="en-GB" altLang="en-US"/>
          </a:p>
        </p:txBody>
      </p:sp>
    </p:spTree>
    <p:extLst>
      <p:ext uri="{BB962C8B-B14F-4D97-AF65-F5344CB8AC3E}">
        <p14:creationId xmlns:p14="http://schemas.microsoft.com/office/powerpoint/2010/main" val="3993415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72DB85-DB87-4559-9668-49F50090325A}"/>
              </a:ext>
            </a:extLst>
          </p:cNvPr>
          <p:cNvSpPr>
            <a:spLocks noGrp="1"/>
          </p:cNvSpPr>
          <p:nvPr>
            <p:ph type="dt" sz="half" idx="10"/>
          </p:nvPr>
        </p:nvSpPr>
        <p:spPr/>
        <p:txBody>
          <a:bodyPr/>
          <a:lstStyle>
            <a:lvl1pPr>
              <a:defRPr/>
            </a:lvl1pPr>
          </a:lstStyle>
          <a:p>
            <a:pPr>
              <a:defRPr/>
            </a:pPr>
            <a:fld id="{49B81BA1-304D-440D-9843-332B564FF571}"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xmlns="" id="{24404FA5-A201-4C5D-B69A-34AC039C19A6}"/>
              </a:ext>
            </a:extLst>
          </p:cNvPr>
          <p:cNvSpPr>
            <a:spLocks noGrp="1"/>
          </p:cNvSpPr>
          <p:nvPr>
            <p:ph type="sldNum" sz="quarter" idx="11"/>
          </p:nvPr>
        </p:nvSpPr>
        <p:spPr/>
        <p:txBody>
          <a:bodyPr/>
          <a:lstStyle>
            <a:lvl1pPr>
              <a:defRPr/>
            </a:lvl1pPr>
          </a:lstStyle>
          <a:p>
            <a:pPr>
              <a:defRPr/>
            </a:pPr>
            <a:fld id="{C41C368F-13AF-44FD-BA17-A799B60BACAF}" type="slidenum">
              <a:rPr lang="en-GB" altLang="en-US"/>
              <a:pPr>
                <a:defRPr/>
              </a:pPr>
              <a:t>‹#›</a:t>
            </a:fld>
            <a:endParaRPr lang="en-GB" altLang="en-US"/>
          </a:p>
        </p:txBody>
      </p:sp>
    </p:spTree>
    <p:extLst>
      <p:ext uri="{BB962C8B-B14F-4D97-AF65-F5344CB8AC3E}">
        <p14:creationId xmlns:p14="http://schemas.microsoft.com/office/powerpoint/2010/main" val="2888663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7A70F136-B4CA-4CF8-9133-2D7F6CC69E22}"/>
              </a:ext>
            </a:extLst>
          </p:cNvPr>
          <p:cNvSpPr>
            <a:spLocks noGrp="1"/>
          </p:cNvSpPr>
          <p:nvPr>
            <p:ph type="dt" sz="half" idx="10"/>
          </p:nvPr>
        </p:nvSpPr>
        <p:spPr/>
        <p:txBody>
          <a:bodyPr/>
          <a:lstStyle>
            <a:lvl1pPr>
              <a:defRPr/>
            </a:lvl1pPr>
          </a:lstStyle>
          <a:p>
            <a:pPr>
              <a:defRPr/>
            </a:pPr>
            <a:fld id="{6E8DAEBC-47DD-4225-8B3E-2289DC9A791F}"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xmlns="" id="{48A19A28-DA0A-4E8B-A67F-136ACBDE21AC}"/>
              </a:ext>
            </a:extLst>
          </p:cNvPr>
          <p:cNvSpPr>
            <a:spLocks noGrp="1"/>
          </p:cNvSpPr>
          <p:nvPr>
            <p:ph type="sldNum" sz="quarter" idx="11"/>
          </p:nvPr>
        </p:nvSpPr>
        <p:spPr/>
        <p:txBody>
          <a:bodyPr/>
          <a:lstStyle>
            <a:lvl1pPr>
              <a:defRPr/>
            </a:lvl1pPr>
          </a:lstStyle>
          <a:p>
            <a:pPr>
              <a:defRPr/>
            </a:pPr>
            <a:fld id="{FFEEC7FE-610B-4E69-8BCC-101725AE9954}" type="slidenum">
              <a:rPr lang="en-GB" altLang="en-US"/>
              <a:pPr>
                <a:defRPr/>
              </a:pPr>
              <a:t>‹#›</a:t>
            </a:fld>
            <a:endParaRPr lang="en-GB" altLang="en-US"/>
          </a:p>
        </p:txBody>
      </p:sp>
    </p:spTree>
    <p:extLst>
      <p:ext uri="{BB962C8B-B14F-4D97-AF65-F5344CB8AC3E}">
        <p14:creationId xmlns:p14="http://schemas.microsoft.com/office/powerpoint/2010/main" val="3965724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E653BF7D-1ACA-4C7F-A724-23284F70C660}"/>
              </a:ext>
            </a:extLst>
          </p:cNvPr>
          <p:cNvSpPr>
            <a:spLocks noGrp="1"/>
          </p:cNvSpPr>
          <p:nvPr>
            <p:ph type="dt" sz="half" idx="10"/>
          </p:nvPr>
        </p:nvSpPr>
        <p:spPr/>
        <p:txBody>
          <a:bodyPr/>
          <a:lstStyle>
            <a:lvl1pPr>
              <a:defRPr/>
            </a:lvl1pPr>
          </a:lstStyle>
          <a:p>
            <a:pPr>
              <a:defRPr/>
            </a:pPr>
            <a:fld id="{247B5EA0-8BB0-4935-97A0-9CD2BA2E5700}" type="datetime1">
              <a:rPr lang="en-GB" altLang="en-US"/>
              <a:pPr>
                <a:defRPr/>
              </a:pPr>
              <a:t>09/11/2025</a:t>
            </a:fld>
            <a:endParaRPr lang="en-GB" altLang="en-US"/>
          </a:p>
        </p:txBody>
      </p:sp>
      <p:sp>
        <p:nvSpPr>
          <p:cNvPr id="8" name="Slide Number Placeholder 5">
            <a:extLst>
              <a:ext uri="{FF2B5EF4-FFF2-40B4-BE49-F238E27FC236}">
                <a16:creationId xmlns:a16="http://schemas.microsoft.com/office/drawing/2014/main" xmlns="" id="{50260518-BE23-4D69-8836-CF9BC7C75FCD}"/>
              </a:ext>
            </a:extLst>
          </p:cNvPr>
          <p:cNvSpPr>
            <a:spLocks noGrp="1"/>
          </p:cNvSpPr>
          <p:nvPr>
            <p:ph type="sldNum" sz="quarter" idx="11"/>
          </p:nvPr>
        </p:nvSpPr>
        <p:spPr/>
        <p:txBody>
          <a:bodyPr/>
          <a:lstStyle>
            <a:lvl1pPr>
              <a:defRPr/>
            </a:lvl1pPr>
          </a:lstStyle>
          <a:p>
            <a:pPr>
              <a:defRPr/>
            </a:pPr>
            <a:fld id="{6023A41A-11CE-42F0-AE2E-A761FA01850C}" type="slidenum">
              <a:rPr lang="en-GB" altLang="en-US"/>
              <a:pPr>
                <a:defRPr/>
              </a:pPr>
              <a:t>‹#›</a:t>
            </a:fld>
            <a:endParaRPr lang="en-GB" altLang="en-US"/>
          </a:p>
        </p:txBody>
      </p:sp>
    </p:spTree>
    <p:extLst>
      <p:ext uri="{BB962C8B-B14F-4D97-AF65-F5344CB8AC3E}">
        <p14:creationId xmlns:p14="http://schemas.microsoft.com/office/powerpoint/2010/main" val="2095926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87FAD3CE-E812-48B4-B5DF-8AA96D90DACA}"/>
              </a:ext>
            </a:extLst>
          </p:cNvPr>
          <p:cNvSpPr>
            <a:spLocks noGrp="1"/>
          </p:cNvSpPr>
          <p:nvPr>
            <p:ph type="dt" sz="half" idx="10"/>
          </p:nvPr>
        </p:nvSpPr>
        <p:spPr/>
        <p:txBody>
          <a:bodyPr/>
          <a:lstStyle>
            <a:lvl1pPr>
              <a:defRPr/>
            </a:lvl1pPr>
          </a:lstStyle>
          <a:p>
            <a:pPr>
              <a:defRPr/>
            </a:pPr>
            <a:fld id="{2F901570-873E-45B7-A040-399F2987CB7F}" type="datetime1">
              <a:rPr lang="en-GB" altLang="en-US"/>
              <a:pPr>
                <a:defRPr/>
              </a:pPr>
              <a:t>09/11/2025</a:t>
            </a:fld>
            <a:endParaRPr lang="en-GB" altLang="en-US"/>
          </a:p>
        </p:txBody>
      </p:sp>
      <p:sp>
        <p:nvSpPr>
          <p:cNvPr id="4" name="Slide Number Placeholder 5">
            <a:extLst>
              <a:ext uri="{FF2B5EF4-FFF2-40B4-BE49-F238E27FC236}">
                <a16:creationId xmlns:a16="http://schemas.microsoft.com/office/drawing/2014/main" xmlns="" id="{EC516158-8F3C-4AFA-BAE6-F2E6E15B6996}"/>
              </a:ext>
            </a:extLst>
          </p:cNvPr>
          <p:cNvSpPr>
            <a:spLocks noGrp="1"/>
          </p:cNvSpPr>
          <p:nvPr>
            <p:ph type="sldNum" sz="quarter" idx="11"/>
          </p:nvPr>
        </p:nvSpPr>
        <p:spPr/>
        <p:txBody>
          <a:bodyPr/>
          <a:lstStyle>
            <a:lvl1pPr>
              <a:defRPr/>
            </a:lvl1pPr>
          </a:lstStyle>
          <a:p>
            <a:pPr>
              <a:defRPr/>
            </a:pPr>
            <a:fld id="{0AF16663-3256-4657-B6FF-032AFE8C5155}" type="slidenum">
              <a:rPr lang="en-GB" altLang="en-US"/>
              <a:pPr>
                <a:defRPr/>
              </a:pPr>
              <a:t>‹#›</a:t>
            </a:fld>
            <a:endParaRPr lang="en-GB" altLang="en-US"/>
          </a:p>
        </p:txBody>
      </p:sp>
    </p:spTree>
    <p:extLst>
      <p:ext uri="{BB962C8B-B14F-4D97-AF65-F5344CB8AC3E}">
        <p14:creationId xmlns:p14="http://schemas.microsoft.com/office/powerpoint/2010/main" val="58099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DBEA71CC-331E-4B8D-B71E-B5F8891D3B4A}"/>
              </a:ext>
            </a:extLst>
          </p:cNvPr>
          <p:cNvSpPr>
            <a:spLocks noGrp="1"/>
          </p:cNvSpPr>
          <p:nvPr>
            <p:ph type="dt" sz="half" idx="10"/>
          </p:nvPr>
        </p:nvSpPr>
        <p:spPr/>
        <p:txBody>
          <a:bodyPr/>
          <a:lstStyle>
            <a:lvl1pPr>
              <a:defRPr/>
            </a:lvl1pPr>
          </a:lstStyle>
          <a:p>
            <a:pPr>
              <a:defRPr/>
            </a:pPr>
            <a:fld id="{4937A25D-956D-4981-9CFA-2514D62E0B01}" type="datetime1">
              <a:rPr lang="en-GB" altLang="en-US"/>
              <a:pPr>
                <a:defRPr/>
              </a:pPr>
              <a:t>09/11/2025</a:t>
            </a:fld>
            <a:endParaRPr lang="en-GB" altLang="en-US"/>
          </a:p>
        </p:txBody>
      </p:sp>
      <p:sp>
        <p:nvSpPr>
          <p:cNvPr id="3" name="Slide Number Placeholder 5">
            <a:extLst>
              <a:ext uri="{FF2B5EF4-FFF2-40B4-BE49-F238E27FC236}">
                <a16:creationId xmlns:a16="http://schemas.microsoft.com/office/drawing/2014/main" xmlns="" id="{5839D46F-7976-4A37-A688-4719336FB7D9}"/>
              </a:ext>
            </a:extLst>
          </p:cNvPr>
          <p:cNvSpPr>
            <a:spLocks noGrp="1"/>
          </p:cNvSpPr>
          <p:nvPr>
            <p:ph type="sldNum" sz="quarter" idx="11"/>
          </p:nvPr>
        </p:nvSpPr>
        <p:spPr/>
        <p:txBody>
          <a:bodyPr/>
          <a:lstStyle>
            <a:lvl1pPr>
              <a:defRPr/>
            </a:lvl1pPr>
          </a:lstStyle>
          <a:p>
            <a:pPr>
              <a:defRPr/>
            </a:pPr>
            <a:fld id="{E28ACD7D-2122-4517-84F0-60D3065F4B5B}" type="slidenum">
              <a:rPr lang="en-GB" altLang="en-US"/>
              <a:pPr>
                <a:defRPr/>
              </a:pPr>
              <a:t>‹#›</a:t>
            </a:fld>
            <a:endParaRPr lang="en-GB" altLang="en-US"/>
          </a:p>
        </p:txBody>
      </p:sp>
    </p:spTree>
    <p:extLst>
      <p:ext uri="{BB962C8B-B14F-4D97-AF65-F5344CB8AC3E}">
        <p14:creationId xmlns:p14="http://schemas.microsoft.com/office/powerpoint/2010/main" val="2932996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BB09B87F-EC18-4606-A544-85822D51001D}"/>
              </a:ext>
            </a:extLst>
          </p:cNvPr>
          <p:cNvSpPr>
            <a:spLocks noGrp="1"/>
          </p:cNvSpPr>
          <p:nvPr>
            <p:ph type="dt" sz="half" idx="10"/>
          </p:nvPr>
        </p:nvSpPr>
        <p:spPr/>
        <p:txBody>
          <a:bodyPr/>
          <a:lstStyle>
            <a:lvl1pPr>
              <a:defRPr/>
            </a:lvl1pPr>
          </a:lstStyle>
          <a:p>
            <a:pPr>
              <a:defRPr/>
            </a:pPr>
            <a:fld id="{E2AEF926-E85C-4F10-9CF0-53DD331F824B}"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xmlns="" id="{B3A1CFDD-94AF-4144-9670-6A66F6B80577}"/>
              </a:ext>
            </a:extLst>
          </p:cNvPr>
          <p:cNvSpPr>
            <a:spLocks noGrp="1"/>
          </p:cNvSpPr>
          <p:nvPr>
            <p:ph type="sldNum" sz="quarter" idx="11"/>
          </p:nvPr>
        </p:nvSpPr>
        <p:spPr/>
        <p:txBody>
          <a:bodyPr/>
          <a:lstStyle>
            <a:lvl1pPr>
              <a:defRPr/>
            </a:lvl1pPr>
          </a:lstStyle>
          <a:p>
            <a:pPr>
              <a:defRPr/>
            </a:pPr>
            <a:fld id="{48A82369-DAB8-4E64-ACB2-9EEAD6DB5971}" type="slidenum">
              <a:rPr lang="en-GB" altLang="en-US"/>
              <a:pPr>
                <a:defRPr/>
              </a:pPr>
              <a:t>‹#›</a:t>
            </a:fld>
            <a:endParaRPr lang="en-GB" altLang="en-US"/>
          </a:p>
        </p:txBody>
      </p:sp>
    </p:spTree>
    <p:extLst>
      <p:ext uri="{BB962C8B-B14F-4D97-AF65-F5344CB8AC3E}">
        <p14:creationId xmlns:p14="http://schemas.microsoft.com/office/powerpoint/2010/main" val="1912052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73378D99-92D3-47D0-B937-59FAFC2E1FB1}"/>
              </a:ext>
            </a:extLst>
          </p:cNvPr>
          <p:cNvSpPr>
            <a:spLocks noGrp="1"/>
          </p:cNvSpPr>
          <p:nvPr>
            <p:ph type="dt" sz="half" idx="10"/>
          </p:nvPr>
        </p:nvSpPr>
        <p:spPr/>
        <p:txBody>
          <a:bodyPr/>
          <a:lstStyle>
            <a:lvl1pPr>
              <a:defRPr/>
            </a:lvl1pPr>
          </a:lstStyle>
          <a:p>
            <a:pPr>
              <a:defRPr/>
            </a:pPr>
            <a:fld id="{1FC07140-24AC-4BDA-8A20-5B1476C3A79B}"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xmlns="" id="{4ED91182-B17F-4EA2-9EE4-348D9282C7CF}"/>
              </a:ext>
            </a:extLst>
          </p:cNvPr>
          <p:cNvSpPr>
            <a:spLocks noGrp="1"/>
          </p:cNvSpPr>
          <p:nvPr>
            <p:ph type="sldNum" sz="quarter" idx="11"/>
          </p:nvPr>
        </p:nvSpPr>
        <p:spPr/>
        <p:txBody>
          <a:bodyPr/>
          <a:lstStyle>
            <a:lvl1pPr>
              <a:defRPr/>
            </a:lvl1pPr>
          </a:lstStyle>
          <a:p>
            <a:pPr>
              <a:defRPr/>
            </a:pPr>
            <a:fld id="{81E11A3D-4BC7-4A9A-9EFE-5ADD99A24082}" type="slidenum">
              <a:rPr lang="en-GB" altLang="en-US"/>
              <a:pPr>
                <a:defRPr/>
              </a:pPr>
              <a:t>‹#›</a:t>
            </a:fld>
            <a:endParaRPr lang="en-GB" altLang="en-US"/>
          </a:p>
        </p:txBody>
      </p:sp>
    </p:spTree>
    <p:extLst>
      <p:ext uri="{BB962C8B-B14F-4D97-AF65-F5344CB8AC3E}">
        <p14:creationId xmlns:p14="http://schemas.microsoft.com/office/powerpoint/2010/main" val="3774258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38B6EE5-FFE0-4E24-BE7C-B5C56F90569C}"/>
              </a:ext>
            </a:extLst>
          </p:cNvPr>
          <p:cNvSpPr>
            <a:spLocks noGrp="1"/>
          </p:cNvSpPr>
          <p:nvPr>
            <p:ph type="dt" sz="half" idx="10"/>
          </p:nvPr>
        </p:nvSpPr>
        <p:spPr/>
        <p:txBody>
          <a:bodyPr/>
          <a:lstStyle>
            <a:lvl1pPr>
              <a:defRPr/>
            </a:lvl1pPr>
          </a:lstStyle>
          <a:p>
            <a:pPr>
              <a:defRPr/>
            </a:pPr>
            <a:fld id="{47A317C0-E2F8-4593-8192-81DBC8DE965B}"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xmlns="" id="{5DA48A99-93ED-435A-817D-F71FD41CECEA}"/>
              </a:ext>
            </a:extLst>
          </p:cNvPr>
          <p:cNvSpPr>
            <a:spLocks noGrp="1"/>
          </p:cNvSpPr>
          <p:nvPr>
            <p:ph type="sldNum" sz="quarter" idx="11"/>
          </p:nvPr>
        </p:nvSpPr>
        <p:spPr/>
        <p:txBody>
          <a:bodyPr/>
          <a:lstStyle>
            <a:lvl1pPr>
              <a:defRPr/>
            </a:lvl1pPr>
          </a:lstStyle>
          <a:p>
            <a:pPr>
              <a:defRPr/>
            </a:pPr>
            <a:fld id="{832FC546-356E-4CA4-8185-A111FA2C30A2}" type="slidenum">
              <a:rPr lang="en-GB" altLang="en-US"/>
              <a:pPr>
                <a:defRPr/>
              </a:pPr>
              <a:t>‹#›</a:t>
            </a:fld>
            <a:endParaRPr lang="en-GB" altLang="en-US"/>
          </a:p>
        </p:txBody>
      </p:sp>
    </p:spTree>
    <p:extLst>
      <p:ext uri="{BB962C8B-B14F-4D97-AF65-F5344CB8AC3E}">
        <p14:creationId xmlns:p14="http://schemas.microsoft.com/office/powerpoint/2010/main" val="2335416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90BA020-17FC-46FB-9950-5AF3EBD815F8}"/>
              </a:ext>
            </a:extLst>
          </p:cNvPr>
          <p:cNvSpPr>
            <a:spLocks noGrp="1"/>
          </p:cNvSpPr>
          <p:nvPr>
            <p:ph type="dt" sz="half" idx="10"/>
          </p:nvPr>
        </p:nvSpPr>
        <p:spPr/>
        <p:txBody>
          <a:bodyPr/>
          <a:lstStyle>
            <a:lvl1pPr>
              <a:defRPr/>
            </a:lvl1pPr>
          </a:lstStyle>
          <a:p>
            <a:pPr>
              <a:defRPr/>
            </a:pPr>
            <a:fld id="{87A6A22B-1B63-4020-8909-E26E3A6360E8}"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xmlns="" id="{76B28672-4505-4564-9E4E-F3C42D7867BE}"/>
              </a:ext>
            </a:extLst>
          </p:cNvPr>
          <p:cNvSpPr>
            <a:spLocks noGrp="1"/>
          </p:cNvSpPr>
          <p:nvPr>
            <p:ph type="sldNum" sz="quarter" idx="11"/>
          </p:nvPr>
        </p:nvSpPr>
        <p:spPr/>
        <p:txBody>
          <a:bodyPr/>
          <a:lstStyle>
            <a:lvl1pPr>
              <a:defRPr/>
            </a:lvl1pPr>
          </a:lstStyle>
          <a:p>
            <a:pPr>
              <a:defRPr/>
            </a:pPr>
            <a:fld id="{F2529B52-989B-4BE4-9472-ED579DA2A965}" type="slidenum">
              <a:rPr lang="en-GB" altLang="en-US"/>
              <a:pPr>
                <a:defRPr/>
              </a:pPr>
              <a:t>‹#›</a:t>
            </a:fld>
            <a:endParaRPr lang="en-GB" altLang="en-US"/>
          </a:p>
        </p:txBody>
      </p:sp>
    </p:spTree>
    <p:extLst>
      <p:ext uri="{BB962C8B-B14F-4D97-AF65-F5344CB8AC3E}">
        <p14:creationId xmlns:p14="http://schemas.microsoft.com/office/powerpoint/2010/main" val="2815639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xmlns="" id="{39ACE9B1-D26C-4FF7-A95F-DA7EBFBD591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xmlns="" id="{90D8ADFA-BEC9-49DC-82F3-548B6C5F4D10}"/>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8D14B230-8C23-4270-ABFE-6D3A6097C55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4CF57A6-7000-468F-8BAE-FC53226063D3}"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xmlns="" id="{DADDDAC9-CF38-407E-A623-DC464CFA608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4EA0CF9-CE6B-45C4-83C6-DE847198AC35}" type="slidenum">
              <a:rPr lang="en-GB" altLang="en-US"/>
              <a:pPr>
                <a:defRPr/>
              </a:pPr>
              <a:t>‹#›</a:t>
            </a:fld>
            <a:endParaRPr lang="en-GB" altLang="en-US"/>
          </a:p>
        </p:txBody>
      </p:sp>
    </p:spTree>
    <p:extLst>
      <p:ext uri="{BB962C8B-B14F-4D97-AF65-F5344CB8AC3E}">
        <p14:creationId xmlns:p14="http://schemas.microsoft.com/office/powerpoint/2010/main" val="38749391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50F3FD50-E868-4122-AEEA-F68E8CA8ACF1}"/>
              </a:ext>
            </a:extLst>
          </p:cNvPr>
          <p:cNvSpPr>
            <a:spLocks noGrp="1"/>
          </p:cNvSpPr>
          <p:nvPr>
            <p:ph type="ctrTitle"/>
          </p:nvPr>
        </p:nvSpPr>
        <p:spPr/>
        <p:txBody>
          <a:bodyPr/>
          <a:lstStyle/>
          <a:p>
            <a:r>
              <a:rPr lang="en-GB" dirty="0"/>
              <a:t>Blockchain</a:t>
            </a:r>
          </a:p>
        </p:txBody>
      </p:sp>
    </p:spTree>
    <p:extLst>
      <p:ext uri="{BB962C8B-B14F-4D97-AF65-F5344CB8AC3E}">
        <p14:creationId xmlns:p14="http://schemas.microsoft.com/office/powerpoint/2010/main" val="3408464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Objectives</a:t>
            </a:r>
          </a:p>
        </p:txBody>
      </p:sp>
      <p:sp>
        <p:nvSpPr>
          <p:cNvPr id="3" name="Content Placeholder 2"/>
          <p:cNvSpPr>
            <a:spLocks noGrp="1"/>
          </p:cNvSpPr>
          <p:nvPr>
            <p:ph idx="1"/>
          </p:nvPr>
        </p:nvSpPr>
        <p:spPr>
          <a:xfrm>
            <a:off x="433039" y="1752601"/>
            <a:ext cx="8229600" cy="3505200"/>
          </a:xfrm>
        </p:spPr>
        <p:txBody>
          <a:bodyPr/>
          <a:lstStyle/>
          <a:p>
            <a:pPr marL="497205" indent="-405130">
              <a:spcBef>
                <a:spcPts val="100"/>
              </a:spcBef>
              <a:buFontTx/>
              <a:buAutoNum type="arabicPeriod"/>
              <a:tabLst>
                <a:tab pos="497205" algn="l"/>
                <a:tab pos="497840" algn="l"/>
              </a:tabLst>
            </a:pPr>
            <a:r>
              <a:rPr lang="en-US" dirty="0" err="1">
                <a:latin typeface="Times New Roman" panose="02020603050405020304" pitchFamily="18" charset="0"/>
                <a:cs typeface="Times New Roman" pitchFamily="18" charset="0"/>
              </a:rPr>
              <a:t>BlockChain</a:t>
            </a:r>
            <a:endParaRPr lang="en-US" dirty="0">
              <a:latin typeface="Times New Roman" pitchFamily="18" charset="0"/>
              <a:cs typeface="Times New Roman" pitchFamily="18" charset="0"/>
            </a:endParaRPr>
          </a:p>
          <a:p>
            <a:pPr marL="497205" indent="-405130">
              <a:spcBef>
                <a:spcPts val="100"/>
              </a:spcBef>
              <a:buFontTx/>
              <a:buAutoNum type="arabicPeriod"/>
              <a:tabLst>
                <a:tab pos="497205" algn="l"/>
                <a:tab pos="497840" algn="l"/>
              </a:tabLst>
            </a:pPr>
            <a:r>
              <a:rPr lang="en-US" dirty="0">
                <a:latin typeface="Times New Roman" pitchFamily="18" charset="0"/>
                <a:cs typeface="Times New Roman" pitchFamily="18" charset="0"/>
              </a:rPr>
              <a:t>Evolution of </a:t>
            </a:r>
            <a:r>
              <a:rPr lang="en-US" dirty="0" err="1">
                <a:latin typeface="Times New Roman" pitchFamily="18" charset="0"/>
                <a:cs typeface="Times New Roman" pitchFamily="18" charset="0"/>
              </a:rPr>
              <a:t>BlockChain</a:t>
            </a:r>
            <a:endParaRPr lang="en-US" dirty="0">
              <a:latin typeface="Times New Roman" pitchFamily="18" charset="0"/>
              <a:cs typeface="Times New Roman" pitchFamily="18" charset="0"/>
            </a:endParaRPr>
          </a:p>
          <a:p>
            <a:pPr marL="497205" indent="-405130">
              <a:spcBef>
                <a:spcPts val="100"/>
              </a:spcBef>
              <a:buFontTx/>
              <a:buAutoNum type="arabicPeriod"/>
              <a:tabLst>
                <a:tab pos="497205" algn="l"/>
                <a:tab pos="497840" algn="l"/>
              </a:tabLst>
            </a:pPr>
            <a:r>
              <a:rPr lang="en-US" dirty="0">
                <a:latin typeface="Times New Roman" pitchFamily="18" charset="0"/>
                <a:cs typeface="Times New Roman" pitchFamily="18" charset="0"/>
              </a:rPr>
              <a:t>Blockchain Components</a:t>
            </a:r>
          </a:p>
          <a:p>
            <a:pPr marL="497205" indent="-405130">
              <a:spcBef>
                <a:spcPts val="100"/>
              </a:spcBef>
              <a:buFontTx/>
              <a:buAutoNum type="arabicPeriod"/>
              <a:tabLst>
                <a:tab pos="497205" algn="l"/>
                <a:tab pos="497840" algn="l"/>
              </a:tabLst>
            </a:pPr>
            <a:r>
              <a:rPr lang="en-US" dirty="0">
                <a:latin typeface="Times New Roman" pitchFamily="18" charset="0"/>
                <a:cs typeface="Times New Roman" pitchFamily="18" charset="0"/>
              </a:rPr>
              <a:t>How Blockchain works?</a:t>
            </a:r>
          </a:p>
          <a:p>
            <a:pPr marL="497205" indent="-405130">
              <a:spcBef>
                <a:spcPts val="100"/>
              </a:spcBef>
              <a:buFontTx/>
              <a:buAutoNum type="arabicPeriod"/>
              <a:tabLst>
                <a:tab pos="497205" algn="l"/>
                <a:tab pos="497840" algn="l"/>
              </a:tabLst>
            </a:pPr>
            <a:r>
              <a:rPr lang="en-US" dirty="0">
                <a:latin typeface="Times New Roman" pitchFamily="18" charset="0"/>
                <a:cs typeface="Times New Roman" pitchFamily="18" charset="0"/>
              </a:rPr>
              <a:t>Types of Blockchain</a:t>
            </a:r>
          </a:p>
          <a:p>
            <a:pPr marL="497205" indent="-405130">
              <a:spcBef>
                <a:spcPts val="100"/>
              </a:spcBef>
              <a:buAutoNum type="arabicPeriod"/>
              <a:tabLst>
                <a:tab pos="497205" algn="l"/>
                <a:tab pos="497840" algn="l"/>
              </a:tabLst>
            </a:pPr>
            <a:r>
              <a:rPr lang="en-US" dirty="0">
                <a:latin typeface="Times New Roman" pitchFamily="18" charset="0"/>
                <a:cs typeface="Times New Roman" pitchFamily="18" charset="0"/>
              </a:rPr>
              <a:t>Applications</a:t>
            </a:r>
          </a:p>
          <a:p>
            <a:pPr marL="497205" indent="-405130">
              <a:spcBef>
                <a:spcPts val="100"/>
              </a:spcBef>
              <a:buAutoNum type="arabicPeriod"/>
              <a:tabLst>
                <a:tab pos="497205" algn="l"/>
                <a:tab pos="497840" algn="l"/>
              </a:tabLst>
            </a:pPr>
            <a:r>
              <a:rPr lang="en-US" dirty="0">
                <a:latin typeface="Times New Roman" pitchFamily="18" charset="0"/>
                <a:cs typeface="Times New Roman" pitchFamily="18" charset="0"/>
              </a:rPr>
              <a:t>Discussion</a:t>
            </a:r>
          </a:p>
        </p:txBody>
      </p:sp>
    </p:spTree>
    <p:extLst>
      <p:ext uri="{BB962C8B-B14F-4D97-AF65-F5344CB8AC3E}">
        <p14:creationId xmlns:p14="http://schemas.microsoft.com/office/powerpoint/2010/main" val="955336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a:t>Blockchain Technology</a:t>
            </a:r>
            <a:endParaRPr lang="en-US" dirty="0"/>
          </a:p>
        </p:txBody>
      </p:sp>
      <p:sp>
        <p:nvSpPr>
          <p:cNvPr id="3" name="Subtitle 2"/>
          <p:cNvSpPr>
            <a:spLocks noGrp="1"/>
          </p:cNvSpPr>
          <p:nvPr>
            <p:ph sz="half" idx="1"/>
          </p:nvPr>
        </p:nvSpPr>
        <p:spPr>
          <a:xfrm>
            <a:off x="457200" y="1600201"/>
            <a:ext cx="4038600" cy="3989040"/>
          </a:xfrm>
        </p:spPr>
        <p:txBody>
          <a:bodyPr wrap="square" anchor="t">
            <a:normAutofit/>
          </a:bodyPr>
          <a:lstStyle/>
          <a:p>
            <a:pPr>
              <a:lnSpc>
                <a:spcPct val="90000"/>
              </a:lnSpc>
            </a:pPr>
            <a:r>
              <a:rPr lang="en-US" sz="2400" dirty="0">
                <a:latin typeface="Times New Roman" panose="02020603050405020304" pitchFamily="18" charset="0"/>
                <a:cs typeface="Times New Roman" panose="02020603050405020304" pitchFamily="18" charset="0"/>
              </a:rPr>
              <a:t>Blockchain is a combination of three leading technologies:</a:t>
            </a:r>
          </a:p>
          <a:p>
            <a:pPr marL="342900" indent="-342900">
              <a:lnSpc>
                <a:spcPct val="90000"/>
              </a:lnSpc>
              <a:buFont typeface="Arial" pitchFamily="34" charset="0"/>
              <a:buChar char="•"/>
            </a:pPr>
            <a:r>
              <a:rPr lang="en-US" sz="2400" dirty="0">
                <a:latin typeface="Times New Roman" panose="02020603050405020304" pitchFamily="18" charset="0"/>
                <a:cs typeface="Times New Roman" panose="02020603050405020304" pitchFamily="18" charset="0"/>
              </a:rPr>
              <a:t>Cryptographic keys</a:t>
            </a:r>
          </a:p>
          <a:p>
            <a:pPr marL="342900" indent="-342900">
              <a:lnSpc>
                <a:spcPct val="90000"/>
              </a:lnSpc>
              <a:buFont typeface="Arial" pitchFamily="34" charset="0"/>
              <a:buChar char="•"/>
            </a:pPr>
            <a:r>
              <a:rPr lang="en-US" sz="2400" dirty="0">
                <a:latin typeface="Times New Roman" panose="02020603050405020304" pitchFamily="18" charset="0"/>
                <a:cs typeface="Times New Roman" panose="02020603050405020304" pitchFamily="18" charset="0"/>
              </a:rPr>
              <a:t>A peer-to-peer network containing a shared ledger</a:t>
            </a:r>
          </a:p>
          <a:p>
            <a:pPr marL="342900" indent="-342900">
              <a:lnSpc>
                <a:spcPct val="90000"/>
              </a:lnSpc>
              <a:buFont typeface="Arial" pitchFamily="34" charset="0"/>
              <a:buChar char="•"/>
            </a:pPr>
            <a:r>
              <a:rPr lang="en-US" sz="2400" dirty="0">
                <a:latin typeface="Times New Roman" panose="02020603050405020304" pitchFamily="18" charset="0"/>
                <a:cs typeface="Times New Roman" panose="02020603050405020304" pitchFamily="18" charset="0"/>
              </a:rPr>
              <a:t>A means of computing, to store the transactions and records of the network</a:t>
            </a:r>
          </a:p>
          <a:p>
            <a:pPr>
              <a:lnSpc>
                <a:spcPct val="90000"/>
              </a:lnSpc>
            </a:pPr>
            <a:endParaRPr lang="en-US" sz="2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4648200" y="2388189"/>
            <a:ext cx="4038600" cy="2413063"/>
          </a:xfrm>
          <a:prstGeom prst="rect">
            <a:avLst/>
          </a:prstGeom>
          <a:noFill/>
        </p:spPr>
      </p:pic>
      <p:sp>
        <p:nvSpPr>
          <p:cNvPr id="9" name="Date Placeholder 4">
            <a:extLst>
              <a:ext uri="{FF2B5EF4-FFF2-40B4-BE49-F238E27FC236}">
                <a16:creationId xmlns:a16="http://schemas.microsoft.com/office/drawing/2014/main" xmlns="" id="{35D49C1F-3DCE-A306-7DD2-DBD453591798}"/>
              </a:ext>
            </a:extLst>
          </p:cNvPr>
          <p:cNvSpPr>
            <a:spLocks noGrp="1"/>
          </p:cNvSpPr>
          <p:nvPr>
            <p:ph type="dt" sz="half" idx="10"/>
          </p:nvPr>
        </p:nvSpPr>
        <p:spPr>
          <a:xfrm>
            <a:off x="250825" y="6524625"/>
            <a:ext cx="971550" cy="219075"/>
          </a:xfrm>
        </p:spPr>
        <p:txBody>
          <a:bodyPr/>
          <a:lstStyle/>
          <a:p>
            <a:pPr>
              <a:spcAft>
                <a:spcPts val="600"/>
              </a:spcAft>
              <a:defRPr/>
            </a:pPr>
            <a:fld id="{6E8DAEBC-47DD-4225-8B3E-2289DC9A791F}" type="datetime1">
              <a:rPr lang="en-GB" altLang="en-US"/>
              <a:pPr>
                <a:spcAft>
                  <a:spcPts val="600"/>
                </a:spcAft>
                <a:defRPr/>
              </a:pPr>
              <a:t>09/11/2025</a:t>
            </a:fld>
            <a:endParaRPr lang="en-GB" altLang="en-US"/>
          </a:p>
        </p:txBody>
      </p:sp>
      <p:sp>
        <p:nvSpPr>
          <p:cNvPr id="11" name="Slide Number Placeholder 5">
            <a:extLst>
              <a:ext uri="{FF2B5EF4-FFF2-40B4-BE49-F238E27FC236}">
                <a16:creationId xmlns:a16="http://schemas.microsoft.com/office/drawing/2014/main" xmlns="" id="{44A0061A-43CB-BCFC-829F-988878D6B780}"/>
              </a:ext>
            </a:extLst>
          </p:cNvPr>
          <p:cNvSpPr>
            <a:spLocks noGrp="1"/>
          </p:cNvSpPr>
          <p:nvPr>
            <p:ph type="sldNum" sz="quarter" idx="11"/>
          </p:nvPr>
        </p:nvSpPr>
        <p:spPr>
          <a:xfrm>
            <a:off x="7956550" y="6381750"/>
            <a:ext cx="730250" cy="339725"/>
          </a:xfrm>
        </p:spPr>
        <p:txBody>
          <a:bodyPr/>
          <a:lstStyle/>
          <a:p>
            <a:pPr>
              <a:spcAft>
                <a:spcPts val="600"/>
              </a:spcAft>
              <a:defRPr/>
            </a:pPr>
            <a:fld id="{FFEEC7FE-610B-4E69-8BCC-101725AE9954}" type="slidenum">
              <a:rPr lang="en-GB" altLang="en-US"/>
              <a:pPr>
                <a:spcAft>
                  <a:spcPts val="600"/>
                </a:spcAft>
                <a:defRPr/>
              </a:pPr>
              <a:t>3</a:t>
            </a:fld>
            <a:endParaRPr lang="en-GB" altLang="en-US"/>
          </a:p>
        </p:txBody>
      </p:sp>
    </p:spTree>
    <p:extLst>
      <p:ext uri="{BB962C8B-B14F-4D97-AF65-F5344CB8AC3E}">
        <p14:creationId xmlns:p14="http://schemas.microsoft.com/office/powerpoint/2010/main" val="3844513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86F6F9-E32C-49B0-4927-0F482F9A96A3}"/>
              </a:ext>
            </a:extLst>
          </p:cNvPr>
          <p:cNvSpPr>
            <a:spLocks noGrp="1"/>
          </p:cNvSpPr>
          <p:nvPr>
            <p:ph type="title"/>
          </p:nvPr>
        </p:nvSpPr>
        <p:spPr/>
        <p:txBody>
          <a:bodyPr/>
          <a:lstStyle/>
          <a:p>
            <a:r>
              <a:rPr lang="en-GB" b="0" i="0" dirty="0">
                <a:solidFill>
                  <a:srgbClr val="1F1F1F"/>
                </a:solidFill>
                <a:effectLst/>
                <a:latin typeface="Google Sans"/>
              </a:rPr>
              <a:t>What is Blockchain Technology</a:t>
            </a:r>
            <a:r>
              <a:rPr lang="en-GB" b="0" i="0" dirty="0" smtClean="0">
                <a:solidFill>
                  <a:srgbClr val="1F1F1F"/>
                </a:solidFill>
                <a:effectLst/>
                <a:latin typeface="Google Sans"/>
              </a:rPr>
              <a:t>?</a:t>
            </a:r>
            <a:endParaRPr lang="en-GB" dirty="0"/>
          </a:p>
        </p:txBody>
      </p:sp>
      <p:sp>
        <p:nvSpPr>
          <p:cNvPr id="3" name="Content Placeholder 2">
            <a:extLst>
              <a:ext uri="{FF2B5EF4-FFF2-40B4-BE49-F238E27FC236}">
                <a16:creationId xmlns:a16="http://schemas.microsoft.com/office/drawing/2014/main" xmlns="" id="{98354F54-46F4-4DA7-7E26-1A1A70A23A38}"/>
              </a:ext>
            </a:extLst>
          </p:cNvPr>
          <p:cNvSpPr>
            <a:spLocks noGrp="1"/>
          </p:cNvSpPr>
          <p:nvPr>
            <p:ph idx="1"/>
          </p:nvPr>
        </p:nvSpPr>
        <p:spPr/>
        <p:txBody>
          <a:bodyPr/>
          <a:lstStyle/>
          <a:p>
            <a:pPr algn="l">
              <a:buFont typeface="Arial" panose="020B0604020202020204" pitchFamily="34" charset="0"/>
              <a:buChar char="•"/>
            </a:pPr>
            <a:r>
              <a:rPr lang="en-GB" b="0" i="0" dirty="0">
                <a:solidFill>
                  <a:srgbClr val="1F1F1F"/>
                </a:solidFill>
                <a:effectLst/>
                <a:latin typeface="Times New Roman" panose="02020603050405020304" pitchFamily="18" charset="0"/>
                <a:cs typeface="Times New Roman" panose="02020603050405020304" pitchFamily="18" charset="0"/>
              </a:rPr>
              <a:t>A decentralized, distributed ledger technology that records transactions in a secure and transparent manner.</a:t>
            </a:r>
          </a:p>
          <a:p>
            <a:endParaRPr lang="en-GB" dirty="0"/>
          </a:p>
        </p:txBody>
      </p:sp>
      <p:sp>
        <p:nvSpPr>
          <p:cNvPr id="4" name="Date Placeholder 3">
            <a:extLst>
              <a:ext uri="{FF2B5EF4-FFF2-40B4-BE49-F238E27FC236}">
                <a16:creationId xmlns:a16="http://schemas.microsoft.com/office/drawing/2014/main" xmlns="" id="{F0023B0F-1860-3575-B0F1-333133C22C2E}"/>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79386E41-003A-3C98-56AD-E525C30A20BC}"/>
              </a:ext>
            </a:extLst>
          </p:cNvPr>
          <p:cNvSpPr>
            <a:spLocks noGrp="1"/>
          </p:cNvSpPr>
          <p:nvPr>
            <p:ph type="sldNum" sz="quarter" idx="12"/>
          </p:nvPr>
        </p:nvSpPr>
        <p:spPr/>
        <p:txBody>
          <a:bodyPr/>
          <a:lstStyle/>
          <a:p>
            <a:pPr>
              <a:defRPr/>
            </a:pPr>
            <a:fld id="{1CE5466E-C6AE-4651-BA39-FE562D642B9D}" type="slidenum">
              <a:rPr lang="en-GB" altLang="en-US" smtClean="0"/>
              <a:pPr>
                <a:defRPr/>
              </a:pPr>
              <a:t>4</a:t>
            </a:fld>
            <a:endParaRPr lang="en-GB" altLang="en-US"/>
          </a:p>
        </p:txBody>
      </p:sp>
      <p:pic>
        <p:nvPicPr>
          <p:cNvPr id="7" name="Picture 6">
            <a:extLst>
              <a:ext uri="{FF2B5EF4-FFF2-40B4-BE49-F238E27FC236}">
                <a16:creationId xmlns:a16="http://schemas.microsoft.com/office/drawing/2014/main" xmlns="" id="{CDC6AFEB-05B0-C355-CD40-9DB212062214}"/>
              </a:ext>
            </a:extLst>
          </p:cNvPr>
          <p:cNvPicPr>
            <a:picLocks noChangeAspect="1"/>
          </p:cNvPicPr>
          <p:nvPr/>
        </p:nvPicPr>
        <p:blipFill>
          <a:blip r:embed="rId3"/>
          <a:stretch>
            <a:fillRect/>
          </a:stretch>
        </p:blipFill>
        <p:spPr>
          <a:xfrm>
            <a:off x="773043" y="3366171"/>
            <a:ext cx="7600950" cy="2333625"/>
          </a:xfrm>
          <a:prstGeom prst="rect">
            <a:avLst/>
          </a:prstGeom>
        </p:spPr>
      </p:pic>
    </p:spTree>
    <p:extLst>
      <p:ext uri="{BB962C8B-B14F-4D97-AF65-F5344CB8AC3E}">
        <p14:creationId xmlns:p14="http://schemas.microsoft.com/office/powerpoint/2010/main" val="2143728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361728-490C-E487-C412-FDEB45A258E6}"/>
              </a:ext>
            </a:extLst>
          </p:cNvPr>
          <p:cNvSpPr>
            <a:spLocks noGrp="1"/>
          </p:cNvSpPr>
          <p:nvPr>
            <p:ph type="title"/>
          </p:nvPr>
        </p:nvSpPr>
        <p:spPr>
          <a:xfrm>
            <a:off x="457200" y="809329"/>
            <a:ext cx="8229600" cy="1143000"/>
          </a:xfrm>
        </p:spPr>
        <p:txBody>
          <a:bodyPr/>
          <a:lstStyle/>
          <a:p>
            <a:r>
              <a:rPr lang="en-GB" sz="4000" b="0" i="0" dirty="0">
                <a:solidFill>
                  <a:srgbClr val="1F1F1F"/>
                </a:solidFill>
                <a:effectLst/>
                <a:latin typeface="Google Sans"/>
              </a:rPr>
              <a:t>Key Characteristics of Blockchain Technology</a:t>
            </a:r>
            <a:br>
              <a:rPr lang="en-GB" sz="4000" b="0" i="0" dirty="0">
                <a:solidFill>
                  <a:srgbClr val="1F1F1F"/>
                </a:solidFill>
                <a:effectLst/>
                <a:latin typeface="Google Sans"/>
              </a:rPr>
            </a:br>
            <a:endParaRPr lang="en-GB" sz="4000" dirty="0"/>
          </a:p>
        </p:txBody>
      </p:sp>
      <p:sp>
        <p:nvSpPr>
          <p:cNvPr id="3" name="Content Placeholder 2">
            <a:extLst>
              <a:ext uri="{FF2B5EF4-FFF2-40B4-BE49-F238E27FC236}">
                <a16:creationId xmlns:a16="http://schemas.microsoft.com/office/drawing/2014/main" xmlns="" id="{ECBCE083-1D2B-80B5-B0D0-A90A7A050CF5}"/>
              </a:ext>
            </a:extLst>
          </p:cNvPr>
          <p:cNvSpPr>
            <a:spLocks noGrp="1"/>
          </p:cNvSpPr>
          <p:nvPr>
            <p:ph idx="1"/>
          </p:nvPr>
        </p:nvSpPr>
        <p:spPr>
          <a:xfrm>
            <a:off x="442332" y="1935602"/>
            <a:ext cx="8229600" cy="3917032"/>
          </a:xfrm>
        </p:spPr>
        <p:txBody>
          <a:bodyPr/>
          <a:lstStyle/>
          <a:p>
            <a:pPr algn="l">
              <a:buFont typeface="Arial" panose="020B0604020202020204" pitchFamily="34" charset="0"/>
              <a:buChar char="•"/>
            </a:pPr>
            <a:r>
              <a:rPr lang="en-GB" sz="2800" b="0" i="0" dirty="0">
                <a:solidFill>
                  <a:srgbClr val="1F1F1F"/>
                </a:solidFill>
                <a:effectLst/>
                <a:latin typeface="Times New Roman" panose="02020603050405020304" pitchFamily="18" charset="0"/>
                <a:cs typeface="Times New Roman" panose="02020603050405020304" pitchFamily="18" charset="0"/>
              </a:rPr>
              <a:t>Decentralization: No central authority controls the network.</a:t>
            </a:r>
          </a:p>
          <a:p>
            <a:pPr algn="l">
              <a:buFont typeface="Arial" panose="020B0604020202020204" pitchFamily="34" charset="0"/>
              <a:buChar char="•"/>
            </a:pPr>
            <a:r>
              <a:rPr lang="en-GB" sz="2800" b="0" i="0" dirty="0">
                <a:solidFill>
                  <a:srgbClr val="1F1F1F"/>
                </a:solidFill>
                <a:effectLst/>
                <a:latin typeface="Times New Roman" panose="02020603050405020304" pitchFamily="18" charset="0"/>
                <a:cs typeface="Times New Roman" panose="02020603050405020304" pitchFamily="18" charset="0"/>
              </a:rPr>
              <a:t>Immutability: Once recorded, data cannot be altered.</a:t>
            </a:r>
          </a:p>
          <a:p>
            <a:pPr algn="l">
              <a:buFont typeface="Arial" panose="020B0604020202020204" pitchFamily="34" charset="0"/>
              <a:buChar char="•"/>
            </a:pPr>
            <a:r>
              <a:rPr lang="en-GB" sz="2800" b="0" i="0" dirty="0">
                <a:solidFill>
                  <a:srgbClr val="1F1F1F"/>
                </a:solidFill>
                <a:effectLst/>
                <a:latin typeface="Times New Roman" panose="02020603050405020304" pitchFamily="18" charset="0"/>
                <a:cs typeface="Times New Roman" panose="02020603050405020304" pitchFamily="18" charset="0"/>
              </a:rPr>
              <a:t>Transparency: All transactions are publicly viewable.</a:t>
            </a:r>
          </a:p>
          <a:p>
            <a:pPr algn="l">
              <a:buFont typeface="Arial" panose="020B0604020202020204" pitchFamily="34" charset="0"/>
              <a:buChar char="•"/>
            </a:pPr>
            <a:r>
              <a:rPr lang="en-GB" sz="2800" b="0" i="0" dirty="0">
                <a:solidFill>
                  <a:srgbClr val="1F1F1F"/>
                </a:solidFill>
                <a:effectLst/>
                <a:latin typeface="Times New Roman" panose="02020603050405020304" pitchFamily="18" charset="0"/>
                <a:cs typeface="Times New Roman" panose="02020603050405020304" pitchFamily="18" charset="0"/>
              </a:rPr>
              <a:t>Security: Cryptography protects data and transactions.</a:t>
            </a:r>
          </a:p>
          <a:p>
            <a:endParaRPr lang="en-GB" sz="2800"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xmlns="" id="{99FCDFC1-5D51-8A0A-F006-7FF61B228FE9}"/>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37D3972F-0512-B823-FC65-C013664FE345}"/>
              </a:ext>
            </a:extLst>
          </p:cNvPr>
          <p:cNvSpPr>
            <a:spLocks noGrp="1"/>
          </p:cNvSpPr>
          <p:nvPr>
            <p:ph type="sldNum" sz="quarter" idx="12"/>
          </p:nvPr>
        </p:nvSpPr>
        <p:spPr/>
        <p:txBody>
          <a:bodyPr/>
          <a:lstStyle/>
          <a:p>
            <a:pPr>
              <a:defRPr/>
            </a:pPr>
            <a:fld id="{1CE5466E-C6AE-4651-BA39-FE562D642B9D}" type="slidenum">
              <a:rPr lang="en-GB" altLang="en-US" smtClean="0"/>
              <a:pPr>
                <a:defRPr/>
              </a:pPr>
              <a:t>5</a:t>
            </a:fld>
            <a:endParaRPr lang="en-GB" altLang="en-US"/>
          </a:p>
        </p:txBody>
      </p:sp>
    </p:spTree>
    <p:extLst>
      <p:ext uri="{BB962C8B-B14F-4D97-AF65-F5344CB8AC3E}">
        <p14:creationId xmlns:p14="http://schemas.microsoft.com/office/powerpoint/2010/main" val="152912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9466" y="152400"/>
            <a:ext cx="7772400" cy="1470025"/>
          </a:xfrm>
        </p:spPr>
        <p:txBody>
          <a:bodyPr/>
          <a:lstStyle/>
          <a:p>
            <a:r>
              <a:rPr lang="en-US" dirty="0" err="1">
                <a:latin typeface="Times New Roman" pitchFamily="18" charset="0"/>
                <a:cs typeface="Times New Roman" pitchFamily="18" charset="0"/>
              </a:rPr>
              <a:t>Blockchain</a:t>
            </a:r>
            <a:r>
              <a:rPr lang="en-US" dirty="0">
                <a:latin typeface="Times New Roman" pitchFamily="18" charset="0"/>
                <a:cs typeface="Times New Roman" pitchFamily="18" charset="0"/>
              </a:rPr>
              <a:t> Generations</a:t>
            </a:r>
          </a:p>
        </p:txBody>
      </p:sp>
      <p:sp>
        <p:nvSpPr>
          <p:cNvPr id="3" name="Subtitle 2"/>
          <p:cNvSpPr>
            <a:spLocks noGrp="1"/>
          </p:cNvSpPr>
          <p:nvPr>
            <p:ph type="subTitle" idx="1"/>
          </p:nvPr>
        </p:nvSpPr>
        <p:spPr/>
        <p:txBody>
          <a:bodyPr/>
          <a:lstStyle/>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24000"/>
            <a:ext cx="9144000" cy="5334000"/>
          </a:xfrm>
          <a:prstGeom prst="rect">
            <a:avLst/>
          </a:prstGeom>
        </p:spPr>
      </p:pic>
    </p:spTree>
    <p:extLst>
      <p:ext uri="{BB962C8B-B14F-4D97-AF65-F5344CB8AC3E}">
        <p14:creationId xmlns:p14="http://schemas.microsoft.com/office/powerpoint/2010/main" val="4162752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B330342-D965-BFBA-C28A-18F1B84E08E0}"/>
              </a:ext>
            </a:extLst>
          </p:cNvPr>
          <p:cNvSpPr>
            <a:spLocks noGrp="1"/>
          </p:cNvSpPr>
          <p:nvPr>
            <p:ph type="title"/>
          </p:nvPr>
        </p:nvSpPr>
        <p:spPr/>
        <p:txBody>
          <a:bodyPr/>
          <a:lstStyle/>
          <a:p>
            <a:r>
              <a:rPr lang="en-GB" dirty="0"/>
              <a:t>What is a Block?</a:t>
            </a:r>
          </a:p>
        </p:txBody>
      </p:sp>
      <p:pic>
        <p:nvPicPr>
          <p:cNvPr id="7" name="Content Placeholder 6">
            <a:extLst>
              <a:ext uri="{FF2B5EF4-FFF2-40B4-BE49-F238E27FC236}">
                <a16:creationId xmlns:a16="http://schemas.microsoft.com/office/drawing/2014/main" xmlns="" id="{DD87B94C-D5CF-4B50-0DF4-5CB19419063A}"/>
              </a:ext>
            </a:extLst>
          </p:cNvPr>
          <p:cNvPicPr>
            <a:picLocks noGrp="1" noChangeAspect="1"/>
          </p:cNvPicPr>
          <p:nvPr>
            <p:ph idx="1"/>
          </p:nvPr>
        </p:nvPicPr>
        <p:blipFill>
          <a:blip r:embed="rId3"/>
          <a:stretch>
            <a:fillRect/>
          </a:stretch>
        </p:blipFill>
        <p:spPr>
          <a:xfrm>
            <a:off x="1201824" y="1600200"/>
            <a:ext cx="6740352" cy="3916363"/>
          </a:xfrm>
        </p:spPr>
      </p:pic>
      <p:sp>
        <p:nvSpPr>
          <p:cNvPr id="4" name="Date Placeholder 3">
            <a:extLst>
              <a:ext uri="{FF2B5EF4-FFF2-40B4-BE49-F238E27FC236}">
                <a16:creationId xmlns:a16="http://schemas.microsoft.com/office/drawing/2014/main" xmlns="" id="{E396AD14-A620-E82B-729D-A7BB7098A1C2}"/>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C2750CC2-2729-37F4-A0B6-7E2C5AD05FED}"/>
              </a:ext>
            </a:extLst>
          </p:cNvPr>
          <p:cNvSpPr>
            <a:spLocks noGrp="1"/>
          </p:cNvSpPr>
          <p:nvPr>
            <p:ph type="sldNum" sz="quarter" idx="12"/>
          </p:nvPr>
        </p:nvSpPr>
        <p:spPr/>
        <p:txBody>
          <a:bodyPr/>
          <a:lstStyle/>
          <a:p>
            <a:pPr>
              <a:defRPr/>
            </a:pPr>
            <a:fld id="{1CE5466E-C6AE-4651-BA39-FE562D642B9D}" type="slidenum">
              <a:rPr lang="en-GB" altLang="en-US" smtClean="0"/>
              <a:pPr>
                <a:defRPr/>
              </a:pPr>
              <a:t>7</a:t>
            </a:fld>
            <a:endParaRPr lang="en-GB" altLang="en-US"/>
          </a:p>
        </p:txBody>
      </p:sp>
    </p:spTree>
    <p:extLst>
      <p:ext uri="{BB962C8B-B14F-4D97-AF65-F5344CB8AC3E}">
        <p14:creationId xmlns:p14="http://schemas.microsoft.com/office/powerpoint/2010/main" val="3663853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65E162-997F-1763-6B64-F774B80D8012}"/>
              </a:ext>
            </a:extLst>
          </p:cNvPr>
          <p:cNvSpPr>
            <a:spLocks noGrp="1"/>
          </p:cNvSpPr>
          <p:nvPr>
            <p:ph type="title"/>
          </p:nvPr>
        </p:nvSpPr>
        <p:spPr/>
        <p:txBody>
          <a:bodyPr/>
          <a:lstStyle/>
          <a:p>
            <a:r>
              <a:rPr lang="en-GB" dirty="0"/>
              <a:t>Structure of a Blockchain</a:t>
            </a:r>
          </a:p>
        </p:txBody>
      </p:sp>
      <p:pic>
        <p:nvPicPr>
          <p:cNvPr id="7" name="Content Placeholder 6">
            <a:extLst>
              <a:ext uri="{FF2B5EF4-FFF2-40B4-BE49-F238E27FC236}">
                <a16:creationId xmlns:a16="http://schemas.microsoft.com/office/drawing/2014/main" xmlns="" id="{A52C3C35-76E2-ACCC-1483-51CDD0CB53CB}"/>
              </a:ext>
            </a:extLst>
          </p:cNvPr>
          <p:cNvPicPr>
            <a:picLocks noGrp="1" noChangeAspect="1"/>
          </p:cNvPicPr>
          <p:nvPr>
            <p:ph idx="1"/>
          </p:nvPr>
        </p:nvPicPr>
        <p:blipFill>
          <a:blip r:embed="rId3"/>
          <a:stretch>
            <a:fillRect/>
          </a:stretch>
        </p:blipFill>
        <p:spPr>
          <a:xfrm>
            <a:off x="776287" y="1643856"/>
            <a:ext cx="7591425" cy="3829050"/>
          </a:xfrm>
        </p:spPr>
      </p:pic>
      <p:sp>
        <p:nvSpPr>
          <p:cNvPr id="4" name="Date Placeholder 3">
            <a:extLst>
              <a:ext uri="{FF2B5EF4-FFF2-40B4-BE49-F238E27FC236}">
                <a16:creationId xmlns:a16="http://schemas.microsoft.com/office/drawing/2014/main" xmlns="" id="{F02265BF-9112-3FF4-4484-E6365764E6E4}"/>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93B8DCD1-7C5F-323B-8080-65524E6E1986}"/>
              </a:ext>
            </a:extLst>
          </p:cNvPr>
          <p:cNvSpPr>
            <a:spLocks noGrp="1"/>
          </p:cNvSpPr>
          <p:nvPr>
            <p:ph type="sldNum" sz="quarter" idx="12"/>
          </p:nvPr>
        </p:nvSpPr>
        <p:spPr/>
        <p:txBody>
          <a:bodyPr/>
          <a:lstStyle/>
          <a:p>
            <a:pPr>
              <a:defRPr/>
            </a:pPr>
            <a:fld id="{1CE5466E-C6AE-4651-BA39-FE562D642B9D}" type="slidenum">
              <a:rPr lang="en-GB" altLang="en-US" smtClean="0"/>
              <a:pPr>
                <a:defRPr/>
              </a:pPr>
              <a:t>8</a:t>
            </a:fld>
            <a:endParaRPr lang="en-GB" altLang="en-US"/>
          </a:p>
        </p:txBody>
      </p:sp>
    </p:spTree>
    <p:extLst>
      <p:ext uri="{BB962C8B-B14F-4D97-AF65-F5344CB8AC3E}">
        <p14:creationId xmlns:p14="http://schemas.microsoft.com/office/powerpoint/2010/main" val="1639563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A07AC9-C88A-D1EB-9C23-354BACE2871F}"/>
              </a:ext>
            </a:extLst>
          </p:cNvPr>
          <p:cNvSpPr>
            <a:spLocks noGrp="1"/>
          </p:cNvSpPr>
          <p:nvPr>
            <p:ph type="title"/>
          </p:nvPr>
        </p:nvSpPr>
        <p:spPr/>
        <p:txBody>
          <a:bodyPr/>
          <a:lstStyle/>
          <a:p>
            <a:r>
              <a:rPr lang="en-GB" dirty="0"/>
              <a:t>Changes in the block</a:t>
            </a:r>
          </a:p>
        </p:txBody>
      </p:sp>
      <p:pic>
        <p:nvPicPr>
          <p:cNvPr id="7" name="Content Placeholder 6">
            <a:extLst>
              <a:ext uri="{FF2B5EF4-FFF2-40B4-BE49-F238E27FC236}">
                <a16:creationId xmlns:a16="http://schemas.microsoft.com/office/drawing/2014/main" xmlns="" id="{AA8296E4-F5AE-7860-9D79-52D7521702B8}"/>
              </a:ext>
            </a:extLst>
          </p:cNvPr>
          <p:cNvPicPr>
            <a:picLocks noGrp="1" noChangeAspect="1"/>
          </p:cNvPicPr>
          <p:nvPr>
            <p:ph idx="1"/>
          </p:nvPr>
        </p:nvPicPr>
        <p:blipFill>
          <a:blip r:embed="rId3"/>
          <a:stretch>
            <a:fillRect/>
          </a:stretch>
        </p:blipFill>
        <p:spPr>
          <a:xfrm>
            <a:off x="457200" y="1716730"/>
            <a:ext cx="8229600" cy="3683302"/>
          </a:xfrm>
        </p:spPr>
      </p:pic>
      <p:sp>
        <p:nvSpPr>
          <p:cNvPr id="4" name="Date Placeholder 3">
            <a:extLst>
              <a:ext uri="{FF2B5EF4-FFF2-40B4-BE49-F238E27FC236}">
                <a16:creationId xmlns:a16="http://schemas.microsoft.com/office/drawing/2014/main" xmlns="" id="{31EF4CEC-1778-14B6-AE6C-A60C916EA3BD}"/>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C97D36F0-6B55-E10A-7F22-02CCC53DA0AB}"/>
              </a:ext>
            </a:extLst>
          </p:cNvPr>
          <p:cNvSpPr>
            <a:spLocks noGrp="1"/>
          </p:cNvSpPr>
          <p:nvPr>
            <p:ph type="sldNum" sz="quarter" idx="12"/>
          </p:nvPr>
        </p:nvSpPr>
        <p:spPr/>
        <p:txBody>
          <a:bodyPr/>
          <a:lstStyle/>
          <a:p>
            <a:pPr>
              <a:defRPr/>
            </a:pPr>
            <a:fld id="{1CE5466E-C6AE-4651-BA39-FE562D642B9D}" type="slidenum">
              <a:rPr lang="en-GB" altLang="en-US" smtClean="0"/>
              <a:pPr>
                <a:defRPr/>
              </a:pPr>
              <a:t>9</a:t>
            </a:fld>
            <a:endParaRPr lang="en-GB" altLang="en-US"/>
          </a:p>
        </p:txBody>
      </p:sp>
    </p:spTree>
    <p:extLst>
      <p:ext uri="{BB962C8B-B14F-4D97-AF65-F5344CB8AC3E}">
        <p14:creationId xmlns:p14="http://schemas.microsoft.com/office/powerpoint/2010/main" val="1462704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28E79B-567A-4401-D847-8EF99883DA6C}"/>
              </a:ext>
            </a:extLst>
          </p:cNvPr>
          <p:cNvSpPr>
            <a:spLocks noGrp="1"/>
          </p:cNvSpPr>
          <p:nvPr>
            <p:ph type="title"/>
          </p:nvPr>
        </p:nvSpPr>
        <p:spPr>
          <a:xfrm>
            <a:off x="457200" y="274638"/>
            <a:ext cx="8229600" cy="1143000"/>
          </a:xfrm>
        </p:spPr>
        <p:txBody>
          <a:bodyPr wrap="square" anchor="ctr">
            <a:normAutofit/>
          </a:bodyPr>
          <a:lstStyle/>
          <a:p>
            <a:r>
              <a:rPr lang="en-GB" dirty="0"/>
              <a:t>How does blockchain works?</a:t>
            </a:r>
          </a:p>
        </p:txBody>
      </p:sp>
      <p:pic>
        <p:nvPicPr>
          <p:cNvPr id="7" name="Content Placeholder 6">
            <a:extLst>
              <a:ext uri="{FF2B5EF4-FFF2-40B4-BE49-F238E27FC236}">
                <a16:creationId xmlns:a16="http://schemas.microsoft.com/office/drawing/2014/main" xmlns="" id="{667D6C4A-BDF0-AC14-3CA0-E5FDDC2D7DE7}"/>
              </a:ext>
            </a:extLst>
          </p:cNvPr>
          <p:cNvPicPr>
            <a:picLocks noGrp="1" noChangeAspect="1"/>
          </p:cNvPicPr>
          <p:nvPr>
            <p:ph idx="1"/>
          </p:nvPr>
        </p:nvPicPr>
        <p:blipFill>
          <a:blip r:embed="rId3"/>
          <a:stretch>
            <a:fillRect/>
          </a:stretch>
        </p:blipFill>
        <p:spPr>
          <a:xfrm>
            <a:off x="1463244" y="1600201"/>
            <a:ext cx="6217511" cy="3917032"/>
          </a:xfrm>
          <a:noFill/>
        </p:spPr>
      </p:pic>
      <p:sp>
        <p:nvSpPr>
          <p:cNvPr id="4" name="Date Placeholder 3">
            <a:extLst>
              <a:ext uri="{FF2B5EF4-FFF2-40B4-BE49-F238E27FC236}">
                <a16:creationId xmlns:a16="http://schemas.microsoft.com/office/drawing/2014/main" xmlns="" id="{52ECFCC1-F458-2652-9598-6843D77E070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706E4259-79AF-4CD5-A763-BB68CE0FCB17}" type="datetime1">
              <a:rPr lang="en-GB" altLang="en-US" sz="900" smtClean="0"/>
              <a:pPr>
                <a:lnSpc>
                  <a:spcPct val="90000"/>
                </a:lnSpc>
                <a:spcAft>
                  <a:spcPts val="600"/>
                </a:spcAft>
                <a:defRPr/>
              </a:pPr>
              <a:t>09/11/2025</a:t>
            </a:fld>
            <a:endParaRPr lang="en-GB" altLang="en-US" sz="900"/>
          </a:p>
        </p:txBody>
      </p:sp>
      <p:sp>
        <p:nvSpPr>
          <p:cNvPr id="5" name="Slide Number Placeholder 4">
            <a:extLst>
              <a:ext uri="{FF2B5EF4-FFF2-40B4-BE49-F238E27FC236}">
                <a16:creationId xmlns:a16="http://schemas.microsoft.com/office/drawing/2014/main" xmlns="" id="{C198C061-4642-F498-3E2E-E26C05DD98D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1CE5466E-C6AE-4651-BA39-FE562D642B9D}"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4136583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7B8F9C-A68A-342F-2404-841FC76B6AD8}"/>
              </a:ext>
            </a:extLst>
          </p:cNvPr>
          <p:cNvSpPr>
            <a:spLocks noGrp="1"/>
          </p:cNvSpPr>
          <p:nvPr>
            <p:ph type="title"/>
          </p:nvPr>
        </p:nvSpPr>
        <p:spPr>
          <a:xfrm>
            <a:off x="457200" y="274638"/>
            <a:ext cx="8001000" cy="639762"/>
          </a:xfrm>
        </p:spPr>
        <p:txBody>
          <a:bodyPr/>
          <a:lstStyle/>
          <a:p>
            <a:r>
              <a:rPr lang="en-GB" dirty="0"/>
              <a:t>New Block</a:t>
            </a:r>
          </a:p>
        </p:txBody>
      </p:sp>
      <p:sp>
        <p:nvSpPr>
          <p:cNvPr id="4" name="Date Placeholder 3">
            <a:extLst>
              <a:ext uri="{FF2B5EF4-FFF2-40B4-BE49-F238E27FC236}">
                <a16:creationId xmlns:a16="http://schemas.microsoft.com/office/drawing/2014/main" xmlns="" id="{A018C6D7-8182-15E8-BB81-8ED01953D2D3}"/>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7E48D90B-3965-D174-B918-EFA2E72666F7}"/>
              </a:ext>
            </a:extLst>
          </p:cNvPr>
          <p:cNvSpPr>
            <a:spLocks noGrp="1"/>
          </p:cNvSpPr>
          <p:nvPr>
            <p:ph type="sldNum" sz="quarter" idx="12"/>
          </p:nvPr>
        </p:nvSpPr>
        <p:spPr/>
        <p:txBody>
          <a:bodyPr/>
          <a:lstStyle/>
          <a:p>
            <a:pPr>
              <a:defRPr/>
            </a:pPr>
            <a:fld id="{1CE5466E-C6AE-4651-BA39-FE562D642B9D}" type="slidenum">
              <a:rPr lang="en-GB" altLang="en-US" smtClean="0"/>
              <a:pPr>
                <a:defRPr/>
              </a:pPr>
              <a:t>11</a:t>
            </a:fld>
            <a:endParaRPr lang="en-GB" altLang="en-US"/>
          </a:p>
        </p:txBody>
      </p:sp>
      <p:pic>
        <p:nvPicPr>
          <p:cNvPr id="18" name="Content Placeholder 6">
            <a:extLst>
              <a:ext uri="{FF2B5EF4-FFF2-40B4-BE49-F238E27FC236}">
                <a16:creationId xmlns:a16="http://schemas.microsoft.com/office/drawing/2014/main" xmlns="" id="{9A0CC530-6CDD-926C-ACCD-7D08D1A7511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412013" y="1219200"/>
            <a:ext cx="8091373" cy="4061070"/>
          </a:xfrm>
        </p:spPr>
      </p:pic>
    </p:spTree>
    <p:extLst>
      <p:ext uri="{BB962C8B-B14F-4D97-AF65-F5344CB8AC3E}">
        <p14:creationId xmlns:p14="http://schemas.microsoft.com/office/powerpoint/2010/main" val="2720612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7B8F9C-A68A-342F-2404-841FC76B6AD8}"/>
              </a:ext>
            </a:extLst>
          </p:cNvPr>
          <p:cNvSpPr>
            <a:spLocks noGrp="1"/>
          </p:cNvSpPr>
          <p:nvPr>
            <p:ph type="title"/>
          </p:nvPr>
        </p:nvSpPr>
        <p:spPr>
          <a:xfrm>
            <a:off x="457200" y="274638"/>
            <a:ext cx="8001000" cy="639762"/>
          </a:xfrm>
        </p:spPr>
        <p:txBody>
          <a:bodyPr/>
          <a:lstStyle/>
          <a:p>
            <a:r>
              <a:rPr lang="en-GB" dirty="0"/>
              <a:t>Consensus</a:t>
            </a:r>
          </a:p>
        </p:txBody>
      </p:sp>
      <p:sp>
        <p:nvSpPr>
          <p:cNvPr id="4" name="Date Placeholder 3">
            <a:extLst>
              <a:ext uri="{FF2B5EF4-FFF2-40B4-BE49-F238E27FC236}">
                <a16:creationId xmlns:a16="http://schemas.microsoft.com/office/drawing/2014/main" xmlns="" id="{A018C6D7-8182-15E8-BB81-8ED01953D2D3}"/>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7E48D90B-3965-D174-B918-EFA2E72666F7}"/>
              </a:ext>
            </a:extLst>
          </p:cNvPr>
          <p:cNvSpPr>
            <a:spLocks noGrp="1"/>
          </p:cNvSpPr>
          <p:nvPr>
            <p:ph type="sldNum" sz="quarter" idx="12"/>
          </p:nvPr>
        </p:nvSpPr>
        <p:spPr/>
        <p:txBody>
          <a:bodyPr/>
          <a:lstStyle/>
          <a:p>
            <a:pPr>
              <a:defRPr/>
            </a:pPr>
            <a:fld id="{1CE5466E-C6AE-4651-BA39-FE562D642B9D}" type="slidenum">
              <a:rPr lang="en-GB" altLang="en-US" smtClean="0"/>
              <a:pPr>
                <a:defRPr/>
              </a:pPr>
              <a:t>12</a:t>
            </a:fld>
            <a:endParaRPr lang="en-GB" altLang="en-US"/>
          </a:p>
        </p:txBody>
      </p:sp>
      <p:pic>
        <p:nvPicPr>
          <p:cNvPr id="7" name="Picture 6" descr="A group of people with a shield and text">
            <a:extLst>
              <a:ext uri="{FF2B5EF4-FFF2-40B4-BE49-F238E27FC236}">
                <a16:creationId xmlns:a16="http://schemas.microsoft.com/office/drawing/2014/main" xmlns="" id="{504263A2-577F-74BC-DA8D-D2A43B463D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1219200"/>
            <a:ext cx="8239358" cy="4247903"/>
          </a:xfrm>
          <a:prstGeom prst="rect">
            <a:avLst/>
          </a:prstGeom>
        </p:spPr>
      </p:pic>
    </p:spTree>
    <p:extLst>
      <p:ext uri="{BB962C8B-B14F-4D97-AF65-F5344CB8AC3E}">
        <p14:creationId xmlns:p14="http://schemas.microsoft.com/office/powerpoint/2010/main" val="31882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10DC7C-0C12-0EDF-7D34-AC0F81F1A7DD}"/>
              </a:ext>
            </a:extLst>
          </p:cNvPr>
          <p:cNvSpPr>
            <a:spLocks noGrp="1"/>
          </p:cNvSpPr>
          <p:nvPr>
            <p:ph type="title"/>
          </p:nvPr>
        </p:nvSpPr>
        <p:spPr/>
        <p:txBody>
          <a:bodyPr/>
          <a:lstStyle/>
          <a:p>
            <a:r>
              <a:rPr lang="en-GB" dirty="0"/>
              <a:t>Blockchain Types</a:t>
            </a:r>
          </a:p>
        </p:txBody>
      </p:sp>
      <p:pic>
        <p:nvPicPr>
          <p:cNvPr id="7" name="Content Placeholder 6">
            <a:extLst>
              <a:ext uri="{FF2B5EF4-FFF2-40B4-BE49-F238E27FC236}">
                <a16:creationId xmlns:a16="http://schemas.microsoft.com/office/drawing/2014/main" xmlns="" id="{BFA8E7C2-D49C-0138-1622-B4FEABD95D86}"/>
              </a:ext>
            </a:extLst>
          </p:cNvPr>
          <p:cNvPicPr>
            <a:picLocks noGrp="1" noChangeAspect="1"/>
          </p:cNvPicPr>
          <p:nvPr>
            <p:ph idx="1"/>
          </p:nvPr>
        </p:nvPicPr>
        <p:blipFill>
          <a:blip r:embed="rId3"/>
          <a:stretch>
            <a:fillRect/>
          </a:stretch>
        </p:blipFill>
        <p:spPr>
          <a:xfrm>
            <a:off x="2209800" y="1295400"/>
            <a:ext cx="5102719" cy="4267239"/>
          </a:xfrm>
        </p:spPr>
      </p:pic>
      <p:sp>
        <p:nvSpPr>
          <p:cNvPr id="4" name="Date Placeholder 3">
            <a:extLst>
              <a:ext uri="{FF2B5EF4-FFF2-40B4-BE49-F238E27FC236}">
                <a16:creationId xmlns:a16="http://schemas.microsoft.com/office/drawing/2014/main" xmlns="" id="{628A2BFE-AE74-24A5-0437-84B9BC14F7D8}"/>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0F4A7CA8-581C-9D4C-EE13-A470EF0548AD}"/>
              </a:ext>
            </a:extLst>
          </p:cNvPr>
          <p:cNvSpPr>
            <a:spLocks noGrp="1"/>
          </p:cNvSpPr>
          <p:nvPr>
            <p:ph type="sldNum" sz="quarter" idx="12"/>
          </p:nvPr>
        </p:nvSpPr>
        <p:spPr/>
        <p:txBody>
          <a:bodyPr/>
          <a:lstStyle/>
          <a:p>
            <a:pPr>
              <a:defRPr/>
            </a:pPr>
            <a:fld id="{1CE5466E-C6AE-4651-BA39-FE562D642B9D}" type="slidenum">
              <a:rPr lang="en-GB" altLang="en-US" smtClean="0"/>
              <a:pPr>
                <a:defRPr/>
              </a:pPr>
              <a:t>13</a:t>
            </a:fld>
            <a:endParaRPr lang="en-GB" altLang="en-US"/>
          </a:p>
        </p:txBody>
      </p:sp>
    </p:spTree>
    <p:extLst>
      <p:ext uri="{BB962C8B-B14F-4D97-AF65-F5344CB8AC3E}">
        <p14:creationId xmlns:p14="http://schemas.microsoft.com/office/powerpoint/2010/main" val="168207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77D6471-8177-CA1E-997C-E25D53349671}"/>
              </a:ext>
            </a:extLst>
          </p:cNvPr>
          <p:cNvSpPr>
            <a:spLocks noGrp="1"/>
          </p:cNvSpPr>
          <p:nvPr>
            <p:ph type="title"/>
          </p:nvPr>
        </p:nvSpPr>
        <p:spPr/>
        <p:txBody>
          <a:bodyPr/>
          <a:lstStyle/>
          <a:p>
            <a:r>
              <a:rPr lang="en-GB" b="0" i="0" dirty="0">
                <a:solidFill>
                  <a:srgbClr val="1F1F1F"/>
                </a:solidFill>
                <a:effectLst/>
                <a:latin typeface="Google Sans"/>
              </a:rPr>
              <a:t>Public </a:t>
            </a:r>
            <a:r>
              <a:rPr lang="en-GB" b="0" i="0" dirty="0" err="1" smtClean="0">
                <a:solidFill>
                  <a:srgbClr val="1F1F1F"/>
                </a:solidFill>
                <a:effectLst/>
                <a:latin typeface="Google Sans"/>
              </a:rPr>
              <a:t>Blockchains</a:t>
            </a:r>
            <a:endParaRPr lang="en-GB" dirty="0"/>
          </a:p>
        </p:txBody>
      </p:sp>
      <p:sp>
        <p:nvSpPr>
          <p:cNvPr id="3" name="Content Placeholder 2">
            <a:extLst>
              <a:ext uri="{FF2B5EF4-FFF2-40B4-BE49-F238E27FC236}">
                <a16:creationId xmlns:a16="http://schemas.microsoft.com/office/drawing/2014/main" xmlns="" id="{76463EBC-1910-8055-F1E4-67031D9FB6A0}"/>
              </a:ext>
            </a:extLst>
          </p:cNvPr>
          <p:cNvSpPr>
            <a:spLocks noGrp="1"/>
          </p:cNvSpPr>
          <p:nvPr>
            <p:ph idx="1"/>
          </p:nvPr>
        </p:nvSpPr>
        <p:spPr>
          <a:xfrm>
            <a:off x="457200" y="1600201"/>
            <a:ext cx="8382000" cy="3886199"/>
          </a:xfrm>
        </p:spPr>
        <p:txBody>
          <a:bodyPr/>
          <a:lstStyle/>
          <a:p>
            <a:pPr algn="l"/>
            <a:r>
              <a:rPr lang="en-GB" b="0" i="0" dirty="0">
                <a:solidFill>
                  <a:srgbClr val="1F1F1F"/>
                </a:solidFill>
                <a:effectLst/>
                <a:latin typeface="Times New Roman" panose="02020603050405020304" pitchFamily="18" charset="0"/>
                <a:cs typeface="Times New Roman" panose="02020603050405020304" pitchFamily="18" charset="0"/>
              </a:rPr>
              <a:t>Public blockchains are permissionless, meaning that anyone can join the network and participate in the consensus process. This makes them highly decentralized and transparent. However, public blockchains can also be slow and expensive to operate.</a:t>
            </a:r>
          </a:p>
          <a:p>
            <a:pPr marL="0" indent="0">
              <a:buNone/>
            </a:pPr>
            <a:r>
              <a:rPr lang="en-GB" b="0" i="0" dirty="0">
                <a:solidFill>
                  <a:srgbClr val="1F1F1F"/>
                </a:solidFill>
                <a:effectLst/>
                <a:latin typeface="Times New Roman" panose="02020603050405020304" pitchFamily="18" charset="0"/>
                <a:cs typeface="Times New Roman" panose="02020603050405020304" pitchFamily="18" charset="0"/>
              </a:rPr>
              <a:t>Examples : Bitcoin, Ethereum, Litecoin</a:t>
            </a:r>
            <a:endParaRPr lang="en-GB"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xmlns="" id="{0E0F891F-018F-00A3-763C-E247F2E942EA}"/>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7A560E00-004A-1AC0-2CA6-F06BE390270F}"/>
              </a:ext>
            </a:extLst>
          </p:cNvPr>
          <p:cNvSpPr>
            <a:spLocks noGrp="1"/>
          </p:cNvSpPr>
          <p:nvPr>
            <p:ph type="sldNum" sz="quarter" idx="12"/>
          </p:nvPr>
        </p:nvSpPr>
        <p:spPr/>
        <p:txBody>
          <a:bodyPr/>
          <a:lstStyle/>
          <a:p>
            <a:pPr>
              <a:defRPr/>
            </a:pPr>
            <a:fld id="{1CE5466E-C6AE-4651-BA39-FE562D642B9D}" type="slidenum">
              <a:rPr lang="en-GB" altLang="en-US" smtClean="0"/>
              <a:pPr>
                <a:defRPr/>
              </a:pPr>
              <a:t>14</a:t>
            </a:fld>
            <a:endParaRPr lang="en-GB" altLang="en-US"/>
          </a:p>
        </p:txBody>
      </p:sp>
    </p:spTree>
    <p:extLst>
      <p:ext uri="{BB962C8B-B14F-4D97-AF65-F5344CB8AC3E}">
        <p14:creationId xmlns:p14="http://schemas.microsoft.com/office/powerpoint/2010/main" val="551860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C9CAE2-DFEF-20C6-00D3-DD110BB14826}"/>
              </a:ext>
            </a:extLst>
          </p:cNvPr>
          <p:cNvSpPr>
            <a:spLocks noGrp="1"/>
          </p:cNvSpPr>
          <p:nvPr>
            <p:ph type="title"/>
          </p:nvPr>
        </p:nvSpPr>
        <p:spPr/>
        <p:txBody>
          <a:bodyPr/>
          <a:lstStyle/>
          <a:p>
            <a:r>
              <a:rPr lang="en-GB" dirty="0"/>
              <a:t>Private Blockchain</a:t>
            </a:r>
          </a:p>
        </p:txBody>
      </p:sp>
      <p:sp>
        <p:nvSpPr>
          <p:cNvPr id="3" name="Content Placeholder 2">
            <a:extLst>
              <a:ext uri="{FF2B5EF4-FFF2-40B4-BE49-F238E27FC236}">
                <a16:creationId xmlns:a16="http://schemas.microsoft.com/office/drawing/2014/main" xmlns="" id="{69609EC5-825D-A1AB-2A90-7F8591F1D226}"/>
              </a:ext>
            </a:extLst>
          </p:cNvPr>
          <p:cNvSpPr>
            <a:spLocks noGrp="1"/>
          </p:cNvSpPr>
          <p:nvPr>
            <p:ph idx="1"/>
          </p:nvPr>
        </p:nvSpPr>
        <p:spPr/>
        <p:txBody>
          <a:bodyPr/>
          <a:lstStyle/>
          <a:p>
            <a:pPr algn="l"/>
            <a:r>
              <a:rPr lang="en-GB" b="0" i="0" dirty="0">
                <a:solidFill>
                  <a:srgbClr val="1F1F1F"/>
                </a:solidFill>
                <a:effectLst/>
                <a:latin typeface="Times New Roman" panose="02020603050405020304" pitchFamily="18" charset="0"/>
                <a:cs typeface="Times New Roman" panose="02020603050405020304" pitchFamily="18" charset="0"/>
              </a:rPr>
              <a:t>Private blockchains are permissioned, meaning that only authorized participants can join the network. This makes them more secure and scalable than public blockchains. However, private blockchains can also be less transparent and decentralized.</a:t>
            </a:r>
          </a:p>
          <a:p>
            <a:pPr marL="0" indent="0" algn="l">
              <a:buNone/>
            </a:pPr>
            <a:r>
              <a:rPr lang="en-GB" b="0" i="0" dirty="0">
                <a:solidFill>
                  <a:srgbClr val="1F1F1F"/>
                </a:solidFill>
                <a:effectLst/>
                <a:latin typeface="Times New Roman" panose="02020603050405020304" pitchFamily="18" charset="0"/>
                <a:cs typeface="Times New Roman" panose="02020603050405020304" pitchFamily="18" charset="0"/>
              </a:rPr>
              <a:t>Examples : Hyperledger Fabric, IBM Blockchain, R3 Corda</a:t>
            </a:r>
          </a:p>
          <a:p>
            <a:endParaRPr lang="en-GB"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xmlns="" id="{F7DC13A9-D9E3-9D94-9D4A-8E575C9963CC}"/>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1EC0F60E-3C95-B3C3-1E13-945DBB3F9696}"/>
              </a:ext>
            </a:extLst>
          </p:cNvPr>
          <p:cNvSpPr>
            <a:spLocks noGrp="1"/>
          </p:cNvSpPr>
          <p:nvPr>
            <p:ph type="sldNum" sz="quarter" idx="12"/>
          </p:nvPr>
        </p:nvSpPr>
        <p:spPr/>
        <p:txBody>
          <a:bodyPr/>
          <a:lstStyle/>
          <a:p>
            <a:pPr>
              <a:defRPr/>
            </a:pPr>
            <a:fld id="{1CE5466E-C6AE-4651-BA39-FE562D642B9D}" type="slidenum">
              <a:rPr lang="en-GB" altLang="en-US" smtClean="0"/>
              <a:pPr>
                <a:defRPr/>
              </a:pPr>
              <a:t>15</a:t>
            </a:fld>
            <a:endParaRPr lang="en-GB" altLang="en-US"/>
          </a:p>
        </p:txBody>
      </p:sp>
    </p:spTree>
    <p:extLst>
      <p:ext uri="{BB962C8B-B14F-4D97-AF65-F5344CB8AC3E}">
        <p14:creationId xmlns:p14="http://schemas.microsoft.com/office/powerpoint/2010/main" val="2243794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9160F9-9C67-CE2D-31E7-5FA8DFC408B8}"/>
              </a:ext>
            </a:extLst>
          </p:cNvPr>
          <p:cNvSpPr>
            <a:spLocks noGrp="1"/>
          </p:cNvSpPr>
          <p:nvPr>
            <p:ph type="title"/>
          </p:nvPr>
        </p:nvSpPr>
        <p:spPr/>
        <p:txBody>
          <a:bodyPr/>
          <a:lstStyle/>
          <a:p>
            <a:r>
              <a:rPr lang="en-GB" dirty="0"/>
              <a:t>Consortium Blockchain</a:t>
            </a:r>
          </a:p>
        </p:txBody>
      </p:sp>
      <p:sp>
        <p:nvSpPr>
          <p:cNvPr id="3" name="Content Placeholder 2">
            <a:extLst>
              <a:ext uri="{FF2B5EF4-FFF2-40B4-BE49-F238E27FC236}">
                <a16:creationId xmlns:a16="http://schemas.microsoft.com/office/drawing/2014/main" xmlns="" id="{52075C82-783B-9BFC-71A9-C14BE64E3FED}"/>
              </a:ext>
            </a:extLst>
          </p:cNvPr>
          <p:cNvSpPr>
            <a:spLocks noGrp="1"/>
          </p:cNvSpPr>
          <p:nvPr>
            <p:ph idx="1"/>
          </p:nvPr>
        </p:nvSpPr>
        <p:spPr>
          <a:xfrm>
            <a:off x="473927" y="1752600"/>
            <a:ext cx="8229600" cy="3200399"/>
          </a:xfrm>
        </p:spPr>
        <p:txBody>
          <a:bodyPr/>
          <a:lstStyle/>
          <a:p>
            <a:pPr algn="l"/>
            <a:r>
              <a:rPr lang="en-GB" sz="2800" b="0" i="0" dirty="0">
                <a:solidFill>
                  <a:srgbClr val="1F1F1F"/>
                </a:solidFill>
                <a:effectLst/>
                <a:latin typeface="Times New Roman" panose="02020603050405020304" pitchFamily="18" charset="0"/>
                <a:cs typeface="Times New Roman" panose="02020603050405020304" pitchFamily="18" charset="0"/>
              </a:rPr>
              <a:t>Consortium blockchains are permissioned, but they are controlled by a group of organizations rather than a single entity. This makes them more decentralized than private blockchains, but still more secure and scalable than public blockchains.</a:t>
            </a:r>
          </a:p>
          <a:p>
            <a:r>
              <a:rPr lang="en-GB" sz="2800" b="0" i="0" dirty="0">
                <a:solidFill>
                  <a:srgbClr val="1F1F1F"/>
                </a:solidFill>
                <a:effectLst/>
                <a:latin typeface="Times New Roman" panose="02020603050405020304" pitchFamily="18" charset="0"/>
                <a:cs typeface="Times New Roman" panose="02020603050405020304" pitchFamily="18" charset="0"/>
              </a:rPr>
              <a:t>Examples: Quorum, Enterprise Ethereum Alliance (EEA)</a:t>
            </a:r>
            <a:endParaRPr lang="en-GB" sz="2800"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xmlns="" id="{0C4036BF-EB46-F91B-B130-781408F82217}"/>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D2A82592-3786-8A11-6DFB-D1C915004255}"/>
              </a:ext>
            </a:extLst>
          </p:cNvPr>
          <p:cNvSpPr>
            <a:spLocks noGrp="1"/>
          </p:cNvSpPr>
          <p:nvPr>
            <p:ph type="sldNum" sz="quarter" idx="12"/>
          </p:nvPr>
        </p:nvSpPr>
        <p:spPr/>
        <p:txBody>
          <a:bodyPr/>
          <a:lstStyle/>
          <a:p>
            <a:pPr>
              <a:defRPr/>
            </a:pPr>
            <a:fld id="{1CE5466E-C6AE-4651-BA39-FE562D642B9D}" type="slidenum">
              <a:rPr lang="en-GB" altLang="en-US" smtClean="0"/>
              <a:pPr>
                <a:defRPr/>
              </a:pPr>
              <a:t>16</a:t>
            </a:fld>
            <a:endParaRPr lang="en-GB" altLang="en-US"/>
          </a:p>
        </p:txBody>
      </p:sp>
    </p:spTree>
    <p:extLst>
      <p:ext uri="{BB962C8B-B14F-4D97-AF65-F5344CB8AC3E}">
        <p14:creationId xmlns:p14="http://schemas.microsoft.com/office/powerpoint/2010/main" val="736375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C5C284-6A0B-DF2D-9FB2-49D807573354}"/>
              </a:ext>
            </a:extLst>
          </p:cNvPr>
          <p:cNvSpPr>
            <a:spLocks noGrp="1"/>
          </p:cNvSpPr>
          <p:nvPr>
            <p:ph type="title"/>
          </p:nvPr>
        </p:nvSpPr>
        <p:spPr/>
        <p:txBody>
          <a:bodyPr/>
          <a:lstStyle/>
          <a:p>
            <a:r>
              <a:rPr lang="en-GB" b="0" i="0" dirty="0">
                <a:solidFill>
                  <a:srgbClr val="1F1F1F"/>
                </a:solidFill>
                <a:effectLst/>
                <a:latin typeface="Google Sans"/>
              </a:rPr>
              <a:t>Hybrid </a:t>
            </a:r>
            <a:r>
              <a:rPr lang="en-GB" b="0" i="0" dirty="0" err="1" smtClean="0">
                <a:solidFill>
                  <a:srgbClr val="1F1F1F"/>
                </a:solidFill>
                <a:effectLst/>
                <a:latin typeface="Google Sans"/>
              </a:rPr>
              <a:t>Blockchains</a:t>
            </a:r>
            <a:endParaRPr lang="en-GB" dirty="0"/>
          </a:p>
        </p:txBody>
      </p:sp>
      <p:sp>
        <p:nvSpPr>
          <p:cNvPr id="3" name="Content Placeholder 2">
            <a:extLst>
              <a:ext uri="{FF2B5EF4-FFF2-40B4-BE49-F238E27FC236}">
                <a16:creationId xmlns:a16="http://schemas.microsoft.com/office/drawing/2014/main" xmlns="" id="{A0E86BB2-5823-3413-A8D9-AE9F2BDFE873}"/>
              </a:ext>
            </a:extLst>
          </p:cNvPr>
          <p:cNvSpPr>
            <a:spLocks noGrp="1"/>
          </p:cNvSpPr>
          <p:nvPr>
            <p:ph idx="1"/>
          </p:nvPr>
        </p:nvSpPr>
        <p:spPr>
          <a:xfrm>
            <a:off x="470210" y="1905000"/>
            <a:ext cx="8229600" cy="3124199"/>
          </a:xfrm>
        </p:spPr>
        <p:txBody>
          <a:bodyPr/>
          <a:lstStyle/>
          <a:p>
            <a:pPr algn="l"/>
            <a:r>
              <a:rPr lang="en-GB" b="0" i="0" dirty="0">
                <a:solidFill>
                  <a:srgbClr val="1F1F1F"/>
                </a:solidFill>
                <a:effectLst/>
                <a:latin typeface="Times New Roman" panose="02020603050405020304" pitchFamily="18" charset="0"/>
                <a:cs typeface="Times New Roman" panose="02020603050405020304" pitchFamily="18" charset="0"/>
              </a:rPr>
              <a:t>Hybrid blockchains combine elements of public and private blockchains. They can be used to create a balance between security, scalability, and decentralization.</a:t>
            </a:r>
          </a:p>
          <a:p>
            <a:pPr algn="l"/>
            <a:r>
              <a:rPr lang="en-GB" b="0" i="0" dirty="0">
                <a:solidFill>
                  <a:srgbClr val="1F1F1F"/>
                </a:solidFill>
                <a:effectLst/>
                <a:latin typeface="Times New Roman" panose="02020603050405020304" pitchFamily="18" charset="0"/>
                <a:cs typeface="Times New Roman" panose="02020603050405020304" pitchFamily="18" charset="0"/>
              </a:rPr>
              <a:t>Examples : R3 Corda, Hyperledger Fabric</a:t>
            </a:r>
          </a:p>
          <a:p>
            <a:pPr marL="0" indent="0">
              <a:buNone/>
            </a:pPr>
            <a:endParaRPr lang="en-GB"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xmlns="" id="{B96F687A-17D0-3F4F-086B-873E225487BD}"/>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EE2312C3-5E81-8086-8ACC-6F3102C2DEDB}"/>
              </a:ext>
            </a:extLst>
          </p:cNvPr>
          <p:cNvSpPr>
            <a:spLocks noGrp="1"/>
          </p:cNvSpPr>
          <p:nvPr>
            <p:ph type="sldNum" sz="quarter" idx="12"/>
          </p:nvPr>
        </p:nvSpPr>
        <p:spPr/>
        <p:txBody>
          <a:bodyPr/>
          <a:lstStyle/>
          <a:p>
            <a:pPr>
              <a:defRPr/>
            </a:pPr>
            <a:fld id="{1CE5466E-C6AE-4651-BA39-FE562D642B9D}" type="slidenum">
              <a:rPr lang="en-GB" altLang="en-US" smtClean="0"/>
              <a:pPr>
                <a:defRPr/>
              </a:pPr>
              <a:t>17</a:t>
            </a:fld>
            <a:endParaRPr lang="en-GB" altLang="en-US"/>
          </a:p>
        </p:txBody>
      </p:sp>
    </p:spTree>
    <p:extLst>
      <p:ext uri="{BB962C8B-B14F-4D97-AF65-F5344CB8AC3E}">
        <p14:creationId xmlns:p14="http://schemas.microsoft.com/office/powerpoint/2010/main" val="6213337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Pros of </a:t>
            </a:r>
            <a:r>
              <a:rPr lang="en-US" dirty="0" err="1">
                <a:latin typeface="Times New Roman" pitchFamily="18" charset="0"/>
                <a:cs typeface="Times New Roman" pitchFamily="18" charset="0"/>
              </a:rPr>
              <a:t>Blockchain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10000"/>
          </a:bodyPr>
          <a:lstStyle/>
          <a:p>
            <a:r>
              <a:rPr lang="en-US" dirty="0">
                <a:latin typeface="Times New Roman" pitchFamily="18" charset="0"/>
                <a:cs typeface="Times New Roman" pitchFamily="18" charset="0"/>
              </a:rPr>
              <a:t>Improved accuracy by removing human involvement in verification</a:t>
            </a:r>
          </a:p>
          <a:p>
            <a:r>
              <a:rPr lang="en-US" dirty="0">
                <a:latin typeface="Times New Roman" pitchFamily="18" charset="0"/>
                <a:cs typeface="Times New Roman" pitchFamily="18" charset="0"/>
              </a:rPr>
              <a:t>Cost reductions by eliminating third-party verification</a:t>
            </a:r>
          </a:p>
          <a:p>
            <a:r>
              <a:rPr lang="en-US" dirty="0">
                <a:latin typeface="Times New Roman" pitchFamily="18" charset="0"/>
                <a:cs typeface="Times New Roman" pitchFamily="18" charset="0"/>
              </a:rPr>
              <a:t>Decentralization makes it harder to tamper with</a:t>
            </a:r>
          </a:p>
          <a:p>
            <a:r>
              <a:rPr lang="en-US" dirty="0">
                <a:latin typeface="Times New Roman" pitchFamily="18" charset="0"/>
                <a:cs typeface="Times New Roman" pitchFamily="18" charset="0"/>
              </a:rPr>
              <a:t>Transactions are secure, private, and efficient</a:t>
            </a:r>
          </a:p>
          <a:p>
            <a:r>
              <a:rPr lang="en-US" dirty="0">
                <a:latin typeface="Times New Roman" pitchFamily="18" charset="0"/>
                <a:cs typeface="Times New Roman" pitchFamily="18" charset="0"/>
              </a:rPr>
              <a:t>Transparent technology</a:t>
            </a:r>
          </a:p>
          <a:p>
            <a:r>
              <a:rPr lang="en-US" dirty="0">
                <a:latin typeface="Times New Roman" pitchFamily="18" charset="0"/>
                <a:cs typeface="Times New Roman" pitchFamily="18" charset="0"/>
              </a:rPr>
              <a:t>Efficiency and speed</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747158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Applications of Blockchain</a:t>
            </a:r>
          </a:p>
        </p:txBody>
      </p:sp>
      <p:sp>
        <p:nvSpPr>
          <p:cNvPr id="3" name="Content Placeholder 2">
            <a:extLst>
              <a:ext uri="{FF2B5EF4-FFF2-40B4-BE49-F238E27FC236}">
                <a16:creationId xmlns:a16="http://schemas.microsoft.com/office/drawing/2014/main" xmlns="" id="{6F973CCF-6BBB-B123-48A0-0FAE5F460B75}"/>
              </a:ext>
            </a:extLst>
          </p:cNvPr>
          <p:cNvSpPr>
            <a:spLocks noGrp="1"/>
          </p:cNvSpPr>
          <p:nvPr>
            <p:ph idx="1"/>
          </p:nvPr>
        </p:nvSpPr>
        <p:spPr>
          <a:xfrm>
            <a:off x="457200" y="1600201"/>
            <a:ext cx="8229600" cy="3657599"/>
          </a:xfrm>
        </p:spPr>
        <p:txBody>
          <a:bodyPr/>
          <a:lstStyle/>
          <a:p>
            <a:pPr algn="l">
              <a:buFont typeface="Arial" panose="020B0604020202020204" pitchFamily="34" charset="0"/>
              <a:buChar char="•"/>
            </a:pPr>
            <a:r>
              <a:rPr lang="en-GB" b="0" i="0" dirty="0">
                <a:solidFill>
                  <a:srgbClr val="1F1F1F"/>
                </a:solidFill>
                <a:effectLst/>
                <a:latin typeface="Times New Roman" panose="02020603050405020304" pitchFamily="18" charset="0"/>
                <a:cs typeface="Times New Roman" panose="02020603050405020304" pitchFamily="18" charset="0"/>
              </a:rPr>
              <a:t>Cryptocurrencies: Blockchain is the underlying technology that powers cryptocurrencies like Bitcoin and Ethereum.</a:t>
            </a:r>
          </a:p>
          <a:p>
            <a:pPr algn="l">
              <a:buFont typeface="Arial" panose="020B0604020202020204" pitchFamily="34" charset="0"/>
              <a:buChar char="•"/>
            </a:pPr>
            <a:r>
              <a:rPr lang="en-GB" b="0" i="0" dirty="0">
                <a:solidFill>
                  <a:srgbClr val="1F1F1F"/>
                </a:solidFill>
                <a:effectLst/>
                <a:latin typeface="Times New Roman" panose="02020603050405020304" pitchFamily="18" charset="0"/>
                <a:cs typeface="Times New Roman" panose="02020603050405020304" pitchFamily="18" charset="0"/>
              </a:rPr>
              <a:t>Supply Chain Management: Blockchain can be used to track the movement of goods and materials throughout the supply chain, improving efficiency and transparency.</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28551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Applications of Blockchain</a:t>
            </a:r>
          </a:p>
        </p:txBody>
      </p:sp>
      <p:sp>
        <p:nvSpPr>
          <p:cNvPr id="3" name="Content Placeholder 2">
            <a:extLst>
              <a:ext uri="{FF2B5EF4-FFF2-40B4-BE49-F238E27FC236}">
                <a16:creationId xmlns:a16="http://schemas.microsoft.com/office/drawing/2014/main" xmlns="" id="{6F973CCF-6BBB-B123-48A0-0FAE5F460B75}"/>
              </a:ext>
            </a:extLst>
          </p:cNvPr>
          <p:cNvSpPr>
            <a:spLocks noGrp="1"/>
          </p:cNvSpPr>
          <p:nvPr>
            <p:ph idx="1"/>
          </p:nvPr>
        </p:nvSpPr>
        <p:spPr>
          <a:xfrm>
            <a:off x="457200" y="1600201"/>
            <a:ext cx="8229600" cy="3809999"/>
          </a:xfrm>
        </p:spPr>
        <p:txBody>
          <a:bodyPr/>
          <a:lstStyle/>
          <a:p>
            <a:pPr algn="l">
              <a:buFont typeface="Arial" panose="020B0604020202020204" pitchFamily="34" charset="0"/>
              <a:buChar char="•"/>
            </a:pPr>
            <a:r>
              <a:rPr lang="en-GB" sz="2800" b="0" i="0" dirty="0">
                <a:solidFill>
                  <a:srgbClr val="1F1F1F"/>
                </a:solidFill>
                <a:effectLst/>
                <a:latin typeface="Times New Roman" panose="02020603050405020304" pitchFamily="18" charset="0"/>
                <a:cs typeface="Times New Roman" panose="02020603050405020304" pitchFamily="18" charset="0"/>
              </a:rPr>
              <a:t>Financial Transactions: Blockchain can be used to securely and efficiently process financial transactions, such as payments and remittances.</a:t>
            </a:r>
          </a:p>
          <a:p>
            <a:pPr algn="l">
              <a:buFont typeface="Arial" panose="020B0604020202020204" pitchFamily="34" charset="0"/>
              <a:buChar char="•"/>
            </a:pPr>
            <a:r>
              <a:rPr lang="en-GB" sz="2800" b="0" i="0" dirty="0">
                <a:solidFill>
                  <a:srgbClr val="1F1F1F"/>
                </a:solidFill>
                <a:effectLst/>
                <a:latin typeface="Times New Roman" panose="02020603050405020304" pitchFamily="18" charset="0"/>
                <a:cs typeface="Times New Roman" panose="02020603050405020304" pitchFamily="18" charset="0"/>
              </a:rPr>
              <a:t>Identity Management: Blockchain can be used to create a secure and tamper-proof record of an individual's identity.</a:t>
            </a:r>
          </a:p>
          <a:p>
            <a:pPr algn="l">
              <a:buFont typeface="Arial" panose="020B0604020202020204" pitchFamily="34" charset="0"/>
              <a:buChar char="•"/>
            </a:pPr>
            <a:r>
              <a:rPr lang="en-GB" sz="2800" b="0" i="0" dirty="0">
                <a:solidFill>
                  <a:srgbClr val="1F1F1F"/>
                </a:solidFill>
                <a:effectLst/>
                <a:latin typeface="Times New Roman" panose="02020603050405020304" pitchFamily="18" charset="0"/>
                <a:cs typeface="Times New Roman" panose="02020603050405020304" pitchFamily="18" charset="0"/>
              </a:rPr>
              <a:t>Voting: Blockchain can be used to create a secure and transparent voting system.</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7640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7C8853-CE00-231B-70ED-4D0479EB4938}"/>
              </a:ext>
            </a:extLst>
          </p:cNvPr>
          <p:cNvSpPr>
            <a:spLocks noGrp="1"/>
          </p:cNvSpPr>
          <p:nvPr>
            <p:ph type="title"/>
          </p:nvPr>
        </p:nvSpPr>
        <p:spPr/>
        <p:txBody>
          <a:bodyPr/>
          <a:lstStyle/>
          <a:p>
            <a:r>
              <a:rPr lang="en-GB" b="0" i="0" dirty="0">
                <a:solidFill>
                  <a:srgbClr val="1F1F1F"/>
                </a:solidFill>
                <a:effectLst/>
                <a:latin typeface="Google Sans"/>
              </a:rPr>
              <a:t>Proof of Work (</a:t>
            </a:r>
            <a:r>
              <a:rPr lang="en-GB" b="0" i="0" dirty="0" err="1">
                <a:solidFill>
                  <a:srgbClr val="1F1F1F"/>
                </a:solidFill>
                <a:effectLst/>
                <a:latin typeface="Google Sans"/>
              </a:rPr>
              <a:t>PoW</a:t>
            </a:r>
            <a:r>
              <a:rPr lang="en-GB" b="0" i="0" dirty="0" smtClean="0">
                <a:solidFill>
                  <a:srgbClr val="1F1F1F"/>
                </a:solidFill>
                <a:effectLst/>
                <a:latin typeface="Google Sans"/>
              </a:rPr>
              <a:t>)</a:t>
            </a:r>
            <a:endParaRPr lang="en-GB" dirty="0"/>
          </a:p>
        </p:txBody>
      </p:sp>
      <p:sp>
        <p:nvSpPr>
          <p:cNvPr id="3" name="Content Placeholder 2">
            <a:extLst>
              <a:ext uri="{FF2B5EF4-FFF2-40B4-BE49-F238E27FC236}">
                <a16:creationId xmlns:a16="http://schemas.microsoft.com/office/drawing/2014/main" xmlns="" id="{2A9FEF3D-0E05-446C-4B66-2987EFE5872C}"/>
              </a:ext>
            </a:extLst>
          </p:cNvPr>
          <p:cNvSpPr>
            <a:spLocks noGrp="1"/>
          </p:cNvSpPr>
          <p:nvPr>
            <p:ph idx="1"/>
          </p:nvPr>
        </p:nvSpPr>
        <p:spPr>
          <a:xfrm>
            <a:off x="457200" y="1828800"/>
            <a:ext cx="8229600" cy="3200399"/>
          </a:xfrm>
        </p:spPr>
        <p:txBody>
          <a:bodyPr/>
          <a:lstStyle/>
          <a:p>
            <a:pPr marL="0" indent="0" algn="l">
              <a:buNone/>
            </a:pPr>
            <a:r>
              <a:rPr lang="en-GB" b="0" i="0" dirty="0" err="1">
                <a:solidFill>
                  <a:srgbClr val="1F1F1F"/>
                </a:solidFill>
                <a:effectLst/>
                <a:latin typeface="Times New Roman" panose="02020603050405020304" pitchFamily="18" charset="0"/>
                <a:cs typeface="Times New Roman" panose="02020603050405020304" pitchFamily="18" charset="0"/>
              </a:rPr>
              <a:t>PoW</a:t>
            </a:r>
            <a:r>
              <a:rPr lang="en-GB" b="0" i="0" dirty="0">
                <a:solidFill>
                  <a:srgbClr val="1F1F1F"/>
                </a:solidFill>
                <a:effectLst/>
                <a:latin typeface="Times New Roman" panose="02020603050405020304" pitchFamily="18" charset="0"/>
                <a:cs typeface="Times New Roman" panose="02020603050405020304" pitchFamily="18" charset="0"/>
              </a:rPr>
              <a:t> is the oldest and most widely used consensus mechanism. It involves miners competing to solve complex mathematical problems to earn the right to add the next block to the chain. </a:t>
            </a:r>
            <a:r>
              <a:rPr lang="en-GB" b="0" i="0" dirty="0" err="1">
                <a:solidFill>
                  <a:srgbClr val="1F1F1F"/>
                </a:solidFill>
                <a:effectLst/>
                <a:latin typeface="Times New Roman" panose="02020603050405020304" pitchFamily="18" charset="0"/>
                <a:cs typeface="Times New Roman" panose="02020603050405020304" pitchFamily="18" charset="0"/>
              </a:rPr>
              <a:t>PoW</a:t>
            </a:r>
            <a:r>
              <a:rPr lang="en-GB" b="0" i="0" dirty="0">
                <a:solidFill>
                  <a:srgbClr val="1F1F1F"/>
                </a:solidFill>
                <a:effectLst/>
                <a:latin typeface="Times New Roman" panose="02020603050405020304" pitchFamily="18" charset="0"/>
                <a:cs typeface="Times New Roman" panose="02020603050405020304" pitchFamily="18" charset="0"/>
              </a:rPr>
              <a:t> is energy-intensive and can be slow, but it is considered highly secure.</a:t>
            </a:r>
          </a:p>
          <a:p>
            <a:endParaRPr lang="en-GB" dirty="0"/>
          </a:p>
        </p:txBody>
      </p:sp>
      <p:sp>
        <p:nvSpPr>
          <p:cNvPr id="4" name="Date Placeholder 3">
            <a:extLst>
              <a:ext uri="{FF2B5EF4-FFF2-40B4-BE49-F238E27FC236}">
                <a16:creationId xmlns:a16="http://schemas.microsoft.com/office/drawing/2014/main" xmlns="" id="{B8ABA117-75E7-25D0-FF8C-F12DBD2DE6A6}"/>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20884BCD-9D0A-E217-B567-BFAEA14AB984}"/>
              </a:ext>
            </a:extLst>
          </p:cNvPr>
          <p:cNvSpPr>
            <a:spLocks noGrp="1"/>
          </p:cNvSpPr>
          <p:nvPr>
            <p:ph type="sldNum" sz="quarter" idx="12"/>
          </p:nvPr>
        </p:nvSpPr>
        <p:spPr/>
        <p:txBody>
          <a:bodyPr/>
          <a:lstStyle/>
          <a:p>
            <a:pPr>
              <a:defRPr/>
            </a:pPr>
            <a:fld id="{1CE5466E-C6AE-4651-BA39-FE562D642B9D}" type="slidenum">
              <a:rPr lang="en-GB" altLang="en-US" smtClean="0"/>
              <a:pPr>
                <a:defRPr/>
              </a:pPr>
              <a:t>21</a:t>
            </a:fld>
            <a:endParaRPr lang="en-GB" altLang="en-US"/>
          </a:p>
        </p:txBody>
      </p:sp>
    </p:spTree>
    <p:extLst>
      <p:ext uri="{BB962C8B-B14F-4D97-AF65-F5344CB8AC3E}">
        <p14:creationId xmlns:p14="http://schemas.microsoft.com/office/powerpoint/2010/main" val="1326117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46138B-C267-CAE1-E2D8-E0350E52A0CC}"/>
              </a:ext>
            </a:extLst>
          </p:cNvPr>
          <p:cNvSpPr>
            <a:spLocks noGrp="1"/>
          </p:cNvSpPr>
          <p:nvPr>
            <p:ph type="title"/>
          </p:nvPr>
        </p:nvSpPr>
        <p:spPr/>
        <p:txBody>
          <a:bodyPr/>
          <a:lstStyle/>
          <a:p>
            <a:r>
              <a:rPr lang="en-GB" b="0" i="0" dirty="0">
                <a:solidFill>
                  <a:srgbClr val="1F1F1F"/>
                </a:solidFill>
                <a:effectLst/>
                <a:latin typeface="Google Sans"/>
              </a:rPr>
              <a:t>Proof of Stake (</a:t>
            </a:r>
            <a:r>
              <a:rPr lang="en-GB" b="0" i="0" dirty="0" err="1">
                <a:solidFill>
                  <a:srgbClr val="1F1F1F"/>
                </a:solidFill>
                <a:effectLst/>
                <a:latin typeface="Google Sans"/>
              </a:rPr>
              <a:t>PoS</a:t>
            </a:r>
            <a:r>
              <a:rPr lang="en-GB" b="0" i="0" dirty="0">
                <a:solidFill>
                  <a:srgbClr val="1F1F1F"/>
                </a:solidFill>
                <a:effectLst/>
                <a:latin typeface="Google Sans"/>
              </a:rPr>
              <a:t>)</a:t>
            </a:r>
            <a:endParaRPr lang="en-GB" dirty="0"/>
          </a:p>
        </p:txBody>
      </p:sp>
      <p:sp>
        <p:nvSpPr>
          <p:cNvPr id="3" name="Content Placeholder 2">
            <a:extLst>
              <a:ext uri="{FF2B5EF4-FFF2-40B4-BE49-F238E27FC236}">
                <a16:creationId xmlns:a16="http://schemas.microsoft.com/office/drawing/2014/main" xmlns="" id="{10AFE7FD-8B40-5B3C-F983-20BEE8B506A8}"/>
              </a:ext>
            </a:extLst>
          </p:cNvPr>
          <p:cNvSpPr>
            <a:spLocks noGrp="1"/>
          </p:cNvSpPr>
          <p:nvPr>
            <p:ph idx="1"/>
          </p:nvPr>
        </p:nvSpPr>
        <p:spPr>
          <a:xfrm>
            <a:off x="486937" y="1828800"/>
            <a:ext cx="8229600" cy="3200399"/>
          </a:xfrm>
        </p:spPr>
        <p:txBody>
          <a:bodyPr/>
          <a:lstStyle/>
          <a:p>
            <a:pPr marL="0" indent="0" algn="l">
              <a:buNone/>
            </a:pPr>
            <a:r>
              <a:rPr lang="en-GB" b="0" i="0" dirty="0" err="1">
                <a:solidFill>
                  <a:srgbClr val="1F1F1F"/>
                </a:solidFill>
                <a:effectLst/>
                <a:latin typeface="Times New Roman" panose="02020603050405020304" pitchFamily="18" charset="0"/>
                <a:cs typeface="Times New Roman" panose="02020603050405020304" pitchFamily="18" charset="0"/>
              </a:rPr>
              <a:t>PoS</a:t>
            </a:r>
            <a:r>
              <a:rPr lang="en-GB" b="0" i="0" dirty="0">
                <a:solidFill>
                  <a:srgbClr val="1F1F1F"/>
                </a:solidFill>
                <a:effectLst/>
                <a:latin typeface="Times New Roman" panose="02020603050405020304" pitchFamily="18" charset="0"/>
                <a:cs typeface="Times New Roman" panose="02020603050405020304" pitchFamily="18" charset="0"/>
              </a:rPr>
              <a:t> is a more energy-efficient alternative to </a:t>
            </a:r>
            <a:r>
              <a:rPr lang="en-GB" b="0" i="0" dirty="0" err="1">
                <a:solidFill>
                  <a:srgbClr val="1F1F1F"/>
                </a:solidFill>
                <a:effectLst/>
                <a:latin typeface="Times New Roman" panose="02020603050405020304" pitchFamily="18" charset="0"/>
                <a:cs typeface="Times New Roman" panose="02020603050405020304" pitchFamily="18" charset="0"/>
              </a:rPr>
              <a:t>PoW</a:t>
            </a:r>
            <a:r>
              <a:rPr lang="en-GB" b="0" i="0" dirty="0">
                <a:solidFill>
                  <a:srgbClr val="1F1F1F"/>
                </a:solidFill>
                <a:effectLst/>
                <a:latin typeface="Times New Roman" panose="02020603050405020304" pitchFamily="18" charset="0"/>
                <a:cs typeface="Times New Roman" panose="02020603050405020304" pitchFamily="18" charset="0"/>
              </a:rPr>
              <a:t>. Instead of solving mathematical problems, miners stake their cryptocurrency holdings to validate transactions and secure the network. </a:t>
            </a:r>
            <a:r>
              <a:rPr lang="en-GB" b="0" i="0" dirty="0" err="1">
                <a:solidFill>
                  <a:srgbClr val="1F1F1F"/>
                </a:solidFill>
                <a:effectLst/>
                <a:latin typeface="Times New Roman" panose="02020603050405020304" pitchFamily="18" charset="0"/>
                <a:cs typeface="Times New Roman" panose="02020603050405020304" pitchFamily="18" charset="0"/>
              </a:rPr>
              <a:t>PoS</a:t>
            </a:r>
            <a:r>
              <a:rPr lang="en-GB" b="0" i="0" dirty="0">
                <a:solidFill>
                  <a:srgbClr val="1F1F1F"/>
                </a:solidFill>
                <a:effectLst/>
                <a:latin typeface="Times New Roman" panose="02020603050405020304" pitchFamily="18" charset="0"/>
                <a:cs typeface="Times New Roman" panose="02020603050405020304" pitchFamily="18" charset="0"/>
              </a:rPr>
              <a:t> is less decentralized than </a:t>
            </a:r>
            <a:r>
              <a:rPr lang="en-GB" b="0" i="0" dirty="0" err="1">
                <a:solidFill>
                  <a:srgbClr val="1F1F1F"/>
                </a:solidFill>
                <a:effectLst/>
                <a:latin typeface="Times New Roman" panose="02020603050405020304" pitchFamily="18" charset="0"/>
                <a:cs typeface="Times New Roman" panose="02020603050405020304" pitchFamily="18" charset="0"/>
              </a:rPr>
              <a:t>PoW</a:t>
            </a:r>
            <a:r>
              <a:rPr lang="en-GB" b="0" i="0" dirty="0">
                <a:solidFill>
                  <a:srgbClr val="1F1F1F"/>
                </a:solidFill>
                <a:effectLst/>
                <a:latin typeface="Times New Roman" panose="02020603050405020304" pitchFamily="18" charset="0"/>
                <a:cs typeface="Times New Roman" panose="02020603050405020304" pitchFamily="18" charset="0"/>
              </a:rPr>
              <a:t>, but it is considered more scalable and eco-friendly</a:t>
            </a:r>
            <a:r>
              <a:rPr lang="en-GB" b="0" i="0" dirty="0" smtClean="0">
                <a:solidFill>
                  <a:srgbClr val="1F1F1F"/>
                </a:solidFill>
                <a:effectLst/>
                <a:latin typeface="Times New Roman" panose="02020603050405020304" pitchFamily="18" charset="0"/>
                <a:cs typeface="Times New Roman" panose="02020603050405020304" pitchFamily="18" charset="0"/>
              </a:rPr>
              <a:t>.</a:t>
            </a:r>
            <a:endParaRPr lang="en-GB" b="0" i="0" dirty="0">
              <a:solidFill>
                <a:srgbClr val="1F1F1F"/>
              </a:solidFill>
              <a:effectLst/>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xmlns="" id="{F709A0F7-3006-F568-B3C0-EBBD83AB6557}"/>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CB7DD93A-7A5C-4E48-6A67-FB7198DED57E}"/>
              </a:ext>
            </a:extLst>
          </p:cNvPr>
          <p:cNvSpPr>
            <a:spLocks noGrp="1"/>
          </p:cNvSpPr>
          <p:nvPr>
            <p:ph type="sldNum" sz="quarter" idx="12"/>
          </p:nvPr>
        </p:nvSpPr>
        <p:spPr/>
        <p:txBody>
          <a:bodyPr/>
          <a:lstStyle/>
          <a:p>
            <a:pPr>
              <a:defRPr/>
            </a:pPr>
            <a:fld id="{1CE5466E-C6AE-4651-BA39-FE562D642B9D}" type="slidenum">
              <a:rPr lang="en-GB" altLang="en-US" smtClean="0"/>
              <a:pPr>
                <a:defRPr/>
              </a:pPr>
              <a:t>22</a:t>
            </a:fld>
            <a:endParaRPr lang="en-GB" altLang="en-US"/>
          </a:p>
        </p:txBody>
      </p:sp>
    </p:spTree>
    <p:extLst>
      <p:ext uri="{BB962C8B-B14F-4D97-AF65-F5344CB8AC3E}">
        <p14:creationId xmlns:p14="http://schemas.microsoft.com/office/powerpoint/2010/main" val="28389291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4D0C00-B2E8-3DA7-08B1-0BE98FC79C6D}"/>
              </a:ext>
            </a:extLst>
          </p:cNvPr>
          <p:cNvSpPr>
            <a:spLocks noGrp="1"/>
          </p:cNvSpPr>
          <p:nvPr>
            <p:ph type="title"/>
          </p:nvPr>
        </p:nvSpPr>
        <p:spPr/>
        <p:txBody>
          <a:bodyPr/>
          <a:lstStyle/>
          <a:p>
            <a:r>
              <a:rPr lang="en-GB" b="0" i="0" dirty="0">
                <a:solidFill>
                  <a:srgbClr val="1F1F1F"/>
                </a:solidFill>
                <a:effectLst/>
                <a:latin typeface="Google Sans"/>
              </a:rPr>
              <a:t>Byzantine Fault Tolerance (BFT)</a:t>
            </a:r>
            <a:endParaRPr lang="en-GB" dirty="0"/>
          </a:p>
        </p:txBody>
      </p:sp>
      <p:sp>
        <p:nvSpPr>
          <p:cNvPr id="3" name="Content Placeholder 2">
            <a:extLst>
              <a:ext uri="{FF2B5EF4-FFF2-40B4-BE49-F238E27FC236}">
                <a16:creationId xmlns:a16="http://schemas.microsoft.com/office/drawing/2014/main" xmlns="" id="{BEBB5CF6-0135-3EDE-2391-E5DC806B491B}"/>
              </a:ext>
            </a:extLst>
          </p:cNvPr>
          <p:cNvSpPr>
            <a:spLocks noGrp="1"/>
          </p:cNvSpPr>
          <p:nvPr>
            <p:ph idx="1"/>
          </p:nvPr>
        </p:nvSpPr>
        <p:spPr>
          <a:xfrm>
            <a:off x="457200" y="1905000"/>
            <a:ext cx="8229600" cy="3200399"/>
          </a:xfrm>
        </p:spPr>
        <p:txBody>
          <a:bodyPr/>
          <a:lstStyle/>
          <a:p>
            <a:pPr marL="0" indent="0" algn="l">
              <a:buNone/>
            </a:pPr>
            <a:r>
              <a:rPr lang="en-GB" b="0" i="0" dirty="0">
                <a:solidFill>
                  <a:srgbClr val="1F1F1F"/>
                </a:solidFill>
                <a:effectLst/>
                <a:latin typeface="Times New Roman" panose="02020603050405020304" pitchFamily="18" charset="0"/>
                <a:cs typeface="Times New Roman" panose="02020603050405020304" pitchFamily="18" charset="0"/>
              </a:rPr>
              <a:t>BFT is a consensus mechanism designed for distributed systems that can tolerate Byzantine faults, which are errors or malicious </a:t>
            </a:r>
            <a:r>
              <a:rPr lang="en-GB" b="0" i="0" dirty="0" err="1">
                <a:solidFill>
                  <a:srgbClr val="1F1F1F"/>
                </a:solidFill>
                <a:effectLst/>
                <a:latin typeface="Times New Roman" panose="02020603050405020304" pitchFamily="18" charset="0"/>
                <a:cs typeface="Times New Roman" panose="02020603050405020304" pitchFamily="18" charset="0"/>
              </a:rPr>
              <a:t>behavior</a:t>
            </a:r>
            <a:r>
              <a:rPr lang="en-GB" b="0" i="0" dirty="0">
                <a:solidFill>
                  <a:srgbClr val="1F1F1F"/>
                </a:solidFill>
                <a:effectLst/>
                <a:latin typeface="Times New Roman" panose="02020603050405020304" pitchFamily="18" charset="0"/>
                <a:cs typeface="Times New Roman" panose="02020603050405020304" pitchFamily="18" charset="0"/>
              </a:rPr>
              <a:t> by some nodes in the network. BFT is more complex than </a:t>
            </a:r>
            <a:r>
              <a:rPr lang="en-GB" b="0" i="0" dirty="0" err="1">
                <a:solidFill>
                  <a:srgbClr val="1F1F1F"/>
                </a:solidFill>
                <a:effectLst/>
                <a:latin typeface="Times New Roman" panose="02020603050405020304" pitchFamily="18" charset="0"/>
                <a:cs typeface="Times New Roman" panose="02020603050405020304" pitchFamily="18" charset="0"/>
              </a:rPr>
              <a:t>PoW</a:t>
            </a:r>
            <a:r>
              <a:rPr lang="en-GB" b="0" i="0" dirty="0">
                <a:solidFill>
                  <a:srgbClr val="1F1F1F"/>
                </a:solidFill>
                <a:effectLst/>
                <a:latin typeface="Times New Roman" panose="02020603050405020304" pitchFamily="18" charset="0"/>
                <a:cs typeface="Times New Roman" panose="02020603050405020304" pitchFamily="18" charset="0"/>
              </a:rPr>
              <a:t> or </a:t>
            </a:r>
            <a:r>
              <a:rPr lang="en-GB" b="0" i="0" dirty="0" err="1">
                <a:solidFill>
                  <a:srgbClr val="1F1F1F"/>
                </a:solidFill>
                <a:effectLst/>
                <a:latin typeface="Times New Roman" panose="02020603050405020304" pitchFamily="18" charset="0"/>
                <a:cs typeface="Times New Roman" panose="02020603050405020304" pitchFamily="18" charset="0"/>
              </a:rPr>
              <a:t>PoS</a:t>
            </a:r>
            <a:r>
              <a:rPr lang="en-GB" b="0" i="0" dirty="0">
                <a:solidFill>
                  <a:srgbClr val="1F1F1F"/>
                </a:solidFill>
                <a:effectLst/>
                <a:latin typeface="Times New Roman" panose="02020603050405020304" pitchFamily="18" charset="0"/>
                <a:cs typeface="Times New Roman" panose="02020603050405020304" pitchFamily="18" charset="0"/>
              </a:rPr>
              <a:t>, but it can provide a high level of security and fault tolerance</a:t>
            </a:r>
            <a:r>
              <a:rPr lang="en-GB" b="0" i="0" dirty="0" smtClean="0">
                <a:solidFill>
                  <a:srgbClr val="1F1F1F"/>
                </a:solidFill>
                <a:effectLst/>
                <a:latin typeface="Times New Roman" panose="02020603050405020304" pitchFamily="18" charset="0"/>
                <a:cs typeface="Times New Roman" panose="02020603050405020304" pitchFamily="18" charset="0"/>
              </a:rPr>
              <a:t>.</a:t>
            </a:r>
            <a:endParaRPr lang="en-GB" b="0" i="0" dirty="0">
              <a:solidFill>
                <a:srgbClr val="1F1F1F"/>
              </a:solidFill>
              <a:effectLst/>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xmlns="" id="{B431D1EF-CF0B-43C1-2BBA-5CC0537C9E26}"/>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0D5CDAD0-172D-675C-54B6-BA893B29C0E5}"/>
              </a:ext>
            </a:extLst>
          </p:cNvPr>
          <p:cNvSpPr>
            <a:spLocks noGrp="1"/>
          </p:cNvSpPr>
          <p:nvPr>
            <p:ph type="sldNum" sz="quarter" idx="12"/>
          </p:nvPr>
        </p:nvSpPr>
        <p:spPr/>
        <p:txBody>
          <a:bodyPr/>
          <a:lstStyle/>
          <a:p>
            <a:pPr>
              <a:defRPr/>
            </a:pPr>
            <a:fld id="{1CE5466E-C6AE-4651-BA39-FE562D642B9D}" type="slidenum">
              <a:rPr lang="en-GB" altLang="en-US" smtClean="0"/>
              <a:pPr>
                <a:defRPr/>
              </a:pPr>
              <a:t>23</a:t>
            </a:fld>
            <a:endParaRPr lang="en-GB" altLang="en-US"/>
          </a:p>
        </p:txBody>
      </p:sp>
    </p:spTree>
    <p:extLst>
      <p:ext uri="{BB962C8B-B14F-4D97-AF65-F5344CB8AC3E}">
        <p14:creationId xmlns:p14="http://schemas.microsoft.com/office/powerpoint/2010/main" val="21138682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1B826E-3A24-27E8-1540-B8B8C7FFB3C0}"/>
              </a:ext>
            </a:extLst>
          </p:cNvPr>
          <p:cNvSpPr>
            <a:spLocks noGrp="1"/>
          </p:cNvSpPr>
          <p:nvPr>
            <p:ph type="title"/>
          </p:nvPr>
        </p:nvSpPr>
        <p:spPr/>
        <p:txBody>
          <a:bodyPr/>
          <a:lstStyle/>
          <a:p>
            <a:r>
              <a:rPr lang="en-GB" b="0" i="0" dirty="0">
                <a:solidFill>
                  <a:srgbClr val="1F1F1F"/>
                </a:solidFill>
                <a:effectLst/>
                <a:latin typeface="Google Sans"/>
              </a:rPr>
              <a:t>Permissioned or Consortium Blockchain</a:t>
            </a:r>
            <a:endParaRPr lang="en-GB" dirty="0"/>
          </a:p>
        </p:txBody>
      </p:sp>
      <p:sp>
        <p:nvSpPr>
          <p:cNvPr id="3" name="Content Placeholder 2">
            <a:extLst>
              <a:ext uri="{FF2B5EF4-FFF2-40B4-BE49-F238E27FC236}">
                <a16:creationId xmlns:a16="http://schemas.microsoft.com/office/drawing/2014/main" xmlns="" id="{BBD7AB54-BA7C-68DC-14CA-97DCD2197F9F}"/>
              </a:ext>
            </a:extLst>
          </p:cNvPr>
          <p:cNvSpPr>
            <a:spLocks noGrp="1"/>
          </p:cNvSpPr>
          <p:nvPr>
            <p:ph idx="1"/>
          </p:nvPr>
        </p:nvSpPr>
        <p:spPr>
          <a:xfrm>
            <a:off x="466493" y="1828800"/>
            <a:ext cx="8229600" cy="3657599"/>
          </a:xfrm>
        </p:spPr>
        <p:txBody>
          <a:bodyPr/>
          <a:lstStyle/>
          <a:p>
            <a:pPr marL="0" indent="0">
              <a:buNone/>
            </a:pPr>
            <a:r>
              <a:rPr lang="en-GB" b="0" i="0" dirty="0">
                <a:solidFill>
                  <a:srgbClr val="1F1F1F"/>
                </a:solidFill>
                <a:effectLst/>
                <a:latin typeface="Times New Roman" panose="02020603050405020304" pitchFamily="18" charset="0"/>
                <a:cs typeface="Times New Roman" panose="02020603050405020304" pitchFamily="18" charset="0"/>
              </a:rPr>
              <a:t>Permissioned or Consortium Blockchain: In permissioned blockchains, only authorized participants can join the network, and consensus is reached through a predefined set of rules or by a central authority. Permissioned blockchains are often used in enterprise settings where a higher level of control is desired</a:t>
            </a:r>
            <a:r>
              <a:rPr lang="en-GB" b="0" i="0" dirty="0" smtClean="0">
                <a:solidFill>
                  <a:srgbClr val="1F1F1F"/>
                </a:solidFill>
                <a:effectLst/>
                <a:latin typeface="Times New Roman" panose="02020603050405020304" pitchFamily="18" charset="0"/>
                <a:cs typeface="Times New Roman" panose="02020603050405020304" pitchFamily="18" charset="0"/>
              </a:rPr>
              <a:t>.</a:t>
            </a:r>
            <a:endParaRPr lang="en-GB" b="0" i="0" dirty="0">
              <a:solidFill>
                <a:srgbClr val="1F1F1F"/>
              </a:solidFill>
              <a:effectLst/>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xmlns="" id="{D39E6F07-A68A-82BF-7855-3E2FA870BD74}"/>
              </a:ext>
            </a:extLst>
          </p:cNvPr>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xmlns="" id="{265DD8DE-1A86-E7E0-967D-F433B49E1520}"/>
              </a:ext>
            </a:extLst>
          </p:cNvPr>
          <p:cNvSpPr>
            <a:spLocks noGrp="1"/>
          </p:cNvSpPr>
          <p:nvPr>
            <p:ph type="sldNum" sz="quarter" idx="12"/>
          </p:nvPr>
        </p:nvSpPr>
        <p:spPr/>
        <p:txBody>
          <a:bodyPr/>
          <a:lstStyle/>
          <a:p>
            <a:pPr>
              <a:defRPr/>
            </a:pPr>
            <a:fld id="{1CE5466E-C6AE-4651-BA39-FE562D642B9D}" type="slidenum">
              <a:rPr lang="en-GB" altLang="en-US" smtClean="0"/>
              <a:pPr>
                <a:defRPr/>
              </a:pPr>
              <a:t>24</a:t>
            </a:fld>
            <a:endParaRPr lang="en-GB" altLang="en-US"/>
          </a:p>
        </p:txBody>
      </p:sp>
    </p:spTree>
    <p:extLst>
      <p:ext uri="{BB962C8B-B14F-4D97-AF65-F5344CB8AC3E}">
        <p14:creationId xmlns:p14="http://schemas.microsoft.com/office/powerpoint/2010/main" val="41190798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706E4259-79AF-4CD5-A763-BB68CE0FCB17}" type="datetime1">
              <a:rPr lang="en-GB" altLang="en-US" smtClean="0"/>
              <a:pPr>
                <a:defRPr/>
              </a:pPr>
              <a:t>09/11/2025</a:t>
            </a:fld>
            <a:endParaRPr lang="en-GB" altLang="en-US"/>
          </a:p>
        </p:txBody>
      </p:sp>
      <p:sp>
        <p:nvSpPr>
          <p:cNvPr id="5" name="Slide Number Placeholder 4"/>
          <p:cNvSpPr>
            <a:spLocks noGrp="1"/>
          </p:cNvSpPr>
          <p:nvPr>
            <p:ph type="sldNum" sz="quarter" idx="12"/>
          </p:nvPr>
        </p:nvSpPr>
        <p:spPr/>
        <p:txBody>
          <a:bodyPr/>
          <a:lstStyle/>
          <a:p>
            <a:pPr>
              <a:defRPr/>
            </a:pPr>
            <a:fld id="{1CE5466E-C6AE-4651-BA39-FE562D642B9D}" type="slidenum">
              <a:rPr lang="en-GB" altLang="en-US" smtClean="0"/>
              <a:pPr>
                <a:defRPr/>
              </a:pPr>
              <a:t>25</a:t>
            </a:fld>
            <a:endParaRPr lang="en-GB" altLang="en-US"/>
          </a:p>
        </p:txBody>
      </p:sp>
      <p:pic>
        <p:nvPicPr>
          <p:cNvPr id="6" name="object 2"/>
          <p:cNvPicPr/>
          <p:nvPr/>
        </p:nvPicPr>
        <p:blipFill>
          <a:blip r:embed="rId3" cstate="print"/>
          <a:stretch>
            <a:fillRect/>
          </a:stretch>
        </p:blipFill>
        <p:spPr>
          <a:xfrm>
            <a:off x="-3422" y="-7821"/>
            <a:ext cx="12191999" cy="6857999"/>
          </a:xfrm>
          <a:prstGeom prst="rect">
            <a:avLst/>
          </a:prstGeom>
        </p:spPr>
      </p:pic>
      <p:sp>
        <p:nvSpPr>
          <p:cNvPr id="7" name="object 3" descr="$PPTXTitle"/>
          <p:cNvSpPr txBox="1">
            <a:spLocks/>
          </p:cNvSpPr>
          <p:nvPr/>
        </p:nvSpPr>
        <p:spPr bwMode="auto">
          <a:xfrm>
            <a:off x="4156144" y="2737273"/>
            <a:ext cx="3872865" cy="628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12700" rIns="0" bIns="0" numCol="1" rtlCol="0" anchor="ctr" anchorCtr="0" compatLnSpc="1">
            <a:prstTxWarp prst="textNoShape">
              <a:avLst/>
            </a:prstTxWarp>
            <a:sp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12700">
              <a:spcBef>
                <a:spcPts val="100"/>
              </a:spcBef>
            </a:pPr>
            <a:r>
              <a:rPr lang="en-GB" sz="4000" dirty="0" smtClean="0"/>
              <a:t>Any</a:t>
            </a:r>
            <a:r>
              <a:rPr lang="en-GB" sz="4000" spc="-150" dirty="0" smtClean="0"/>
              <a:t> </a:t>
            </a:r>
            <a:r>
              <a:rPr lang="en-GB" sz="4000" spc="-10" dirty="0" smtClean="0"/>
              <a:t>Questions?</a:t>
            </a:r>
            <a:endParaRPr lang="en-GB" sz="4000" dirty="0"/>
          </a:p>
        </p:txBody>
      </p:sp>
    </p:spTree>
    <p:extLst>
      <p:ext uri="{BB962C8B-B14F-4D97-AF65-F5344CB8AC3E}">
        <p14:creationId xmlns:p14="http://schemas.microsoft.com/office/powerpoint/2010/main" val="2611441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21</TotalTime>
  <Words>695</Words>
  <PresentationFormat>On-screen Show (4:3)</PresentationFormat>
  <Paragraphs>127</Paragraphs>
  <Slides>25</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Google Sans</vt:lpstr>
      <vt:lpstr>Myriad Pro</vt:lpstr>
      <vt:lpstr>Times New Roman</vt:lpstr>
      <vt:lpstr>20140311PresentationUWTSDTemplate</vt:lpstr>
      <vt:lpstr>Blockchain</vt:lpstr>
      <vt:lpstr>Objectives</vt:lpstr>
      <vt:lpstr>Blockchain Technology</vt:lpstr>
      <vt:lpstr>What is Blockchain Technology?</vt:lpstr>
      <vt:lpstr>Key Characteristics of Blockchain Technology </vt:lpstr>
      <vt:lpstr>Blockchain Generations</vt:lpstr>
      <vt:lpstr>What is a Block?</vt:lpstr>
      <vt:lpstr>Structure of a Blockchain</vt:lpstr>
      <vt:lpstr>Changes in the block</vt:lpstr>
      <vt:lpstr>How does blockchain works?</vt:lpstr>
      <vt:lpstr>New Block</vt:lpstr>
      <vt:lpstr>Consensus</vt:lpstr>
      <vt:lpstr>Blockchain Types</vt:lpstr>
      <vt:lpstr>Public Blockchains</vt:lpstr>
      <vt:lpstr>Private Blockchain</vt:lpstr>
      <vt:lpstr>Consortium Blockchain</vt:lpstr>
      <vt:lpstr>Hybrid Blockchains</vt:lpstr>
      <vt:lpstr>Pros of Blockchain</vt:lpstr>
      <vt:lpstr>Applications of Blockchain</vt:lpstr>
      <vt:lpstr>Applications of Blockchain</vt:lpstr>
      <vt:lpstr>Proof of Work (PoW)</vt:lpstr>
      <vt:lpstr>Proof of Stake (PoS)</vt:lpstr>
      <vt:lpstr>Byzantine Fault Tolerance (BFT)</vt:lpstr>
      <vt:lpstr>Permissioned or Consortium Blockchain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2020-12-23T09:34:23Z</dcterms:created>
  <dcterms:modified xsi:type="dcterms:W3CDTF">2025-11-09T19:23:40Z</dcterms:modified>
</cp:coreProperties>
</file>