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8" r:id="rId5"/>
    <p:sldId id="330" r:id="rId6"/>
    <p:sldId id="331" r:id="rId7"/>
    <p:sldId id="348" r:id="rId8"/>
    <p:sldId id="351" r:id="rId9"/>
    <p:sldId id="350" r:id="rId10"/>
    <p:sldId id="299" r:id="rId11"/>
    <p:sldId id="354" r:id="rId12"/>
    <p:sldId id="355" r:id="rId13"/>
    <p:sldId id="356" r:id="rId14"/>
    <p:sldId id="298" r:id="rId15"/>
    <p:sldId id="353" r:id="rId16"/>
    <p:sldId id="325" r:id="rId17"/>
    <p:sldId id="297" r:id="rId18"/>
    <p:sldId id="300" r:id="rId19"/>
    <p:sldId id="301" r:id="rId20"/>
    <p:sldId id="357" r:id="rId21"/>
    <p:sldId id="358" r:id="rId22"/>
    <p:sldId id="364" r:id="rId23"/>
    <p:sldId id="337" r:id="rId24"/>
    <p:sldId id="338" r:id="rId25"/>
    <p:sldId id="360" r:id="rId26"/>
    <p:sldId id="339" r:id="rId27"/>
    <p:sldId id="363" r:id="rId28"/>
    <p:sldId id="340" r:id="rId29"/>
    <p:sldId id="341" r:id="rId30"/>
    <p:sldId id="342" r:id="rId31"/>
    <p:sldId id="343" r:id="rId32"/>
    <p:sldId id="344" r:id="rId33"/>
    <p:sldId id="345" r:id="rId34"/>
    <p:sldId id="346" r:id="rId35"/>
    <p:sldId id="361" r:id="rId36"/>
    <p:sldId id="303" r:id="rId37"/>
    <p:sldId id="315" r:id="rId38"/>
    <p:sldId id="319" r:id="rId39"/>
    <p:sldId id="35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7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A81063-095A-100D-8A75-C556A5FF5138}" v="61" dt="2025-05-22T23:34:22.041"/>
    <p1510:client id="{41B5F310-C5D7-48D4-ADAA-763AD290EFB0}" v="9" dt="2025-05-23T07:45:41.190"/>
    <p1510:client id="{AA2A1973-F3F4-36A8-BD9C-CFE6F517C504}" v="9" dt="2025-05-23T14:41:47.272"/>
    <p1510:client id="{AF88199F-6533-4096-993F-81296086E9A2}" v="11" dt="2025-05-22T17:59:49.408"/>
    <p1510:client id="{B590A8C7-50D3-432E-BB0A-A7F1025215E9}" v="1736" dt="2025-05-23T15:12:56.118"/>
    <p1510:client id="{D9BD0476-3C42-4EB1-A902-133F0BE7D46C}" v="2" dt="2025-05-23T13:47:25.426"/>
    <p1510:client id="{ED3223DA-8C46-A022-DE57-8EA3BEF0EC69}" v="896" dt="2025-05-23T13:46:26.176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ry James Phillips (2011664)" userId="S::2011664@student.uwtsd.ac.uk::a8325508-83bb-47fd-a0bf-0c7fa41c2695" providerId="AD" clId="Web-{02A81063-095A-100D-8A75-C556A5FF5138}"/>
    <pc:docChg chg="modSld">
      <pc:chgData name="Parry James Phillips (2011664)" userId="S::2011664@student.uwtsd.ac.uk::a8325508-83bb-47fd-a0bf-0c7fa41c2695" providerId="AD" clId="Web-{02A81063-095A-100D-8A75-C556A5FF5138}" dt="2025-05-22T23:34:22.041" v="44" actId="1076"/>
      <pc:docMkLst>
        <pc:docMk/>
      </pc:docMkLst>
      <pc:sldChg chg="addSp delSp modSp mod modClrScheme chgLayout">
        <pc:chgData name="Parry James Phillips (2011664)" userId="S::2011664@student.uwtsd.ac.uk::a8325508-83bb-47fd-a0bf-0c7fa41c2695" providerId="AD" clId="Web-{02A81063-095A-100D-8A75-C556A5FF5138}" dt="2025-05-22T23:34:22.041" v="44" actId="1076"/>
        <pc:sldMkLst>
          <pc:docMk/>
          <pc:sldMk cId="1312715019" sldId="337"/>
        </pc:sldMkLst>
        <pc:spChg chg="mod ord">
          <ac:chgData name="Parry James Phillips (2011664)" userId="S::2011664@student.uwtsd.ac.uk::a8325508-83bb-47fd-a0bf-0c7fa41c2695" providerId="AD" clId="Web-{02A81063-095A-100D-8A75-C556A5FF5138}" dt="2025-05-22T23:34:17.010" v="43"/>
          <ac:spMkLst>
            <pc:docMk/>
            <pc:sldMk cId="1312715019" sldId="337"/>
            <ac:spMk id="2" creationId="{1EACFFA2-D5D5-0CE6-92A4-09CBE8E65B31}"/>
          </ac:spMkLst>
        </pc:spChg>
        <pc:spChg chg="mod ord">
          <ac:chgData name="Parry James Phillips (2011664)" userId="S::2011664@student.uwtsd.ac.uk::a8325508-83bb-47fd-a0bf-0c7fa41c2695" providerId="AD" clId="Web-{02A81063-095A-100D-8A75-C556A5FF5138}" dt="2025-05-22T23:34:17.010" v="43"/>
          <ac:spMkLst>
            <pc:docMk/>
            <pc:sldMk cId="1312715019" sldId="337"/>
            <ac:spMk id="3" creationId="{D82C3844-4BEC-DCA6-A3A5-72668B581560}"/>
          </ac:spMkLst>
        </pc:spChg>
        <pc:spChg chg="mod ord">
          <ac:chgData name="Parry James Phillips (2011664)" userId="S::2011664@student.uwtsd.ac.uk::a8325508-83bb-47fd-a0bf-0c7fa41c2695" providerId="AD" clId="Web-{02A81063-095A-100D-8A75-C556A5FF5138}" dt="2025-05-22T23:34:17.010" v="43"/>
          <ac:spMkLst>
            <pc:docMk/>
            <pc:sldMk cId="1312715019" sldId="337"/>
            <ac:spMk id="4" creationId="{658CA49A-0342-75E6-5A35-C31314B44275}"/>
          </ac:spMkLst>
        </pc:spChg>
        <pc:spChg chg="add del mod">
          <ac:chgData name="Parry James Phillips (2011664)" userId="S::2011664@student.uwtsd.ac.uk::a8325508-83bb-47fd-a0bf-0c7fa41c2695" providerId="AD" clId="Web-{02A81063-095A-100D-8A75-C556A5FF5138}" dt="2025-05-22T23:32:10.475" v="35"/>
          <ac:spMkLst>
            <pc:docMk/>
            <pc:sldMk cId="1312715019" sldId="337"/>
            <ac:spMk id="5" creationId="{D297130A-F9DA-32BD-803B-9ED321BFD396}"/>
          </ac:spMkLst>
        </pc:spChg>
        <pc:spChg chg="mod">
          <ac:chgData name="Parry James Phillips (2011664)" userId="S::2011664@student.uwtsd.ac.uk::a8325508-83bb-47fd-a0bf-0c7fa41c2695" providerId="AD" clId="Web-{02A81063-095A-100D-8A75-C556A5FF5138}" dt="2025-05-22T23:31:01.661" v="25"/>
          <ac:spMkLst>
            <pc:docMk/>
            <pc:sldMk cId="1312715019" sldId="337"/>
            <ac:spMk id="6" creationId="{C8A8FB4B-254D-9DE0-D5E6-9994D306C9FD}"/>
          </ac:spMkLst>
        </pc:spChg>
        <pc:picChg chg="add del mod">
          <ac:chgData name="Parry James Phillips (2011664)" userId="S::2011664@student.uwtsd.ac.uk::a8325508-83bb-47fd-a0bf-0c7fa41c2695" providerId="AD" clId="Web-{02A81063-095A-100D-8A75-C556A5FF5138}" dt="2025-05-22T23:31:19.427" v="28"/>
          <ac:picMkLst>
            <pc:docMk/>
            <pc:sldMk cId="1312715019" sldId="337"/>
            <ac:picMk id="7" creationId="{35CF0968-E0DA-2EFD-F51A-1686BF20A7BA}"/>
          </ac:picMkLst>
        </pc:picChg>
        <pc:picChg chg="add del mod ord">
          <ac:chgData name="Parry James Phillips (2011664)" userId="S::2011664@student.uwtsd.ac.uk::a8325508-83bb-47fd-a0bf-0c7fa41c2695" providerId="AD" clId="Web-{02A81063-095A-100D-8A75-C556A5FF5138}" dt="2025-05-22T23:34:07.572" v="39"/>
          <ac:picMkLst>
            <pc:docMk/>
            <pc:sldMk cId="1312715019" sldId="337"/>
            <ac:picMk id="8" creationId="{02A93E15-1286-46EA-03FD-289F68033D56}"/>
          </ac:picMkLst>
        </pc:picChg>
        <pc:picChg chg="add mod ord">
          <ac:chgData name="Parry James Phillips (2011664)" userId="S::2011664@student.uwtsd.ac.uk::a8325508-83bb-47fd-a0bf-0c7fa41c2695" providerId="AD" clId="Web-{02A81063-095A-100D-8A75-C556A5FF5138}" dt="2025-05-22T23:34:22.041" v="44" actId="1076"/>
          <ac:picMkLst>
            <pc:docMk/>
            <pc:sldMk cId="1312715019" sldId="337"/>
            <ac:picMk id="9" creationId="{A248B3AC-513C-25A0-A6B4-7A523BD0794B}"/>
          </ac:picMkLst>
        </pc:picChg>
      </pc:sldChg>
    </pc:docChg>
  </pc:docChgLst>
  <pc:docChgLst>
    <pc:chgData name="Mathew Soroka (2406846)" userId="S::2406846@student.uwtsd.ac.uk::294d4a43-c754-4dec-be0a-3c19f91e8ee1" providerId="AD" clId="Web-{41F8E507-06D6-39C3-B260-83E2D2527FC5}"/>
    <pc:docChg chg="addSld delSld modSld sldOrd">
      <pc:chgData name="Mathew Soroka (2406846)" userId="S::2406846@student.uwtsd.ac.uk::294d4a43-c754-4dec-be0a-3c19f91e8ee1" providerId="AD" clId="Web-{41F8E507-06D6-39C3-B260-83E2D2527FC5}" dt="2025-03-20T23:30:43.274" v="862" actId="20577"/>
      <pc:docMkLst>
        <pc:docMk/>
      </pc:docMkLst>
      <pc:sldChg chg="addSp delSp modSp">
        <pc:chgData name="Mathew Soroka (2406846)" userId="S::2406846@student.uwtsd.ac.uk::294d4a43-c754-4dec-be0a-3c19f91e8ee1" providerId="AD" clId="Web-{41F8E507-06D6-39C3-B260-83E2D2527FC5}" dt="2025-03-20T22:56:52.204" v="382" actId="20577"/>
        <pc:sldMkLst>
          <pc:docMk/>
          <pc:sldMk cId="4261546900" sldId="258"/>
        </pc:sldMkLst>
        <pc:spChg chg="mod">
          <ac:chgData name="Mathew Soroka (2406846)" userId="S::2406846@student.uwtsd.ac.uk::294d4a43-c754-4dec-be0a-3c19f91e8ee1" providerId="AD" clId="Web-{41F8E507-06D6-39C3-B260-83E2D2527FC5}" dt="2025-03-20T22:56:52.204" v="382" actId="20577"/>
          <ac:spMkLst>
            <pc:docMk/>
            <pc:sldMk cId="4261546900" sldId="258"/>
            <ac:spMk id="2" creationId="{00000000-0000-0000-0000-000000000000}"/>
          </ac:spMkLst>
        </pc:spChg>
        <pc:spChg chg="mod">
          <ac:chgData name="Mathew Soroka (2406846)" userId="S::2406846@student.uwtsd.ac.uk::294d4a43-c754-4dec-be0a-3c19f91e8ee1" providerId="AD" clId="Web-{41F8E507-06D6-39C3-B260-83E2D2527FC5}" dt="2025-03-20T12:22:34.443" v="209" actId="1076"/>
          <ac:spMkLst>
            <pc:docMk/>
            <pc:sldMk cId="4261546900" sldId="258"/>
            <ac:spMk id="4" creationId="{AD6C2F5E-63F4-474F-A06D-1054BF1E6251}"/>
          </ac:spMkLst>
        </pc:spChg>
        <pc:spChg chg="add mod">
          <ac:chgData name="Mathew Soroka (2406846)" userId="S::2406846@student.uwtsd.ac.uk::294d4a43-c754-4dec-be0a-3c19f91e8ee1" providerId="AD" clId="Web-{41F8E507-06D6-39C3-B260-83E2D2527FC5}" dt="2025-03-20T12:17:46.605" v="171" actId="20577"/>
          <ac:spMkLst>
            <pc:docMk/>
            <pc:sldMk cId="4261546900" sldId="258"/>
            <ac:spMk id="5" creationId="{B5E4DD39-4918-A296-0BF9-12D71BFA2955}"/>
          </ac:spMkLst>
        </pc:spChg>
      </pc:sldChg>
      <pc:sldChg chg="del">
        <pc:chgData name="Mathew Soroka (2406846)" userId="S::2406846@student.uwtsd.ac.uk::294d4a43-c754-4dec-be0a-3c19f91e8ee1" providerId="AD" clId="Web-{41F8E507-06D6-39C3-B260-83E2D2527FC5}" dt="2025-03-20T22:15:56.046" v="309"/>
        <pc:sldMkLst>
          <pc:docMk/>
          <pc:sldMk cId="3752628919" sldId="269"/>
        </pc:sldMkLst>
      </pc:sldChg>
      <pc:sldChg chg="ord">
        <pc:chgData name="Mathew Soroka (2406846)" userId="S::2406846@student.uwtsd.ac.uk::294d4a43-c754-4dec-be0a-3c19f91e8ee1" providerId="AD" clId="Web-{41F8E507-06D6-39C3-B260-83E2D2527FC5}" dt="2025-03-20T15:00:23.173" v="254"/>
        <pc:sldMkLst>
          <pc:docMk/>
          <pc:sldMk cId="1627619141" sldId="275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42.405" v="305"/>
        <pc:sldMkLst>
          <pc:docMk/>
          <pc:sldMk cId="2632695608" sldId="276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50.170" v="307"/>
        <pc:sldMkLst>
          <pc:docMk/>
          <pc:sldMk cId="4015598340" sldId="277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53.014" v="308"/>
        <pc:sldMkLst>
          <pc:docMk/>
          <pc:sldMk cId="129071968" sldId="278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33.623" v="302"/>
        <pc:sldMkLst>
          <pc:docMk/>
          <pc:sldMk cId="2788333131" sldId="279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36.248" v="303"/>
        <pc:sldMkLst>
          <pc:docMk/>
          <pc:sldMk cId="1332294091" sldId="280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29.592" v="301"/>
        <pc:sldMkLst>
          <pc:docMk/>
          <pc:sldMk cId="109062006" sldId="281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25.295" v="300"/>
        <pc:sldMkLst>
          <pc:docMk/>
          <pc:sldMk cId="3971194441" sldId="282"/>
        </pc:sldMkLst>
      </pc:sldChg>
      <pc:sldChg chg="del">
        <pc:chgData name="Mathew Soroka (2406846)" userId="S::2406846@student.uwtsd.ac.uk::294d4a43-c754-4dec-be0a-3c19f91e8ee1" providerId="AD" clId="Web-{41F8E507-06D6-39C3-B260-83E2D2527FC5}" dt="2025-03-20T22:15:39.186" v="304"/>
        <pc:sldMkLst>
          <pc:docMk/>
          <pc:sldMk cId="1445667631" sldId="283"/>
        </pc:sldMkLst>
      </pc:sldChg>
      <pc:sldChg chg="ord">
        <pc:chgData name="Mathew Soroka (2406846)" userId="S::2406846@student.uwtsd.ac.uk::294d4a43-c754-4dec-be0a-3c19f91e8ee1" providerId="AD" clId="Web-{41F8E507-06D6-39C3-B260-83E2D2527FC5}" dt="2025-03-20T15:00:11.516" v="253"/>
        <pc:sldMkLst>
          <pc:docMk/>
          <pc:sldMk cId="1091337054" sldId="287"/>
        </pc:sldMkLst>
      </pc:sldChg>
      <pc:sldChg chg="addSp delSp modSp">
        <pc:chgData name="Mathew Soroka (2406846)" userId="S::2406846@student.uwtsd.ac.uk::294d4a43-c754-4dec-be0a-3c19f91e8ee1" providerId="AD" clId="Web-{41F8E507-06D6-39C3-B260-83E2D2527FC5}" dt="2025-03-20T23:00:03.163" v="396" actId="20577"/>
        <pc:sldMkLst>
          <pc:docMk/>
          <pc:sldMk cId="1404721755" sldId="288"/>
        </pc:sldMkLst>
      </pc:sldChg>
      <pc:sldChg chg="modSp">
        <pc:chgData name="Mathew Soroka (2406846)" userId="S::2406846@student.uwtsd.ac.uk::294d4a43-c754-4dec-be0a-3c19f91e8ee1" providerId="AD" clId="Web-{41F8E507-06D6-39C3-B260-83E2D2527FC5}" dt="2025-03-20T22:18:31.176" v="324" actId="20577"/>
        <pc:sldMkLst>
          <pc:docMk/>
          <pc:sldMk cId="1246939134" sldId="289"/>
        </pc:sldMkLst>
      </pc:sldChg>
      <pc:sldChg chg="addSp delSp modSp">
        <pc:chgData name="Mathew Soroka (2406846)" userId="S::2406846@student.uwtsd.ac.uk::294d4a43-c754-4dec-be0a-3c19f91e8ee1" providerId="AD" clId="Web-{41F8E507-06D6-39C3-B260-83E2D2527FC5}" dt="2025-03-20T23:06:26.393" v="413"/>
        <pc:sldMkLst>
          <pc:docMk/>
          <pc:sldMk cId="281491168" sldId="294"/>
        </pc:sldMkLst>
      </pc:sldChg>
      <pc:sldChg chg="ord">
        <pc:chgData name="Mathew Soroka (2406846)" userId="S::2406846@student.uwtsd.ac.uk::294d4a43-c754-4dec-be0a-3c19f91e8ee1" providerId="AD" clId="Web-{41F8E507-06D6-39C3-B260-83E2D2527FC5}" dt="2025-03-20T14:59:54.156" v="252"/>
        <pc:sldMkLst>
          <pc:docMk/>
          <pc:sldMk cId="3697882272" sldId="295"/>
        </pc:sldMkLst>
      </pc:sldChg>
      <pc:sldChg chg="ord">
        <pc:chgData name="Mathew Soroka (2406846)" userId="S::2406846@student.uwtsd.ac.uk::294d4a43-c754-4dec-be0a-3c19f91e8ee1" providerId="AD" clId="Web-{41F8E507-06D6-39C3-B260-83E2D2527FC5}" dt="2025-03-20T15:00:30.751" v="255"/>
        <pc:sldMkLst>
          <pc:docMk/>
          <pc:sldMk cId="4077413373" sldId="296"/>
        </pc:sldMkLst>
      </pc:sldChg>
      <pc:sldChg chg="modSp">
        <pc:chgData name="Mathew Soroka (2406846)" userId="S::2406846@student.uwtsd.ac.uk::294d4a43-c754-4dec-be0a-3c19f91e8ee1" providerId="AD" clId="Web-{41F8E507-06D6-39C3-B260-83E2D2527FC5}" dt="2025-03-20T22:14:49.497" v="299" actId="1076"/>
        <pc:sldMkLst>
          <pc:docMk/>
          <pc:sldMk cId="2182569429" sldId="299"/>
        </pc:sldMkLst>
        <pc:spChg chg="mod">
          <ac:chgData name="Mathew Soroka (2406846)" userId="S::2406846@student.uwtsd.ac.uk::294d4a43-c754-4dec-be0a-3c19f91e8ee1" providerId="AD" clId="Web-{41F8E507-06D6-39C3-B260-83E2D2527FC5}" dt="2025-03-20T22:14:49.497" v="299" actId="1076"/>
          <ac:spMkLst>
            <pc:docMk/>
            <pc:sldMk cId="2182569429" sldId="299"/>
            <ac:spMk id="7" creationId="{710AA48F-4BE6-2717-0A4B-2DBC00280E44}"/>
          </ac:spMkLst>
        </pc:spChg>
      </pc:sldChg>
      <pc:sldChg chg="modSp">
        <pc:chgData name="Mathew Soroka (2406846)" userId="S::2406846@student.uwtsd.ac.uk::294d4a43-c754-4dec-be0a-3c19f91e8ee1" providerId="AD" clId="Web-{41F8E507-06D6-39C3-B260-83E2D2527FC5}" dt="2025-03-20T21:03:06.111" v="258" actId="1076"/>
        <pc:sldMkLst>
          <pc:docMk/>
          <pc:sldMk cId="248194245" sldId="301"/>
        </pc:sldMkLst>
        <pc:spChg chg="mod">
          <ac:chgData name="Mathew Soroka (2406846)" userId="S::2406846@student.uwtsd.ac.uk::294d4a43-c754-4dec-be0a-3c19f91e8ee1" providerId="AD" clId="Web-{41F8E507-06D6-39C3-B260-83E2D2527FC5}" dt="2025-03-20T21:03:06.111" v="258" actId="1076"/>
          <ac:spMkLst>
            <pc:docMk/>
            <pc:sldMk cId="248194245" sldId="301"/>
            <ac:spMk id="6" creationId="{4D88DF27-1919-B9BE-C728-4C810E102FED}"/>
          </ac:spMkLst>
        </pc:spChg>
      </pc:sldChg>
      <pc:sldChg chg="ord">
        <pc:chgData name="Mathew Soroka (2406846)" userId="S::2406846@student.uwtsd.ac.uk::294d4a43-c754-4dec-be0a-3c19f91e8ee1" providerId="AD" clId="Web-{41F8E507-06D6-39C3-B260-83E2D2527FC5}" dt="2025-03-20T15:00:34.704" v="256"/>
        <pc:sldMkLst>
          <pc:docMk/>
          <pc:sldMk cId="3538183520" sldId="302"/>
        </pc:sldMkLst>
      </pc:sldChg>
      <pc:sldChg chg="modSp">
        <pc:chgData name="Mathew Soroka (2406846)" userId="S::2406846@student.uwtsd.ac.uk::294d4a43-c754-4dec-be0a-3c19f91e8ee1" providerId="AD" clId="Web-{41F8E507-06D6-39C3-B260-83E2D2527FC5}" dt="2025-03-19T22:25:38.043" v="60" actId="20577"/>
        <pc:sldMkLst>
          <pc:docMk/>
          <pc:sldMk cId="2750139657" sldId="303"/>
        </pc:sldMkLst>
        <pc:spChg chg="mod">
          <ac:chgData name="Mathew Soroka (2406846)" userId="S::2406846@student.uwtsd.ac.uk::294d4a43-c754-4dec-be0a-3c19f91e8ee1" providerId="AD" clId="Web-{41F8E507-06D6-39C3-B260-83E2D2527FC5}" dt="2025-03-19T22:25:38.043" v="60" actId="20577"/>
          <ac:spMkLst>
            <pc:docMk/>
            <pc:sldMk cId="2750139657" sldId="303"/>
            <ac:spMk id="3" creationId="{59311BA9-F367-0B36-296F-E07FD8B5438F}"/>
          </ac:spMkLst>
        </pc:spChg>
      </pc:sldChg>
      <pc:sldChg chg="new del">
        <pc:chgData name="Mathew Soroka (2406846)" userId="S::2406846@student.uwtsd.ac.uk::294d4a43-c754-4dec-be0a-3c19f91e8ee1" providerId="AD" clId="Web-{41F8E507-06D6-39C3-B260-83E2D2527FC5}" dt="2025-03-20T22:15:44.998" v="306"/>
        <pc:sldMkLst>
          <pc:docMk/>
          <pc:sldMk cId="2088405500" sldId="304"/>
        </pc:sldMkLst>
      </pc:sldChg>
      <pc:sldChg chg="modSp add replId">
        <pc:chgData name="Mathew Soroka (2406846)" userId="S::2406846@student.uwtsd.ac.uk::294d4a43-c754-4dec-be0a-3c19f91e8ee1" providerId="AD" clId="Web-{41F8E507-06D6-39C3-B260-83E2D2527FC5}" dt="2025-03-19T22:26:48.515" v="71" actId="20577"/>
        <pc:sldMkLst>
          <pc:docMk/>
          <pc:sldMk cId="1291299570" sldId="305"/>
        </pc:sldMkLst>
      </pc:sldChg>
      <pc:sldChg chg="addSp delSp modSp add ord replId">
        <pc:chgData name="Mathew Soroka (2406846)" userId="S::2406846@student.uwtsd.ac.uk::294d4a43-c754-4dec-be0a-3c19f91e8ee1" providerId="AD" clId="Web-{41F8E507-06D6-39C3-B260-83E2D2527FC5}" dt="2025-03-20T23:30:43.274" v="862" actId="20577"/>
        <pc:sldMkLst>
          <pc:docMk/>
          <pc:sldMk cId="1117982676" sldId="306"/>
        </pc:sldMkLst>
      </pc:sldChg>
      <pc:sldChg chg="add del replId">
        <pc:chgData name="Mathew Soroka (2406846)" userId="S::2406846@student.uwtsd.ac.uk::294d4a43-c754-4dec-be0a-3c19f91e8ee1" providerId="AD" clId="Web-{41F8E507-06D6-39C3-B260-83E2D2527FC5}" dt="2025-03-20T12:16:42.525" v="156"/>
        <pc:sldMkLst>
          <pc:docMk/>
          <pc:sldMk cId="2072661354" sldId="306"/>
        </pc:sldMkLst>
      </pc:sldChg>
      <pc:sldChg chg="addSp delSp modSp add replId">
        <pc:chgData name="Mathew Soroka (2406846)" userId="S::2406846@student.uwtsd.ac.uk::294d4a43-c754-4dec-be0a-3c19f91e8ee1" providerId="AD" clId="Web-{41F8E507-06D6-39C3-B260-83E2D2527FC5}" dt="2025-03-20T22:43:49.882" v="355" actId="1076"/>
        <pc:sldMkLst>
          <pc:docMk/>
          <pc:sldMk cId="1309894497" sldId="307"/>
        </pc:sldMkLst>
      </pc:sldChg>
      <pc:sldChg chg="addSp delSp modSp">
        <pc:chgData name="Mathew Soroka (2406846)" userId="S::2406846@student.uwtsd.ac.uk::294d4a43-c754-4dec-be0a-3c19f91e8ee1" providerId="AD" clId="Web-{41F8E507-06D6-39C3-B260-83E2D2527FC5}" dt="2025-03-20T23:09:27.007" v="461" actId="1076"/>
        <pc:sldMkLst>
          <pc:docMk/>
          <pc:sldMk cId="3058824688" sldId="309"/>
        </pc:sldMkLst>
      </pc:sldChg>
      <pc:sldChg chg="delSp modSp add del ord replId">
        <pc:chgData name="Mathew Soroka (2406846)" userId="S::2406846@student.uwtsd.ac.uk::294d4a43-c754-4dec-be0a-3c19f91e8ee1" providerId="AD" clId="Web-{41F8E507-06D6-39C3-B260-83E2D2527FC5}" dt="2025-03-20T23:10:41.635" v="462"/>
        <pc:sldMkLst>
          <pc:docMk/>
          <pc:sldMk cId="1780487760" sldId="319"/>
        </pc:sldMkLst>
      </pc:sldChg>
    </pc:docChg>
  </pc:docChgLst>
  <pc:docChgLst>
    <pc:chgData name="Mathew Soroka (2406846)" userId="S::2406846@student.uwtsd.ac.uk::294d4a43-c754-4dec-be0a-3c19f91e8ee1" providerId="AD" clId="Web-{0102889A-4BBF-DCF7-15AB-DAA6B2968664}"/>
    <pc:docChg chg="addSld delSld modSld">
      <pc:chgData name="Mathew Soroka (2406846)" userId="S::2406846@student.uwtsd.ac.uk::294d4a43-c754-4dec-be0a-3c19f91e8ee1" providerId="AD" clId="Web-{0102889A-4BBF-DCF7-15AB-DAA6B2968664}" dt="2025-05-19T19:58:04.166" v="35"/>
      <pc:docMkLst>
        <pc:docMk/>
      </pc:docMkLst>
      <pc:sldChg chg="del">
        <pc:chgData name="Mathew Soroka (2406846)" userId="S::2406846@student.uwtsd.ac.uk::294d4a43-c754-4dec-be0a-3c19f91e8ee1" providerId="AD" clId="Web-{0102889A-4BBF-DCF7-15AB-DAA6B2968664}" dt="2025-05-19T19:49:47.543" v="1"/>
        <pc:sldMkLst>
          <pc:docMk/>
          <pc:sldMk cId="1301710244" sldId="285"/>
        </pc:sldMkLst>
      </pc:sldChg>
      <pc:sldChg chg="del">
        <pc:chgData name="Mathew Soroka (2406846)" userId="S::2406846@student.uwtsd.ac.uk::294d4a43-c754-4dec-be0a-3c19f91e8ee1" providerId="AD" clId="Web-{0102889A-4BBF-DCF7-15AB-DAA6B2968664}" dt="2025-05-19T19:50:07.966" v="2"/>
        <pc:sldMkLst>
          <pc:docMk/>
          <pc:sldMk cId="1404721755" sldId="288"/>
        </pc:sldMkLst>
      </pc:sldChg>
      <pc:sldChg chg="modSp">
        <pc:chgData name="Mathew Soroka (2406846)" userId="S::2406846@student.uwtsd.ac.uk::294d4a43-c754-4dec-be0a-3c19f91e8ee1" providerId="AD" clId="Web-{0102889A-4BBF-DCF7-15AB-DAA6B2968664}" dt="2025-05-19T19:56:16.507" v="32" actId="20577"/>
        <pc:sldMkLst>
          <pc:docMk/>
          <pc:sldMk cId="716001485" sldId="290"/>
        </pc:sldMkLst>
      </pc:sldChg>
      <pc:sldChg chg="modSp">
        <pc:chgData name="Mathew Soroka (2406846)" userId="S::2406846@student.uwtsd.ac.uk::294d4a43-c754-4dec-be0a-3c19f91e8ee1" providerId="AD" clId="Web-{0102889A-4BBF-DCF7-15AB-DAA6B2968664}" dt="2025-05-19T19:56:18.945" v="33" actId="20577"/>
        <pc:sldMkLst>
          <pc:docMk/>
          <pc:sldMk cId="4265195174" sldId="291"/>
        </pc:sldMkLst>
      </pc:sldChg>
      <pc:sldChg chg="add del">
        <pc:chgData name="Mathew Soroka (2406846)" userId="S::2406846@student.uwtsd.ac.uk::294d4a43-c754-4dec-be0a-3c19f91e8ee1" providerId="AD" clId="Web-{0102889A-4BBF-DCF7-15AB-DAA6B2968664}" dt="2025-05-19T19:58:04.166" v="35"/>
        <pc:sldMkLst>
          <pc:docMk/>
          <pc:sldMk cId="3654226213" sldId="292"/>
        </pc:sldMkLst>
      </pc:sldChg>
      <pc:sldChg chg="modSp">
        <pc:chgData name="Mathew Soroka (2406846)" userId="S::2406846@student.uwtsd.ac.uk::294d4a43-c754-4dec-be0a-3c19f91e8ee1" providerId="AD" clId="Web-{0102889A-4BBF-DCF7-15AB-DAA6B2968664}" dt="2025-05-19T19:50:24.029" v="29" actId="20577"/>
        <pc:sldMkLst>
          <pc:docMk/>
          <pc:sldMk cId="1309894497" sldId="307"/>
        </pc:sldMkLst>
      </pc:sldChg>
      <pc:sldChg chg="del">
        <pc:chgData name="Mathew Soroka (2406846)" userId="S::2406846@student.uwtsd.ac.uk::294d4a43-c754-4dec-be0a-3c19f91e8ee1" providerId="AD" clId="Web-{0102889A-4BBF-DCF7-15AB-DAA6B2968664}" dt="2025-05-19T19:49:36.090" v="0"/>
        <pc:sldMkLst>
          <pc:docMk/>
          <pc:sldMk cId="1939285084" sldId="326"/>
        </pc:sldMkLst>
      </pc:sldChg>
    </pc:docChg>
  </pc:docChgLst>
  <pc:docChgLst>
    <pc:chgData name="Mathew Soroka (2406846)" userId="S::2406846@student.uwtsd.ac.uk::294d4a43-c754-4dec-be0a-3c19f91e8ee1" providerId="AD" clId="Web-{A73D7E5F-EB00-3CE3-C3B5-D5A46546F620}"/>
    <pc:docChg chg="addSld">
      <pc:chgData name="Mathew Soroka (2406846)" userId="S::2406846@student.uwtsd.ac.uk::294d4a43-c754-4dec-be0a-3c19f91e8ee1" providerId="AD" clId="Web-{A73D7E5F-EB00-3CE3-C3B5-D5A46546F620}" dt="2025-04-25T15:08:34.159" v="0"/>
      <pc:docMkLst>
        <pc:docMk/>
      </pc:docMkLst>
      <pc:sldChg chg="new">
        <pc:chgData name="Mathew Soroka (2406846)" userId="S::2406846@student.uwtsd.ac.uk::294d4a43-c754-4dec-be0a-3c19f91e8ee1" providerId="AD" clId="Web-{A73D7E5F-EB00-3CE3-C3B5-D5A46546F620}" dt="2025-04-25T15:08:34.159" v="0"/>
        <pc:sldMkLst>
          <pc:docMk/>
          <pc:sldMk cId="1974791356" sldId="324"/>
        </pc:sldMkLst>
      </pc:sldChg>
    </pc:docChg>
  </pc:docChgLst>
  <pc:docChgLst>
    <pc:chgData name="Mathew Soroka (2406846)" userId="S::2406846@student.uwtsd.ac.uk::294d4a43-c754-4dec-be0a-3c19f91e8ee1" providerId="AD" clId="Web-{46326D8F-87F8-3768-172E-D0429ABA3FB5}"/>
    <pc:docChg chg="addSld modSld">
      <pc:chgData name="Mathew Soroka (2406846)" userId="S::2406846@student.uwtsd.ac.uk::294d4a43-c754-4dec-be0a-3c19f91e8ee1" providerId="AD" clId="Web-{46326D8F-87F8-3768-172E-D0429ABA3FB5}" dt="2025-03-19T22:22:15.682" v="206" actId="1076"/>
      <pc:docMkLst>
        <pc:docMk/>
      </pc:docMkLst>
      <pc:sldChg chg="modSp">
        <pc:chgData name="Mathew Soroka (2406846)" userId="S::2406846@student.uwtsd.ac.uk::294d4a43-c754-4dec-be0a-3c19f91e8ee1" providerId="AD" clId="Web-{46326D8F-87F8-3768-172E-D0429ABA3FB5}" dt="2025-03-19T22:12:45.011" v="54" actId="20577"/>
        <pc:sldMkLst>
          <pc:docMk/>
          <pc:sldMk cId="1627619141" sldId="275"/>
        </pc:sldMkLst>
      </pc:sldChg>
      <pc:sldChg chg="modSp">
        <pc:chgData name="Mathew Soroka (2406846)" userId="S::2406846@student.uwtsd.ac.uk::294d4a43-c754-4dec-be0a-3c19f91e8ee1" providerId="AD" clId="Web-{46326D8F-87F8-3768-172E-D0429ABA3FB5}" dt="2025-03-19T22:13:41.919" v="163" actId="20577"/>
        <pc:sldMkLst>
          <pc:docMk/>
          <pc:sldMk cId="1091337054" sldId="287"/>
        </pc:sldMkLst>
      </pc:sldChg>
      <pc:sldChg chg="modSp">
        <pc:chgData name="Mathew Soroka (2406846)" userId="S::2406846@student.uwtsd.ac.uk::294d4a43-c754-4dec-be0a-3c19f91e8ee1" providerId="AD" clId="Web-{46326D8F-87F8-3768-172E-D0429ABA3FB5}" dt="2025-03-19T22:22:15.682" v="206" actId="1076"/>
        <pc:sldMkLst>
          <pc:docMk/>
          <pc:sldMk cId="3697882272" sldId="295"/>
        </pc:sldMkLst>
      </pc:sldChg>
      <pc:sldChg chg="modSp">
        <pc:chgData name="Mathew Soroka (2406846)" userId="S::2406846@student.uwtsd.ac.uk::294d4a43-c754-4dec-be0a-3c19f91e8ee1" providerId="AD" clId="Web-{46326D8F-87F8-3768-172E-D0429ABA3FB5}" dt="2025-03-19T22:13:24.934" v="130" actId="20577"/>
        <pc:sldMkLst>
          <pc:docMk/>
          <pc:sldMk cId="4077413373" sldId="296"/>
        </pc:sldMkLst>
      </pc:sldChg>
      <pc:sldChg chg="modSp">
        <pc:chgData name="Mathew Soroka (2406846)" userId="S::2406846@student.uwtsd.ac.uk::294d4a43-c754-4dec-be0a-3c19f91e8ee1" providerId="AD" clId="Web-{46326D8F-87F8-3768-172E-D0429ABA3FB5}" dt="2025-03-19T22:15:48.313" v="164" actId="20577"/>
        <pc:sldMkLst>
          <pc:docMk/>
          <pc:sldMk cId="4157154048" sldId="298"/>
        </pc:sldMkLst>
        <pc:spChg chg="mod">
          <ac:chgData name="Mathew Soroka (2406846)" userId="S::2406846@student.uwtsd.ac.uk::294d4a43-c754-4dec-be0a-3c19f91e8ee1" providerId="AD" clId="Web-{46326D8F-87F8-3768-172E-D0429ABA3FB5}" dt="2025-03-19T22:15:48.313" v="164" actId="20577"/>
          <ac:spMkLst>
            <pc:docMk/>
            <pc:sldMk cId="4157154048" sldId="298"/>
            <ac:spMk id="6" creationId="{27934C8E-B8B2-9577-4E0D-9EAD03453926}"/>
          </ac:spMkLst>
        </pc:spChg>
      </pc:sldChg>
      <pc:sldChg chg="modSp">
        <pc:chgData name="Mathew Soroka (2406846)" userId="S::2406846@student.uwtsd.ac.uk::294d4a43-c754-4dec-be0a-3c19f91e8ee1" providerId="AD" clId="Web-{46326D8F-87F8-3768-172E-D0429ABA3FB5}" dt="2025-03-19T22:13:05.512" v="97" actId="20577"/>
        <pc:sldMkLst>
          <pc:docMk/>
          <pc:sldMk cId="3538183520" sldId="302"/>
        </pc:sldMkLst>
      </pc:sldChg>
      <pc:sldChg chg="modSp new">
        <pc:chgData name="Mathew Soroka (2406846)" userId="S::2406846@student.uwtsd.ac.uk::294d4a43-c754-4dec-be0a-3c19f91e8ee1" providerId="AD" clId="Web-{46326D8F-87F8-3768-172E-D0429ABA3FB5}" dt="2025-03-19T22:18:34.192" v="204" actId="20577"/>
        <pc:sldMkLst>
          <pc:docMk/>
          <pc:sldMk cId="2750139657" sldId="303"/>
        </pc:sldMkLst>
        <pc:spChg chg="mod">
          <ac:chgData name="Mathew Soroka (2406846)" userId="S::2406846@student.uwtsd.ac.uk::294d4a43-c754-4dec-be0a-3c19f91e8ee1" providerId="AD" clId="Web-{46326D8F-87F8-3768-172E-D0429ABA3FB5}" dt="2025-03-19T22:18:12.817" v="201" actId="20577"/>
          <ac:spMkLst>
            <pc:docMk/>
            <pc:sldMk cId="2750139657" sldId="303"/>
            <ac:spMk id="2" creationId="{AED6A32C-3ADE-1C9D-1C2A-2390B2B331EE}"/>
          </ac:spMkLst>
        </pc:spChg>
        <pc:spChg chg="mod">
          <ac:chgData name="Mathew Soroka (2406846)" userId="S::2406846@student.uwtsd.ac.uk::294d4a43-c754-4dec-be0a-3c19f91e8ee1" providerId="AD" clId="Web-{46326D8F-87F8-3768-172E-D0429ABA3FB5}" dt="2025-03-19T22:18:34.192" v="204" actId="20577"/>
          <ac:spMkLst>
            <pc:docMk/>
            <pc:sldMk cId="2750139657" sldId="303"/>
            <ac:spMk id="3" creationId="{59311BA9-F367-0B36-296F-E07FD8B5438F}"/>
          </ac:spMkLst>
        </pc:spChg>
        <pc:spChg chg="mod">
          <ac:chgData name="Mathew Soroka (2406846)" userId="S::2406846@student.uwtsd.ac.uk::294d4a43-c754-4dec-be0a-3c19f91e8ee1" providerId="AD" clId="Web-{46326D8F-87F8-3768-172E-D0429ABA3FB5}" dt="2025-03-19T22:17:58.957" v="185" actId="20577"/>
          <ac:spMkLst>
            <pc:docMk/>
            <pc:sldMk cId="2750139657" sldId="303"/>
            <ac:spMk id="6" creationId="{23BB9606-417A-52F7-1CD0-FADDB928C22C}"/>
          </ac:spMkLst>
        </pc:spChg>
      </pc:sldChg>
    </pc:docChg>
  </pc:docChgLst>
  <pc:docChgLst>
    <pc:chgData name="Mathew Soroka (2406846)" userId="S::2406846@student.uwtsd.ac.uk::294d4a43-c754-4dec-be0a-3c19f91e8ee1" providerId="AD" clId="Web-{DE928BB3-B48A-91D4-65C1-7E5CC7966B1F}"/>
    <pc:docChg chg="addSld modSld sldOrd">
      <pc:chgData name="Mathew Soroka (2406846)" userId="S::2406846@student.uwtsd.ac.uk::294d4a43-c754-4dec-be0a-3c19f91e8ee1" providerId="AD" clId="Web-{DE928BB3-B48A-91D4-65C1-7E5CC7966B1F}" dt="2025-03-20T22:36:22.069" v="133" actId="20577"/>
      <pc:docMkLst>
        <pc:docMk/>
      </pc:docMkLst>
      <pc:sldChg chg="modSp">
        <pc:chgData name="Mathew Soroka (2406846)" userId="S::2406846@student.uwtsd.ac.uk::294d4a43-c754-4dec-be0a-3c19f91e8ee1" providerId="AD" clId="Web-{DE928BB3-B48A-91D4-65C1-7E5CC7966B1F}" dt="2025-03-20T22:36:22.069" v="133" actId="20577"/>
        <pc:sldMkLst>
          <pc:docMk/>
          <pc:sldMk cId="4261546900" sldId="258"/>
        </pc:sldMkLst>
        <pc:spChg chg="mod">
          <ac:chgData name="Mathew Soroka (2406846)" userId="S::2406846@student.uwtsd.ac.uk::294d4a43-c754-4dec-be0a-3c19f91e8ee1" providerId="AD" clId="Web-{DE928BB3-B48A-91D4-65C1-7E5CC7966B1F}" dt="2025-03-20T22:36:22.069" v="133" actId="20577"/>
          <ac:spMkLst>
            <pc:docMk/>
            <pc:sldMk cId="4261546900" sldId="258"/>
            <ac:spMk id="3" creationId="{00000000-0000-0000-0000-000000000000}"/>
          </ac:spMkLst>
        </pc:spChg>
      </pc:sldChg>
      <pc:sldChg chg="modSp">
        <pc:chgData name="Mathew Soroka (2406846)" userId="S::2406846@student.uwtsd.ac.uk::294d4a43-c754-4dec-be0a-3c19f91e8ee1" providerId="AD" clId="Web-{DE928BB3-B48A-91D4-65C1-7E5CC7966B1F}" dt="2025-03-20T22:33:37.158" v="107" actId="20577"/>
        <pc:sldMkLst>
          <pc:docMk/>
          <pc:sldMk cId="1301710244" sldId="285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3:43.752" v="109" actId="20577"/>
        <pc:sldMkLst>
          <pc:docMk/>
          <pc:sldMk cId="1404721755" sldId="288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4:53.129" v="116" actId="20577"/>
        <pc:sldMkLst>
          <pc:docMk/>
          <pc:sldMk cId="1246939134" sldId="289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4:57.723" v="117" actId="20577"/>
        <pc:sldMkLst>
          <pc:docMk/>
          <pc:sldMk cId="716001485" sldId="290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5:01.973" v="118" actId="20577"/>
        <pc:sldMkLst>
          <pc:docMk/>
          <pc:sldMk cId="4265195174" sldId="291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5:06.270" v="119" actId="20577"/>
        <pc:sldMkLst>
          <pc:docMk/>
          <pc:sldMk cId="3654226213" sldId="292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5:17.817" v="121" actId="20577"/>
        <pc:sldMkLst>
          <pc:docMk/>
          <pc:sldMk cId="3964191130" sldId="293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5:22.036" v="122" actId="20577"/>
        <pc:sldMkLst>
          <pc:docMk/>
          <pc:sldMk cId="281491168" sldId="294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35:11.536" v="120" actId="20577"/>
        <pc:sldMkLst>
          <pc:docMk/>
          <pc:sldMk cId="3697882272" sldId="295"/>
        </pc:sldMkLst>
      </pc:sldChg>
      <pc:sldChg chg="modSp">
        <pc:chgData name="Mathew Soroka (2406846)" userId="S::2406846@student.uwtsd.ac.uk::294d4a43-c754-4dec-be0a-3c19f91e8ee1" providerId="AD" clId="Web-{DE928BB3-B48A-91D4-65C1-7E5CC7966B1F}" dt="2025-03-20T22:21:34.212" v="5" actId="20577"/>
        <pc:sldMkLst>
          <pc:docMk/>
          <pc:sldMk cId="4077413373" sldId="296"/>
        </pc:sldMkLst>
      </pc:sldChg>
      <pc:sldChg chg="modSp ord">
        <pc:chgData name="Mathew Soroka (2406846)" userId="S::2406846@student.uwtsd.ac.uk::294d4a43-c754-4dec-be0a-3c19f91e8ee1" providerId="AD" clId="Web-{DE928BB3-B48A-91D4-65C1-7E5CC7966B1F}" dt="2025-03-20T22:33:56.330" v="115" actId="20577"/>
        <pc:sldMkLst>
          <pc:docMk/>
          <pc:sldMk cId="4157154048" sldId="298"/>
        </pc:sldMkLst>
        <pc:spChg chg="mod">
          <ac:chgData name="Mathew Soroka (2406846)" userId="S::2406846@student.uwtsd.ac.uk::294d4a43-c754-4dec-be0a-3c19f91e8ee1" providerId="AD" clId="Web-{DE928BB3-B48A-91D4-65C1-7E5CC7966B1F}" dt="2025-03-20T22:33:56.330" v="115" actId="20577"/>
          <ac:spMkLst>
            <pc:docMk/>
            <pc:sldMk cId="4157154048" sldId="298"/>
            <ac:spMk id="2" creationId="{D15B1B5C-87F4-7557-E8D7-7E1A0D2D8707}"/>
          </ac:spMkLst>
        </pc:spChg>
      </pc:sldChg>
      <pc:sldChg chg="modSp ord">
        <pc:chgData name="Mathew Soroka (2406846)" userId="S::2406846@student.uwtsd.ac.uk::294d4a43-c754-4dec-be0a-3c19f91e8ee1" providerId="AD" clId="Web-{DE928BB3-B48A-91D4-65C1-7E5CC7966B1F}" dt="2025-03-20T22:33:51.580" v="113" actId="20577"/>
        <pc:sldMkLst>
          <pc:docMk/>
          <pc:sldMk cId="2182569429" sldId="299"/>
        </pc:sldMkLst>
        <pc:spChg chg="mod">
          <ac:chgData name="Mathew Soroka (2406846)" userId="S::2406846@student.uwtsd.ac.uk::294d4a43-c754-4dec-be0a-3c19f91e8ee1" providerId="AD" clId="Web-{DE928BB3-B48A-91D4-65C1-7E5CC7966B1F}" dt="2025-03-20T22:33:51.580" v="113" actId="20577"/>
          <ac:spMkLst>
            <pc:docMk/>
            <pc:sldMk cId="2182569429" sldId="299"/>
            <ac:spMk id="2" creationId="{8DEEADD7-A86E-B935-06C6-D52ACC2D9372}"/>
          </ac:spMkLst>
        </pc:spChg>
        <pc:spChg chg="mod">
          <ac:chgData name="Mathew Soroka (2406846)" userId="S::2406846@student.uwtsd.ac.uk::294d4a43-c754-4dec-be0a-3c19f91e8ee1" providerId="AD" clId="Web-{DE928BB3-B48A-91D4-65C1-7E5CC7966B1F}" dt="2025-03-20T22:32:31.328" v="97" actId="1076"/>
          <ac:spMkLst>
            <pc:docMk/>
            <pc:sldMk cId="2182569429" sldId="299"/>
            <ac:spMk id="7" creationId="{710AA48F-4BE6-2717-0A4B-2DBC00280E44}"/>
          </ac:spMkLst>
        </pc:spChg>
      </pc:sldChg>
      <pc:sldChg chg="addSp delSp modSp">
        <pc:chgData name="Mathew Soroka (2406846)" userId="S::2406846@student.uwtsd.ac.uk::294d4a43-c754-4dec-be0a-3c19f91e8ee1" providerId="AD" clId="Web-{DE928BB3-B48A-91D4-65C1-7E5CC7966B1F}" dt="2025-03-20T22:33:33.158" v="105" actId="20577"/>
        <pc:sldMkLst>
          <pc:docMk/>
          <pc:sldMk cId="1117982676" sldId="306"/>
        </pc:sldMkLst>
      </pc:sldChg>
      <pc:sldChg chg="delSp modSp">
        <pc:chgData name="Mathew Soroka (2406846)" userId="S::2406846@student.uwtsd.ac.uk::294d4a43-c754-4dec-be0a-3c19f91e8ee1" providerId="AD" clId="Web-{DE928BB3-B48A-91D4-65C1-7E5CC7966B1F}" dt="2025-03-20T22:33:46.877" v="111" actId="20577"/>
        <pc:sldMkLst>
          <pc:docMk/>
          <pc:sldMk cId="1309894497" sldId="307"/>
        </pc:sldMkLst>
      </pc:sldChg>
      <pc:sldChg chg="new">
        <pc:chgData name="Mathew Soroka (2406846)" userId="S::2406846@student.uwtsd.ac.uk::294d4a43-c754-4dec-be0a-3c19f91e8ee1" providerId="AD" clId="Web-{DE928BB3-B48A-91D4-65C1-7E5CC7966B1F}" dt="2025-03-20T22:22:26.604" v="6"/>
        <pc:sldMkLst>
          <pc:docMk/>
          <pc:sldMk cId="384846339" sldId="308"/>
        </pc:sldMkLst>
      </pc:sldChg>
      <pc:sldChg chg="delSp modSp add ord replId">
        <pc:chgData name="Mathew Soroka (2406846)" userId="S::2406846@student.uwtsd.ac.uk::294d4a43-c754-4dec-be0a-3c19f91e8ee1" providerId="AD" clId="Web-{DE928BB3-B48A-91D4-65C1-7E5CC7966B1F}" dt="2025-03-20T22:35:53.880" v="131" actId="20577"/>
        <pc:sldMkLst>
          <pc:docMk/>
          <pc:sldMk cId="3058824688" sldId="309"/>
        </pc:sldMkLst>
      </pc:sldChg>
      <pc:sldChg chg="ord">
        <pc:chgData name="Mathew Soroka (2406846)" userId="S::2406846@student.uwtsd.ac.uk::294d4a43-c754-4dec-be0a-3c19f91e8ee1" providerId="AD" clId="Web-{DE928BB3-B48A-91D4-65C1-7E5CC7966B1F}" dt="2025-03-20T22:32:44.172" v="98"/>
        <pc:sldMkLst>
          <pc:docMk/>
          <pc:sldMk cId="3227834136" sldId="314"/>
        </pc:sldMkLst>
      </pc:sldChg>
    </pc:docChg>
  </pc:docChgLst>
  <pc:docChgLst>
    <pc:chgData name="Rhys O'Shea (2415783)" userId="9ee73cfc-3723-4bc7-8260-3e5e81cea0ad" providerId="ADAL" clId="{5DCA2D71-DD2D-464A-BB42-CFDB76F1A71A}"/>
    <pc:docChg chg="custSel addSld modSld">
      <pc:chgData name="Rhys O'Shea (2415783)" userId="9ee73cfc-3723-4bc7-8260-3e5e81cea0ad" providerId="ADAL" clId="{5DCA2D71-DD2D-464A-BB42-CFDB76F1A71A}" dt="2025-05-21T22:19:30.842" v="68" actId="339"/>
      <pc:docMkLst>
        <pc:docMk/>
      </pc:docMkLst>
      <pc:sldChg chg="addSp delSp modSp new mod">
        <pc:chgData name="Rhys O'Shea (2415783)" userId="9ee73cfc-3723-4bc7-8260-3e5e81cea0ad" providerId="ADAL" clId="{5DCA2D71-DD2D-464A-BB42-CFDB76F1A71A}" dt="2025-05-21T22:19:30.842" v="68" actId="339"/>
        <pc:sldMkLst>
          <pc:docMk/>
          <pc:sldMk cId="335096292" sldId="353"/>
        </pc:sldMkLst>
        <pc:spChg chg="mod">
          <ac:chgData name="Rhys O'Shea (2415783)" userId="9ee73cfc-3723-4bc7-8260-3e5e81cea0ad" providerId="ADAL" clId="{5DCA2D71-DD2D-464A-BB42-CFDB76F1A71A}" dt="2025-05-21T22:11:23.007" v="38" actId="20577"/>
          <ac:spMkLst>
            <pc:docMk/>
            <pc:sldMk cId="335096292" sldId="353"/>
            <ac:spMk id="2" creationId="{9D0B63F6-524B-47E4-5F7D-B05ADD2D8B4F}"/>
          </ac:spMkLst>
        </pc:spChg>
        <pc:spChg chg="mod">
          <ac:chgData name="Rhys O'Shea (2415783)" userId="9ee73cfc-3723-4bc7-8260-3e5e81cea0ad" providerId="ADAL" clId="{5DCA2D71-DD2D-464A-BB42-CFDB76F1A71A}" dt="2025-05-21T22:12:25.243" v="64" actId="20577"/>
          <ac:spMkLst>
            <pc:docMk/>
            <pc:sldMk cId="335096292" sldId="353"/>
            <ac:spMk id="6" creationId="{CA668B7E-03D2-BEA2-01F4-091362836001}"/>
          </ac:spMkLst>
        </pc:spChg>
        <pc:graphicFrameChg chg="add mod ord modGraphic">
          <ac:chgData name="Rhys O'Shea (2415783)" userId="9ee73cfc-3723-4bc7-8260-3e5e81cea0ad" providerId="ADAL" clId="{5DCA2D71-DD2D-464A-BB42-CFDB76F1A71A}" dt="2025-05-21T22:19:30.842" v="68" actId="339"/>
          <ac:graphicFrameMkLst>
            <pc:docMk/>
            <pc:sldMk cId="335096292" sldId="353"/>
            <ac:graphicFrameMk id="16" creationId="{31CBAD21-51A2-CFBB-E309-9CB1BFA4A64B}"/>
          </ac:graphicFrameMkLst>
        </pc:graphicFrameChg>
      </pc:sldChg>
    </pc:docChg>
  </pc:docChgLst>
  <pc:docChgLst>
    <pc:chgData name="Gethin Davies (2307576)" userId="43632120-c57f-4af2-aa82-cb46a175f1fe" providerId="ADAL" clId="{EA8AFA70-460B-4E4F-AD11-3AB22D969FC1}"/>
    <pc:docChg chg="undo custSel modSld">
      <pc:chgData name="Gethin Davies (2307576)" userId="43632120-c57f-4af2-aa82-cb46a175f1fe" providerId="ADAL" clId="{EA8AFA70-460B-4E4F-AD11-3AB22D969FC1}" dt="2025-05-19T14:53:09.781" v="1172" actId="167"/>
      <pc:docMkLst>
        <pc:docMk/>
      </pc:docMkLst>
      <pc:sldChg chg="addSp delSp modSp mod">
        <pc:chgData name="Gethin Davies (2307576)" userId="43632120-c57f-4af2-aa82-cb46a175f1fe" providerId="ADAL" clId="{EA8AFA70-460B-4E4F-AD11-3AB22D969FC1}" dt="2025-05-19T14:50:42.641" v="1166" actId="167"/>
        <pc:sldMkLst>
          <pc:docMk/>
          <pc:sldMk cId="1246939134" sldId="289"/>
        </pc:sldMkLst>
      </pc:sldChg>
      <pc:sldChg chg="addSp delSp modSp mod">
        <pc:chgData name="Gethin Davies (2307576)" userId="43632120-c57f-4af2-aa82-cb46a175f1fe" providerId="ADAL" clId="{EA8AFA70-460B-4E4F-AD11-3AB22D969FC1}" dt="2025-05-19T14:53:09.781" v="1172" actId="167"/>
        <pc:sldMkLst>
          <pc:docMk/>
          <pc:sldMk cId="716001485" sldId="290"/>
        </pc:sldMkLst>
      </pc:sldChg>
      <pc:sldChg chg="addSp delSp modSp mod">
        <pc:chgData name="Gethin Davies (2307576)" userId="43632120-c57f-4af2-aa82-cb46a175f1fe" providerId="ADAL" clId="{EA8AFA70-460B-4E4F-AD11-3AB22D969FC1}" dt="2025-05-19T14:41:07.514" v="1126" actId="167"/>
        <pc:sldMkLst>
          <pc:docMk/>
          <pc:sldMk cId="4265195174" sldId="291"/>
        </pc:sldMkLst>
      </pc:sldChg>
      <pc:sldChg chg="modSp mod">
        <pc:chgData name="Gethin Davies (2307576)" userId="43632120-c57f-4af2-aa82-cb46a175f1fe" providerId="ADAL" clId="{EA8AFA70-460B-4E4F-AD11-3AB22D969FC1}" dt="2025-05-19T14:45:33.286" v="1157" actId="14100"/>
        <pc:sldMkLst>
          <pc:docMk/>
          <pc:sldMk cId="2750139657" sldId="303"/>
        </pc:sldMkLst>
        <pc:spChg chg="mod">
          <ac:chgData name="Gethin Davies (2307576)" userId="43632120-c57f-4af2-aa82-cb46a175f1fe" providerId="ADAL" clId="{EA8AFA70-460B-4E4F-AD11-3AB22D969FC1}" dt="2025-05-19T14:43:45.340" v="1143" actId="1076"/>
          <ac:spMkLst>
            <pc:docMk/>
            <pc:sldMk cId="2750139657" sldId="303"/>
            <ac:spMk id="2" creationId="{AED6A32C-3ADE-1C9D-1C2A-2390B2B331EE}"/>
          </ac:spMkLst>
        </pc:spChg>
        <pc:spChg chg="mod">
          <ac:chgData name="Gethin Davies (2307576)" userId="43632120-c57f-4af2-aa82-cb46a175f1fe" providerId="ADAL" clId="{EA8AFA70-460B-4E4F-AD11-3AB22D969FC1}" dt="2025-05-19T14:45:33.286" v="1157" actId="14100"/>
          <ac:spMkLst>
            <pc:docMk/>
            <pc:sldMk cId="2750139657" sldId="303"/>
            <ac:spMk id="3" creationId="{59311BA9-F367-0B36-296F-E07FD8B5438F}"/>
          </ac:spMkLst>
        </pc:spChg>
      </pc:sldChg>
    </pc:docChg>
  </pc:docChgLst>
  <pc:docChgLst>
    <pc:chgData name="Mathew Soroka (2406846)" userId="S::2406846@student.uwtsd.ac.uk::294d4a43-c754-4dec-be0a-3c19f91e8ee1" providerId="AD" clId="Web-{4981E498-91E1-BE5B-AECC-A47B7406F935}"/>
    <pc:docChg chg="addSld delSld modSld sldOrd">
      <pc:chgData name="Mathew Soroka (2406846)" userId="S::2406846@student.uwtsd.ac.uk::294d4a43-c754-4dec-be0a-3c19f91e8ee1" providerId="AD" clId="Web-{4981E498-91E1-BE5B-AECC-A47B7406F935}" dt="2025-05-20T22:23:29.146" v="979" actId="20577"/>
      <pc:docMkLst>
        <pc:docMk/>
      </pc:docMkLst>
      <pc:sldChg chg="modSp">
        <pc:chgData name="Mathew Soroka (2406846)" userId="S::2406846@student.uwtsd.ac.uk::294d4a43-c754-4dec-be0a-3c19f91e8ee1" providerId="AD" clId="Web-{4981E498-91E1-BE5B-AECC-A47B7406F935}" dt="2025-05-20T22:16:29.669" v="937" actId="20577"/>
        <pc:sldMkLst>
          <pc:docMk/>
          <pc:sldMk cId="2182569429" sldId="299"/>
        </pc:sldMkLst>
        <pc:spChg chg="mod">
          <ac:chgData name="Mathew Soroka (2406846)" userId="S::2406846@student.uwtsd.ac.uk::294d4a43-c754-4dec-be0a-3c19f91e8ee1" providerId="AD" clId="Web-{4981E498-91E1-BE5B-AECC-A47B7406F935}" dt="2025-05-20T22:16:29.669" v="937" actId="20577"/>
          <ac:spMkLst>
            <pc:docMk/>
            <pc:sldMk cId="2182569429" sldId="299"/>
            <ac:spMk id="2" creationId="{8DEEADD7-A86E-B935-06C6-D52ACC2D9372}"/>
          </ac:spMkLst>
        </pc:spChg>
        <pc:spChg chg="mod">
          <ac:chgData name="Mathew Soroka (2406846)" userId="S::2406846@student.uwtsd.ac.uk::294d4a43-c754-4dec-be0a-3c19f91e8ee1" providerId="AD" clId="Web-{4981E498-91E1-BE5B-AECC-A47B7406F935}" dt="2025-05-20T22:16:25.263" v="935" actId="20577"/>
          <ac:spMkLst>
            <pc:docMk/>
            <pc:sldMk cId="2182569429" sldId="299"/>
            <ac:spMk id="10" creationId="{8922C9BC-C2A1-41DB-74D8-552F1ADF0E01}"/>
          </ac:spMkLst>
        </pc:spChg>
      </pc:sldChg>
      <pc:sldChg chg="addSp delSp modSp mod modClrScheme chgLayout">
        <pc:chgData name="Mathew Soroka (2406846)" userId="S::2406846@student.uwtsd.ac.uk::294d4a43-c754-4dec-be0a-3c19f91e8ee1" providerId="AD" clId="Web-{4981E498-91E1-BE5B-AECC-A47B7406F935}" dt="2025-05-20T21:48:31.105" v="699" actId="20577"/>
        <pc:sldMkLst>
          <pc:docMk/>
          <pc:sldMk cId="2292160292" sldId="330"/>
        </pc:sldMkLst>
        <pc:spChg chg="mod">
          <ac:chgData name="Mathew Soroka (2406846)" userId="S::2406846@student.uwtsd.ac.uk::294d4a43-c754-4dec-be0a-3c19f91e8ee1" providerId="AD" clId="Web-{4981E498-91E1-BE5B-AECC-A47B7406F935}" dt="2025-05-20T21:48:31.105" v="699" actId="20577"/>
          <ac:spMkLst>
            <pc:docMk/>
            <pc:sldMk cId="2292160292" sldId="330"/>
            <ac:spMk id="2" creationId="{1A8DA8E9-0274-F65C-52FB-E13BB672FF3F}"/>
          </ac:spMkLst>
        </pc:spChg>
        <pc:spChg chg="mod">
          <ac:chgData name="Mathew Soroka (2406846)" userId="S::2406846@student.uwtsd.ac.uk::294d4a43-c754-4dec-be0a-3c19f91e8ee1" providerId="AD" clId="Web-{4981E498-91E1-BE5B-AECC-A47B7406F935}" dt="2025-05-20T19:37:20.926" v="38"/>
          <ac:spMkLst>
            <pc:docMk/>
            <pc:sldMk cId="2292160292" sldId="330"/>
            <ac:spMk id="3" creationId="{419333A0-0D39-61AC-6FDA-D8E9C830A70D}"/>
          </ac:spMkLst>
        </pc:spChg>
        <pc:spChg chg="mod">
          <ac:chgData name="Mathew Soroka (2406846)" userId="S::2406846@student.uwtsd.ac.uk::294d4a43-c754-4dec-be0a-3c19f91e8ee1" providerId="AD" clId="Web-{4981E498-91E1-BE5B-AECC-A47B7406F935}" dt="2025-05-20T19:37:20.926" v="38"/>
          <ac:spMkLst>
            <pc:docMk/>
            <pc:sldMk cId="2292160292" sldId="330"/>
            <ac:spMk id="4" creationId="{1ABD795C-B076-9640-176D-197DBBB5916E}"/>
          </ac:spMkLst>
        </pc:spChg>
        <pc:spChg chg="mod">
          <ac:chgData name="Mathew Soroka (2406846)" userId="S::2406846@student.uwtsd.ac.uk::294d4a43-c754-4dec-be0a-3c19f91e8ee1" providerId="AD" clId="Web-{4981E498-91E1-BE5B-AECC-A47B7406F935}" dt="2025-05-20T20:24:41.158" v="498" actId="14100"/>
          <ac:spMkLst>
            <pc:docMk/>
            <pc:sldMk cId="2292160292" sldId="330"/>
            <ac:spMk id="6" creationId="{DF86D0E2-0C23-F3A9-B2FC-1031AB91D0EC}"/>
          </ac:spMkLst>
        </pc:spChg>
        <pc:spChg chg="add mod">
          <ac:chgData name="Mathew Soroka (2406846)" userId="S::2406846@student.uwtsd.ac.uk::294d4a43-c754-4dec-be0a-3c19f91e8ee1" providerId="AD" clId="Web-{4981E498-91E1-BE5B-AECC-A47B7406F935}" dt="2025-05-20T20:37:18.572" v="574" actId="20577"/>
          <ac:spMkLst>
            <pc:docMk/>
            <pc:sldMk cId="2292160292" sldId="330"/>
            <ac:spMk id="10" creationId="{BB464B75-A5E6-E65E-915B-92FA16E32053}"/>
          </ac:spMkLst>
        </pc:spChg>
        <pc:spChg chg="add mod">
          <ac:chgData name="Mathew Soroka (2406846)" userId="S::2406846@student.uwtsd.ac.uk::294d4a43-c754-4dec-be0a-3c19f91e8ee1" providerId="AD" clId="Web-{4981E498-91E1-BE5B-AECC-A47B7406F935}" dt="2025-05-20T19:50:51.744" v="178" actId="20577"/>
          <ac:spMkLst>
            <pc:docMk/>
            <pc:sldMk cId="2292160292" sldId="330"/>
            <ac:spMk id="11" creationId="{F7EDDA0A-1FEE-05C0-BB1F-897ABF482456}"/>
          </ac:spMkLst>
        </pc:spChg>
        <pc:picChg chg="add mod ord modCrop">
          <ac:chgData name="Mathew Soroka (2406846)" userId="S::2406846@student.uwtsd.ac.uk::294d4a43-c754-4dec-be0a-3c19f91e8ee1" providerId="AD" clId="Web-{4981E498-91E1-BE5B-AECC-A47B7406F935}" dt="2025-05-20T20:04:16.673" v="353" actId="1076"/>
          <ac:picMkLst>
            <pc:docMk/>
            <pc:sldMk cId="2292160292" sldId="330"/>
            <ac:picMk id="7" creationId="{C45E4D64-DB0A-09B8-471A-3F41229BCF10}"/>
          </ac:picMkLst>
        </pc:picChg>
      </pc:sldChg>
      <pc:sldChg chg="addSp delSp modSp">
        <pc:chgData name="Mathew Soroka (2406846)" userId="S::2406846@student.uwtsd.ac.uk::294d4a43-c754-4dec-be0a-3c19f91e8ee1" providerId="AD" clId="Web-{4981E498-91E1-BE5B-AECC-A47B7406F935}" dt="2025-05-20T21:48:46.105" v="701" actId="20577"/>
        <pc:sldMkLst>
          <pc:docMk/>
          <pc:sldMk cId="235825315" sldId="331"/>
        </pc:sldMkLst>
        <pc:spChg chg="mod">
          <ac:chgData name="Mathew Soroka (2406846)" userId="S::2406846@student.uwtsd.ac.uk::294d4a43-c754-4dec-be0a-3c19f91e8ee1" providerId="AD" clId="Web-{4981E498-91E1-BE5B-AECC-A47B7406F935}" dt="2025-05-20T21:48:46.105" v="701" actId="20577"/>
          <ac:spMkLst>
            <pc:docMk/>
            <pc:sldMk cId="235825315" sldId="331"/>
            <ac:spMk id="2" creationId="{EBF13807-DDB9-2A98-0871-2118906033B9}"/>
          </ac:spMkLst>
        </pc:spChg>
        <pc:spChg chg="mod">
          <ac:chgData name="Mathew Soroka (2406846)" userId="S::2406846@student.uwtsd.ac.uk::294d4a43-c754-4dec-be0a-3c19f91e8ee1" providerId="AD" clId="Web-{4981E498-91E1-BE5B-AECC-A47B7406F935}" dt="2025-05-20T21:12:04.109" v="641" actId="20577"/>
          <ac:spMkLst>
            <pc:docMk/>
            <pc:sldMk cId="235825315" sldId="331"/>
            <ac:spMk id="6" creationId="{B46E9CDE-B82D-AC37-BC2B-4721B06899B9}"/>
          </ac:spMkLst>
        </pc:spChg>
        <pc:spChg chg="add mod">
          <ac:chgData name="Mathew Soroka (2406846)" userId="S::2406846@student.uwtsd.ac.uk::294d4a43-c754-4dec-be0a-3c19f91e8ee1" providerId="AD" clId="Web-{4981E498-91E1-BE5B-AECC-A47B7406F935}" dt="2025-05-20T21:11:47.858" v="633" actId="1076"/>
          <ac:spMkLst>
            <pc:docMk/>
            <pc:sldMk cId="235825315" sldId="331"/>
            <ac:spMk id="7" creationId="{E1CAEF64-51A0-B56E-93BB-25C32C5A4A43}"/>
          </ac:spMkLst>
        </pc:spChg>
        <pc:picChg chg="add mod">
          <ac:chgData name="Mathew Soroka (2406846)" userId="S::2406846@student.uwtsd.ac.uk::294d4a43-c754-4dec-be0a-3c19f91e8ee1" providerId="AD" clId="Web-{4981E498-91E1-BE5B-AECC-A47B7406F935}" dt="2025-05-20T21:18:53.874" v="651" actId="1076"/>
          <ac:picMkLst>
            <pc:docMk/>
            <pc:sldMk cId="235825315" sldId="331"/>
            <ac:picMk id="9" creationId="{4A0173F6-0915-EB73-26DB-D3A051EB627F}"/>
          </ac:picMkLst>
        </pc:picChg>
      </pc:sldChg>
      <pc:sldChg chg="modSp">
        <pc:chgData name="Mathew Soroka (2406846)" userId="S::2406846@student.uwtsd.ac.uk::294d4a43-c754-4dec-be0a-3c19f91e8ee1" providerId="AD" clId="Web-{4981E498-91E1-BE5B-AECC-A47B7406F935}" dt="2025-05-20T22:16:35.888" v="939" actId="20577"/>
        <pc:sldMkLst>
          <pc:docMk/>
          <pc:sldMk cId="1266788229" sldId="334"/>
        </pc:sldMkLst>
      </pc:sldChg>
      <pc:sldChg chg="modSp">
        <pc:chgData name="Mathew Soroka (2406846)" userId="S::2406846@student.uwtsd.ac.uk::294d4a43-c754-4dec-be0a-3c19f91e8ee1" providerId="AD" clId="Web-{4981E498-91E1-BE5B-AECC-A47B7406F935}" dt="2025-05-20T19:18:27.991" v="7" actId="20577"/>
        <pc:sldMkLst>
          <pc:docMk/>
          <pc:sldMk cId="2973516015" sldId="343"/>
        </pc:sldMkLst>
        <pc:spChg chg="mod">
          <ac:chgData name="Mathew Soroka (2406846)" userId="S::2406846@student.uwtsd.ac.uk::294d4a43-c754-4dec-be0a-3c19f91e8ee1" providerId="AD" clId="Web-{4981E498-91E1-BE5B-AECC-A47B7406F935}" dt="2025-05-20T19:18:27.991" v="7" actId="20577"/>
          <ac:spMkLst>
            <pc:docMk/>
            <pc:sldMk cId="2973516015" sldId="343"/>
            <ac:spMk id="5" creationId="{1D50F3A3-32AF-87DA-DC29-71B1BA51B6D6}"/>
          </ac:spMkLst>
        </pc:spChg>
      </pc:sldChg>
      <pc:sldChg chg="addSp delSp modSp">
        <pc:chgData name="Mathew Soroka (2406846)" userId="S::2406846@student.uwtsd.ac.uk::294d4a43-c754-4dec-be0a-3c19f91e8ee1" providerId="AD" clId="Web-{4981E498-91E1-BE5B-AECC-A47B7406F935}" dt="2025-05-20T22:15:15.184" v="927"/>
        <pc:sldMkLst>
          <pc:docMk/>
          <pc:sldMk cId="2287487177" sldId="346"/>
        </pc:sldMkLst>
        <pc:spChg chg="mod">
          <ac:chgData name="Mathew Soroka (2406846)" userId="S::2406846@student.uwtsd.ac.uk::294d4a43-c754-4dec-be0a-3c19f91e8ee1" providerId="AD" clId="Web-{4981E498-91E1-BE5B-AECC-A47B7406F935}" dt="2025-05-20T22:12:10.367" v="837" actId="20577"/>
          <ac:spMkLst>
            <pc:docMk/>
            <pc:sldMk cId="2287487177" sldId="346"/>
            <ac:spMk id="6" creationId="{40E73A24-B463-EB38-AC67-817BD4E3FB53}"/>
          </ac:spMkLst>
        </pc:spChg>
        <pc:spChg chg="add mod">
          <ac:chgData name="Mathew Soroka (2406846)" userId="S::2406846@student.uwtsd.ac.uk::294d4a43-c754-4dec-be0a-3c19f91e8ee1" providerId="AD" clId="Web-{4981E498-91E1-BE5B-AECC-A47B7406F935}" dt="2025-05-20T22:12:03.867" v="832" actId="20577"/>
          <ac:spMkLst>
            <pc:docMk/>
            <pc:sldMk cId="2287487177" sldId="346"/>
            <ac:spMk id="10" creationId="{1CB54743-7C89-853B-64D8-9816B8346AD8}"/>
          </ac:spMkLst>
        </pc:spChg>
        <pc:spChg chg="add mod">
          <ac:chgData name="Mathew Soroka (2406846)" userId="S::2406846@student.uwtsd.ac.uk::294d4a43-c754-4dec-be0a-3c19f91e8ee1" providerId="AD" clId="Web-{4981E498-91E1-BE5B-AECC-A47B7406F935}" dt="2025-05-20T22:13:17.150" v="856" actId="1076"/>
          <ac:spMkLst>
            <pc:docMk/>
            <pc:sldMk cId="2287487177" sldId="346"/>
            <ac:spMk id="11" creationId="{56201427-092E-1EC6-3155-ED6F230BDAEE}"/>
          </ac:spMkLst>
        </pc:spChg>
        <pc:picChg chg="add mod">
          <ac:chgData name="Mathew Soroka (2406846)" userId="S::2406846@student.uwtsd.ac.uk::294d4a43-c754-4dec-be0a-3c19f91e8ee1" providerId="AD" clId="Web-{4981E498-91E1-BE5B-AECC-A47B7406F935}" dt="2025-05-20T22:12:27.555" v="843" actId="1076"/>
          <ac:picMkLst>
            <pc:docMk/>
            <pc:sldMk cId="2287487177" sldId="346"/>
            <ac:picMk id="8" creationId="{9AE33082-257B-B16F-7A20-C408D5437A5D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25.103" v="859" actId="1076"/>
          <ac:picMkLst>
            <pc:docMk/>
            <pc:sldMk cId="2287487177" sldId="346"/>
            <ac:picMk id="13" creationId="{0B610663-56DD-BFAF-99AC-5BBB36E83D34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19.916" v="857" actId="1076"/>
          <ac:picMkLst>
            <pc:docMk/>
            <pc:sldMk cId="2287487177" sldId="346"/>
            <ac:picMk id="15" creationId="{62D3DF34-1727-6976-F4C9-FE7E401FBEA8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29.119" v="860" actId="1076"/>
          <ac:picMkLst>
            <pc:docMk/>
            <pc:sldMk cId="2287487177" sldId="346"/>
            <ac:picMk id="16" creationId="{6728954B-B349-8AD7-A54F-0CC953FAE67A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34.150" v="862" actId="1076"/>
          <ac:picMkLst>
            <pc:docMk/>
            <pc:sldMk cId="2287487177" sldId="346"/>
            <ac:picMk id="17" creationId="{00A93D49-B736-CC81-9E0A-E225AA01736A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40.135" v="864" actId="1076"/>
          <ac:picMkLst>
            <pc:docMk/>
            <pc:sldMk cId="2287487177" sldId="346"/>
            <ac:picMk id="19" creationId="{D05639A5-31CA-D133-840A-9AE7656C775C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46.541" v="866" actId="1076"/>
          <ac:picMkLst>
            <pc:docMk/>
            <pc:sldMk cId="2287487177" sldId="346"/>
            <ac:picMk id="20" creationId="{515C7995-D144-30F4-33F3-8F94938E8311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3:59.041" v="870" actId="1076"/>
          <ac:picMkLst>
            <pc:docMk/>
            <pc:sldMk cId="2287487177" sldId="346"/>
            <ac:picMk id="22" creationId="{28412BF9-8EAC-F2C4-650C-216AD05A2472}"/>
          </ac:picMkLst>
        </pc:picChg>
      </pc:sldChg>
      <pc:sldChg chg="delSp add del replId">
        <pc:chgData name="Mathew Soroka (2406846)" userId="S::2406846@student.uwtsd.ac.uk::294d4a43-c754-4dec-be0a-3c19f91e8ee1" providerId="AD" clId="Web-{4981E498-91E1-BE5B-AECC-A47B7406F935}" dt="2025-05-20T21:49:09.371" v="706"/>
        <pc:sldMkLst>
          <pc:docMk/>
          <pc:sldMk cId="2665444916" sldId="347"/>
        </pc:sldMkLst>
      </pc:sldChg>
      <pc:sldChg chg="addSp modSp add ord replId">
        <pc:chgData name="Mathew Soroka (2406846)" userId="S::2406846@student.uwtsd.ac.uk::294d4a43-c754-4dec-be0a-3c19f91e8ee1" providerId="AD" clId="Web-{4981E498-91E1-BE5B-AECC-A47B7406F935}" dt="2025-05-20T21:50:06.888" v="716" actId="20577"/>
        <pc:sldMkLst>
          <pc:docMk/>
          <pc:sldMk cId="3704749667" sldId="348"/>
        </pc:sldMkLst>
        <pc:spChg chg="mod">
          <ac:chgData name="Mathew Soroka (2406846)" userId="S::2406846@student.uwtsd.ac.uk::294d4a43-c754-4dec-be0a-3c19f91e8ee1" providerId="AD" clId="Web-{4981E498-91E1-BE5B-AECC-A47B7406F935}" dt="2025-05-20T21:48:51.574" v="703" actId="20577"/>
          <ac:spMkLst>
            <pc:docMk/>
            <pc:sldMk cId="3704749667" sldId="348"/>
            <ac:spMk id="2" creationId="{8F3E28AB-3E76-024F-63D1-D44D81CEFDF0}"/>
          </ac:spMkLst>
        </pc:spChg>
        <pc:spChg chg="mod">
          <ac:chgData name="Mathew Soroka (2406846)" userId="S::2406846@student.uwtsd.ac.uk::294d4a43-c754-4dec-be0a-3c19f91e8ee1" providerId="AD" clId="Web-{4981E498-91E1-BE5B-AECC-A47B7406F935}" dt="2025-05-20T21:38:16.577" v="665" actId="14100"/>
          <ac:spMkLst>
            <pc:docMk/>
            <pc:sldMk cId="3704749667" sldId="348"/>
            <ac:spMk id="6" creationId="{3703738D-6314-552E-A9F8-CF236AC449DA}"/>
          </ac:spMkLst>
        </pc:spChg>
        <pc:spChg chg="add mod">
          <ac:chgData name="Mathew Soroka (2406846)" userId="S::2406846@student.uwtsd.ac.uk::294d4a43-c754-4dec-be0a-3c19f91e8ee1" providerId="AD" clId="Web-{4981E498-91E1-BE5B-AECC-A47B7406F935}" dt="2025-05-20T21:50:06.888" v="716" actId="20577"/>
          <ac:spMkLst>
            <pc:docMk/>
            <pc:sldMk cId="3704749667" sldId="348"/>
            <ac:spMk id="8" creationId="{C7A279C1-9BAB-B6E7-3464-2D6026AA3B32}"/>
          </ac:spMkLst>
        </pc:spChg>
        <pc:picChg chg="mod">
          <ac:chgData name="Mathew Soroka (2406846)" userId="S::2406846@student.uwtsd.ac.uk::294d4a43-c754-4dec-be0a-3c19f91e8ee1" providerId="AD" clId="Web-{4981E498-91E1-BE5B-AECC-A47B7406F935}" dt="2025-05-20T21:39:08" v="681" actId="1076"/>
          <ac:picMkLst>
            <pc:docMk/>
            <pc:sldMk cId="3704749667" sldId="348"/>
            <ac:picMk id="5" creationId="{6F867104-186B-6213-B75E-7592C3D73EBD}"/>
          </ac:picMkLst>
        </pc:picChg>
      </pc:sldChg>
      <pc:sldChg chg="modSp add del replId">
        <pc:chgData name="Mathew Soroka (2406846)" userId="S::2406846@student.uwtsd.ac.uk::294d4a43-c754-4dec-be0a-3c19f91e8ee1" providerId="AD" clId="Web-{4981E498-91E1-BE5B-AECC-A47B7406F935}" dt="2025-05-20T21:48:14.823" v="695"/>
        <pc:sldMkLst>
          <pc:docMk/>
          <pc:sldMk cId="2052999513" sldId="349"/>
        </pc:sldMkLst>
      </pc:sldChg>
      <pc:sldChg chg="addSp delSp modSp add replId">
        <pc:chgData name="Mathew Soroka (2406846)" userId="S::2406846@student.uwtsd.ac.uk::294d4a43-c754-4dec-be0a-3c19f91e8ee1" providerId="AD" clId="Web-{4981E498-91E1-BE5B-AECC-A47B7406F935}" dt="2025-05-20T22:16:12.935" v="930" actId="20577"/>
        <pc:sldMkLst>
          <pc:docMk/>
          <pc:sldMk cId="3260116886" sldId="350"/>
        </pc:sldMkLst>
        <pc:spChg chg="mod">
          <ac:chgData name="Mathew Soroka (2406846)" userId="S::2406846@student.uwtsd.ac.uk::294d4a43-c754-4dec-be0a-3c19f91e8ee1" providerId="AD" clId="Web-{4981E498-91E1-BE5B-AECC-A47B7406F935}" dt="2025-05-20T22:16:12.935" v="930" actId="20577"/>
          <ac:spMkLst>
            <pc:docMk/>
            <pc:sldMk cId="3260116886" sldId="350"/>
            <ac:spMk id="2" creationId="{D6ABABE9-FBDF-7F5A-31B9-123FE4CA936B}"/>
          </ac:spMkLst>
        </pc:spChg>
        <pc:picChg chg="add mod">
          <ac:chgData name="Mathew Soroka (2406846)" userId="S::2406846@student.uwtsd.ac.uk::294d4a43-c754-4dec-be0a-3c19f91e8ee1" providerId="AD" clId="Web-{4981E498-91E1-BE5B-AECC-A47B7406F935}" dt="2025-05-20T21:47:28.807" v="694" actId="1076"/>
          <ac:picMkLst>
            <pc:docMk/>
            <pc:sldMk cId="3260116886" sldId="350"/>
            <ac:picMk id="7" creationId="{8716B6E6-AE59-9F28-12BA-EF41797ABCBF}"/>
          </ac:picMkLst>
        </pc:picChg>
      </pc:sldChg>
      <pc:sldChg chg="addSp delSp modSp add replId">
        <pc:chgData name="Mathew Soroka (2406846)" userId="S::2406846@student.uwtsd.ac.uk::294d4a43-c754-4dec-be0a-3c19f91e8ee1" providerId="AD" clId="Web-{4981E498-91E1-BE5B-AECC-A47B7406F935}" dt="2025-05-20T22:18:41.703" v="944" actId="1076"/>
        <pc:sldMkLst>
          <pc:docMk/>
          <pc:sldMk cId="235691044" sldId="351"/>
        </pc:sldMkLst>
        <pc:spChg chg="mod">
          <ac:chgData name="Mathew Soroka (2406846)" userId="S::2406846@student.uwtsd.ac.uk::294d4a43-c754-4dec-be0a-3c19f91e8ee1" providerId="AD" clId="Web-{4981E498-91E1-BE5B-AECC-A47B7406F935}" dt="2025-05-20T22:16:04.544" v="928" actId="20577"/>
          <ac:spMkLst>
            <pc:docMk/>
            <pc:sldMk cId="235691044" sldId="351"/>
            <ac:spMk id="2" creationId="{15B3BD6C-98F8-AE17-7246-37BCB0B7DC71}"/>
          </ac:spMkLst>
        </pc:spChg>
        <pc:spChg chg="add del">
          <ac:chgData name="Mathew Soroka (2406846)" userId="S::2406846@student.uwtsd.ac.uk::294d4a43-c754-4dec-be0a-3c19f91e8ee1" providerId="AD" clId="Web-{4981E498-91E1-BE5B-AECC-A47B7406F935}" dt="2025-05-20T21:55:16.941" v="728"/>
          <ac:spMkLst>
            <pc:docMk/>
            <pc:sldMk cId="235691044" sldId="351"/>
            <ac:spMk id="6" creationId="{60F284C6-164C-8F27-0128-6B10A552B460}"/>
          </ac:spMkLst>
        </pc:spChg>
        <pc:picChg chg="add del mod">
          <ac:chgData name="Mathew Soroka (2406846)" userId="S::2406846@student.uwtsd.ac.uk::294d4a43-c754-4dec-be0a-3c19f91e8ee1" providerId="AD" clId="Web-{4981E498-91E1-BE5B-AECC-A47B7406F935}" dt="2025-05-20T21:55:16.941" v="730"/>
          <ac:picMkLst>
            <pc:docMk/>
            <pc:sldMk cId="235691044" sldId="351"/>
            <ac:picMk id="7" creationId="{3906020B-60BB-AA79-CE6B-361ED7AE1378}"/>
          </ac:picMkLst>
        </pc:picChg>
        <pc:picChg chg="add mod">
          <ac:chgData name="Mathew Soroka (2406846)" userId="S::2406846@student.uwtsd.ac.uk::294d4a43-c754-4dec-be0a-3c19f91e8ee1" providerId="AD" clId="Web-{4981E498-91E1-BE5B-AECC-A47B7406F935}" dt="2025-05-20T22:18:41.703" v="944" actId="1076"/>
          <ac:picMkLst>
            <pc:docMk/>
            <pc:sldMk cId="235691044" sldId="351"/>
            <ac:picMk id="9" creationId="{53624C10-0306-A781-14B5-589041AE5473}"/>
          </ac:picMkLst>
        </pc:picChg>
      </pc:sldChg>
      <pc:sldChg chg="modSp add replId">
        <pc:chgData name="Mathew Soroka (2406846)" userId="S::2406846@student.uwtsd.ac.uk::294d4a43-c754-4dec-be0a-3c19f91e8ee1" providerId="AD" clId="Web-{4981E498-91E1-BE5B-AECC-A47B7406F935}" dt="2025-05-20T22:23:29.146" v="979" actId="20577"/>
        <pc:sldMkLst>
          <pc:docMk/>
          <pc:sldMk cId="3788178265" sldId="352"/>
        </pc:sldMkLst>
      </pc:sldChg>
    </pc:docChg>
  </pc:docChgLst>
  <pc:docChgLst>
    <pc:chgData name="Mathew Soroka (2406846)" userId="S::2406846@student.uwtsd.ac.uk::294d4a43-c754-4dec-be0a-3c19f91e8ee1" providerId="AD" clId="Web-{AA2A1973-F3F4-36A8-BD9C-CFE6F517C504}"/>
    <pc:docChg chg="modSld">
      <pc:chgData name="Mathew Soroka (2406846)" userId="S::2406846@student.uwtsd.ac.uk::294d4a43-c754-4dec-be0a-3c19f91e8ee1" providerId="AD" clId="Web-{AA2A1973-F3F4-36A8-BD9C-CFE6F517C504}" dt="2025-05-23T14:41:47.272" v="4" actId="1076"/>
      <pc:docMkLst>
        <pc:docMk/>
      </pc:docMkLst>
      <pc:sldChg chg="modSp">
        <pc:chgData name="Mathew Soroka (2406846)" userId="S::2406846@student.uwtsd.ac.uk::294d4a43-c754-4dec-be0a-3c19f91e8ee1" providerId="AD" clId="Web-{AA2A1973-F3F4-36A8-BD9C-CFE6F517C504}" dt="2025-05-23T14:41:47.272" v="4" actId="1076"/>
        <pc:sldMkLst>
          <pc:docMk/>
          <pc:sldMk cId="3513822924" sldId="361"/>
        </pc:sldMkLst>
        <pc:spChg chg="mod">
          <ac:chgData name="Mathew Soroka (2406846)" userId="S::2406846@student.uwtsd.ac.uk::294d4a43-c754-4dec-be0a-3c19f91e8ee1" providerId="AD" clId="Web-{AA2A1973-F3F4-36A8-BD9C-CFE6F517C504}" dt="2025-05-23T14:40:16.750" v="2" actId="20577"/>
          <ac:spMkLst>
            <pc:docMk/>
            <pc:sldMk cId="3513822924" sldId="361"/>
            <ac:spMk id="7" creationId="{C1B8F096-0696-5C9A-4CBA-F377537068B4}"/>
          </ac:spMkLst>
        </pc:spChg>
        <pc:spChg chg="mod">
          <ac:chgData name="Mathew Soroka (2406846)" userId="S::2406846@student.uwtsd.ac.uk::294d4a43-c754-4dec-be0a-3c19f91e8ee1" providerId="AD" clId="Web-{AA2A1973-F3F4-36A8-BD9C-CFE6F517C504}" dt="2025-05-23T14:41:47.272" v="4" actId="1076"/>
          <ac:spMkLst>
            <pc:docMk/>
            <pc:sldMk cId="3513822924" sldId="361"/>
            <ac:spMk id="12" creationId="{D6AB1A17-B29D-75FA-AE48-0B02E88A1350}"/>
          </ac:spMkLst>
        </pc:spChg>
        <pc:picChg chg="mod">
          <ac:chgData name="Mathew Soroka (2406846)" userId="S::2406846@student.uwtsd.ac.uk::294d4a43-c754-4dec-be0a-3c19f91e8ee1" providerId="AD" clId="Web-{AA2A1973-F3F4-36A8-BD9C-CFE6F517C504}" dt="2025-05-23T14:41:43.584" v="3" actId="1076"/>
          <ac:picMkLst>
            <pc:docMk/>
            <pc:sldMk cId="3513822924" sldId="361"/>
            <ac:picMk id="14" creationId="{973CE577-0E36-6F62-9B02-C5D988D38D90}"/>
          </ac:picMkLst>
        </pc:picChg>
      </pc:sldChg>
    </pc:docChg>
  </pc:docChgLst>
  <pc:docChgLst>
    <pc:chgData name="Mathew Soroka (2406846)" userId="S::2406846@student.uwtsd.ac.uk::294d4a43-c754-4dec-be0a-3c19f91e8ee1" providerId="AD" clId="Web-{ED3223DA-8C46-A022-DE57-8EA3BEF0EC69}"/>
    <pc:docChg chg="addSld modSld">
      <pc:chgData name="Mathew Soroka (2406846)" userId="S::2406846@student.uwtsd.ac.uk::294d4a43-c754-4dec-be0a-3c19f91e8ee1" providerId="AD" clId="Web-{ED3223DA-8C46-A022-DE57-8EA3BEF0EC69}" dt="2025-05-23T13:46:26.176" v="498" actId="1076"/>
      <pc:docMkLst>
        <pc:docMk/>
      </pc:docMkLst>
      <pc:sldChg chg="addSp delSp modSp add replId">
        <pc:chgData name="Mathew Soroka (2406846)" userId="S::2406846@student.uwtsd.ac.uk::294d4a43-c754-4dec-be0a-3c19f91e8ee1" providerId="AD" clId="Web-{ED3223DA-8C46-A022-DE57-8EA3BEF0EC69}" dt="2025-05-23T13:46:26.176" v="498" actId="1076"/>
        <pc:sldMkLst>
          <pc:docMk/>
          <pc:sldMk cId="3513822924" sldId="361"/>
        </pc:sldMkLst>
        <pc:spChg chg="mod">
          <ac:chgData name="Mathew Soroka (2406846)" userId="S::2406846@student.uwtsd.ac.uk::294d4a43-c754-4dec-be0a-3c19f91e8ee1" providerId="AD" clId="Web-{ED3223DA-8C46-A022-DE57-8EA3BEF0EC69}" dt="2025-05-23T13:27:27.056" v="10" actId="20577"/>
          <ac:spMkLst>
            <pc:docMk/>
            <pc:sldMk cId="3513822924" sldId="361"/>
            <ac:spMk id="6" creationId="{5B039394-C587-E14F-D7AB-C7C392EB577F}"/>
          </ac:spMkLst>
        </pc:spChg>
        <pc:spChg chg="add mod">
          <ac:chgData name="Mathew Soroka (2406846)" userId="S::2406846@student.uwtsd.ac.uk::294d4a43-c754-4dec-be0a-3c19f91e8ee1" providerId="AD" clId="Web-{ED3223DA-8C46-A022-DE57-8EA3BEF0EC69}" dt="2025-05-23T13:46:16.754" v="496" actId="1076"/>
          <ac:spMkLst>
            <pc:docMk/>
            <pc:sldMk cId="3513822924" sldId="361"/>
            <ac:spMk id="7" creationId="{C1B8F096-0696-5C9A-4CBA-F377537068B4}"/>
          </ac:spMkLst>
        </pc:spChg>
        <pc:spChg chg="add del mod">
          <ac:chgData name="Mathew Soroka (2406846)" userId="S::2406846@student.uwtsd.ac.uk::294d4a43-c754-4dec-be0a-3c19f91e8ee1" providerId="AD" clId="Web-{ED3223DA-8C46-A022-DE57-8EA3BEF0EC69}" dt="2025-05-23T13:37:35.757" v="266"/>
          <ac:spMkLst>
            <pc:docMk/>
            <pc:sldMk cId="3513822924" sldId="361"/>
            <ac:spMk id="9" creationId="{C8FD3B5D-FB83-B8FF-366A-29A837189E65}"/>
          </ac:spMkLst>
        </pc:spChg>
        <pc:spChg chg="del mod">
          <ac:chgData name="Mathew Soroka (2406846)" userId="S::2406846@student.uwtsd.ac.uk::294d4a43-c754-4dec-be0a-3c19f91e8ee1" providerId="AD" clId="Web-{ED3223DA-8C46-A022-DE57-8EA3BEF0EC69}" dt="2025-05-23T13:32:09.859" v="31"/>
          <ac:spMkLst>
            <pc:docMk/>
            <pc:sldMk cId="3513822924" sldId="361"/>
            <ac:spMk id="11" creationId="{54A8833A-F092-34C1-3E0D-C77896226982}"/>
          </ac:spMkLst>
        </pc:spChg>
        <pc:spChg chg="add mod">
          <ac:chgData name="Mathew Soroka (2406846)" userId="S::2406846@student.uwtsd.ac.uk::294d4a43-c754-4dec-be0a-3c19f91e8ee1" providerId="AD" clId="Web-{ED3223DA-8C46-A022-DE57-8EA3BEF0EC69}" dt="2025-05-23T13:46:12.723" v="494" actId="1076"/>
          <ac:spMkLst>
            <pc:docMk/>
            <pc:sldMk cId="3513822924" sldId="361"/>
            <ac:spMk id="12" creationId="{D6AB1A17-B29D-75FA-AE48-0B02E88A1350}"/>
          </ac:spMkLst>
        </pc:spChg>
        <pc:picChg chg="add mod">
          <ac:chgData name="Mathew Soroka (2406846)" userId="S::2406846@student.uwtsd.ac.uk::294d4a43-c754-4dec-be0a-3c19f91e8ee1" providerId="AD" clId="Web-{ED3223DA-8C46-A022-DE57-8EA3BEF0EC69}" dt="2025-05-23T13:46:18.098" v="497" actId="1076"/>
          <ac:picMkLst>
            <pc:docMk/>
            <pc:sldMk cId="3513822924" sldId="361"/>
            <ac:picMk id="5" creationId="{9450D432-966C-252B-0CED-E30490F2DE62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0.040" v="11"/>
          <ac:picMkLst>
            <pc:docMk/>
            <pc:sldMk cId="3513822924" sldId="361"/>
            <ac:picMk id="8" creationId="{DB51BBB1-3DE9-EC7A-F1E9-5FB95182FBE6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7.088" v="19"/>
          <ac:picMkLst>
            <pc:docMk/>
            <pc:sldMk cId="3513822924" sldId="361"/>
            <ac:picMk id="13" creationId="{4B708BE1-F748-69EC-3603-A0CEF4B038B8}"/>
          </ac:picMkLst>
        </pc:picChg>
        <pc:picChg chg="add mod">
          <ac:chgData name="Mathew Soroka (2406846)" userId="S::2406846@student.uwtsd.ac.uk::294d4a43-c754-4dec-be0a-3c19f91e8ee1" providerId="AD" clId="Web-{ED3223DA-8C46-A022-DE57-8EA3BEF0EC69}" dt="2025-05-23T13:46:26.176" v="498" actId="1076"/>
          <ac:picMkLst>
            <pc:docMk/>
            <pc:sldMk cId="3513822924" sldId="361"/>
            <ac:picMk id="14" creationId="{973CE577-0E36-6F62-9B02-C5D988D38D90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6.400" v="18"/>
          <ac:picMkLst>
            <pc:docMk/>
            <pc:sldMk cId="3513822924" sldId="361"/>
            <ac:picMk id="15" creationId="{6B04A02D-A008-A230-B8B9-D774A772A814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5.791" v="17"/>
          <ac:picMkLst>
            <pc:docMk/>
            <pc:sldMk cId="3513822924" sldId="361"/>
            <ac:picMk id="16" creationId="{63290F28-BA11-0598-1CA3-81C651525FA0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5.166" v="16"/>
          <ac:picMkLst>
            <pc:docMk/>
            <pc:sldMk cId="3513822924" sldId="361"/>
            <ac:picMk id="17" creationId="{0678BA33-9E9D-1C22-A990-9E4CD4EA84EE}"/>
          </ac:picMkLst>
        </pc:picChg>
        <pc:picChg chg="del mod">
          <ac:chgData name="Mathew Soroka (2406846)" userId="S::2406846@student.uwtsd.ac.uk::294d4a43-c754-4dec-be0a-3c19f91e8ee1" providerId="AD" clId="Web-{ED3223DA-8C46-A022-DE57-8EA3BEF0EC69}" dt="2025-05-23T13:27:39.197" v="22"/>
          <ac:picMkLst>
            <pc:docMk/>
            <pc:sldMk cId="3513822924" sldId="361"/>
            <ac:picMk id="19" creationId="{2AE81AD1-DFE8-533C-E861-7B9D8645CF8D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8.181" v="20"/>
          <ac:picMkLst>
            <pc:docMk/>
            <pc:sldMk cId="3513822924" sldId="361"/>
            <ac:picMk id="20" creationId="{CEFD6384-908F-A6BB-61F8-9E7DF2FF2285}"/>
          </ac:picMkLst>
        </pc:picChg>
        <pc:picChg chg="del">
          <ac:chgData name="Mathew Soroka (2406846)" userId="S::2406846@student.uwtsd.ac.uk::294d4a43-c754-4dec-be0a-3c19f91e8ee1" providerId="AD" clId="Web-{ED3223DA-8C46-A022-DE57-8EA3BEF0EC69}" dt="2025-05-23T13:27:38.619" v="21"/>
          <ac:picMkLst>
            <pc:docMk/>
            <pc:sldMk cId="3513822924" sldId="361"/>
            <ac:picMk id="22" creationId="{0D81CB6A-2AED-913E-CBD4-40F2D3C5F737}"/>
          </ac:picMkLst>
        </pc:picChg>
      </pc:sldChg>
    </pc:docChg>
  </pc:docChgLst>
  <pc:docChgLst>
    <pc:chgData name="Gethin Davies (2307576)" userId="S::2307576@student.uwtsd.ac.uk::43632120-c57f-4af2-aa82-cb46a175f1fe" providerId="AD" clId="Web-{F07553D9-BF3A-4D46-A003-BC338C114DFA}"/>
    <pc:docChg chg="modSld">
      <pc:chgData name="Gethin Davies (2307576)" userId="S::2307576@student.uwtsd.ac.uk::43632120-c57f-4af2-aa82-cb46a175f1fe" providerId="AD" clId="Web-{F07553D9-BF3A-4D46-A003-BC338C114DFA}" dt="2025-05-19T12:44:28.579" v="364" actId="20577"/>
      <pc:docMkLst>
        <pc:docMk/>
      </pc:docMkLst>
      <pc:sldChg chg="addSp delSp modSp">
        <pc:chgData name="Gethin Davies (2307576)" userId="S::2307576@student.uwtsd.ac.uk::43632120-c57f-4af2-aa82-cb46a175f1fe" providerId="AD" clId="Web-{F07553D9-BF3A-4D46-A003-BC338C114DFA}" dt="2025-05-19T12:43:36.388" v="353" actId="1076"/>
        <pc:sldMkLst>
          <pc:docMk/>
          <pc:sldMk cId="1246939134" sldId="289"/>
        </pc:sldMkLst>
      </pc:sldChg>
      <pc:sldChg chg="modSp">
        <pc:chgData name="Gethin Davies (2307576)" userId="S::2307576@student.uwtsd.ac.uk::43632120-c57f-4af2-aa82-cb46a175f1fe" providerId="AD" clId="Web-{F07553D9-BF3A-4D46-A003-BC338C114DFA}" dt="2025-05-19T12:44:28.579" v="364" actId="20577"/>
        <pc:sldMkLst>
          <pc:docMk/>
          <pc:sldMk cId="716001485" sldId="290"/>
        </pc:sldMkLst>
      </pc:sldChg>
    </pc:docChg>
  </pc:docChgLst>
  <pc:docChgLst>
    <pc:chgData name="Mathew Soroka (2406846)" userId="S::2406846@student.uwtsd.ac.uk::294d4a43-c754-4dec-be0a-3c19f91e8ee1" providerId="AD" clId="Web-{67B79A25-3091-A042-7E6E-2ACF61672EC7}"/>
    <pc:docChg chg="mod addSld delSld modSld sldOrd">
      <pc:chgData name="Mathew Soroka (2406846)" userId="S::2406846@student.uwtsd.ac.uk::294d4a43-c754-4dec-be0a-3c19f91e8ee1" providerId="AD" clId="Web-{67B79A25-3091-A042-7E6E-2ACF61672EC7}" dt="2025-05-19T22:52:09.668" v="932" actId="20577"/>
      <pc:docMkLst>
        <pc:docMk/>
      </pc:docMkLst>
      <pc:sldChg chg="modSp">
        <pc:chgData name="Mathew Soroka (2406846)" userId="S::2406846@student.uwtsd.ac.uk::294d4a43-c754-4dec-be0a-3c19f91e8ee1" providerId="AD" clId="Web-{67B79A25-3091-A042-7E6E-2ACF61672EC7}" dt="2025-05-19T20:39:26.449" v="23" actId="1076"/>
        <pc:sldMkLst>
          <pc:docMk/>
          <pc:sldMk cId="4261546900" sldId="258"/>
        </pc:sldMkLst>
        <pc:spChg chg="mod">
          <ac:chgData name="Mathew Soroka (2406846)" userId="S::2406846@student.uwtsd.ac.uk::294d4a43-c754-4dec-be0a-3c19f91e8ee1" providerId="AD" clId="Web-{67B79A25-3091-A042-7E6E-2ACF61672EC7}" dt="2025-05-19T20:39:26.449" v="23" actId="1076"/>
          <ac:spMkLst>
            <pc:docMk/>
            <pc:sldMk cId="4261546900" sldId="258"/>
            <ac:spMk id="3" creationId="{00000000-0000-0000-0000-000000000000}"/>
          </ac:spMkLst>
        </pc:spChg>
      </pc:sldChg>
      <pc:sldChg chg="del">
        <pc:chgData name="Mathew Soroka (2406846)" userId="S::2406846@student.uwtsd.ac.uk::294d4a43-c754-4dec-be0a-3c19f91e8ee1" providerId="AD" clId="Web-{67B79A25-3091-A042-7E6E-2ACF61672EC7}" dt="2025-05-19T22:28:52.875" v="404"/>
        <pc:sldMkLst>
          <pc:docMk/>
          <pc:sldMk cId="1627619141" sldId="275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50.438" v="403"/>
        <pc:sldMkLst>
          <pc:docMk/>
          <pc:sldMk cId="1091337054" sldId="287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35:53.274" v="572"/>
        <pc:sldMkLst>
          <pc:docMk/>
          <pc:sldMk cId="1246939134" sldId="289"/>
        </pc:sldMkLst>
      </pc:sldChg>
      <pc:sldChg chg="delSp modSp del">
        <pc:chgData name="Mathew Soroka (2406846)" userId="S::2406846@student.uwtsd.ac.uk::294d4a43-c754-4dec-be0a-3c19f91e8ee1" providerId="AD" clId="Web-{67B79A25-3091-A042-7E6E-2ACF61672EC7}" dt="2025-05-19T22:38:28.043" v="595"/>
        <pc:sldMkLst>
          <pc:docMk/>
          <pc:sldMk cId="716001485" sldId="290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39:14.340" v="600"/>
        <pc:sldMkLst>
          <pc:docMk/>
          <pc:sldMk cId="4265195174" sldId="291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18:49.238" v="181"/>
        <pc:sldMkLst>
          <pc:docMk/>
          <pc:sldMk cId="3654226213" sldId="292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9:25.063" v="411"/>
        <pc:sldMkLst>
          <pc:docMk/>
          <pc:sldMk cId="3964191130" sldId="293"/>
        </pc:sldMkLst>
      </pc:sldChg>
      <pc:sldChg chg="addSp delSp modSp del mod setBg">
        <pc:chgData name="Mathew Soroka (2406846)" userId="S::2406846@student.uwtsd.ac.uk::294d4a43-c754-4dec-be0a-3c19f91e8ee1" providerId="AD" clId="Web-{67B79A25-3091-A042-7E6E-2ACF61672EC7}" dt="2025-05-19T22:29:32.767" v="413"/>
        <pc:sldMkLst>
          <pc:docMk/>
          <pc:sldMk cId="281491168" sldId="294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9:09.579" v="408"/>
        <pc:sldMkLst>
          <pc:docMk/>
          <pc:sldMk cId="3697882272" sldId="295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55.235" v="405"/>
        <pc:sldMkLst>
          <pc:docMk/>
          <pc:sldMk cId="4077413373" sldId="296"/>
        </pc:sldMkLst>
      </pc:sldChg>
      <pc:sldChg chg="modSp">
        <pc:chgData name="Mathew Soroka (2406846)" userId="S::2406846@student.uwtsd.ac.uk::294d4a43-c754-4dec-be0a-3c19f91e8ee1" providerId="AD" clId="Web-{67B79A25-3091-A042-7E6E-2ACF61672EC7}" dt="2025-05-19T22:30:24.830" v="416" actId="1076"/>
        <pc:sldMkLst>
          <pc:docMk/>
          <pc:sldMk cId="2182569429" sldId="299"/>
        </pc:sldMkLst>
        <pc:spChg chg="mod">
          <ac:chgData name="Mathew Soroka (2406846)" userId="S::2406846@student.uwtsd.ac.uk::294d4a43-c754-4dec-be0a-3c19f91e8ee1" providerId="AD" clId="Web-{67B79A25-3091-A042-7E6E-2ACF61672EC7}" dt="2025-05-19T22:30:24.830" v="416" actId="1076"/>
          <ac:spMkLst>
            <pc:docMk/>
            <pc:sldMk cId="2182569429" sldId="299"/>
            <ac:spMk id="7" creationId="{710AA48F-4BE6-2717-0A4B-2DBC00280E44}"/>
          </ac:spMkLst>
        </pc:spChg>
      </pc:sldChg>
      <pc:sldChg chg="del">
        <pc:chgData name="Mathew Soroka (2406846)" userId="S::2406846@student.uwtsd.ac.uk::294d4a43-c754-4dec-be0a-3c19f91e8ee1" providerId="AD" clId="Web-{67B79A25-3091-A042-7E6E-2ACF61672EC7}" dt="2025-05-19T22:28:59.172" v="407"/>
        <pc:sldMkLst>
          <pc:docMk/>
          <pc:sldMk cId="3538183520" sldId="302"/>
        </pc:sldMkLst>
      </pc:sldChg>
      <pc:sldChg chg="addSp delSp modSp del mod setBg">
        <pc:chgData name="Mathew Soroka (2406846)" userId="S::2406846@student.uwtsd.ac.uk::294d4a43-c754-4dec-be0a-3c19f91e8ee1" providerId="AD" clId="Web-{67B79A25-3091-A042-7E6E-2ACF61672EC7}" dt="2025-05-19T22:23:24.853" v="278"/>
        <pc:sldMkLst>
          <pc:docMk/>
          <pc:sldMk cId="1117982676" sldId="306"/>
        </pc:sldMkLst>
      </pc:sldChg>
      <pc:sldChg chg="addSp delSp modSp del">
        <pc:chgData name="Mathew Soroka (2406846)" userId="S::2406846@student.uwtsd.ac.uk::294d4a43-c754-4dec-be0a-3c19f91e8ee1" providerId="AD" clId="Web-{67B79A25-3091-A042-7E6E-2ACF61672EC7}" dt="2025-05-19T22:23:16.509" v="277"/>
        <pc:sldMkLst>
          <pc:docMk/>
          <pc:sldMk cId="1309894497" sldId="307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9:38.329" v="414"/>
        <pc:sldMkLst>
          <pc:docMk/>
          <pc:sldMk cId="3058824688" sldId="309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29.922" v="397"/>
        <pc:sldMkLst>
          <pc:docMk/>
          <pc:sldMk cId="1177920499" sldId="310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42.500" v="401"/>
        <pc:sldMkLst>
          <pc:docMk/>
          <pc:sldMk cId="450174671" sldId="313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47.562" v="402"/>
        <pc:sldMkLst>
          <pc:docMk/>
          <pc:sldMk cId="2908866209" sldId="318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33.812" v="398"/>
        <pc:sldMkLst>
          <pc:docMk/>
          <pc:sldMk cId="2854856235" sldId="320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40.875" v="400"/>
        <pc:sldMkLst>
          <pc:docMk/>
          <pc:sldMk cId="1227000165" sldId="321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56.891" v="406"/>
        <pc:sldMkLst>
          <pc:docMk/>
          <pc:sldMk cId="929134508" sldId="323"/>
        </pc:sldMkLst>
      </pc:sldChg>
      <pc:sldChg chg="del">
        <pc:chgData name="Mathew Soroka (2406846)" userId="S::2406846@student.uwtsd.ac.uk::294d4a43-c754-4dec-be0a-3c19f91e8ee1" providerId="AD" clId="Web-{67B79A25-3091-A042-7E6E-2ACF61672EC7}" dt="2025-05-19T22:28:38.156" v="399"/>
        <pc:sldMkLst>
          <pc:docMk/>
          <pc:sldMk cId="1974791356" sldId="324"/>
        </pc:sldMkLst>
      </pc:sldChg>
      <pc:sldChg chg="modSp">
        <pc:chgData name="Mathew Soroka (2406846)" userId="S::2406846@student.uwtsd.ac.uk::294d4a43-c754-4dec-be0a-3c19f91e8ee1" providerId="AD" clId="Web-{67B79A25-3091-A042-7E6E-2ACF61672EC7}" dt="2025-05-19T22:16:56.674" v="180" actId="20577"/>
        <pc:sldMkLst>
          <pc:docMk/>
          <pc:sldMk cId="2216168907" sldId="325"/>
        </pc:sldMkLst>
        <pc:spChg chg="mod">
          <ac:chgData name="Mathew Soroka (2406846)" userId="S::2406846@student.uwtsd.ac.uk::294d4a43-c754-4dec-be0a-3c19f91e8ee1" providerId="AD" clId="Web-{67B79A25-3091-A042-7E6E-2ACF61672EC7}" dt="2025-05-19T22:16:42.204" v="176" actId="20577"/>
          <ac:spMkLst>
            <pc:docMk/>
            <pc:sldMk cId="2216168907" sldId="325"/>
            <ac:spMk id="2" creationId="{4EA98733-17A1-DAAD-AB27-E27493FBB121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16:56.674" v="180" actId="20577"/>
          <ac:spMkLst>
            <pc:docMk/>
            <pc:sldMk cId="2216168907" sldId="325"/>
            <ac:spMk id="6" creationId="{C4F021DE-C597-C429-287D-DF4FF92FE5B0}"/>
          </ac:spMkLst>
        </pc:spChg>
      </pc:sldChg>
      <pc:sldChg chg="modSp add del replId">
        <pc:chgData name="Mathew Soroka (2406846)" userId="S::2406846@student.uwtsd.ac.uk::294d4a43-c754-4dec-be0a-3c19f91e8ee1" providerId="AD" clId="Web-{67B79A25-3091-A042-7E6E-2ACF61672EC7}" dt="2025-05-19T22:29:29.548" v="412"/>
        <pc:sldMkLst>
          <pc:docMk/>
          <pc:sldMk cId="2482345759" sldId="326"/>
        </pc:sldMkLst>
      </pc:sldChg>
      <pc:sldChg chg="add del replId">
        <pc:chgData name="Mathew Soroka (2406846)" userId="S::2406846@student.uwtsd.ac.uk::294d4a43-c754-4dec-be0a-3c19f91e8ee1" providerId="AD" clId="Web-{67B79A25-3091-A042-7E6E-2ACF61672EC7}" dt="2025-05-19T22:40:03.029" v="611"/>
        <pc:sldMkLst>
          <pc:docMk/>
          <pc:sldMk cId="1463250353" sldId="327"/>
        </pc:sldMkLst>
      </pc:sldChg>
      <pc:sldChg chg="add del replId">
        <pc:chgData name="Mathew Soroka (2406846)" userId="S::2406846@student.uwtsd.ac.uk::294d4a43-c754-4dec-be0a-3c19f91e8ee1" providerId="AD" clId="Web-{67B79A25-3091-A042-7E6E-2ACF61672EC7}" dt="2025-05-19T22:29:21.688" v="410"/>
        <pc:sldMkLst>
          <pc:docMk/>
          <pc:sldMk cId="4067811785" sldId="328"/>
        </pc:sldMkLst>
      </pc:sldChg>
      <pc:sldChg chg="addSp delSp modSp add del replId">
        <pc:chgData name="Mathew Soroka (2406846)" userId="S::2406846@student.uwtsd.ac.uk::294d4a43-c754-4dec-be0a-3c19f91e8ee1" providerId="AD" clId="Web-{67B79A25-3091-A042-7E6E-2ACF61672EC7}" dt="2025-05-19T22:29:19.579" v="409"/>
        <pc:sldMkLst>
          <pc:docMk/>
          <pc:sldMk cId="2415808532" sldId="329"/>
        </pc:sldMkLst>
      </pc:sldChg>
      <pc:sldChg chg="addSp delSp modSp add replId">
        <pc:chgData name="Mathew Soroka (2406846)" userId="S::2406846@student.uwtsd.ac.uk::294d4a43-c754-4dec-be0a-3c19f91e8ee1" providerId="AD" clId="Web-{67B79A25-3091-A042-7E6E-2ACF61672EC7}" dt="2025-05-19T22:24:02.416" v="279" actId="20577"/>
        <pc:sldMkLst>
          <pc:docMk/>
          <pc:sldMk cId="2292160292" sldId="330"/>
        </pc:sldMkLst>
        <pc:spChg chg="mod">
          <ac:chgData name="Mathew Soroka (2406846)" userId="S::2406846@student.uwtsd.ac.uk::294d4a43-c754-4dec-be0a-3c19f91e8ee1" providerId="AD" clId="Web-{67B79A25-3091-A042-7E6E-2ACF61672EC7}" dt="2025-05-19T22:21:22.741" v="209" actId="20577"/>
          <ac:spMkLst>
            <pc:docMk/>
            <pc:sldMk cId="2292160292" sldId="330"/>
            <ac:spMk id="2" creationId="{1A8DA8E9-0274-F65C-52FB-E13BB672FF3F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21:55.836" v="245" actId="20577"/>
          <ac:spMkLst>
            <pc:docMk/>
            <pc:sldMk cId="2292160292" sldId="330"/>
            <ac:spMk id="4" creationId="{1ABD795C-B076-9640-176D-197DBBB5916E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24:02.416" v="279" actId="20577"/>
          <ac:spMkLst>
            <pc:docMk/>
            <pc:sldMk cId="2292160292" sldId="330"/>
            <ac:spMk id="6" creationId="{DF86D0E2-0C23-F3A9-B2FC-1031AB91D0EC}"/>
          </ac:spMkLst>
        </pc:spChg>
      </pc:sldChg>
      <pc:sldChg chg="addSp delSp modSp add del replId">
        <pc:chgData name="Mathew Soroka (2406846)" userId="S::2406846@student.uwtsd.ac.uk::294d4a43-c754-4dec-be0a-3c19f91e8ee1" providerId="AD" clId="Web-{67B79A25-3091-A042-7E6E-2ACF61672EC7}" dt="2025-05-19T22:23:12.478" v="276" actId="1076"/>
        <pc:sldMkLst>
          <pc:docMk/>
          <pc:sldMk cId="235825315" sldId="331"/>
        </pc:sldMkLst>
        <pc:spChg chg="mod">
          <ac:chgData name="Mathew Soroka (2406846)" userId="S::2406846@student.uwtsd.ac.uk::294d4a43-c754-4dec-be0a-3c19f91e8ee1" providerId="AD" clId="Web-{67B79A25-3091-A042-7E6E-2ACF61672EC7}" dt="2025-05-19T22:22:41.649" v="264" actId="20577"/>
          <ac:spMkLst>
            <pc:docMk/>
            <pc:sldMk cId="235825315" sldId="331"/>
            <ac:spMk id="6" creationId="{B46E9CDE-B82D-AC37-BC2B-4721B06899B9}"/>
          </ac:spMkLst>
        </pc:spChg>
      </pc:sldChg>
      <pc:sldChg chg="add del replId">
        <pc:chgData name="Mathew Soroka (2406846)" userId="S::2406846@student.uwtsd.ac.uk::294d4a43-c754-4dec-be0a-3c19f91e8ee1" providerId="AD" clId="Web-{67B79A25-3091-A042-7E6E-2ACF61672EC7}" dt="2025-05-19T22:25:22.715" v="331"/>
        <pc:sldMkLst>
          <pc:docMk/>
          <pc:sldMk cId="455618288" sldId="332"/>
        </pc:sldMkLst>
      </pc:sldChg>
      <pc:sldChg chg="add del replId">
        <pc:chgData name="Mathew Soroka (2406846)" userId="S::2406846@student.uwtsd.ac.uk::294d4a43-c754-4dec-be0a-3c19f91e8ee1" providerId="AD" clId="Web-{67B79A25-3091-A042-7E6E-2ACF61672EC7}" dt="2025-05-19T22:25:20.058" v="330"/>
        <pc:sldMkLst>
          <pc:docMk/>
          <pc:sldMk cId="1891454685" sldId="333"/>
        </pc:sldMkLst>
      </pc:sldChg>
      <pc:sldChg chg="delSp modSp add replId">
        <pc:chgData name="Mathew Soroka (2406846)" userId="S::2406846@student.uwtsd.ac.uk::294d4a43-c754-4dec-be0a-3c19f91e8ee1" providerId="AD" clId="Web-{67B79A25-3091-A042-7E6E-2ACF61672EC7}" dt="2025-05-19T22:26:58.013" v="396" actId="1076"/>
        <pc:sldMkLst>
          <pc:docMk/>
          <pc:sldMk cId="1266788229" sldId="334"/>
        </pc:sldMkLst>
      </pc:sldChg>
      <pc:sldChg chg="modSp add del replId">
        <pc:chgData name="Mathew Soroka (2406846)" userId="S::2406846@student.uwtsd.ac.uk::294d4a43-c754-4dec-be0a-3c19f91e8ee1" providerId="AD" clId="Web-{67B79A25-3091-A042-7E6E-2ACF61672EC7}" dt="2025-05-19T22:25:53.684" v="355"/>
        <pc:sldMkLst>
          <pc:docMk/>
          <pc:sldMk cId="2504887377" sldId="335"/>
        </pc:sldMkLst>
      </pc:sldChg>
      <pc:sldChg chg="modSp add replId">
        <pc:chgData name="Mathew Soroka (2406846)" userId="S::2406846@student.uwtsd.ac.uk::294d4a43-c754-4dec-be0a-3c19f91e8ee1" providerId="AD" clId="Web-{67B79A25-3091-A042-7E6E-2ACF61672EC7}" dt="2025-05-19T22:26:51.263" v="395" actId="1076"/>
        <pc:sldMkLst>
          <pc:docMk/>
          <pc:sldMk cId="3419899858" sldId="335"/>
        </pc:sldMkLst>
      </pc:sldChg>
      <pc:sldChg chg="modSp add replId">
        <pc:chgData name="Mathew Soroka (2406846)" userId="S::2406846@student.uwtsd.ac.uk::294d4a43-c754-4dec-be0a-3c19f91e8ee1" providerId="AD" clId="Web-{67B79A25-3091-A042-7E6E-2ACF61672EC7}" dt="2025-05-19T22:31:18.253" v="439" actId="20577"/>
        <pc:sldMkLst>
          <pc:docMk/>
          <pc:sldMk cId="987730241" sldId="336"/>
        </pc:sldMkLst>
      </pc:sldChg>
      <pc:sldChg chg="modSp add del replId">
        <pc:chgData name="Mathew Soroka (2406846)" userId="S::2406846@student.uwtsd.ac.uk::294d4a43-c754-4dec-be0a-3c19f91e8ee1" providerId="AD" clId="Web-{67B79A25-3091-A042-7E6E-2ACF61672EC7}" dt="2025-05-19T22:32:33.926" v="503" actId="20577"/>
        <pc:sldMkLst>
          <pc:docMk/>
          <pc:sldMk cId="1312715019" sldId="337"/>
        </pc:sldMkLst>
        <pc:spChg chg="mod">
          <ac:chgData name="Mathew Soroka (2406846)" userId="S::2406846@student.uwtsd.ac.uk::294d4a43-c754-4dec-be0a-3c19f91e8ee1" providerId="AD" clId="Web-{67B79A25-3091-A042-7E6E-2ACF61672EC7}" dt="2025-05-19T22:32:33.926" v="503" actId="20577"/>
          <ac:spMkLst>
            <pc:docMk/>
            <pc:sldMk cId="1312715019" sldId="337"/>
            <ac:spMk id="4" creationId="{658CA49A-0342-75E6-5A35-C31314B44275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31:55.754" v="468" actId="20577"/>
          <ac:spMkLst>
            <pc:docMk/>
            <pc:sldMk cId="1312715019" sldId="337"/>
            <ac:spMk id="6" creationId="{C8A8FB4B-254D-9DE0-D5E6-9994D306C9FD}"/>
          </ac:spMkLst>
        </pc:spChg>
      </pc:sldChg>
      <pc:sldChg chg="add del replId">
        <pc:chgData name="Mathew Soroka (2406846)" userId="S::2406846@student.uwtsd.ac.uk::294d4a43-c754-4dec-be0a-3c19f91e8ee1" providerId="AD" clId="Web-{67B79A25-3091-A042-7E6E-2ACF61672EC7}" dt="2025-05-19T22:32:39.692" v="505"/>
        <pc:sldMkLst>
          <pc:docMk/>
          <pc:sldMk cId="2086214539" sldId="338"/>
        </pc:sldMkLst>
      </pc:sldChg>
      <pc:sldChg chg="modSp add replId">
        <pc:chgData name="Mathew Soroka (2406846)" userId="S::2406846@student.uwtsd.ac.uk::294d4a43-c754-4dec-be0a-3c19f91e8ee1" providerId="AD" clId="Web-{67B79A25-3091-A042-7E6E-2ACF61672EC7}" dt="2025-05-19T22:32:59.677" v="529" actId="20577"/>
        <pc:sldMkLst>
          <pc:docMk/>
          <pc:sldMk cId="3574686546" sldId="338"/>
        </pc:sldMkLst>
        <pc:spChg chg="mod">
          <ac:chgData name="Mathew Soroka (2406846)" userId="S::2406846@student.uwtsd.ac.uk::294d4a43-c754-4dec-be0a-3c19f91e8ee1" providerId="AD" clId="Web-{67B79A25-3091-A042-7E6E-2ACF61672EC7}" dt="2025-05-19T22:32:59.677" v="529" actId="20577"/>
          <ac:spMkLst>
            <pc:docMk/>
            <pc:sldMk cId="3574686546" sldId="338"/>
            <ac:spMk id="6" creationId="{EE6D7C54-B632-0ADF-8FB2-A431350DAC04}"/>
          </ac:spMkLst>
        </pc:spChg>
      </pc:sldChg>
      <pc:sldChg chg="modSp add replId">
        <pc:chgData name="Mathew Soroka (2406846)" userId="S::2406846@student.uwtsd.ac.uk::294d4a43-c754-4dec-be0a-3c19f91e8ee1" providerId="AD" clId="Web-{67B79A25-3091-A042-7E6E-2ACF61672EC7}" dt="2025-05-19T22:33:11.833" v="536" actId="20577"/>
        <pc:sldMkLst>
          <pc:docMk/>
          <pc:sldMk cId="2267070237" sldId="339"/>
        </pc:sldMkLst>
        <pc:spChg chg="mod">
          <ac:chgData name="Mathew Soroka (2406846)" userId="S::2406846@student.uwtsd.ac.uk::294d4a43-c754-4dec-be0a-3c19f91e8ee1" providerId="AD" clId="Web-{67B79A25-3091-A042-7E6E-2ACF61672EC7}" dt="2025-05-19T22:33:11.833" v="536" actId="20577"/>
          <ac:spMkLst>
            <pc:docMk/>
            <pc:sldMk cId="2267070237" sldId="339"/>
            <ac:spMk id="6" creationId="{5700A905-2B24-8B06-B8B4-4A860C37F7A0}"/>
          </ac:spMkLst>
        </pc:spChg>
      </pc:sldChg>
      <pc:sldChg chg="add del replId">
        <pc:chgData name="Mathew Soroka (2406846)" userId="S::2406846@student.uwtsd.ac.uk::294d4a43-c754-4dec-be0a-3c19f91e8ee1" providerId="AD" clId="Web-{67B79A25-3091-A042-7E6E-2ACF61672EC7}" dt="2025-05-19T22:32:37.348" v="504"/>
        <pc:sldMkLst>
          <pc:docMk/>
          <pc:sldMk cId="3006598948" sldId="339"/>
        </pc:sldMkLst>
      </pc:sldChg>
      <pc:sldChg chg="addSp modSp add replId">
        <pc:chgData name="Mathew Soroka (2406846)" userId="S::2406846@student.uwtsd.ac.uk::294d4a43-c754-4dec-be0a-3c19f91e8ee1" providerId="AD" clId="Web-{67B79A25-3091-A042-7E6E-2ACF61672EC7}" dt="2025-05-19T22:35:40.149" v="571" actId="20577"/>
        <pc:sldMkLst>
          <pc:docMk/>
          <pc:sldMk cId="4263264273" sldId="340"/>
        </pc:sldMkLst>
        <pc:spChg chg="mod">
          <ac:chgData name="Mathew Soroka (2406846)" userId="S::2406846@student.uwtsd.ac.uk::294d4a43-c754-4dec-be0a-3c19f91e8ee1" providerId="AD" clId="Web-{67B79A25-3091-A042-7E6E-2ACF61672EC7}" dt="2025-05-19T22:35:21.945" v="567" actId="20577"/>
          <ac:spMkLst>
            <pc:docMk/>
            <pc:sldMk cId="4263264273" sldId="340"/>
            <ac:spMk id="4" creationId="{5760520C-628E-5C29-E7F9-51CE62BD5946}"/>
          </ac:spMkLst>
        </pc:spChg>
        <pc:spChg chg="add mod">
          <ac:chgData name="Mathew Soroka (2406846)" userId="S::2406846@student.uwtsd.ac.uk::294d4a43-c754-4dec-be0a-3c19f91e8ee1" providerId="AD" clId="Web-{67B79A25-3091-A042-7E6E-2ACF61672EC7}" dt="2025-05-19T22:35:40.149" v="571" actId="20577"/>
          <ac:spMkLst>
            <pc:docMk/>
            <pc:sldMk cId="4263264273" sldId="340"/>
            <ac:spMk id="5" creationId="{CC02359E-265A-1BDF-DFB3-E9A9657BF369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34:17.460" v="539" actId="14100"/>
          <ac:spMkLst>
            <pc:docMk/>
            <pc:sldMk cId="4263264273" sldId="340"/>
            <ac:spMk id="6" creationId="{D69ECA71-4C9E-47F5-6BD3-968AD34A2E92}"/>
          </ac:spMkLst>
        </pc:spChg>
        <pc:spChg chg="add mod">
          <ac:chgData name="Mathew Soroka (2406846)" userId="S::2406846@student.uwtsd.ac.uk::294d4a43-c754-4dec-be0a-3c19f91e8ee1" providerId="AD" clId="Web-{67B79A25-3091-A042-7E6E-2ACF61672EC7}" dt="2025-05-19T22:35:03.367" v="551" actId="20577"/>
          <ac:spMkLst>
            <pc:docMk/>
            <pc:sldMk cId="4263264273" sldId="340"/>
            <ac:spMk id="10" creationId="{357D7811-6725-5194-BBAC-5FD64B4234C2}"/>
          </ac:spMkLst>
        </pc:spChg>
        <pc:picChg chg="add">
          <ac:chgData name="Mathew Soroka (2406846)" userId="S::2406846@student.uwtsd.ac.uk::294d4a43-c754-4dec-be0a-3c19f91e8ee1" providerId="AD" clId="Web-{67B79A25-3091-A042-7E6E-2ACF61672EC7}" dt="2025-05-19T22:34:39.882" v="544"/>
          <ac:picMkLst>
            <pc:docMk/>
            <pc:sldMk cId="4263264273" sldId="340"/>
            <ac:picMk id="8" creationId="{BEEFF9E9-9F84-BD2C-784C-E9E6ECA44F23}"/>
          </ac:picMkLst>
        </pc:picChg>
        <pc:picChg chg="add">
          <ac:chgData name="Mathew Soroka (2406846)" userId="S::2406846@student.uwtsd.ac.uk::294d4a43-c754-4dec-be0a-3c19f91e8ee1" providerId="AD" clId="Web-{67B79A25-3091-A042-7E6E-2ACF61672EC7}" dt="2025-05-19T22:34:39.944" v="546"/>
          <ac:picMkLst>
            <pc:docMk/>
            <pc:sldMk cId="4263264273" sldId="340"/>
            <ac:picMk id="12" creationId="{379C410F-9BF8-6E63-92A4-7E2E47C70CCE}"/>
          </ac:picMkLst>
        </pc:picChg>
        <pc:picChg chg="add">
          <ac:chgData name="Mathew Soroka (2406846)" userId="S::2406846@student.uwtsd.ac.uk::294d4a43-c754-4dec-be0a-3c19f91e8ee1" providerId="AD" clId="Web-{67B79A25-3091-A042-7E6E-2ACF61672EC7}" dt="2025-05-19T22:34:39.976" v="547"/>
          <ac:picMkLst>
            <pc:docMk/>
            <pc:sldMk cId="4263264273" sldId="340"/>
            <ac:picMk id="14" creationId="{D8ACFED9-D1D0-BCF6-8DA4-D3E8305128F5}"/>
          </ac:picMkLst>
        </pc:picChg>
      </pc:sldChg>
      <pc:sldChg chg="addSp delSp modSp add ord replId">
        <pc:chgData name="Mathew Soroka (2406846)" userId="S::2406846@student.uwtsd.ac.uk::294d4a43-c754-4dec-be0a-3c19f91e8ee1" providerId="AD" clId="Web-{67B79A25-3091-A042-7E6E-2ACF61672EC7}" dt="2025-05-19T22:39:02.481" v="599"/>
        <pc:sldMkLst>
          <pc:docMk/>
          <pc:sldMk cId="233294198" sldId="341"/>
        </pc:sldMkLst>
        <pc:spChg chg="mod">
          <ac:chgData name="Mathew Soroka (2406846)" userId="S::2406846@student.uwtsd.ac.uk::294d4a43-c754-4dec-be0a-3c19f91e8ee1" providerId="AD" clId="Web-{67B79A25-3091-A042-7E6E-2ACF61672EC7}" dt="2025-05-19T22:38:43.027" v="597" actId="20577"/>
          <ac:spMkLst>
            <pc:docMk/>
            <pc:sldMk cId="233294198" sldId="341"/>
            <ac:spMk id="4" creationId="{2C3029AE-B9BC-C841-3BCB-9EB35D0FEEBA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36:28.197" v="580" actId="20577"/>
          <ac:spMkLst>
            <pc:docMk/>
            <pc:sldMk cId="233294198" sldId="341"/>
            <ac:spMk id="6" creationId="{A82778FE-4BCA-B988-C344-7D0C99191D25}"/>
          </ac:spMkLst>
        </pc:spChg>
        <pc:graphicFrameChg chg="add mod ord">
          <ac:chgData name="Mathew Soroka (2406846)" userId="S::2406846@student.uwtsd.ac.uk::294d4a43-c754-4dec-be0a-3c19f91e8ee1" providerId="AD" clId="Web-{67B79A25-3091-A042-7E6E-2ACF61672EC7}" dt="2025-05-19T22:38:07.495" v="592" actId="1076"/>
          <ac:graphicFrameMkLst>
            <pc:docMk/>
            <pc:sldMk cId="233294198" sldId="341"/>
            <ac:graphicFrameMk id="7" creationId="{BB622A0B-39A0-CFBC-2EB0-651630342B1A}"/>
          </ac:graphicFrameMkLst>
        </pc:graphicFrameChg>
        <pc:picChg chg="add mod ord modCrop">
          <ac:chgData name="Mathew Soroka (2406846)" userId="S::2406846@student.uwtsd.ac.uk::294d4a43-c754-4dec-be0a-3c19f91e8ee1" providerId="AD" clId="Web-{67B79A25-3091-A042-7E6E-2ACF61672EC7}" dt="2025-05-19T22:39:02.481" v="599"/>
          <ac:picMkLst>
            <pc:docMk/>
            <pc:sldMk cId="233294198" sldId="341"/>
            <ac:picMk id="23" creationId="{BAB560C8-517B-C121-5A01-B0980E94F1A9}"/>
          </ac:picMkLst>
        </pc:picChg>
      </pc:sldChg>
      <pc:sldChg chg="addSp delSp modSp add replId">
        <pc:chgData name="Mathew Soroka (2406846)" userId="S::2406846@student.uwtsd.ac.uk::294d4a43-c754-4dec-be0a-3c19f91e8ee1" providerId="AD" clId="Web-{67B79A25-3091-A042-7E6E-2ACF61672EC7}" dt="2025-05-19T22:40:09.998" v="612" actId="1076"/>
        <pc:sldMkLst>
          <pc:docMk/>
          <pc:sldMk cId="3463979345" sldId="342"/>
        </pc:sldMkLst>
        <pc:spChg chg="mod">
          <ac:chgData name="Mathew Soroka (2406846)" userId="S::2406846@student.uwtsd.ac.uk::294d4a43-c754-4dec-be0a-3c19f91e8ee1" providerId="AD" clId="Web-{67B79A25-3091-A042-7E6E-2ACF61672EC7}" dt="2025-05-19T22:39:43.263" v="603" actId="20577"/>
          <ac:spMkLst>
            <pc:docMk/>
            <pc:sldMk cId="3463979345" sldId="342"/>
            <ac:spMk id="6" creationId="{C65C63E2-EF9E-9014-D7AE-2F9D6333F6A5}"/>
          </ac:spMkLst>
        </pc:spChg>
        <pc:spChg chg="add">
          <ac:chgData name="Mathew Soroka (2406846)" userId="S::2406846@student.uwtsd.ac.uk::294d4a43-c754-4dec-be0a-3c19f91e8ee1" providerId="AD" clId="Web-{67B79A25-3091-A042-7E6E-2ACF61672EC7}" dt="2025-05-19T22:39:58.513" v="608"/>
          <ac:spMkLst>
            <pc:docMk/>
            <pc:sldMk cId="3463979345" sldId="342"/>
            <ac:spMk id="20" creationId="{263C200B-5578-972B-DE02-2920B4D12D80}"/>
          </ac:spMkLst>
        </pc:spChg>
        <pc:spChg chg="add">
          <ac:chgData name="Mathew Soroka (2406846)" userId="S::2406846@student.uwtsd.ac.uk::294d4a43-c754-4dec-be0a-3c19f91e8ee1" providerId="AD" clId="Web-{67B79A25-3091-A042-7E6E-2ACF61672EC7}" dt="2025-05-19T22:39:58.513" v="609"/>
          <ac:spMkLst>
            <pc:docMk/>
            <pc:sldMk cId="3463979345" sldId="342"/>
            <ac:spMk id="22" creationId="{57A52264-6B40-4B08-C2ED-48F7A3396438}"/>
          </ac:spMkLst>
        </pc:spChg>
        <pc:spChg chg="add">
          <ac:chgData name="Mathew Soroka (2406846)" userId="S::2406846@student.uwtsd.ac.uk::294d4a43-c754-4dec-be0a-3c19f91e8ee1" providerId="AD" clId="Web-{67B79A25-3091-A042-7E6E-2ACF61672EC7}" dt="2025-05-19T22:39:58.529" v="610"/>
          <ac:spMkLst>
            <pc:docMk/>
            <pc:sldMk cId="3463979345" sldId="342"/>
            <ac:spMk id="25" creationId="{C7A667E8-BB49-4D2A-0B53-FF093D5B4BC2}"/>
          </ac:spMkLst>
        </pc:spChg>
        <pc:picChg chg="add mod">
          <ac:chgData name="Mathew Soroka (2406846)" userId="S::2406846@student.uwtsd.ac.uk::294d4a43-c754-4dec-be0a-3c19f91e8ee1" providerId="AD" clId="Web-{67B79A25-3091-A042-7E6E-2ACF61672EC7}" dt="2025-05-19T22:40:09.998" v="612" actId="1076"/>
          <ac:picMkLst>
            <pc:docMk/>
            <pc:sldMk cId="3463979345" sldId="342"/>
            <ac:picMk id="16" creationId="{4B6A6755-EB8B-F768-CF0D-37C1241052C7}"/>
          </ac:picMkLst>
        </pc:picChg>
        <pc:picChg chg="add">
          <ac:chgData name="Mathew Soroka (2406846)" userId="S::2406846@student.uwtsd.ac.uk::294d4a43-c754-4dec-be0a-3c19f91e8ee1" providerId="AD" clId="Web-{67B79A25-3091-A042-7E6E-2ACF61672EC7}" dt="2025-05-19T22:39:58.498" v="607"/>
          <ac:picMkLst>
            <pc:docMk/>
            <pc:sldMk cId="3463979345" sldId="342"/>
            <ac:picMk id="18" creationId="{5D1B6E04-0F5F-52E6-9AD5-928B06F50581}"/>
          </ac:picMkLst>
        </pc:picChg>
      </pc:sldChg>
      <pc:sldChg chg="addSp delSp modSp add replId">
        <pc:chgData name="Mathew Soroka (2406846)" userId="S::2406846@student.uwtsd.ac.uk::294d4a43-c754-4dec-be0a-3c19f91e8ee1" providerId="AD" clId="Web-{67B79A25-3091-A042-7E6E-2ACF61672EC7}" dt="2025-05-19T22:51:08.136" v="887" actId="20577"/>
        <pc:sldMkLst>
          <pc:docMk/>
          <pc:sldMk cId="2973516015" sldId="343"/>
        </pc:sldMkLst>
        <pc:spChg chg="mod">
          <ac:chgData name="Mathew Soroka (2406846)" userId="S::2406846@student.uwtsd.ac.uk::294d4a43-c754-4dec-be0a-3c19f91e8ee1" providerId="AD" clId="Web-{67B79A25-3091-A042-7E6E-2ACF61672EC7}" dt="2025-05-19T22:51:08.136" v="887" actId="20577"/>
          <ac:spMkLst>
            <pc:docMk/>
            <pc:sldMk cId="2973516015" sldId="343"/>
            <ac:spMk id="4" creationId="{FE36977B-3396-2B9F-92EE-197786C1E0F5}"/>
          </ac:spMkLst>
        </pc:spChg>
        <pc:spChg chg="add mod">
          <ac:chgData name="Mathew Soroka (2406846)" userId="S::2406846@student.uwtsd.ac.uk::294d4a43-c754-4dec-be0a-3c19f91e8ee1" providerId="AD" clId="Web-{67B79A25-3091-A042-7E6E-2ACF61672EC7}" dt="2025-05-19T22:50:11.353" v="860" actId="1076"/>
          <ac:spMkLst>
            <pc:docMk/>
            <pc:sldMk cId="2973516015" sldId="343"/>
            <ac:spMk id="5" creationId="{1D50F3A3-32AF-87DA-DC29-71B1BA51B6D6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42:34.516" v="632" actId="20577"/>
          <ac:spMkLst>
            <pc:docMk/>
            <pc:sldMk cId="2973516015" sldId="343"/>
            <ac:spMk id="6" creationId="{1F25E210-C695-9D75-05F6-2E513F4DA50D}"/>
          </ac:spMkLst>
        </pc:spChg>
      </pc:sldChg>
      <pc:sldChg chg="addSp modSp add replId">
        <pc:chgData name="Mathew Soroka (2406846)" userId="S::2406846@student.uwtsd.ac.uk::294d4a43-c754-4dec-be0a-3c19f91e8ee1" providerId="AD" clId="Web-{67B79A25-3091-A042-7E6E-2ACF61672EC7}" dt="2025-05-19T22:51:29.371" v="894" actId="20577"/>
        <pc:sldMkLst>
          <pc:docMk/>
          <pc:sldMk cId="601902278" sldId="344"/>
        </pc:sldMkLst>
        <pc:spChg chg="mod">
          <ac:chgData name="Mathew Soroka (2406846)" userId="S::2406846@student.uwtsd.ac.uk::294d4a43-c754-4dec-be0a-3c19f91e8ee1" providerId="AD" clId="Web-{67B79A25-3091-A042-7E6E-2ACF61672EC7}" dt="2025-05-19T22:51:29.371" v="894" actId="20577"/>
          <ac:spMkLst>
            <pc:docMk/>
            <pc:sldMk cId="601902278" sldId="344"/>
            <ac:spMk id="4" creationId="{B92EC4EA-B37F-7871-9240-17794B812C2E}"/>
          </ac:spMkLst>
        </pc:spChg>
        <pc:spChg chg="add mod">
          <ac:chgData name="Mathew Soroka (2406846)" userId="S::2406846@student.uwtsd.ac.uk::294d4a43-c754-4dec-be0a-3c19f91e8ee1" providerId="AD" clId="Web-{67B79A25-3091-A042-7E6E-2ACF61672EC7}" dt="2025-05-19T22:49:12.915" v="820" actId="20577"/>
          <ac:spMkLst>
            <pc:docMk/>
            <pc:sldMk cId="601902278" sldId="344"/>
            <ac:spMk id="5" creationId="{3AF535F4-D4E7-EADB-F6DB-DB6CEF2F4569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42:44.329" v="637" actId="20577"/>
          <ac:spMkLst>
            <pc:docMk/>
            <pc:sldMk cId="601902278" sldId="344"/>
            <ac:spMk id="6" creationId="{2359A4FA-CB73-AC3F-2C12-BBDF9C4CE01F}"/>
          </ac:spMkLst>
        </pc:spChg>
      </pc:sldChg>
      <pc:sldChg chg="addSp delSp modSp add replId">
        <pc:chgData name="Mathew Soroka (2406846)" userId="S::2406846@student.uwtsd.ac.uk::294d4a43-c754-4dec-be0a-3c19f91e8ee1" providerId="AD" clId="Web-{67B79A25-3091-A042-7E6E-2ACF61672EC7}" dt="2025-05-19T22:52:09.668" v="932" actId="20577"/>
        <pc:sldMkLst>
          <pc:docMk/>
          <pc:sldMk cId="4226996437" sldId="345"/>
        </pc:sldMkLst>
        <pc:spChg chg="mod">
          <ac:chgData name="Mathew Soroka (2406846)" userId="S::2406846@student.uwtsd.ac.uk::294d4a43-c754-4dec-be0a-3c19f91e8ee1" providerId="AD" clId="Web-{67B79A25-3091-A042-7E6E-2ACF61672EC7}" dt="2025-05-19T22:51:14.495" v="893" actId="20577"/>
          <ac:spMkLst>
            <pc:docMk/>
            <pc:sldMk cId="4226996437" sldId="345"/>
            <ac:spMk id="4" creationId="{6498D2E0-FFF6-2271-5AC0-D06476CCBEF3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42:55.939" v="657" actId="20577"/>
          <ac:spMkLst>
            <pc:docMk/>
            <pc:sldMk cId="4226996437" sldId="345"/>
            <ac:spMk id="6" creationId="{1A90C604-71FA-F1BE-2296-6758A37B16D8}"/>
          </ac:spMkLst>
        </pc:spChg>
        <pc:spChg chg="add mod">
          <ac:chgData name="Mathew Soroka (2406846)" userId="S::2406846@student.uwtsd.ac.uk::294d4a43-c754-4dec-be0a-3c19f91e8ee1" providerId="AD" clId="Web-{67B79A25-3091-A042-7E6E-2ACF61672EC7}" dt="2025-05-19T22:52:09.668" v="932" actId="20577"/>
          <ac:spMkLst>
            <pc:docMk/>
            <pc:sldMk cId="4226996437" sldId="345"/>
            <ac:spMk id="7" creationId="{3BCA4D68-FD10-EFFA-0AD2-355367CFE6FD}"/>
          </ac:spMkLst>
        </pc:spChg>
        <pc:picChg chg="add mod">
          <ac:chgData name="Mathew Soroka (2406846)" userId="S::2406846@student.uwtsd.ac.uk::294d4a43-c754-4dec-be0a-3c19f91e8ee1" providerId="AD" clId="Web-{67B79A25-3091-A042-7E6E-2ACF61672EC7}" dt="2025-05-19T22:52:06.699" v="922" actId="1076"/>
          <ac:picMkLst>
            <pc:docMk/>
            <pc:sldMk cId="4226996437" sldId="345"/>
            <ac:picMk id="8" creationId="{63F5548C-2A54-386B-7CE9-8A9BA64D4818}"/>
          </ac:picMkLst>
        </pc:picChg>
      </pc:sldChg>
      <pc:sldChg chg="modSp add replId">
        <pc:chgData name="Mathew Soroka (2406846)" userId="S::2406846@student.uwtsd.ac.uk::294d4a43-c754-4dec-be0a-3c19f91e8ee1" providerId="AD" clId="Web-{67B79A25-3091-A042-7E6E-2ACF61672EC7}" dt="2025-05-19T22:43:18.986" v="696" actId="20577"/>
        <pc:sldMkLst>
          <pc:docMk/>
          <pc:sldMk cId="2287487177" sldId="346"/>
        </pc:sldMkLst>
        <pc:spChg chg="mod">
          <ac:chgData name="Mathew Soroka (2406846)" userId="S::2406846@student.uwtsd.ac.uk::294d4a43-c754-4dec-be0a-3c19f91e8ee1" providerId="AD" clId="Web-{67B79A25-3091-A042-7E6E-2ACF61672EC7}" dt="2025-05-19T22:43:18.986" v="696" actId="20577"/>
          <ac:spMkLst>
            <pc:docMk/>
            <pc:sldMk cId="2287487177" sldId="346"/>
            <ac:spMk id="4" creationId="{356F9FFA-6651-B2EF-EC0B-1DB6D84B12D6}"/>
          </ac:spMkLst>
        </pc:spChg>
        <pc:spChg chg="mod">
          <ac:chgData name="Mathew Soroka (2406846)" userId="S::2406846@student.uwtsd.ac.uk::294d4a43-c754-4dec-be0a-3c19f91e8ee1" providerId="AD" clId="Web-{67B79A25-3091-A042-7E6E-2ACF61672EC7}" dt="2025-05-19T22:43:10.158" v="680" actId="20577"/>
          <ac:spMkLst>
            <pc:docMk/>
            <pc:sldMk cId="2287487177" sldId="346"/>
            <ac:spMk id="6" creationId="{40E73A24-B463-EB38-AC67-817BD4E3FB53}"/>
          </ac:spMkLst>
        </pc:spChg>
      </pc:sldChg>
    </pc:docChg>
  </pc:docChgLst>
  <pc:docChgLst>
    <pc:chgData name="Gethin Davies (2307576)" userId="S::2307576@student.uwtsd.ac.uk::43632120-c57f-4af2-aa82-cb46a175f1fe" providerId="AD" clId="Web-{AF88199F-6533-4096-993F-81296086E9A2}"/>
    <pc:docChg chg="addSld delSld modSld">
      <pc:chgData name="Gethin Davies (2307576)" userId="S::2307576@student.uwtsd.ac.uk::43632120-c57f-4af2-aa82-cb46a175f1fe" providerId="AD" clId="Web-{AF88199F-6533-4096-993F-81296086E9A2}" dt="2025-05-22T17:59:49.408" v="10"/>
      <pc:docMkLst>
        <pc:docMk/>
      </pc:docMkLst>
      <pc:sldChg chg="add del">
        <pc:chgData name="Gethin Davies (2307576)" userId="S::2307576@student.uwtsd.ac.uk::43632120-c57f-4af2-aa82-cb46a175f1fe" providerId="AD" clId="Web-{AF88199F-6533-4096-993F-81296086E9A2}" dt="2025-05-22T17:59:49.377" v="7"/>
        <pc:sldMkLst>
          <pc:docMk/>
          <pc:sldMk cId="2750139657" sldId="303"/>
        </pc:sldMkLst>
      </pc:sldChg>
      <pc:sldChg chg="add">
        <pc:chgData name="Gethin Davies (2307576)" userId="S::2307576@student.uwtsd.ac.uk::43632120-c57f-4af2-aa82-cb46a175f1fe" providerId="AD" clId="Web-{AF88199F-6533-4096-993F-81296086E9A2}" dt="2025-05-22T17:59:49.377" v="8"/>
        <pc:sldMkLst>
          <pc:docMk/>
          <pc:sldMk cId="832165126" sldId="315"/>
        </pc:sldMkLst>
      </pc:sldChg>
      <pc:sldChg chg="add">
        <pc:chgData name="Gethin Davies (2307576)" userId="S::2307576@student.uwtsd.ac.uk::43632120-c57f-4af2-aa82-cb46a175f1fe" providerId="AD" clId="Web-{AF88199F-6533-4096-993F-81296086E9A2}" dt="2025-05-22T17:59:49.392" v="9"/>
        <pc:sldMkLst>
          <pc:docMk/>
          <pc:sldMk cId="1764278884" sldId="319"/>
        </pc:sldMkLst>
      </pc:sldChg>
      <pc:sldChg chg="del">
        <pc:chgData name="Gethin Davies (2307576)" userId="S::2307576@student.uwtsd.ac.uk::43632120-c57f-4af2-aa82-cb46a175f1fe" providerId="AD" clId="Web-{AF88199F-6533-4096-993F-81296086E9A2}" dt="2025-05-22T17:59:47.908" v="5"/>
        <pc:sldMkLst>
          <pc:docMk/>
          <pc:sldMk cId="1846473050" sldId="322"/>
        </pc:sldMkLst>
      </pc:sldChg>
      <pc:sldChg chg="modSp del">
        <pc:chgData name="Gethin Davies (2307576)" userId="S::2307576@student.uwtsd.ac.uk::43632120-c57f-4af2-aa82-cb46a175f1fe" providerId="AD" clId="Web-{AF88199F-6533-4096-993F-81296086E9A2}" dt="2025-05-22T17:59:47.908" v="3"/>
        <pc:sldMkLst>
          <pc:docMk/>
          <pc:sldMk cId="3788178265" sldId="352"/>
        </pc:sldMkLst>
        <pc:spChg chg="mod">
          <ac:chgData name="Gethin Davies (2307576)" userId="S::2307576@student.uwtsd.ac.uk::43632120-c57f-4af2-aa82-cb46a175f1fe" providerId="AD" clId="Web-{AF88199F-6533-4096-993F-81296086E9A2}" dt="2025-05-22T17:59:39.923" v="2" actId="20577"/>
          <ac:spMkLst>
            <pc:docMk/>
            <pc:sldMk cId="3788178265" sldId="352"/>
            <ac:spMk id="8" creationId="{8E1C7FC9-D7CF-EEDC-CA65-81ED461B3928}"/>
          </ac:spMkLst>
        </pc:spChg>
      </pc:sldChg>
      <pc:sldChg chg="del">
        <pc:chgData name="Gethin Davies (2307576)" userId="S::2307576@student.uwtsd.ac.uk::43632120-c57f-4af2-aa82-cb46a175f1fe" providerId="AD" clId="Web-{AF88199F-6533-4096-993F-81296086E9A2}" dt="2025-05-22T17:59:47.908" v="4"/>
        <pc:sldMkLst>
          <pc:docMk/>
          <pc:sldMk cId="1410544399" sldId="359"/>
        </pc:sldMkLst>
      </pc:sldChg>
      <pc:sldChg chg="add">
        <pc:chgData name="Gethin Davies (2307576)" userId="S::2307576@student.uwtsd.ac.uk::43632120-c57f-4af2-aa82-cb46a175f1fe" providerId="AD" clId="Web-{AF88199F-6533-4096-993F-81296086E9A2}" dt="2025-05-22T17:59:49.408" v="10"/>
        <pc:sldMkLst>
          <pc:docMk/>
          <pc:sldMk cId="3907858802" sldId="359"/>
        </pc:sldMkLst>
      </pc:sldChg>
    </pc:docChg>
  </pc:docChgLst>
  <pc:docChgLst>
    <pc:chgData name="Mathew Soroka (2406846)" userId="S::2406846@student.uwtsd.ac.uk::294d4a43-c754-4dec-be0a-3c19f91e8ee1" providerId="AD" clId="Web-{B622BB8E-7AF0-7495-85C6-35A39620C107}"/>
    <pc:docChg chg="addSld modSld">
      <pc:chgData name="Mathew Soroka (2406846)" userId="S::2406846@student.uwtsd.ac.uk::294d4a43-c754-4dec-be0a-3c19f91e8ee1" providerId="AD" clId="Web-{B622BB8E-7AF0-7495-85C6-35A39620C107}" dt="2025-05-18T20:34:09.609" v="99" actId="20577"/>
      <pc:docMkLst>
        <pc:docMk/>
      </pc:docMkLst>
      <pc:sldChg chg="modSp">
        <pc:chgData name="Mathew Soroka (2406846)" userId="S::2406846@student.uwtsd.ac.uk::294d4a43-c754-4dec-be0a-3c19f91e8ee1" providerId="AD" clId="Web-{B622BB8E-7AF0-7495-85C6-35A39620C107}" dt="2025-05-18T20:33:59.702" v="97" actId="20577"/>
        <pc:sldMkLst>
          <pc:docMk/>
          <pc:sldMk cId="4261546900" sldId="258"/>
        </pc:sldMkLst>
        <pc:spChg chg="mod">
          <ac:chgData name="Mathew Soroka (2406846)" userId="S::2406846@student.uwtsd.ac.uk::294d4a43-c754-4dec-be0a-3c19f91e8ee1" providerId="AD" clId="Web-{B622BB8E-7AF0-7495-85C6-35A39620C107}" dt="2025-05-18T20:33:59.702" v="97" actId="20577"/>
          <ac:spMkLst>
            <pc:docMk/>
            <pc:sldMk cId="4261546900" sldId="258"/>
            <ac:spMk id="3" creationId="{00000000-0000-0000-0000-000000000000}"/>
          </ac:spMkLst>
        </pc:spChg>
      </pc:sldChg>
      <pc:sldChg chg="delSp modSp new">
        <pc:chgData name="Mathew Soroka (2406846)" userId="S::2406846@student.uwtsd.ac.uk::294d4a43-c754-4dec-be0a-3c19f91e8ee1" providerId="AD" clId="Web-{B622BB8E-7AF0-7495-85C6-35A39620C107}" dt="2025-05-18T20:34:09.609" v="99" actId="20577"/>
        <pc:sldMkLst>
          <pc:docMk/>
          <pc:sldMk cId="1939285084" sldId="326"/>
        </pc:sldMkLst>
      </pc:sldChg>
    </pc:docChg>
  </pc:docChgLst>
  <pc:docChgLst>
    <pc:chgData name="Mathew Soroka (2406846)" userId="S::2406846@student.uwtsd.ac.uk::294d4a43-c754-4dec-be0a-3c19f91e8ee1" providerId="AD" clId="Web-{75FA04CC-5B0C-95B2-D495-444CE8D31D69}"/>
    <pc:docChg chg="modSld">
      <pc:chgData name="Mathew Soroka (2406846)" userId="S::2406846@student.uwtsd.ac.uk::294d4a43-c754-4dec-be0a-3c19f91e8ee1" providerId="AD" clId="Web-{75FA04CC-5B0C-95B2-D495-444CE8D31D69}" dt="2025-05-22T10:14:19.848" v="1"/>
      <pc:docMkLst>
        <pc:docMk/>
      </pc:docMkLst>
      <pc:sldChg chg="delSp modSp">
        <pc:chgData name="Mathew Soroka (2406846)" userId="S::2406846@student.uwtsd.ac.uk::294d4a43-c754-4dec-be0a-3c19f91e8ee1" providerId="AD" clId="Web-{75FA04CC-5B0C-95B2-D495-444CE8D31D69}" dt="2025-05-22T10:14:19.848" v="1"/>
        <pc:sldMkLst>
          <pc:docMk/>
          <pc:sldMk cId="2287487177" sldId="346"/>
        </pc:sldMkLst>
        <pc:picChg chg="del mod">
          <ac:chgData name="Mathew Soroka (2406846)" userId="S::2406846@student.uwtsd.ac.uk::294d4a43-c754-4dec-be0a-3c19f91e8ee1" providerId="AD" clId="Web-{75FA04CC-5B0C-95B2-D495-444CE8D31D69}" dt="2025-05-22T10:14:19.848" v="1"/>
          <ac:picMkLst>
            <pc:docMk/>
            <pc:sldMk cId="2287487177" sldId="346"/>
            <ac:picMk id="21" creationId="{E45A995A-8C6C-9BEE-C98B-948D89C86208}"/>
          </ac:picMkLst>
        </pc:picChg>
      </pc:sldChg>
    </pc:docChg>
  </pc:docChgLst>
  <pc:docChgLst>
    <pc:chgData name="Gethin Davies (2307576)" userId="S::2307576@student.uwtsd.ac.uk::43632120-c57f-4af2-aa82-cb46a175f1fe" providerId="AD" clId="Web-{41B5F310-C5D7-48D4-ADAA-763AD290EFB0}"/>
    <pc:docChg chg="modSld">
      <pc:chgData name="Gethin Davies (2307576)" userId="S::2307576@student.uwtsd.ac.uk::43632120-c57f-4af2-aa82-cb46a175f1fe" providerId="AD" clId="Web-{41B5F310-C5D7-48D4-ADAA-763AD290EFB0}" dt="2025-05-23T07:45:41.190" v="9" actId="20577"/>
      <pc:docMkLst>
        <pc:docMk/>
      </pc:docMkLst>
      <pc:sldChg chg="modSp">
        <pc:chgData name="Gethin Davies (2307576)" userId="S::2307576@student.uwtsd.ac.uk::43632120-c57f-4af2-aa82-cb46a175f1fe" providerId="AD" clId="Web-{41B5F310-C5D7-48D4-ADAA-763AD290EFB0}" dt="2025-05-23T07:27:41.847" v="2" actId="20577"/>
        <pc:sldMkLst>
          <pc:docMk/>
          <pc:sldMk cId="1764278884" sldId="319"/>
        </pc:sldMkLst>
        <pc:spChg chg="mod">
          <ac:chgData name="Gethin Davies (2307576)" userId="S::2307576@student.uwtsd.ac.uk::43632120-c57f-4af2-aa82-cb46a175f1fe" providerId="AD" clId="Web-{41B5F310-C5D7-48D4-ADAA-763AD290EFB0}" dt="2025-05-23T07:27:41.847" v="2" actId="20577"/>
          <ac:spMkLst>
            <pc:docMk/>
            <pc:sldMk cId="1764278884" sldId="319"/>
            <ac:spMk id="8" creationId="{3E44BCF4-A929-0DFC-F16A-FC844DC0A17B}"/>
          </ac:spMkLst>
        </pc:spChg>
      </pc:sldChg>
      <pc:sldChg chg="modSp">
        <pc:chgData name="Gethin Davies (2307576)" userId="S::2307576@student.uwtsd.ac.uk::43632120-c57f-4af2-aa82-cb46a175f1fe" providerId="AD" clId="Web-{41B5F310-C5D7-48D4-ADAA-763AD290EFB0}" dt="2025-05-23T07:29:48.991" v="3" actId="1076"/>
        <pc:sldMkLst>
          <pc:docMk/>
          <pc:sldMk cId="233294198" sldId="341"/>
        </pc:sldMkLst>
        <pc:graphicFrameChg chg="mod">
          <ac:chgData name="Gethin Davies (2307576)" userId="S::2307576@student.uwtsd.ac.uk::43632120-c57f-4af2-aa82-cb46a175f1fe" providerId="AD" clId="Web-{41B5F310-C5D7-48D4-ADAA-763AD290EFB0}" dt="2025-05-23T07:29:48.991" v="3" actId="1076"/>
          <ac:graphicFrameMkLst>
            <pc:docMk/>
            <pc:sldMk cId="233294198" sldId="341"/>
            <ac:graphicFrameMk id="7" creationId="{BB622A0B-39A0-CFBC-2EB0-651630342B1A}"/>
          </ac:graphicFrameMkLst>
        </pc:graphicFrameChg>
      </pc:sldChg>
      <pc:sldChg chg="modSp">
        <pc:chgData name="Gethin Davies (2307576)" userId="S::2307576@student.uwtsd.ac.uk::43632120-c57f-4af2-aa82-cb46a175f1fe" providerId="AD" clId="Web-{41B5F310-C5D7-48D4-ADAA-763AD290EFB0}" dt="2025-05-23T07:45:41.190" v="9" actId="20577"/>
        <pc:sldMkLst>
          <pc:docMk/>
          <pc:sldMk cId="3463979345" sldId="342"/>
        </pc:sldMkLst>
        <pc:spChg chg="mod">
          <ac:chgData name="Gethin Davies (2307576)" userId="S::2307576@student.uwtsd.ac.uk::43632120-c57f-4af2-aa82-cb46a175f1fe" providerId="AD" clId="Web-{41B5F310-C5D7-48D4-ADAA-763AD290EFB0}" dt="2025-05-23T07:45:41.190" v="9" actId="20577"/>
          <ac:spMkLst>
            <pc:docMk/>
            <pc:sldMk cId="3463979345" sldId="342"/>
            <ac:spMk id="20" creationId="{263C200B-5578-972B-DE02-2920B4D12D80}"/>
          </ac:spMkLst>
        </pc:spChg>
        <pc:spChg chg="mod">
          <ac:chgData name="Gethin Davies (2307576)" userId="S::2307576@student.uwtsd.ac.uk::43632120-c57f-4af2-aa82-cb46a175f1fe" providerId="AD" clId="Web-{41B5F310-C5D7-48D4-ADAA-763AD290EFB0}" dt="2025-05-23T07:45:28.065" v="7" actId="20577"/>
          <ac:spMkLst>
            <pc:docMk/>
            <pc:sldMk cId="3463979345" sldId="342"/>
            <ac:spMk id="22" creationId="{57A52264-6B40-4B08-C2ED-48F7A3396438}"/>
          </ac:spMkLst>
        </pc:spChg>
        <pc:spChg chg="mod">
          <ac:chgData name="Gethin Davies (2307576)" userId="S::2307576@student.uwtsd.ac.uk::43632120-c57f-4af2-aa82-cb46a175f1fe" providerId="AD" clId="Web-{41B5F310-C5D7-48D4-ADAA-763AD290EFB0}" dt="2025-05-23T07:45:12.783" v="5" actId="20577"/>
          <ac:spMkLst>
            <pc:docMk/>
            <pc:sldMk cId="3463979345" sldId="342"/>
            <ac:spMk id="25" creationId="{C7A667E8-BB49-4D2A-0B53-FF093D5B4BC2}"/>
          </ac:spMkLst>
        </pc:spChg>
      </pc:sldChg>
    </pc:docChg>
  </pc:docChgLst>
  <pc:docChgLst>
    <pc:chgData name="Rhys O'Shea (2415783)" userId="S::2415783@student.uwtsd.ac.uk::9ee73cfc-3723-4bc7-8260-3e5e81cea0ad" providerId="AD" clId="Web-{8775ADB6-27D4-6907-AB85-0BF88F0FC49E}"/>
    <pc:docChg chg="addSld modSld">
      <pc:chgData name="Rhys O'Shea (2415783)" userId="S::2415783@student.uwtsd.ac.uk::9ee73cfc-3723-4bc7-8260-3e5e81cea0ad" providerId="AD" clId="Web-{8775ADB6-27D4-6907-AB85-0BF88F0FC49E}" dt="2025-03-19T21:01:08.582" v="234"/>
      <pc:docMkLst>
        <pc:docMk/>
      </pc:docMkLst>
      <pc:sldChg chg="addSp modSp new">
        <pc:chgData name="Rhys O'Shea (2415783)" userId="S::2415783@student.uwtsd.ac.uk::9ee73cfc-3723-4bc7-8260-3e5e81cea0ad" providerId="AD" clId="Web-{8775ADB6-27D4-6907-AB85-0BF88F0FC49E}" dt="2025-03-19T20:55:59.793" v="222"/>
        <pc:sldMkLst>
          <pc:docMk/>
          <pc:sldMk cId="1974537713" sldId="297"/>
        </pc:sldMkLst>
        <pc:spChg chg="mod">
          <ac:chgData name="Rhys O'Shea (2415783)" userId="S::2415783@student.uwtsd.ac.uk::9ee73cfc-3723-4bc7-8260-3e5e81cea0ad" providerId="AD" clId="Web-{8775ADB6-27D4-6907-AB85-0BF88F0FC49E}" dt="2025-03-19T20:40:49.346" v="134" actId="20577"/>
          <ac:spMkLst>
            <pc:docMk/>
            <pc:sldMk cId="1974537713" sldId="297"/>
            <ac:spMk id="4" creationId="{2BB81ACD-588F-0B90-4104-6466DF452993}"/>
          </ac:spMkLst>
        </pc:spChg>
        <pc:spChg chg="add mod">
          <ac:chgData name="Rhys O'Shea (2415783)" userId="S::2415783@student.uwtsd.ac.uk::9ee73cfc-3723-4bc7-8260-3e5e81cea0ad" providerId="AD" clId="Web-{8775ADB6-27D4-6907-AB85-0BF88F0FC49E}" dt="2025-03-19T20:35:13.131" v="61" actId="20577"/>
          <ac:spMkLst>
            <pc:docMk/>
            <pc:sldMk cId="1974537713" sldId="297"/>
            <ac:spMk id="6" creationId="{16836F5F-9D44-A134-E90C-C4081A87DC86}"/>
          </ac:spMkLst>
        </pc:spChg>
      </pc:sldChg>
      <pc:sldChg chg="addSp delSp modSp new mod modClrScheme chgLayout">
        <pc:chgData name="Rhys O'Shea (2415783)" userId="S::2415783@student.uwtsd.ac.uk::9ee73cfc-3723-4bc7-8260-3e5e81cea0ad" providerId="AD" clId="Web-{8775ADB6-27D4-6907-AB85-0BF88F0FC49E}" dt="2025-03-19T20:54:59.885" v="205"/>
        <pc:sldMkLst>
          <pc:docMk/>
          <pc:sldMk cId="4157154048" sldId="298"/>
        </pc:sldMkLst>
        <pc:spChg chg="mod">
          <ac:chgData name="Rhys O'Shea (2415783)" userId="S::2415783@student.uwtsd.ac.uk::9ee73cfc-3723-4bc7-8260-3e5e81cea0ad" providerId="AD" clId="Web-{8775ADB6-27D4-6907-AB85-0BF88F0FC49E}" dt="2025-03-19T20:45:18.541" v="162"/>
          <ac:spMkLst>
            <pc:docMk/>
            <pc:sldMk cId="4157154048" sldId="298"/>
            <ac:spMk id="2" creationId="{D15B1B5C-87F4-7557-E8D7-7E1A0D2D8707}"/>
          </ac:spMkLst>
        </pc:spChg>
        <pc:spChg chg="mod">
          <ac:chgData name="Rhys O'Shea (2415783)" userId="S::2415783@student.uwtsd.ac.uk::9ee73cfc-3723-4bc7-8260-3e5e81cea0ad" providerId="AD" clId="Web-{8775ADB6-27D4-6907-AB85-0BF88F0FC49E}" dt="2025-03-19T20:45:18.541" v="162"/>
          <ac:spMkLst>
            <pc:docMk/>
            <pc:sldMk cId="4157154048" sldId="298"/>
            <ac:spMk id="3" creationId="{C24B13C2-8B8E-F8FA-672D-5C4F97693C67}"/>
          </ac:spMkLst>
        </pc:spChg>
        <pc:spChg chg="mod">
          <ac:chgData name="Rhys O'Shea (2415783)" userId="S::2415783@student.uwtsd.ac.uk::9ee73cfc-3723-4bc7-8260-3e5e81cea0ad" providerId="AD" clId="Web-{8775ADB6-27D4-6907-AB85-0BF88F0FC49E}" dt="2025-03-19T20:45:18.541" v="162"/>
          <ac:spMkLst>
            <pc:docMk/>
            <pc:sldMk cId="4157154048" sldId="298"/>
            <ac:spMk id="4" creationId="{60EBF1AE-3955-92CC-51C4-C233F0476B02}"/>
          </ac:spMkLst>
        </pc:spChg>
        <pc:spChg chg="add mod ord">
          <ac:chgData name="Rhys O'Shea (2415783)" userId="S::2415783@student.uwtsd.ac.uk::9ee73cfc-3723-4bc7-8260-3e5e81cea0ad" providerId="AD" clId="Web-{8775ADB6-27D4-6907-AB85-0BF88F0FC49E}" dt="2025-03-19T20:45:18.541" v="162"/>
          <ac:spMkLst>
            <pc:docMk/>
            <pc:sldMk cId="4157154048" sldId="298"/>
            <ac:spMk id="6" creationId="{27934C8E-B8B2-9577-4E0D-9EAD03453926}"/>
          </ac:spMkLst>
        </pc:spChg>
      </pc:sldChg>
      <pc:sldChg chg="addSp delSp modSp new mod modClrScheme chgLayout">
        <pc:chgData name="Rhys O'Shea (2415783)" userId="S::2415783@student.uwtsd.ac.uk::9ee73cfc-3723-4bc7-8260-3e5e81cea0ad" providerId="AD" clId="Web-{8775ADB6-27D4-6907-AB85-0BF88F0FC49E}" dt="2025-03-19T21:01:08.582" v="234"/>
        <pc:sldMkLst>
          <pc:docMk/>
          <pc:sldMk cId="2182569429" sldId="299"/>
        </pc:sldMkLst>
        <pc:spChg chg="mod ord">
          <ac:chgData name="Rhys O'Shea (2415783)" userId="S::2415783@student.uwtsd.ac.uk::9ee73cfc-3723-4bc7-8260-3e5e81cea0ad" providerId="AD" clId="Web-{8775ADB6-27D4-6907-AB85-0BF88F0FC49E}" dt="2025-03-19T20:51:45.880" v="195"/>
          <ac:spMkLst>
            <pc:docMk/>
            <pc:sldMk cId="2182569429" sldId="299"/>
            <ac:spMk id="2" creationId="{8DEEADD7-A86E-B935-06C6-D52ACC2D9372}"/>
          </ac:spMkLst>
        </pc:spChg>
        <pc:spChg chg="mod ord">
          <ac:chgData name="Rhys O'Shea (2415783)" userId="S::2415783@student.uwtsd.ac.uk::9ee73cfc-3723-4bc7-8260-3e5e81cea0ad" providerId="AD" clId="Web-{8775ADB6-27D4-6907-AB85-0BF88F0FC49E}" dt="2025-03-19T20:51:45.880" v="195"/>
          <ac:spMkLst>
            <pc:docMk/>
            <pc:sldMk cId="2182569429" sldId="299"/>
            <ac:spMk id="3" creationId="{8E24EC4C-05F7-388A-06E2-F56B0AE29890}"/>
          </ac:spMkLst>
        </pc:spChg>
        <pc:spChg chg="mod ord">
          <ac:chgData name="Rhys O'Shea (2415783)" userId="S::2415783@student.uwtsd.ac.uk::9ee73cfc-3723-4bc7-8260-3e5e81cea0ad" providerId="AD" clId="Web-{8775ADB6-27D4-6907-AB85-0BF88F0FC49E}" dt="2025-03-19T20:51:45.880" v="195"/>
          <ac:spMkLst>
            <pc:docMk/>
            <pc:sldMk cId="2182569429" sldId="299"/>
            <ac:spMk id="4" creationId="{EBA03039-7B63-2AC1-5A78-9B04946E252C}"/>
          </ac:spMkLst>
        </pc:spChg>
        <pc:spChg chg="add mod">
          <ac:chgData name="Rhys O'Shea (2415783)" userId="S::2415783@student.uwtsd.ac.uk::9ee73cfc-3723-4bc7-8260-3e5e81cea0ad" providerId="AD" clId="Web-{8775ADB6-27D4-6907-AB85-0BF88F0FC49E}" dt="2025-03-19T20:34:10.879" v="25" actId="20577"/>
          <ac:spMkLst>
            <pc:docMk/>
            <pc:sldMk cId="2182569429" sldId="299"/>
            <ac:spMk id="7" creationId="{710AA48F-4BE6-2717-0A4B-2DBC00280E44}"/>
          </ac:spMkLst>
        </pc:spChg>
      </pc:sldChg>
      <pc:sldChg chg="addSp modSp new mod modClrScheme chgLayout">
        <pc:chgData name="Rhys O'Shea (2415783)" userId="S::2415783@student.uwtsd.ac.uk::9ee73cfc-3723-4bc7-8260-3e5e81cea0ad" providerId="AD" clId="Web-{8775ADB6-27D4-6907-AB85-0BF88F0FC49E}" dt="2025-03-19T20:43:55.851" v="152"/>
        <pc:sldMkLst>
          <pc:docMk/>
          <pc:sldMk cId="1700051202" sldId="300"/>
        </pc:sldMkLst>
        <pc:spChg chg="mod">
          <ac:chgData name="Rhys O'Shea (2415783)" userId="S::2415783@student.uwtsd.ac.uk::9ee73cfc-3723-4bc7-8260-3e5e81cea0ad" providerId="AD" clId="Web-{8775ADB6-27D4-6907-AB85-0BF88F0FC49E}" dt="2025-03-19T20:42:18.349" v="142"/>
          <ac:spMkLst>
            <pc:docMk/>
            <pc:sldMk cId="1700051202" sldId="300"/>
            <ac:spMk id="2" creationId="{46FB04A6-B6DB-68C3-A98E-7697BBD28EF0}"/>
          </ac:spMkLst>
        </pc:spChg>
        <pc:spChg chg="mod">
          <ac:chgData name="Rhys O'Shea (2415783)" userId="S::2415783@student.uwtsd.ac.uk::9ee73cfc-3723-4bc7-8260-3e5e81cea0ad" providerId="AD" clId="Web-{8775ADB6-27D4-6907-AB85-0BF88F0FC49E}" dt="2025-03-19T20:42:18.349" v="142"/>
          <ac:spMkLst>
            <pc:docMk/>
            <pc:sldMk cId="1700051202" sldId="300"/>
            <ac:spMk id="3" creationId="{A2E4F2D0-848F-FD29-5C43-46B496D8A15F}"/>
          </ac:spMkLst>
        </pc:spChg>
        <pc:spChg chg="mod">
          <ac:chgData name="Rhys O'Shea (2415783)" userId="S::2415783@student.uwtsd.ac.uk::9ee73cfc-3723-4bc7-8260-3e5e81cea0ad" providerId="AD" clId="Web-{8775ADB6-27D4-6907-AB85-0BF88F0FC49E}" dt="2025-03-19T20:42:18.349" v="142"/>
          <ac:spMkLst>
            <pc:docMk/>
            <pc:sldMk cId="1700051202" sldId="300"/>
            <ac:spMk id="4" creationId="{683E5C77-71F2-14B6-A6A2-2BDF7CBD89AF}"/>
          </ac:spMkLst>
        </pc:spChg>
        <pc:spChg chg="add mod ord">
          <ac:chgData name="Rhys O'Shea (2415783)" userId="S::2415783@student.uwtsd.ac.uk::9ee73cfc-3723-4bc7-8260-3e5e81cea0ad" providerId="AD" clId="Web-{8775ADB6-27D4-6907-AB85-0BF88F0FC49E}" dt="2025-03-19T20:42:18.349" v="142"/>
          <ac:spMkLst>
            <pc:docMk/>
            <pc:sldMk cId="1700051202" sldId="300"/>
            <ac:spMk id="6" creationId="{0B738C22-AB56-C642-4003-2749D217F03A}"/>
          </ac:spMkLst>
        </pc:spChg>
      </pc:sldChg>
      <pc:sldChg chg="addSp modSp new">
        <pc:chgData name="Rhys O'Shea (2415783)" userId="S::2415783@student.uwtsd.ac.uk::9ee73cfc-3723-4bc7-8260-3e5e81cea0ad" providerId="AD" clId="Web-{8775ADB6-27D4-6907-AB85-0BF88F0FC49E}" dt="2025-03-19T20:55:50.292" v="221" actId="20577"/>
        <pc:sldMkLst>
          <pc:docMk/>
          <pc:sldMk cId="248194245" sldId="301"/>
        </pc:sldMkLst>
        <pc:spChg chg="mod">
          <ac:chgData name="Rhys O'Shea (2415783)" userId="S::2415783@student.uwtsd.ac.uk::9ee73cfc-3723-4bc7-8260-3e5e81cea0ad" providerId="AD" clId="Web-{8775ADB6-27D4-6907-AB85-0BF88F0FC49E}" dt="2025-03-19T20:41:19.082" v="140" actId="20577"/>
          <ac:spMkLst>
            <pc:docMk/>
            <pc:sldMk cId="248194245" sldId="301"/>
            <ac:spMk id="4" creationId="{F04D00AD-BBBE-84F4-A686-5BE3CE77B492}"/>
          </ac:spMkLst>
        </pc:spChg>
        <pc:spChg chg="add mod">
          <ac:chgData name="Rhys O'Shea (2415783)" userId="S::2415783@student.uwtsd.ac.uk::9ee73cfc-3723-4bc7-8260-3e5e81cea0ad" providerId="AD" clId="Web-{8775ADB6-27D4-6907-AB85-0BF88F0FC49E}" dt="2025-03-19T20:36:27.680" v="88" actId="20577"/>
          <ac:spMkLst>
            <pc:docMk/>
            <pc:sldMk cId="248194245" sldId="301"/>
            <ac:spMk id="6" creationId="{4D88DF27-1919-B9BE-C728-4C810E102FED}"/>
          </ac:spMkLst>
        </pc:spChg>
      </pc:sldChg>
    </pc:docChg>
  </pc:docChgLst>
  <pc:docChgLst>
    <pc:chgData name="Gethin Davies (2307576)" userId="S::2307576@student.uwtsd.ac.uk::43632120-c57f-4af2-aa82-cb46a175f1fe" providerId="AD" clId="Web-{4BD5B426-CB27-4265-8357-16D91304C9D4}"/>
    <pc:docChg chg="modSld">
      <pc:chgData name="Gethin Davies (2307576)" userId="S::2307576@student.uwtsd.ac.uk::43632120-c57f-4af2-aa82-cb46a175f1fe" providerId="AD" clId="Web-{4BD5B426-CB27-4265-8357-16D91304C9D4}" dt="2025-05-19T15:03:22.799" v="12" actId="20577"/>
      <pc:docMkLst>
        <pc:docMk/>
      </pc:docMkLst>
      <pc:sldChg chg="modSp">
        <pc:chgData name="Gethin Davies (2307576)" userId="S::2307576@student.uwtsd.ac.uk::43632120-c57f-4af2-aa82-cb46a175f1fe" providerId="AD" clId="Web-{4BD5B426-CB27-4265-8357-16D91304C9D4}" dt="2025-05-19T15:03:22.799" v="12" actId="20577"/>
        <pc:sldMkLst>
          <pc:docMk/>
          <pc:sldMk cId="1246939134" sldId="289"/>
        </pc:sldMkLst>
      </pc:sldChg>
    </pc:docChg>
  </pc:docChgLst>
  <pc:docChgLst>
    <pc:chgData name="Rhys O'Shea (2415783)" userId="S::2415783@student.uwtsd.ac.uk::9ee73cfc-3723-4bc7-8260-3e5e81cea0ad" providerId="AD" clId="Web-{32C32A59-A66E-1ED9-1E65-8081C021252C}"/>
    <pc:docChg chg="addSld modSld">
      <pc:chgData name="Rhys O'Shea (2415783)" userId="S::2415783@student.uwtsd.ac.uk::9ee73cfc-3723-4bc7-8260-3e5e81cea0ad" providerId="AD" clId="Web-{32C32A59-A66E-1ED9-1E65-8081C021252C}" dt="2025-05-21T09:24:47.146" v="659" actId="20577"/>
      <pc:docMkLst>
        <pc:docMk/>
      </pc:docMkLst>
      <pc:sldChg chg="addSp delSp modSp">
        <pc:chgData name="Rhys O'Shea (2415783)" userId="S::2415783@student.uwtsd.ac.uk::9ee73cfc-3723-4bc7-8260-3e5e81cea0ad" providerId="AD" clId="Web-{32C32A59-A66E-1ED9-1E65-8081C021252C}" dt="2025-05-15T19:14:17.328" v="486"/>
        <pc:sldMkLst>
          <pc:docMk/>
          <pc:sldMk cId="1974537713" sldId="297"/>
        </pc:sldMkLst>
        <pc:spChg chg="mod">
          <ac:chgData name="Rhys O'Shea (2415783)" userId="S::2415783@student.uwtsd.ac.uk::9ee73cfc-3723-4bc7-8260-3e5e81cea0ad" providerId="AD" clId="Web-{32C32A59-A66E-1ED9-1E65-8081C021252C}" dt="2025-05-14T16:25:52.040" v="57" actId="20577"/>
          <ac:spMkLst>
            <pc:docMk/>
            <pc:sldMk cId="1974537713" sldId="297"/>
            <ac:spMk id="6" creationId="{16836F5F-9D44-A134-E90C-C4081A87DC86}"/>
          </ac:spMkLst>
        </pc:spChg>
        <pc:picChg chg="add mod modCrop">
          <ac:chgData name="Rhys O'Shea (2415783)" userId="S::2415783@student.uwtsd.ac.uk::9ee73cfc-3723-4bc7-8260-3e5e81cea0ad" providerId="AD" clId="Web-{32C32A59-A66E-1ED9-1E65-8081C021252C}" dt="2025-05-15T19:14:17.328" v="486"/>
          <ac:picMkLst>
            <pc:docMk/>
            <pc:sldMk cId="1974537713" sldId="297"/>
            <ac:picMk id="5" creationId="{F29EEC3F-6339-4335-B719-903ED921CEEA}"/>
          </ac:picMkLst>
        </pc:picChg>
      </pc:sldChg>
      <pc:sldChg chg="addSp delSp modSp">
        <pc:chgData name="Rhys O'Shea (2415783)" userId="S::2415783@student.uwtsd.ac.uk::9ee73cfc-3723-4bc7-8260-3e5e81cea0ad" providerId="AD" clId="Web-{32C32A59-A66E-1ED9-1E65-8081C021252C}" dt="2025-05-15T19:14:24.985" v="487"/>
        <pc:sldMkLst>
          <pc:docMk/>
          <pc:sldMk cId="4157154048" sldId="298"/>
        </pc:sldMkLst>
        <pc:spChg chg="mod">
          <ac:chgData name="Rhys O'Shea (2415783)" userId="S::2415783@student.uwtsd.ac.uk::9ee73cfc-3723-4bc7-8260-3e5e81cea0ad" providerId="AD" clId="Web-{32C32A59-A66E-1ED9-1E65-8081C021252C}" dt="2025-05-15T17:50:31.368" v="179" actId="20577"/>
          <ac:spMkLst>
            <pc:docMk/>
            <pc:sldMk cId="4157154048" sldId="298"/>
            <ac:spMk id="6" creationId="{27934C8E-B8B2-9577-4E0D-9EAD03453926}"/>
          </ac:spMkLst>
        </pc:spChg>
        <pc:picChg chg="add mod">
          <ac:chgData name="Rhys O'Shea (2415783)" userId="S::2415783@student.uwtsd.ac.uk::9ee73cfc-3723-4bc7-8260-3e5e81cea0ad" providerId="AD" clId="Web-{32C32A59-A66E-1ED9-1E65-8081C021252C}" dt="2025-05-15T19:14:24.985" v="487"/>
          <ac:picMkLst>
            <pc:docMk/>
            <pc:sldMk cId="4157154048" sldId="298"/>
            <ac:picMk id="7" creationId="{E22AFBC5-7A55-2009-7B2B-91218D8970CC}"/>
          </ac:picMkLst>
        </pc:picChg>
      </pc:sldChg>
      <pc:sldChg chg="addSp delSp modSp">
        <pc:chgData name="Rhys O'Shea (2415783)" userId="S::2415783@student.uwtsd.ac.uk::9ee73cfc-3723-4bc7-8260-3e5e81cea0ad" providerId="AD" clId="Web-{32C32A59-A66E-1ED9-1E65-8081C021252C}" dt="2025-05-15T19:10:04.806" v="478"/>
        <pc:sldMkLst>
          <pc:docMk/>
          <pc:sldMk cId="2182569429" sldId="299"/>
        </pc:sldMkLst>
        <pc:spChg chg="mod">
          <ac:chgData name="Rhys O'Shea (2415783)" userId="S::2415783@student.uwtsd.ac.uk::9ee73cfc-3723-4bc7-8260-3e5e81cea0ad" providerId="AD" clId="Web-{32C32A59-A66E-1ED9-1E65-8081C021252C}" dt="2025-05-15T18:36:40.773" v="215" actId="14100"/>
          <ac:spMkLst>
            <pc:docMk/>
            <pc:sldMk cId="2182569429" sldId="299"/>
            <ac:spMk id="7" creationId="{710AA48F-4BE6-2717-0A4B-2DBC00280E44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8:59:59.885" v="446" actId="1076"/>
          <ac:spMkLst>
            <pc:docMk/>
            <pc:sldMk cId="2182569429" sldId="299"/>
            <ac:spMk id="8" creationId="{C6806FF8-C002-6C12-CC7D-2C449B29AA48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8:55:20.456" v="417" actId="20577"/>
          <ac:spMkLst>
            <pc:docMk/>
            <pc:sldMk cId="2182569429" sldId="299"/>
            <ac:spMk id="9" creationId="{1402291C-5314-E356-FE9A-11C930B3E60C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9:04:59.408" v="460" actId="14100"/>
          <ac:spMkLst>
            <pc:docMk/>
            <pc:sldMk cId="2182569429" sldId="299"/>
            <ac:spMk id="10" creationId="{8922C9BC-C2A1-41DB-74D8-552F1ADF0E01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8:57:23.553" v="436" actId="1076"/>
          <ac:spMkLst>
            <pc:docMk/>
            <pc:sldMk cId="2182569429" sldId="299"/>
            <ac:spMk id="12" creationId="{ACCB9DD9-769A-68C7-E0BC-B431A54DEB38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9:02:49.780" v="456" actId="14100"/>
          <ac:spMkLst>
            <pc:docMk/>
            <pc:sldMk cId="2182569429" sldId="299"/>
            <ac:spMk id="13" creationId="{574B390B-2F04-FAC3-B681-EC125D5AC0F3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8:57:33.210" v="437" actId="1076"/>
          <ac:spMkLst>
            <pc:docMk/>
            <pc:sldMk cId="2182569429" sldId="299"/>
            <ac:spMk id="14" creationId="{473A2E78-E629-EF3D-DB96-DB7086281B68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15T18:57:02.662" v="432" actId="1076"/>
          <ac:spMkLst>
            <pc:docMk/>
            <pc:sldMk cId="2182569429" sldId="299"/>
            <ac:spMk id="15" creationId="{8F571FE4-3423-90DD-2D73-A32EBD8EA6F5}"/>
          </ac:spMkLst>
        </pc:spChg>
        <pc:spChg chg="add mod ord">
          <ac:chgData name="Rhys O'Shea (2415783)" userId="S::2415783@student.uwtsd.ac.uk::9ee73cfc-3723-4bc7-8260-3e5e81cea0ad" providerId="AD" clId="Web-{32C32A59-A66E-1ED9-1E65-8081C021252C}" dt="2025-05-15T19:06:04.894" v="465" actId="14100"/>
          <ac:spMkLst>
            <pc:docMk/>
            <pc:sldMk cId="2182569429" sldId="299"/>
            <ac:spMk id="16" creationId="{2E17B9E9-57B2-5F88-1623-5727B4273C67}"/>
          </ac:spMkLst>
        </pc:spChg>
        <pc:spChg chg="add mod ord">
          <ac:chgData name="Rhys O'Shea (2415783)" userId="S::2415783@student.uwtsd.ac.uk::9ee73cfc-3723-4bc7-8260-3e5e81cea0ad" providerId="AD" clId="Web-{32C32A59-A66E-1ED9-1E65-8081C021252C}" dt="2025-05-15T19:05:05.440" v="461" actId="14100"/>
          <ac:spMkLst>
            <pc:docMk/>
            <pc:sldMk cId="2182569429" sldId="299"/>
            <ac:spMk id="17" creationId="{5E387467-D1F1-8949-16D2-01EBBB11A40C}"/>
          </ac:spMkLst>
        </pc:spChg>
        <pc:spChg chg="add ord">
          <ac:chgData name="Rhys O'Shea (2415783)" userId="S::2415783@student.uwtsd.ac.uk::9ee73cfc-3723-4bc7-8260-3e5e81cea0ad" providerId="AD" clId="Web-{32C32A59-A66E-1ED9-1E65-8081C021252C}" dt="2025-05-15T19:00:34.480" v="449"/>
          <ac:spMkLst>
            <pc:docMk/>
            <pc:sldMk cId="2182569429" sldId="299"/>
            <ac:spMk id="18" creationId="{CBE5FAB6-F405-E82A-1A70-9369427B0CE7}"/>
          </ac:spMkLst>
        </pc:spChg>
        <pc:spChg chg="add ord">
          <ac:chgData name="Rhys O'Shea (2415783)" userId="S::2415783@student.uwtsd.ac.uk::9ee73cfc-3723-4bc7-8260-3e5e81cea0ad" providerId="AD" clId="Web-{32C32A59-A66E-1ED9-1E65-8081C021252C}" dt="2025-05-15T19:01:01.309" v="451"/>
          <ac:spMkLst>
            <pc:docMk/>
            <pc:sldMk cId="2182569429" sldId="299"/>
            <ac:spMk id="19" creationId="{0B1C614D-E81D-523E-C7A5-60A82095BC93}"/>
          </ac:spMkLst>
        </pc:spChg>
        <pc:spChg chg="add ord">
          <ac:chgData name="Rhys O'Shea (2415783)" userId="S::2415783@student.uwtsd.ac.uk::9ee73cfc-3723-4bc7-8260-3e5e81cea0ad" providerId="AD" clId="Web-{32C32A59-A66E-1ED9-1E65-8081C021252C}" dt="2025-05-15T19:01:38.981" v="453"/>
          <ac:spMkLst>
            <pc:docMk/>
            <pc:sldMk cId="2182569429" sldId="299"/>
            <ac:spMk id="20" creationId="{750354E6-CE43-44BE-2BD0-F9B4D23BE9DA}"/>
          </ac:spMkLst>
        </pc:spChg>
        <pc:picChg chg="add mod">
          <ac:chgData name="Rhys O'Shea (2415783)" userId="S::2415783@student.uwtsd.ac.uk::9ee73cfc-3723-4bc7-8260-3e5e81cea0ad" providerId="AD" clId="Web-{32C32A59-A66E-1ED9-1E65-8081C021252C}" dt="2025-05-15T19:09:56.478" v="476"/>
          <ac:picMkLst>
            <pc:docMk/>
            <pc:sldMk cId="2182569429" sldId="299"/>
            <ac:picMk id="21" creationId="{3B357FDF-51B2-5E68-2838-4889AF379CAF}"/>
          </ac:picMkLst>
        </pc:picChg>
        <pc:picChg chg="add mod">
          <ac:chgData name="Rhys O'Shea (2415783)" userId="S::2415783@student.uwtsd.ac.uk::9ee73cfc-3723-4bc7-8260-3e5e81cea0ad" providerId="AD" clId="Web-{32C32A59-A66E-1ED9-1E65-8081C021252C}" dt="2025-05-15T19:10:00.634" v="477"/>
          <ac:picMkLst>
            <pc:docMk/>
            <pc:sldMk cId="2182569429" sldId="299"/>
            <ac:picMk id="22" creationId="{D12CB12F-2D51-A63D-787F-99B214C3DD1E}"/>
          </ac:picMkLst>
        </pc:picChg>
        <pc:picChg chg="add mod">
          <ac:chgData name="Rhys O'Shea (2415783)" userId="S::2415783@student.uwtsd.ac.uk::9ee73cfc-3723-4bc7-8260-3e5e81cea0ad" providerId="AD" clId="Web-{32C32A59-A66E-1ED9-1E65-8081C021252C}" dt="2025-05-15T19:09:46.072" v="474"/>
          <ac:picMkLst>
            <pc:docMk/>
            <pc:sldMk cId="2182569429" sldId="299"/>
            <ac:picMk id="23" creationId="{56A3AED3-E010-A25E-4292-CC41DC5D7674}"/>
          </ac:picMkLst>
        </pc:picChg>
        <pc:picChg chg="add mod">
          <ac:chgData name="Rhys O'Shea (2415783)" userId="S::2415783@student.uwtsd.ac.uk::9ee73cfc-3723-4bc7-8260-3e5e81cea0ad" providerId="AD" clId="Web-{32C32A59-A66E-1ED9-1E65-8081C021252C}" dt="2025-05-15T19:09:51.384" v="475"/>
          <ac:picMkLst>
            <pc:docMk/>
            <pc:sldMk cId="2182569429" sldId="299"/>
            <ac:picMk id="24" creationId="{BD519B84-267D-CC00-EA10-9B4DB56E9D09}"/>
          </ac:picMkLst>
        </pc:picChg>
        <pc:picChg chg="add mod">
          <ac:chgData name="Rhys O'Shea (2415783)" userId="S::2415783@student.uwtsd.ac.uk::9ee73cfc-3723-4bc7-8260-3e5e81cea0ad" providerId="AD" clId="Web-{32C32A59-A66E-1ED9-1E65-8081C021252C}" dt="2025-05-15T19:10:04.806" v="478"/>
          <ac:picMkLst>
            <pc:docMk/>
            <pc:sldMk cId="2182569429" sldId="299"/>
            <ac:picMk id="25" creationId="{4B94BF1A-2E64-8511-4BDD-0269DF7D003D}"/>
          </ac:picMkLst>
        </pc:picChg>
      </pc:sldChg>
      <pc:sldChg chg="addSp delSp modSp">
        <pc:chgData name="Rhys O'Shea (2415783)" userId="S::2415783@student.uwtsd.ac.uk::9ee73cfc-3723-4bc7-8260-3e5e81cea0ad" providerId="AD" clId="Web-{32C32A59-A66E-1ED9-1E65-8081C021252C}" dt="2025-05-15T19:34:15.858" v="632"/>
        <pc:sldMkLst>
          <pc:docMk/>
          <pc:sldMk cId="1700051202" sldId="300"/>
        </pc:sldMkLst>
        <pc:spChg chg="mod">
          <ac:chgData name="Rhys O'Shea (2415783)" userId="S::2415783@student.uwtsd.ac.uk::9ee73cfc-3723-4bc7-8260-3e5e81cea0ad" providerId="AD" clId="Web-{32C32A59-A66E-1ED9-1E65-8081C021252C}" dt="2025-05-15T19:26:54.597" v="612" actId="1076"/>
          <ac:spMkLst>
            <pc:docMk/>
            <pc:sldMk cId="1700051202" sldId="300"/>
            <ac:spMk id="6" creationId="{0B738C22-AB56-C642-4003-2749D217F03A}"/>
          </ac:spMkLst>
        </pc:spChg>
        <pc:graphicFrameChg chg="add mod modGraphic">
          <ac:chgData name="Rhys O'Shea (2415783)" userId="S::2415783@student.uwtsd.ac.uk::9ee73cfc-3723-4bc7-8260-3e5e81cea0ad" providerId="AD" clId="Web-{32C32A59-A66E-1ED9-1E65-8081C021252C}" dt="2025-05-15T19:27:22.004" v="616"/>
          <ac:graphicFrameMkLst>
            <pc:docMk/>
            <pc:sldMk cId="1700051202" sldId="300"/>
            <ac:graphicFrameMk id="5" creationId="{BFDF099E-9ECD-8243-0E03-B9BEB72E2D18}"/>
          </ac:graphicFrameMkLst>
        </pc:graphicFrameChg>
        <pc:picChg chg="add del mod modCrop">
          <ac:chgData name="Rhys O'Shea (2415783)" userId="S::2415783@student.uwtsd.ac.uk::9ee73cfc-3723-4bc7-8260-3e5e81cea0ad" providerId="AD" clId="Web-{32C32A59-A66E-1ED9-1E65-8081C021252C}" dt="2025-05-15T19:32:08.683" v="627" actId="1076"/>
          <ac:picMkLst>
            <pc:docMk/>
            <pc:sldMk cId="1700051202" sldId="300"/>
            <ac:picMk id="1327" creationId="{1DDFA964-29FB-276E-5526-3F89685947AC}"/>
          </ac:picMkLst>
        </pc:picChg>
        <pc:picChg chg="add mod">
          <ac:chgData name="Rhys O'Shea (2415783)" userId="S::2415783@student.uwtsd.ac.uk::9ee73cfc-3723-4bc7-8260-3e5e81cea0ad" providerId="AD" clId="Web-{32C32A59-A66E-1ED9-1E65-8081C021252C}" dt="2025-05-15T19:34:15.858" v="632"/>
          <ac:picMkLst>
            <pc:docMk/>
            <pc:sldMk cId="1700051202" sldId="300"/>
            <ac:picMk id="1361" creationId="{17B43FDB-0AE2-67BB-A67B-CC126DD7A58E}"/>
          </ac:picMkLst>
        </pc:picChg>
      </pc:sldChg>
      <pc:sldChg chg="addSp delSp modSp">
        <pc:chgData name="Rhys O'Shea (2415783)" userId="S::2415783@student.uwtsd.ac.uk::9ee73cfc-3723-4bc7-8260-3e5e81cea0ad" providerId="AD" clId="Web-{32C32A59-A66E-1ED9-1E65-8081C021252C}" dt="2025-05-21T09:24:47.146" v="659" actId="20577"/>
        <pc:sldMkLst>
          <pc:docMk/>
          <pc:sldMk cId="248194245" sldId="301"/>
        </pc:sldMkLst>
        <pc:spChg chg="mod">
          <ac:chgData name="Rhys O'Shea (2415783)" userId="S::2415783@student.uwtsd.ac.uk::9ee73cfc-3723-4bc7-8260-3e5e81cea0ad" providerId="AD" clId="Web-{32C32A59-A66E-1ED9-1E65-8081C021252C}" dt="2025-05-14T16:37:14.242" v="140" actId="20577"/>
          <ac:spMkLst>
            <pc:docMk/>
            <pc:sldMk cId="248194245" sldId="301"/>
            <ac:spMk id="6" creationId="{4D88DF27-1919-B9BE-C728-4C810E102FED}"/>
          </ac:spMkLst>
        </pc:spChg>
        <pc:spChg chg="add mod">
          <ac:chgData name="Rhys O'Shea (2415783)" userId="S::2415783@student.uwtsd.ac.uk::9ee73cfc-3723-4bc7-8260-3e5e81cea0ad" providerId="AD" clId="Web-{32C32A59-A66E-1ED9-1E65-8081C021252C}" dt="2025-05-21T09:24:47.146" v="659" actId="20577"/>
          <ac:spMkLst>
            <pc:docMk/>
            <pc:sldMk cId="248194245" sldId="301"/>
            <ac:spMk id="9" creationId="{E9F793BD-E3CA-FFB5-119F-2ED715B90D59}"/>
          </ac:spMkLst>
        </pc:spChg>
        <pc:picChg chg="add mod">
          <ac:chgData name="Rhys O'Shea (2415783)" userId="S::2415783@student.uwtsd.ac.uk::9ee73cfc-3723-4bc7-8260-3e5e81cea0ad" providerId="AD" clId="Web-{32C32A59-A66E-1ED9-1E65-8081C021252C}" dt="2025-05-21T09:24:37.521" v="656" actId="1076"/>
          <ac:picMkLst>
            <pc:docMk/>
            <pc:sldMk cId="248194245" sldId="301"/>
            <ac:picMk id="5" creationId="{ADD34744-C830-F500-5916-BB2544E7D829}"/>
          </ac:picMkLst>
        </pc:picChg>
        <pc:picChg chg="add mod">
          <ac:chgData name="Rhys O'Shea (2415783)" userId="S::2415783@student.uwtsd.ac.uk::9ee73cfc-3723-4bc7-8260-3e5e81cea0ad" providerId="AD" clId="Web-{32C32A59-A66E-1ED9-1E65-8081C021252C}" dt="2025-05-21T09:24:40.177" v="657" actId="1076"/>
          <ac:picMkLst>
            <pc:docMk/>
            <pc:sldMk cId="248194245" sldId="301"/>
            <ac:picMk id="7" creationId="{F9CDD4E2-1588-B331-D04D-7A73585747C2}"/>
          </ac:picMkLst>
        </pc:picChg>
      </pc:sldChg>
      <pc:sldChg chg="addSp delSp modSp new">
        <pc:chgData name="Rhys O'Shea (2415783)" userId="S::2415783@student.uwtsd.ac.uk::9ee73cfc-3723-4bc7-8260-3e5e81cea0ad" providerId="AD" clId="Web-{32C32A59-A66E-1ED9-1E65-8081C021252C}" dt="2025-05-15T19:14:11.641" v="485"/>
        <pc:sldMkLst>
          <pc:docMk/>
          <pc:sldMk cId="2216168907" sldId="325"/>
        </pc:sldMkLst>
        <pc:spChg chg="mod">
          <ac:chgData name="Rhys O'Shea (2415783)" userId="S::2415783@student.uwtsd.ac.uk::9ee73cfc-3723-4bc7-8260-3e5e81cea0ad" providerId="AD" clId="Web-{32C32A59-A66E-1ED9-1E65-8081C021252C}" dt="2025-05-15T17:50:41.869" v="180" actId="20577"/>
          <ac:spMkLst>
            <pc:docMk/>
            <pc:sldMk cId="2216168907" sldId="325"/>
            <ac:spMk id="2" creationId="{4EA98733-17A1-DAAD-AB27-E27493FBB121}"/>
          </ac:spMkLst>
        </pc:spChg>
        <pc:picChg chg="add mod modCrop">
          <ac:chgData name="Rhys O'Shea (2415783)" userId="S::2415783@student.uwtsd.ac.uk::9ee73cfc-3723-4bc7-8260-3e5e81cea0ad" providerId="AD" clId="Web-{32C32A59-A66E-1ED9-1E65-8081C021252C}" dt="2025-05-15T19:14:06.094" v="484"/>
          <ac:picMkLst>
            <pc:docMk/>
            <pc:sldMk cId="2216168907" sldId="325"/>
            <ac:picMk id="7" creationId="{FA8572AA-3D98-8F95-55C8-BBCB3A62ACA2}"/>
          </ac:picMkLst>
        </pc:picChg>
        <pc:picChg chg="add mod modCrop">
          <ac:chgData name="Rhys O'Shea (2415783)" userId="S::2415783@student.uwtsd.ac.uk::9ee73cfc-3723-4bc7-8260-3e5e81cea0ad" providerId="AD" clId="Web-{32C32A59-A66E-1ED9-1E65-8081C021252C}" dt="2025-05-15T19:14:11.641" v="485"/>
          <ac:picMkLst>
            <pc:docMk/>
            <pc:sldMk cId="2216168907" sldId="325"/>
            <ac:picMk id="8" creationId="{3B3C14C7-5EA6-2945-B720-858CF4BADFA8}"/>
          </ac:picMkLst>
        </pc:picChg>
      </pc:sldChg>
    </pc:docChg>
  </pc:docChgLst>
  <pc:docChgLst>
    <pc:chgData name="Mathew Soroka (2406846)" userId="S::2406846@student.uwtsd.ac.uk::294d4a43-c754-4dec-be0a-3c19f91e8ee1" providerId="AD" clId="Web-{D6494BFB-9A34-293C-8EA0-5122EDDAF2FC}"/>
    <pc:docChg chg="modSld">
      <pc:chgData name="Mathew Soroka (2406846)" userId="S::2406846@student.uwtsd.ac.uk::294d4a43-c754-4dec-be0a-3c19f91e8ee1" providerId="AD" clId="Web-{D6494BFB-9A34-293C-8EA0-5122EDDAF2FC}" dt="2025-03-19T18:49:56.703" v="0" actId="1076"/>
      <pc:docMkLst>
        <pc:docMk/>
      </pc:docMkLst>
      <pc:sldChg chg="modSp">
        <pc:chgData name="Mathew Soroka (2406846)" userId="S::2406846@student.uwtsd.ac.uk::294d4a43-c754-4dec-be0a-3c19f91e8ee1" providerId="AD" clId="Web-{D6494BFB-9A34-293C-8EA0-5122EDDAF2FC}" dt="2025-03-19T18:49:56.703" v="0" actId="1076"/>
        <pc:sldMkLst>
          <pc:docMk/>
          <pc:sldMk cId="3964191130" sldId="293"/>
        </pc:sldMkLst>
      </pc:sldChg>
    </pc:docChg>
  </pc:docChgLst>
  <pc:docChgLst>
    <pc:chgData name="Gethin Davies (2307576)" userId="S::2307576@student.uwtsd.ac.uk::43632120-c57f-4af2-aa82-cb46a175f1fe" providerId="AD" clId="Web-{F32C808F-A0E1-47CB-967C-21C198D59EEC}"/>
    <pc:docChg chg="modSld">
      <pc:chgData name="Gethin Davies (2307576)" userId="S::2307576@student.uwtsd.ac.uk::43632120-c57f-4af2-aa82-cb46a175f1fe" providerId="AD" clId="Web-{F32C808F-A0E1-47CB-967C-21C198D59EEC}" dt="2025-05-21T19:52:51.316" v="10" actId="20577"/>
      <pc:docMkLst>
        <pc:docMk/>
      </pc:docMkLst>
      <pc:sldChg chg="modSp">
        <pc:chgData name="Gethin Davies (2307576)" userId="S::2307576@student.uwtsd.ac.uk::43632120-c57f-4af2-aa82-cb46a175f1fe" providerId="AD" clId="Web-{F32C808F-A0E1-47CB-967C-21C198D59EEC}" dt="2025-05-21T19:52:51.316" v="10" actId="20577"/>
        <pc:sldMkLst>
          <pc:docMk/>
          <pc:sldMk cId="2750139657" sldId="303"/>
        </pc:sldMkLst>
        <pc:spChg chg="mod">
          <ac:chgData name="Gethin Davies (2307576)" userId="S::2307576@student.uwtsd.ac.uk::43632120-c57f-4af2-aa82-cb46a175f1fe" providerId="AD" clId="Web-{F32C808F-A0E1-47CB-967C-21C198D59EEC}" dt="2025-05-21T19:52:51.316" v="10" actId="20577"/>
          <ac:spMkLst>
            <pc:docMk/>
            <pc:sldMk cId="2750139657" sldId="303"/>
            <ac:spMk id="3" creationId="{59311BA9-F367-0B36-296F-E07FD8B5438F}"/>
          </ac:spMkLst>
        </pc:spChg>
      </pc:sldChg>
    </pc:docChg>
  </pc:docChgLst>
  <pc:docChgLst>
    <pc:chgData name="Mathew Soroka (2406846)" userId="S::2406846@student.uwtsd.ac.uk::294d4a43-c754-4dec-be0a-3c19f91e8ee1" providerId="AD" clId="Web-{CAE0E609-06CF-23DA-4625-527C99382602}"/>
    <pc:docChg chg="addSld modSld sldOrd">
      <pc:chgData name="Mathew Soroka (2406846)" userId="S::2406846@student.uwtsd.ac.uk::294d4a43-c754-4dec-be0a-3c19f91e8ee1" providerId="AD" clId="Web-{CAE0E609-06CF-23DA-4625-527C99382602}" dt="2025-03-21T18:22:56.578" v="107" actId="20577"/>
      <pc:docMkLst>
        <pc:docMk/>
      </pc:docMkLst>
      <pc:sldChg chg="modSp ord">
        <pc:chgData name="Mathew Soroka (2406846)" userId="S::2406846@student.uwtsd.ac.uk::294d4a43-c754-4dec-be0a-3c19f91e8ee1" providerId="AD" clId="Web-{CAE0E609-06CF-23DA-4625-527C99382602}" dt="2025-03-21T18:22:56.578" v="107" actId="20577"/>
        <pc:sldMkLst>
          <pc:docMk/>
          <pc:sldMk cId="1301710244" sldId="285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8:22:30.233" v="105" actId="20577"/>
        <pc:sldMkLst>
          <pc:docMk/>
          <pc:sldMk cId="1404721755" sldId="288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17.538" v="65" actId="20577"/>
        <pc:sldMkLst>
          <pc:docMk/>
          <pc:sldMk cId="1246939134" sldId="289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21.085" v="66" actId="20577"/>
        <pc:sldMkLst>
          <pc:docMk/>
          <pc:sldMk cId="716001485" sldId="290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25.116" v="68" actId="20577"/>
        <pc:sldMkLst>
          <pc:docMk/>
          <pc:sldMk cId="4265195174" sldId="291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29.725" v="69" actId="20577"/>
        <pc:sldMkLst>
          <pc:docMk/>
          <pc:sldMk cId="3654226213" sldId="292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37.319" v="71" actId="20577"/>
        <pc:sldMkLst>
          <pc:docMk/>
          <pc:sldMk cId="3964191130" sldId="293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45.367" v="72" actId="20577"/>
        <pc:sldMkLst>
          <pc:docMk/>
          <pc:sldMk cId="281491168" sldId="294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33.882" v="70" actId="20577"/>
        <pc:sldMkLst>
          <pc:docMk/>
          <pc:sldMk cId="3697882272" sldId="295"/>
        </pc:sldMkLst>
      </pc:sldChg>
      <pc:sldChg chg="ord">
        <pc:chgData name="Mathew Soroka (2406846)" userId="S::2406846@student.uwtsd.ac.uk::294d4a43-c754-4dec-be0a-3c19f91e8ee1" providerId="AD" clId="Web-{CAE0E609-06CF-23DA-4625-527C99382602}" dt="2025-03-21T15:44:12.528" v="5"/>
        <pc:sldMkLst>
          <pc:docMk/>
          <pc:sldMk cId="1974537713" sldId="297"/>
        </pc:sldMkLst>
      </pc:sldChg>
      <pc:sldChg chg="ord">
        <pc:chgData name="Mathew Soroka (2406846)" userId="S::2406846@student.uwtsd.ac.uk::294d4a43-c754-4dec-be0a-3c19f91e8ee1" providerId="AD" clId="Web-{CAE0E609-06CF-23DA-4625-527C99382602}" dt="2025-03-21T15:45:15.265" v="9"/>
        <pc:sldMkLst>
          <pc:docMk/>
          <pc:sldMk cId="1700051202" sldId="300"/>
        </pc:sldMkLst>
      </pc:sldChg>
      <pc:sldChg chg="modSp ord">
        <pc:chgData name="Mathew Soroka (2406846)" userId="S::2406846@student.uwtsd.ac.uk::294d4a43-c754-4dec-be0a-3c19f91e8ee1" providerId="AD" clId="Web-{CAE0E609-06CF-23DA-4625-527C99382602}" dt="2025-03-21T16:13:54.561" v="19" actId="1076"/>
        <pc:sldMkLst>
          <pc:docMk/>
          <pc:sldMk cId="248194245" sldId="301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5:34:05.693" v="3" actId="20577"/>
        <pc:sldMkLst>
          <pc:docMk/>
          <pc:sldMk cId="1309894497" sldId="307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32:52.179" v="74" actId="20577"/>
        <pc:sldMkLst>
          <pc:docMk/>
          <pc:sldMk cId="3058824688" sldId="309"/>
        </pc:sldMkLst>
      </pc:sldChg>
      <pc:sldChg chg="modSp">
        <pc:chgData name="Mathew Soroka (2406846)" userId="S::2406846@student.uwtsd.ac.uk::294d4a43-c754-4dec-be0a-3c19f91e8ee1" providerId="AD" clId="Web-{CAE0E609-06CF-23DA-4625-527C99382602}" dt="2025-03-21T16:18:53.587" v="26" actId="20577"/>
        <pc:sldMkLst>
          <pc:docMk/>
          <pc:sldMk cId="1846473050" sldId="322"/>
        </pc:sldMkLst>
      </pc:sldChg>
      <pc:sldChg chg="addSp delSp modSp add replId">
        <pc:chgData name="Mathew Soroka (2406846)" userId="S::2406846@student.uwtsd.ac.uk::294d4a43-c754-4dec-be0a-3c19f91e8ee1" providerId="AD" clId="Web-{CAE0E609-06CF-23DA-4625-527C99382602}" dt="2025-03-21T16:35:50.279" v="103" actId="1076"/>
        <pc:sldMkLst>
          <pc:docMk/>
          <pc:sldMk cId="929134508" sldId="323"/>
        </pc:sldMkLst>
      </pc:sldChg>
    </pc:docChg>
  </pc:docChgLst>
  <pc:docChgLst>
    <pc:chgData name="Parry James Phillips (2011664)" userId="S::2011664@student.uwtsd.ac.uk::a8325508-83bb-47fd-a0bf-0c7fa41c2695" providerId="AD" clId="Web-{9EF87639-25EA-7135-94B2-E59AE0AEE28B}"/>
    <pc:docChg chg="modSld">
      <pc:chgData name="Parry James Phillips (2011664)" userId="S::2011664@student.uwtsd.ac.uk::a8325508-83bb-47fd-a0bf-0c7fa41c2695" providerId="AD" clId="Web-{9EF87639-25EA-7135-94B2-E59AE0AEE28B}" dt="2025-03-19T20:29:01.828" v="22" actId="20577"/>
      <pc:docMkLst>
        <pc:docMk/>
      </pc:docMkLst>
      <pc:sldChg chg="modSp">
        <pc:chgData name="Parry James Phillips (2011664)" userId="S::2011664@student.uwtsd.ac.uk::a8325508-83bb-47fd-a0bf-0c7fa41c2695" providerId="AD" clId="Web-{9EF87639-25EA-7135-94B2-E59AE0AEE28B}" dt="2025-03-19T20:29:01.828" v="22" actId="20577"/>
        <pc:sldMkLst>
          <pc:docMk/>
          <pc:sldMk cId="1091337054" sldId="287"/>
        </pc:sldMkLst>
      </pc:sldChg>
    </pc:docChg>
  </pc:docChgLst>
  <pc:docChgLst>
    <pc:chgData name="Mathew Soroka (2406846)" userId="S::2406846@student.uwtsd.ac.uk::294d4a43-c754-4dec-be0a-3c19f91e8ee1" providerId="AD" clId="Web-{1F473A44-DA5A-C1C6-8ED7-80EB341652A6}"/>
    <pc:docChg chg="addSld modSld sldOrd">
      <pc:chgData name="Mathew Soroka (2406846)" userId="S::2406846@student.uwtsd.ac.uk::294d4a43-c754-4dec-be0a-3c19f91e8ee1" providerId="AD" clId="Web-{1F473A44-DA5A-C1C6-8ED7-80EB341652A6}" dt="2025-03-21T12:20:28.862" v="956" actId="20577"/>
      <pc:docMkLst>
        <pc:docMk/>
      </pc:docMkLst>
      <pc:sldChg chg="addSp modSp">
        <pc:chgData name="Mathew Soroka (2406846)" userId="S::2406846@student.uwtsd.ac.uk::294d4a43-c754-4dec-be0a-3c19f91e8ee1" providerId="AD" clId="Web-{1F473A44-DA5A-C1C6-8ED7-80EB341652A6}" dt="2025-03-21T12:20:28.862" v="956" actId="20577"/>
        <pc:sldMkLst>
          <pc:docMk/>
          <pc:sldMk cId="1301710244" sldId="285"/>
        </pc:sldMkLst>
      </pc:sldChg>
      <pc:sldChg chg="addSp delSp modSp ord">
        <pc:chgData name="Mathew Soroka (2406846)" userId="S::2406846@student.uwtsd.ac.uk::294d4a43-c754-4dec-be0a-3c19f91e8ee1" providerId="AD" clId="Web-{1F473A44-DA5A-C1C6-8ED7-80EB341652A6}" dt="2025-03-21T12:20:25.065" v="954" actId="20577"/>
        <pc:sldMkLst>
          <pc:docMk/>
          <pc:sldMk cId="1404721755" sldId="288"/>
        </pc:sldMkLst>
      </pc:sldChg>
      <pc:sldChg chg="modSp">
        <pc:chgData name="Mathew Soroka (2406846)" userId="S::2406846@student.uwtsd.ac.uk::294d4a43-c754-4dec-be0a-3c19f91e8ee1" providerId="AD" clId="Web-{1F473A44-DA5A-C1C6-8ED7-80EB341652A6}" dt="2025-03-21T12:15:39.570" v="895" actId="1076"/>
        <pc:sldMkLst>
          <pc:docMk/>
          <pc:sldMk cId="2750139657" sldId="303"/>
        </pc:sldMkLst>
        <pc:spChg chg="mod">
          <ac:chgData name="Mathew Soroka (2406846)" userId="S::2406846@student.uwtsd.ac.uk::294d4a43-c754-4dec-be0a-3c19f91e8ee1" providerId="AD" clId="Web-{1F473A44-DA5A-C1C6-8ED7-80EB341652A6}" dt="2025-03-21T12:15:39.570" v="895" actId="1076"/>
          <ac:spMkLst>
            <pc:docMk/>
            <pc:sldMk cId="2750139657" sldId="303"/>
            <ac:spMk id="3" creationId="{59311BA9-F367-0B36-296F-E07FD8B5438F}"/>
          </ac:spMkLst>
        </pc:spChg>
      </pc:sldChg>
      <pc:sldChg chg="modSp">
        <pc:chgData name="Mathew Soroka (2406846)" userId="S::2406846@student.uwtsd.ac.uk::294d4a43-c754-4dec-be0a-3c19f91e8ee1" providerId="AD" clId="Web-{1F473A44-DA5A-C1C6-8ED7-80EB341652A6}" dt="2025-03-21T12:19:10.828" v="951" actId="1076"/>
        <pc:sldMkLst>
          <pc:docMk/>
          <pc:sldMk cId="1117982676" sldId="306"/>
        </pc:sldMkLst>
      </pc:sldChg>
      <pc:sldChg chg="modSp add replId">
        <pc:chgData name="Mathew Soroka (2406846)" userId="S::2406846@student.uwtsd.ac.uk::294d4a43-c754-4dec-be0a-3c19f91e8ee1" providerId="AD" clId="Web-{1F473A44-DA5A-C1C6-8ED7-80EB341652A6}" dt="2025-03-21T11:51:13.152" v="885" actId="20577"/>
        <pc:sldMkLst>
          <pc:docMk/>
          <pc:sldMk cId="1846473050" sldId="322"/>
        </pc:sldMkLst>
      </pc:sldChg>
    </pc:docChg>
  </pc:docChgLst>
  <pc:docChgLst>
    <pc:chgData name="Dale Gubbins (2316959)" userId="S::2316959@student.uwtsd.ac.uk::4e367afc-b897-4401-acb0-77950943e3b7" providerId="AD" clId="Web-{BEDFA515-E44D-4EC9-933B-42683CF2F8E2}"/>
    <pc:docChg chg="addSld delSld modSld sldOrd">
      <pc:chgData name="Dale Gubbins (2316959)" userId="S::2316959@student.uwtsd.ac.uk::4e367afc-b897-4401-acb0-77950943e3b7" providerId="AD" clId="Web-{BEDFA515-E44D-4EC9-933B-42683CF2F8E2}" dt="2025-05-22T00:12:09.068" v="135" actId="14100"/>
      <pc:docMkLst>
        <pc:docMk/>
      </pc:docMkLst>
      <pc:sldChg chg="modSp add del">
        <pc:chgData name="Dale Gubbins (2316959)" userId="S::2316959@student.uwtsd.ac.uk::4e367afc-b897-4401-acb0-77950943e3b7" providerId="AD" clId="Web-{BEDFA515-E44D-4EC9-933B-42683CF2F8E2}" dt="2025-05-22T00:11:15.020" v="130"/>
        <pc:sldMkLst>
          <pc:docMk/>
          <pc:sldMk cId="832165126" sldId="315"/>
        </pc:sldMkLst>
        <pc:spChg chg="mod">
          <ac:chgData name="Dale Gubbins (2316959)" userId="S::2316959@student.uwtsd.ac.uk::4e367afc-b897-4401-acb0-77950943e3b7" providerId="AD" clId="Web-{BEDFA515-E44D-4EC9-933B-42683CF2F8E2}" dt="2025-05-22T00:02:19.660" v="75" actId="14100"/>
          <ac:spMkLst>
            <pc:docMk/>
            <pc:sldMk cId="832165126" sldId="315"/>
            <ac:spMk id="2" creationId="{F6AB6E51-E9AA-E7D8-6227-980E231CD97C}"/>
          </ac:spMkLst>
        </pc:spChg>
        <pc:spChg chg="mod">
          <ac:chgData name="Dale Gubbins (2316959)" userId="S::2316959@student.uwtsd.ac.uk::4e367afc-b897-4401-acb0-77950943e3b7" providerId="AD" clId="Web-{BEDFA515-E44D-4EC9-933B-42683CF2F8E2}" dt="2025-05-22T00:06:48.933" v="115" actId="20577"/>
          <ac:spMkLst>
            <pc:docMk/>
            <pc:sldMk cId="832165126" sldId="315"/>
            <ac:spMk id="3" creationId="{07580536-0828-2ADC-7E42-B32438D580D6}"/>
          </ac:spMkLst>
        </pc:spChg>
      </pc:sldChg>
      <pc:sldChg chg="modSp del">
        <pc:chgData name="Dale Gubbins (2316959)" userId="S::2316959@student.uwtsd.ac.uk::4e367afc-b897-4401-acb0-77950943e3b7" providerId="AD" clId="Web-{BEDFA515-E44D-4EC9-933B-42683CF2F8E2}" dt="2025-05-22T00:11:19.035" v="131"/>
        <pc:sldMkLst>
          <pc:docMk/>
          <pc:sldMk cId="1764278884" sldId="319"/>
        </pc:sldMkLst>
        <pc:spChg chg="mod">
          <ac:chgData name="Dale Gubbins (2316959)" userId="S::2316959@student.uwtsd.ac.uk::4e367afc-b897-4401-acb0-77950943e3b7" providerId="AD" clId="Web-{BEDFA515-E44D-4EC9-933B-42683CF2F8E2}" dt="2025-05-21T23:43:50.879" v="22" actId="14100"/>
          <ac:spMkLst>
            <pc:docMk/>
            <pc:sldMk cId="1764278884" sldId="319"/>
            <ac:spMk id="2" creationId="{D4C4D426-B235-77A3-5393-18AE829058E2}"/>
          </ac:spMkLst>
        </pc:spChg>
        <pc:spChg chg="mod">
          <ac:chgData name="Dale Gubbins (2316959)" userId="S::2316959@student.uwtsd.ac.uk::4e367afc-b897-4401-acb0-77950943e3b7" providerId="AD" clId="Web-{BEDFA515-E44D-4EC9-933B-42683CF2F8E2}" dt="2025-05-22T00:05:31.603" v="112" actId="20577"/>
          <ac:spMkLst>
            <pc:docMk/>
            <pc:sldMk cId="1764278884" sldId="319"/>
            <ac:spMk id="8" creationId="{3E44BCF4-A929-0DFC-F16A-FC844DC0A17B}"/>
          </ac:spMkLst>
        </pc:spChg>
      </pc:sldChg>
      <pc:sldChg chg="del">
        <pc:chgData name="Dale Gubbins (2316959)" userId="S::2316959@student.uwtsd.ac.uk::4e367afc-b897-4401-acb0-77950943e3b7" providerId="AD" clId="Web-{BEDFA515-E44D-4EC9-933B-42683CF2F8E2}" dt="2025-05-21T23:31:03.762" v="1"/>
        <pc:sldMkLst>
          <pc:docMk/>
          <pc:sldMk cId="1266788229" sldId="334"/>
        </pc:sldMkLst>
      </pc:sldChg>
      <pc:sldChg chg="del">
        <pc:chgData name="Dale Gubbins (2316959)" userId="S::2316959@student.uwtsd.ac.uk::4e367afc-b897-4401-acb0-77950943e3b7" providerId="AD" clId="Web-{BEDFA515-E44D-4EC9-933B-42683CF2F8E2}" dt="2025-05-21T23:32:25.280" v="5"/>
        <pc:sldMkLst>
          <pc:docMk/>
          <pc:sldMk cId="3419899858" sldId="335"/>
        </pc:sldMkLst>
      </pc:sldChg>
      <pc:sldChg chg="del">
        <pc:chgData name="Dale Gubbins (2316959)" userId="S::2316959@student.uwtsd.ac.uk::4e367afc-b897-4401-acb0-77950943e3b7" providerId="AD" clId="Web-{BEDFA515-E44D-4EC9-933B-42683CF2F8E2}" dt="2025-05-21T23:33:20.625" v="9"/>
        <pc:sldMkLst>
          <pc:docMk/>
          <pc:sldMk cId="987730241" sldId="336"/>
        </pc:sldMkLst>
      </pc:sldChg>
      <pc:sldChg chg="addSp delSp modSp add">
        <pc:chgData name="Dale Gubbins (2316959)" userId="S::2316959@student.uwtsd.ac.uk::4e367afc-b897-4401-acb0-77950943e3b7" providerId="AD" clId="Web-{BEDFA515-E44D-4EC9-933B-42683CF2F8E2}" dt="2025-05-21T23:57:06.912" v="53" actId="20577"/>
        <pc:sldMkLst>
          <pc:docMk/>
          <pc:sldMk cId="3108536129" sldId="354"/>
        </pc:sldMkLst>
        <pc:spChg chg="mod">
          <ac:chgData name="Dale Gubbins (2316959)" userId="S::2316959@student.uwtsd.ac.uk::4e367afc-b897-4401-acb0-77950943e3b7" providerId="AD" clId="Web-{BEDFA515-E44D-4EC9-933B-42683CF2F8E2}" dt="2025-05-21T23:56:51.692" v="49" actId="20577"/>
          <ac:spMkLst>
            <pc:docMk/>
            <pc:sldMk cId="3108536129" sldId="354"/>
            <ac:spMk id="13" creationId="{1D0FF397-BCF2-CDC0-5125-2F0AF792CAFA}"/>
          </ac:spMkLst>
        </pc:spChg>
        <pc:spChg chg="add del mod">
          <ac:chgData name="Dale Gubbins (2316959)" userId="S::2316959@student.uwtsd.ac.uk::4e367afc-b897-4401-acb0-77950943e3b7" providerId="AD" clId="Web-{BEDFA515-E44D-4EC9-933B-42683CF2F8E2}" dt="2025-05-21T23:57:06.912" v="53" actId="20577"/>
          <ac:spMkLst>
            <pc:docMk/>
            <pc:sldMk cId="3108536129" sldId="354"/>
            <ac:spMk id="14" creationId="{C17D6C77-7569-00C1-8C4C-2797F3357CFA}"/>
          </ac:spMkLst>
        </pc:spChg>
      </pc:sldChg>
      <pc:sldChg chg="add ord">
        <pc:chgData name="Dale Gubbins (2316959)" userId="S::2316959@student.uwtsd.ac.uk::4e367afc-b897-4401-acb0-77950943e3b7" providerId="AD" clId="Web-{BEDFA515-E44D-4EC9-933B-42683CF2F8E2}" dt="2025-05-21T23:32:19.889" v="4"/>
        <pc:sldMkLst>
          <pc:docMk/>
          <pc:sldMk cId="1308572035" sldId="355"/>
        </pc:sldMkLst>
      </pc:sldChg>
      <pc:sldChg chg="add">
        <pc:chgData name="Dale Gubbins (2316959)" userId="S::2316959@student.uwtsd.ac.uk::4e367afc-b897-4401-acb0-77950943e3b7" providerId="AD" clId="Web-{BEDFA515-E44D-4EC9-933B-42683CF2F8E2}" dt="2025-05-21T23:32:11.201" v="3"/>
        <pc:sldMkLst>
          <pc:docMk/>
          <pc:sldMk cId="3731229478" sldId="356"/>
        </pc:sldMkLst>
      </pc:sldChg>
      <pc:sldChg chg="modSp add">
        <pc:chgData name="Dale Gubbins (2316959)" userId="S::2316959@student.uwtsd.ac.uk::4e367afc-b897-4401-acb0-77950943e3b7" providerId="AD" clId="Web-{BEDFA515-E44D-4EC9-933B-42683CF2F8E2}" dt="2025-05-22T00:00:01.745" v="57" actId="1076"/>
        <pc:sldMkLst>
          <pc:docMk/>
          <pc:sldMk cId="2294043279" sldId="357"/>
        </pc:sldMkLst>
        <pc:spChg chg="mod">
          <ac:chgData name="Dale Gubbins (2316959)" userId="S::2316959@student.uwtsd.ac.uk::4e367afc-b897-4401-acb0-77950943e3b7" providerId="AD" clId="Web-{BEDFA515-E44D-4EC9-933B-42683CF2F8E2}" dt="2025-05-22T00:00:01.745" v="57" actId="1076"/>
          <ac:spMkLst>
            <pc:docMk/>
            <pc:sldMk cId="2294043279" sldId="357"/>
            <ac:spMk id="21" creationId="{5B1C9A60-C6B7-7D44-C2AA-43B90A7BCD75}"/>
          </ac:spMkLst>
        </pc:spChg>
        <pc:spChg chg="mod">
          <ac:chgData name="Dale Gubbins (2316959)" userId="S::2316959@student.uwtsd.ac.uk::4e367afc-b897-4401-acb0-77950943e3b7" providerId="AD" clId="Web-{BEDFA515-E44D-4EC9-933B-42683CF2F8E2}" dt="2025-05-21T23:57:47.788" v="56" actId="20577"/>
          <ac:spMkLst>
            <pc:docMk/>
            <pc:sldMk cId="2294043279" sldId="357"/>
            <ac:spMk id="30" creationId="{24B1AB23-EDF9-64E1-C6BB-B53F9ECE5B94}"/>
          </ac:spMkLst>
        </pc:spChg>
      </pc:sldChg>
      <pc:sldChg chg="addSp modSp add ord">
        <pc:chgData name="Dale Gubbins (2316959)" userId="S::2316959@student.uwtsd.ac.uk::4e367afc-b897-4401-acb0-77950943e3b7" providerId="AD" clId="Web-{BEDFA515-E44D-4EC9-933B-42683CF2F8E2}" dt="2025-05-22T00:01:16.669" v="69" actId="20577"/>
        <pc:sldMkLst>
          <pc:docMk/>
          <pc:sldMk cId="3123817389" sldId="358"/>
        </pc:sldMkLst>
        <pc:spChg chg="add mod">
          <ac:chgData name="Dale Gubbins (2316959)" userId="S::2316959@student.uwtsd.ac.uk::4e367afc-b897-4401-acb0-77950943e3b7" providerId="AD" clId="Web-{BEDFA515-E44D-4EC9-933B-42683CF2F8E2}" dt="2025-05-22T00:01:16.669" v="69" actId="20577"/>
          <ac:spMkLst>
            <pc:docMk/>
            <pc:sldMk cId="3123817389" sldId="358"/>
            <ac:spMk id="5" creationId="{D11D83F0-288E-FBEC-83E1-08BFA97DF9EF}"/>
          </ac:spMkLst>
        </pc:spChg>
        <pc:picChg chg="mod">
          <ac:chgData name="Dale Gubbins (2316959)" userId="S::2316959@student.uwtsd.ac.uk::4e367afc-b897-4401-acb0-77950943e3b7" providerId="AD" clId="Web-{BEDFA515-E44D-4EC9-933B-42683CF2F8E2}" dt="2025-05-22T00:00:37.230" v="58" actId="1076"/>
          <ac:picMkLst>
            <pc:docMk/>
            <pc:sldMk cId="3123817389" sldId="358"/>
            <ac:picMk id="7" creationId="{5D138E3B-8162-8BC1-4AD0-9E8BAC072EC6}"/>
          </ac:picMkLst>
        </pc:picChg>
      </pc:sldChg>
      <pc:sldChg chg="modSp add replId">
        <pc:chgData name="Dale Gubbins (2316959)" userId="S::2316959@student.uwtsd.ac.uk::4e367afc-b897-4401-acb0-77950943e3b7" providerId="AD" clId="Web-{BEDFA515-E44D-4EC9-933B-42683CF2F8E2}" dt="2025-05-22T00:12:09.068" v="135" actId="14100"/>
        <pc:sldMkLst>
          <pc:docMk/>
          <pc:sldMk cId="1410544399" sldId="359"/>
        </pc:sldMkLst>
        <pc:spChg chg="mod">
          <ac:chgData name="Dale Gubbins (2316959)" userId="S::2316959@student.uwtsd.ac.uk::4e367afc-b897-4401-acb0-77950943e3b7" providerId="AD" clId="Web-{BEDFA515-E44D-4EC9-933B-42683CF2F8E2}" dt="2025-05-22T00:10:19.877" v="127" actId="1076"/>
          <ac:spMkLst>
            <pc:docMk/>
            <pc:sldMk cId="1410544399" sldId="359"/>
            <ac:spMk id="2" creationId="{FC42E6BC-BFA6-2CDB-A4E8-1E3405E9747C}"/>
          </ac:spMkLst>
        </pc:spChg>
        <pc:spChg chg="mod">
          <ac:chgData name="Dale Gubbins (2316959)" userId="S::2316959@student.uwtsd.ac.uk::4e367afc-b897-4401-acb0-77950943e3b7" providerId="AD" clId="Web-{BEDFA515-E44D-4EC9-933B-42683CF2F8E2}" dt="2025-05-22T00:12:09.068" v="135" actId="14100"/>
          <ac:spMkLst>
            <pc:docMk/>
            <pc:sldMk cId="1410544399" sldId="359"/>
            <ac:spMk id="8" creationId="{8C1159FF-60CB-34D2-FAAD-3763123BE21F}"/>
          </ac:spMkLst>
        </pc:spChg>
      </pc:sldChg>
    </pc:docChg>
  </pc:docChgLst>
  <pc:docChgLst>
    <pc:chgData name="Dale Gubbins (2316959)" userId="S::2316959@student.uwtsd.ac.uk::4e367afc-b897-4401-acb0-77950943e3b7" providerId="AD" clId="Web-{D9BD0476-3C42-4EB1-A902-133F0BE7D46C}"/>
    <pc:docChg chg="modSld">
      <pc:chgData name="Dale Gubbins (2316959)" userId="S::2316959@student.uwtsd.ac.uk::4e367afc-b897-4401-acb0-77950943e3b7" providerId="AD" clId="Web-{D9BD0476-3C42-4EB1-A902-133F0BE7D46C}" dt="2025-05-23T13:47:22.895" v="0" actId="20577"/>
      <pc:docMkLst>
        <pc:docMk/>
      </pc:docMkLst>
      <pc:sldChg chg="modSp">
        <pc:chgData name="Dale Gubbins (2316959)" userId="S::2316959@student.uwtsd.ac.uk::4e367afc-b897-4401-acb0-77950943e3b7" providerId="AD" clId="Web-{D9BD0476-3C42-4EB1-A902-133F0BE7D46C}" dt="2025-05-23T13:47:22.895" v="0" actId="20577"/>
        <pc:sldMkLst>
          <pc:docMk/>
          <pc:sldMk cId="3463979345" sldId="342"/>
        </pc:sldMkLst>
        <pc:spChg chg="mod">
          <ac:chgData name="Dale Gubbins (2316959)" userId="S::2316959@student.uwtsd.ac.uk::4e367afc-b897-4401-acb0-77950943e3b7" providerId="AD" clId="Web-{D9BD0476-3C42-4EB1-A902-133F0BE7D46C}" dt="2025-05-23T13:47:22.895" v="0" actId="20577"/>
          <ac:spMkLst>
            <pc:docMk/>
            <pc:sldMk cId="3463979345" sldId="342"/>
            <ac:spMk id="20" creationId="{263C200B-5578-972B-DE02-2920B4D12D80}"/>
          </ac:spMkLst>
        </pc:spChg>
      </pc:sldChg>
    </pc:docChg>
  </pc:docChgLst>
  <pc:docChgLst>
    <pc:chgData name="Parry James Phillips (2011664)" userId="S::2011664@student.uwtsd.ac.uk::a8325508-83bb-47fd-a0bf-0c7fa41c2695" providerId="AD" clId="Web-{6DB27317-218D-E3FA-F5A7-54C73B1EBD8F}"/>
    <pc:docChg chg="modSld">
      <pc:chgData name="Parry James Phillips (2011664)" userId="S::2011664@student.uwtsd.ac.uk::a8325508-83bb-47fd-a0bf-0c7fa41c2695" providerId="AD" clId="Web-{6DB27317-218D-E3FA-F5A7-54C73B1EBD8F}" dt="2025-03-28T14:18:18.014" v="0" actId="20577"/>
      <pc:docMkLst>
        <pc:docMk/>
      </pc:docMkLst>
      <pc:sldChg chg="modSp">
        <pc:chgData name="Parry James Phillips (2011664)" userId="S::2011664@student.uwtsd.ac.uk::a8325508-83bb-47fd-a0bf-0c7fa41c2695" providerId="AD" clId="Web-{6DB27317-218D-E3FA-F5A7-54C73B1EBD8F}" dt="2025-03-28T14:18:18.014" v="0" actId="20577"/>
        <pc:sldMkLst>
          <pc:docMk/>
          <pc:sldMk cId="1091337054" sldId="287"/>
        </pc:sldMkLst>
      </pc:sldChg>
    </pc:docChg>
  </pc:docChgLst>
  <pc:docChgLst>
    <pc:chgData name="Gethin Davies (2307576)" userId="S::2307576@student.uwtsd.ac.uk::43632120-c57f-4af2-aa82-cb46a175f1fe" providerId="AD" clId="Web-{7AE2AE7E-EAEA-455C-86FC-367B0193451E}"/>
    <pc:docChg chg="modSld">
      <pc:chgData name="Gethin Davies (2307576)" userId="S::2307576@student.uwtsd.ac.uk::43632120-c57f-4af2-aa82-cb46a175f1fe" providerId="AD" clId="Web-{7AE2AE7E-EAEA-455C-86FC-367B0193451E}" dt="2025-03-20T18:26:29.084" v="20" actId="20577"/>
      <pc:docMkLst>
        <pc:docMk/>
      </pc:docMkLst>
      <pc:sldChg chg="modSp">
        <pc:chgData name="Gethin Davies (2307576)" userId="S::2307576@student.uwtsd.ac.uk::43632120-c57f-4af2-aa82-cb46a175f1fe" providerId="AD" clId="Web-{7AE2AE7E-EAEA-455C-86FC-367B0193451E}" dt="2025-03-20T18:26:29.084" v="20" actId="20577"/>
        <pc:sldMkLst>
          <pc:docMk/>
          <pc:sldMk cId="4265195174" sldId="291"/>
        </pc:sldMkLst>
      </pc:sldChg>
      <pc:sldChg chg="modSp">
        <pc:chgData name="Gethin Davies (2307576)" userId="S::2307576@student.uwtsd.ac.uk::43632120-c57f-4af2-aa82-cb46a175f1fe" providerId="AD" clId="Web-{7AE2AE7E-EAEA-455C-86FC-367B0193451E}" dt="2025-03-20T17:51:02.949" v="17" actId="20577"/>
        <pc:sldMkLst>
          <pc:docMk/>
          <pc:sldMk cId="2750139657" sldId="303"/>
        </pc:sldMkLst>
        <pc:spChg chg="mod">
          <ac:chgData name="Gethin Davies (2307576)" userId="S::2307576@student.uwtsd.ac.uk::43632120-c57f-4af2-aa82-cb46a175f1fe" providerId="AD" clId="Web-{7AE2AE7E-EAEA-455C-86FC-367B0193451E}" dt="2025-03-20T17:51:02.949" v="17" actId="20577"/>
          <ac:spMkLst>
            <pc:docMk/>
            <pc:sldMk cId="2750139657" sldId="303"/>
            <ac:spMk id="3" creationId="{59311BA9-F367-0B36-296F-E07FD8B5438F}"/>
          </ac:spMkLst>
        </pc:spChg>
      </pc:sldChg>
    </pc:docChg>
  </pc:docChgLst>
  <pc:docChgLst>
    <pc:chgData name="Gethin Davies (2307576)" userId="S::2307576@student.uwtsd.ac.uk::43632120-c57f-4af2-aa82-cb46a175f1fe" providerId="AD" clId="Web-{35C4176F-2084-4327-8299-7341852417F9}"/>
    <pc:docChg chg="modSld">
      <pc:chgData name="Gethin Davies (2307576)" userId="S::2307576@student.uwtsd.ac.uk::43632120-c57f-4af2-aa82-cb46a175f1fe" providerId="AD" clId="Web-{35C4176F-2084-4327-8299-7341852417F9}" dt="2025-05-19T12:51:39.672" v="22" actId="20577"/>
      <pc:docMkLst>
        <pc:docMk/>
      </pc:docMkLst>
      <pc:sldChg chg="modSp">
        <pc:chgData name="Gethin Davies (2307576)" userId="S::2307576@student.uwtsd.ac.uk::43632120-c57f-4af2-aa82-cb46a175f1fe" providerId="AD" clId="Web-{35C4176F-2084-4327-8299-7341852417F9}" dt="2025-05-19T12:50:44.918" v="16" actId="20577"/>
        <pc:sldMkLst>
          <pc:docMk/>
          <pc:sldMk cId="1246939134" sldId="289"/>
        </pc:sldMkLst>
      </pc:sldChg>
      <pc:sldChg chg="modSp">
        <pc:chgData name="Gethin Davies (2307576)" userId="S::2307576@student.uwtsd.ac.uk::43632120-c57f-4af2-aa82-cb46a175f1fe" providerId="AD" clId="Web-{35C4176F-2084-4327-8299-7341852417F9}" dt="2025-05-19T12:51:39.672" v="22" actId="20577"/>
        <pc:sldMkLst>
          <pc:docMk/>
          <pc:sldMk cId="716001485" sldId="290"/>
        </pc:sldMkLst>
      </pc:sldChg>
    </pc:docChg>
  </pc:docChgLst>
  <pc:docChgLst>
    <pc:chgData name="Parry James Phillips (2011664)" userId="a8325508-83bb-47fd-a0bf-0c7fa41c2695" providerId="ADAL" clId="{F531E363-D7DD-4FA8-B6D7-A441F7C61A4B}"/>
    <pc:docChg chg="undo custSel addSld modSld">
      <pc:chgData name="Parry James Phillips (2011664)" userId="a8325508-83bb-47fd-a0bf-0c7fa41c2695" providerId="ADAL" clId="{F531E363-D7DD-4FA8-B6D7-A441F7C61A4B}" dt="2025-03-19T22:56:50.862" v="1247" actId="1076"/>
      <pc:docMkLst>
        <pc:docMk/>
      </pc:docMkLst>
      <pc:sldChg chg="addSp delSp modSp mod modClrScheme chgLayout">
        <pc:chgData name="Parry James Phillips (2011664)" userId="a8325508-83bb-47fd-a0bf-0c7fa41c2695" providerId="ADAL" clId="{F531E363-D7DD-4FA8-B6D7-A441F7C61A4B}" dt="2025-03-19T22:35:02.462" v="1195" actId="20577"/>
        <pc:sldMkLst>
          <pc:docMk/>
          <pc:sldMk cId="1627619141" sldId="275"/>
        </pc:sldMkLst>
      </pc:sldChg>
      <pc:sldChg chg="addSp delSp modSp mod">
        <pc:chgData name="Parry James Phillips (2011664)" userId="a8325508-83bb-47fd-a0bf-0c7fa41c2695" providerId="ADAL" clId="{F531E363-D7DD-4FA8-B6D7-A441F7C61A4B}" dt="2025-03-19T22:07:32.565" v="1052"/>
        <pc:sldMkLst>
          <pc:docMk/>
          <pc:sldMk cId="1091337054" sldId="287"/>
        </pc:sldMkLst>
      </pc:sldChg>
      <pc:sldChg chg="addSp modSp mod modClrScheme chgLayout">
        <pc:chgData name="Parry James Phillips (2011664)" userId="a8325508-83bb-47fd-a0bf-0c7fa41c2695" providerId="ADAL" clId="{F531E363-D7DD-4FA8-B6D7-A441F7C61A4B}" dt="2025-03-19T22:56:50.862" v="1247" actId="1076"/>
        <pc:sldMkLst>
          <pc:docMk/>
          <pc:sldMk cId="4077413373" sldId="296"/>
        </pc:sldMkLst>
      </pc:sldChg>
      <pc:sldChg chg="addSp delSp modSp new mod">
        <pc:chgData name="Parry James Phillips (2011664)" userId="a8325508-83bb-47fd-a0bf-0c7fa41c2695" providerId="ADAL" clId="{F531E363-D7DD-4FA8-B6D7-A441F7C61A4B}" dt="2025-03-19T21:30:01.077" v="340" actId="1076"/>
        <pc:sldMkLst>
          <pc:docMk/>
          <pc:sldMk cId="3538183520" sldId="302"/>
        </pc:sldMkLst>
      </pc:sldChg>
    </pc:docChg>
  </pc:docChgLst>
  <pc:docChgLst>
    <pc:chgData name="Parry James Phillips (2011664)" userId="a8325508-83bb-47fd-a0bf-0c7fa41c2695" providerId="ADAL" clId="{B590A8C7-50D3-432E-BB0A-A7F1025215E9}"/>
    <pc:docChg chg="undo custSel addSld delSld modSld">
      <pc:chgData name="Parry James Phillips (2011664)" userId="a8325508-83bb-47fd-a0bf-0c7fa41c2695" providerId="ADAL" clId="{B590A8C7-50D3-432E-BB0A-A7F1025215E9}" dt="2025-05-23T15:12:56.118" v="1769" actId="114"/>
      <pc:docMkLst>
        <pc:docMk/>
      </pc:docMkLst>
      <pc:sldChg chg="modSp mod">
        <pc:chgData name="Parry James Phillips (2011664)" userId="a8325508-83bb-47fd-a0bf-0c7fa41c2695" providerId="ADAL" clId="{B590A8C7-50D3-432E-BB0A-A7F1025215E9}" dt="2025-05-23T11:56:45.719" v="2" actId="1076"/>
        <pc:sldMkLst>
          <pc:docMk/>
          <pc:sldMk cId="4157154048" sldId="298"/>
        </pc:sldMkLst>
        <pc:picChg chg="mod">
          <ac:chgData name="Parry James Phillips (2011664)" userId="a8325508-83bb-47fd-a0bf-0c7fa41c2695" providerId="ADAL" clId="{B590A8C7-50D3-432E-BB0A-A7F1025215E9}" dt="2025-05-23T11:56:45.719" v="2" actId="1076"/>
          <ac:picMkLst>
            <pc:docMk/>
            <pc:sldMk cId="4157154048" sldId="298"/>
            <ac:picMk id="7" creationId="{E22AFBC5-7A55-2009-7B2B-91218D8970CC}"/>
          </ac:picMkLst>
        </pc:picChg>
      </pc:sldChg>
      <pc:sldChg chg="addSp delSp modSp mod">
        <pc:chgData name="Parry James Phillips (2011664)" userId="a8325508-83bb-47fd-a0bf-0c7fa41c2695" providerId="ADAL" clId="{B590A8C7-50D3-432E-BB0A-A7F1025215E9}" dt="2025-05-23T13:42:03.487" v="874" actId="21"/>
        <pc:sldMkLst>
          <pc:docMk/>
          <pc:sldMk cId="1312715019" sldId="337"/>
        </pc:sldMkLst>
        <pc:spChg chg="add mod">
          <ac:chgData name="Parry James Phillips (2011664)" userId="a8325508-83bb-47fd-a0bf-0c7fa41c2695" providerId="ADAL" clId="{B590A8C7-50D3-432E-BB0A-A7F1025215E9}" dt="2025-05-23T13:01:20.767" v="533" actId="20577"/>
          <ac:spMkLst>
            <pc:docMk/>
            <pc:sldMk cId="1312715019" sldId="337"/>
            <ac:spMk id="5" creationId="{E2486245-71A3-AF36-4F7F-0232A4B4A385}"/>
          </ac:spMkLst>
        </pc:spChg>
        <pc:spChg chg="add del mod">
          <ac:chgData name="Parry James Phillips (2011664)" userId="a8325508-83bb-47fd-a0bf-0c7fa41c2695" providerId="ADAL" clId="{B590A8C7-50D3-432E-BB0A-A7F1025215E9}" dt="2025-05-23T12:19:00.834" v="352"/>
          <ac:spMkLst>
            <pc:docMk/>
            <pc:sldMk cId="1312715019" sldId="337"/>
            <ac:spMk id="7" creationId="{CC08A76A-6642-2B9B-53FB-F366EF4D6D0B}"/>
          </ac:spMkLst>
        </pc:spChg>
        <pc:spChg chg="add del mod">
          <ac:chgData name="Parry James Phillips (2011664)" userId="a8325508-83bb-47fd-a0bf-0c7fa41c2695" providerId="ADAL" clId="{B590A8C7-50D3-432E-BB0A-A7F1025215E9}" dt="2025-05-23T13:42:03.487" v="874" actId="21"/>
          <ac:spMkLst>
            <pc:docMk/>
            <pc:sldMk cId="1312715019" sldId="337"/>
            <ac:spMk id="8" creationId="{59ADE7AC-E792-E1A7-0503-6B98E0D3B089}"/>
          </ac:spMkLst>
        </pc:spChg>
        <pc:spChg chg="add del mod">
          <ac:chgData name="Parry James Phillips (2011664)" userId="a8325508-83bb-47fd-a0bf-0c7fa41c2695" providerId="ADAL" clId="{B590A8C7-50D3-432E-BB0A-A7F1025215E9}" dt="2025-05-23T13:41:56.608" v="872" actId="21"/>
          <ac:spMkLst>
            <pc:docMk/>
            <pc:sldMk cId="1312715019" sldId="337"/>
            <ac:spMk id="10" creationId="{8AFA9EA9-D71D-4F3C-FD64-35E657DD1CB1}"/>
          </ac:spMkLst>
        </pc:spChg>
        <pc:spChg chg="add mod">
          <ac:chgData name="Parry James Phillips (2011664)" userId="a8325508-83bb-47fd-a0bf-0c7fa41c2695" providerId="ADAL" clId="{B590A8C7-50D3-432E-BB0A-A7F1025215E9}" dt="2025-05-23T12:20:52.620" v="366" actId="14100"/>
          <ac:spMkLst>
            <pc:docMk/>
            <pc:sldMk cId="1312715019" sldId="337"/>
            <ac:spMk id="11" creationId="{132869A4-0F72-090A-49C5-32244B5FC6B8}"/>
          </ac:spMkLst>
        </pc:spChg>
        <pc:spChg chg="add mod">
          <ac:chgData name="Parry James Phillips (2011664)" userId="a8325508-83bb-47fd-a0bf-0c7fa41c2695" providerId="ADAL" clId="{B590A8C7-50D3-432E-BB0A-A7F1025215E9}" dt="2025-05-23T12:23:07.761" v="374" actId="1076"/>
          <ac:spMkLst>
            <pc:docMk/>
            <pc:sldMk cId="1312715019" sldId="337"/>
            <ac:spMk id="12" creationId="{D70B46B5-C698-20BE-74AF-2525C9BE3D87}"/>
          </ac:spMkLst>
        </pc:spChg>
      </pc:sldChg>
      <pc:sldChg chg="addSp delSp modSp mod">
        <pc:chgData name="Parry James Phillips (2011664)" userId="a8325508-83bb-47fd-a0bf-0c7fa41c2695" providerId="ADAL" clId="{B590A8C7-50D3-432E-BB0A-A7F1025215E9}" dt="2025-05-23T13:23:35.734" v="790" actId="21"/>
        <pc:sldMkLst>
          <pc:docMk/>
          <pc:sldMk cId="3574686546" sldId="338"/>
        </pc:sldMkLst>
        <pc:spChg chg="add del mod">
          <ac:chgData name="Parry James Phillips (2011664)" userId="a8325508-83bb-47fd-a0bf-0c7fa41c2695" providerId="ADAL" clId="{B590A8C7-50D3-432E-BB0A-A7F1025215E9}" dt="2025-05-23T12:37:33.353" v="384"/>
          <ac:spMkLst>
            <pc:docMk/>
            <pc:sldMk cId="3574686546" sldId="338"/>
            <ac:spMk id="8" creationId="{83553CB0-88A4-3A11-4669-BB37A5D74631}"/>
          </ac:spMkLst>
        </pc:spChg>
        <pc:spChg chg="add mod">
          <ac:chgData name="Parry James Phillips (2011664)" userId="a8325508-83bb-47fd-a0bf-0c7fa41c2695" providerId="ADAL" clId="{B590A8C7-50D3-432E-BB0A-A7F1025215E9}" dt="2025-05-23T12:39:07.961" v="456" actId="20577"/>
          <ac:spMkLst>
            <pc:docMk/>
            <pc:sldMk cId="3574686546" sldId="338"/>
            <ac:spMk id="9" creationId="{C725C5C3-473C-0F96-FEFD-876A2D186F7B}"/>
          </ac:spMkLst>
        </pc:spChg>
        <pc:spChg chg="add del mod">
          <ac:chgData name="Parry James Phillips (2011664)" userId="a8325508-83bb-47fd-a0bf-0c7fa41c2695" providerId="ADAL" clId="{B590A8C7-50D3-432E-BB0A-A7F1025215E9}" dt="2025-05-23T12:54:12.348" v="471" actId="21"/>
          <ac:spMkLst>
            <pc:docMk/>
            <pc:sldMk cId="3574686546" sldId="338"/>
            <ac:spMk id="10" creationId="{9F98B9E0-C741-E7B2-3544-8F885938FAF1}"/>
          </ac:spMkLst>
        </pc:spChg>
        <pc:spChg chg="add mod">
          <ac:chgData name="Parry James Phillips (2011664)" userId="a8325508-83bb-47fd-a0bf-0c7fa41c2695" providerId="ADAL" clId="{B590A8C7-50D3-432E-BB0A-A7F1025215E9}" dt="2025-05-23T13:11:23.735" v="737" actId="1076"/>
          <ac:spMkLst>
            <pc:docMk/>
            <pc:sldMk cId="3574686546" sldId="338"/>
            <ac:spMk id="11" creationId="{01F65DF4-D8C2-995E-B78F-52615ABA8B93}"/>
          </ac:spMkLst>
        </pc:spChg>
        <pc:spChg chg="add del mod">
          <ac:chgData name="Parry James Phillips (2011664)" userId="a8325508-83bb-47fd-a0bf-0c7fa41c2695" providerId="ADAL" clId="{B590A8C7-50D3-432E-BB0A-A7F1025215E9}" dt="2025-05-23T13:00:44.337" v="492"/>
          <ac:spMkLst>
            <pc:docMk/>
            <pc:sldMk cId="3574686546" sldId="338"/>
            <ac:spMk id="12" creationId="{6D3FE90A-7B9E-2F53-291D-04B0E6C580C6}"/>
          </ac:spMkLst>
        </pc:spChg>
        <pc:spChg chg="add del mod">
          <ac:chgData name="Parry James Phillips (2011664)" userId="a8325508-83bb-47fd-a0bf-0c7fa41c2695" providerId="ADAL" clId="{B590A8C7-50D3-432E-BB0A-A7F1025215E9}" dt="2025-05-23T13:02:18.527" v="536"/>
          <ac:spMkLst>
            <pc:docMk/>
            <pc:sldMk cId="3574686546" sldId="338"/>
            <ac:spMk id="13" creationId="{7D80EFAB-14D4-1839-4D34-36916C696ACE}"/>
          </ac:spMkLst>
        </pc:spChg>
        <pc:spChg chg="add mod">
          <ac:chgData name="Parry James Phillips (2011664)" userId="a8325508-83bb-47fd-a0bf-0c7fa41c2695" providerId="ADAL" clId="{B590A8C7-50D3-432E-BB0A-A7F1025215E9}" dt="2025-05-23T13:10:29.246" v="730" actId="20577"/>
          <ac:spMkLst>
            <pc:docMk/>
            <pc:sldMk cId="3574686546" sldId="338"/>
            <ac:spMk id="14" creationId="{D3BD4C4F-874C-1406-C8BC-7D0E0B8316BB}"/>
          </ac:spMkLst>
        </pc:spChg>
        <pc:spChg chg="add mod">
          <ac:chgData name="Parry James Phillips (2011664)" userId="a8325508-83bb-47fd-a0bf-0c7fa41c2695" providerId="ADAL" clId="{B590A8C7-50D3-432E-BB0A-A7F1025215E9}" dt="2025-05-23T13:11:06.451" v="735" actId="208"/>
          <ac:spMkLst>
            <pc:docMk/>
            <pc:sldMk cId="3574686546" sldId="338"/>
            <ac:spMk id="15" creationId="{1CB2D1ED-7F07-856D-1644-8BA57ACC4459}"/>
          </ac:spMkLst>
        </pc:spChg>
        <pc:spChg chg="add mod">
          <ac:chgData name="Parry James Phillips (2011664)" userId="a8325508-83bb-47fd-a0bf-0c7fa41c2695" providerId="ADAL" clId="{B590A8C7-50D3-432E-BB0A-A7F1025215E9}" dt="2025-05-23T13:12:04.308" v="748" actId="20577"/>
          <ac:spMkLst>
            <pc:docMk/>
            <pc:sldMk cId="3574686546" sldId="338"/>
            <ac:spMk id="18" creationId="{1281AA21-8029-7617-A0BC-FFEBADC8433E}"/>
          </ac:spMkLst>
        </pc:spChg>
        <pc:spChg chg="add mod">
          <ac:chgData name="Parry James Phillips (2011664)" userId="a8325508-83bb-47fd-a0bf-0c7fa41c2695" providerId="ADAL" clId="{B590A8C7-50D3-432E-BB0A-A7F1025215E9}" dt="2025-05-23T13:12:57.916" v="751" actId="208"/>
          <ac:spMkLst>
            <pc:docMk/>
            <pc:sldMk cId="3574686546" sldId="338"/>
            <ac:spMk id="19" creationId="{5F6FB708-1420-F82F-9694-BABA8BDBC5C3}"/>
          </ac:spMkLst>
        </pc:spChg>
        <pc:spChg chg="add mod">
          <ac:chgData name="Parry James Phillips (2011664)" userId="a8325508-83bb-47fd-a0bf-0c7fa41c2695" providerId="ADAL" clId="{B590A8C7-50D3-432E-BB0A-A7F1025215E9}" dt="2025-05-23T13:13:48.757" v="773" actId="1076"/>
          <ac:spMkLst>
            <pc:docMk/>
            <pc:sldMk cId="3574686546" sldId="338"/>
            <ac:spMk id="24" creationId="{08A73747-376E-AE13-4261-0E431CF2FCE2}"/>
          </ac:spMkLst>
        </pc:spChg>
        <pc:spChg chg="add del mod">
          <ac:chgData name="Parry James Phillips (2011664)" userId="a8325508-83bb-47fd-a0bf-0c7fa41c2695" providerId="ADAL" clId="{B590A8C7-50D3-432E-BB0A-A7F1025215E9}" dt="2025-05-23T13:20:01.988" v="784"/>
          <ac:spMkLst>
            <pc:docMk/>
            <pc:sldMk cId="3574686546" sldId="338"/>
            <ac:spMk id="25" creationId="{6F769893-C31C-0BBF-6948-9FA47B3BECA2}"/>
          </ac:spMkLst>
        </pc:spChg>
        <pc:spChg chg="add del">
          <ac:chgData name="Parry James Phillips (2011664)" userId="a8325508-83bb-47fd-a0bf-0c7fa41c2695" providerId="ADAL" clId="{B590A8C7-50D3-432E-BB0A-A7F1025215E9}" dt="2025-05-23T13:23:35.734" v="790" actId="21"/>
          <ac:spMkLst>
            <pc:docMk/>
            <pc:sldMk cId="3574686546" sldId="338"/>
            <ac:spMk id="26" creationId="{ACE11A4E-DC24-C3DC-8F88-7F7179C352AD}"/>
          </ac:spMkLst>
        </pc:spChg>
        <pc:spChg chg="add mod">
          <ac:chgData name="Parry James Phillips (2011664)" userId="a8325508-83bb-47fd-a0bf-0c7fa41c2695" providerId="ADAL" clId="{B590A8C7-50D3-432E-BB0A-A7F1025215E9}" dt="2025-05-23T13:20:08.125" v="788" actId="20577"/>
          <ac:spMkLst>
            <pc:docMk/>
            <pc:sldMk cId="3574686546" sldId="338"/>
            <ac:spMk id="28" creationId="{54B97454-94D5-C8E9-6BAF-80BAFD946F2E}"/>
          </ac:spMkLst>
        </pc:spChg>
        <pc:picChg chg="add mod">
          <ac:chgData name="Parry James Phillips (2011664)" userId="a8325508-83bb-47fd-a0bf-0c7fa41c2695" providerId="ADAL" clId="{B590A8C7-50D3-432E-BB0A-A7F1025215E9}" dt="2025-05-23T12:54:03.899" v="470" actId="1076"/>
          <ac:picMkLst>
            <pc:docMk/>
            <pc:sldMk cId="3574686546" sldId="338"/>
            <ac:picMk id="7" creationId="{AF515752-F055-1E00-6D27-8B715416570E}"/>
          </ac:picMkLst>
        </pc:picChg>
        <pc:cxnChg chg="add mod">
          <ac:chgData name="Parry James Phillips (2011664)" userId="a8325508-83bb-47fd-a0bf-0c7fa41c2695" providerId="ADAL" clId="{B590A8C7-50D3-432E-BB0A-A7F1025215E9}" dt="2025-05-23T13:11:48.522" v="740" actId="208"/>
          <ac:cxnSpMkLst>
            <pc:docMk/>
            <pc:sldMk cId="3574686546" sldId="338"/>
            <ac:cxnSpMk id="17" creationId="{9AA7B8D6-89BA-232F-40C7-302509CC4C7F}"/>
          </ac:cxnSpMkLst>
        </pc:cxnChg>
        <pc:cxnChg chg="add mod">
          <ac:chgData name="Parry James Phillips (2011664)" userId="a8325508-83bb-47fd-a0bf-0c7fa41c2695" providerId="ADAL" clId="{B590A8C7-50D3-432E-BB0A-A7F1025215E9}" dt="2025-05-23T13:13:15.877" v="757" actId="1076"/>
          <ac:cxnSpMkLst>
            <pc:docMk/>
            <pc:sldMk cId="3574686546" sldId="338"/>
            <ac:cxnSpMk id="20" creationId="{39FFFB91-26ED-1A63-20A7-61545C72CFAB}"/>
          </ac:cxnSpMkLst>
        </pc:cxnChg>
      </pc:sldChg>
      <pc:sldChg chg="addSp modSp mod">
        <pc:chgData name="Parry James Phillips (2011664)" userId="a8325508-83bb-47fd-a0bf-0c7fa41c2695" providerId="ADAL" clId="{B590A8C7-50D3-432E-BB0A-A7F1025215E9}" dt="2025-05-23T14:50:31.433" v="1371" actId="20577"/>
        <pc:sldMkLst>
          <pc:docMk/>
          <pc:sldMk cId="2267070237" sldId="339"/>
        </pc:sldMkLst>
        <pc:spChg chg="add mod">
          <ac:chgData name="Parry James Phillips (2011664)" userId="a8325508-83bb-47fd-a0bf-0c7fa41c2695" providerId="ADAL" clId="{B590A8C7-50D3-432E-BB0A-A7F1025215E9}" dt="2025-05-23T14:48:12.839" v="1177" actId="20577"/>
          <ac:spMkLst>
            <pc:docMk/>
            <pc:sldMk cId="2267070237" sldId="339"/>
            <ac:spMk id="8" creationId="{80969652-1716-6766-3E96-44DE8315550A}"/>
          </ac:spMkLst>
        </pc:spChg>
        <pc:spChg chg="add mod">
          <ac:chgData name="Parry James Phillips (2011664)" userId="a8325508-83bb-47fd-a0bf-0c7fa41c2695" providerId="ADAL" clId="{B590A8C7-50D3-432E-BB0A-A7F1025215E9}" dt="2025-05-23T14:50:31.433" v="1371" actId="20577"/>
          <ac:spMkLst>
            <pc:docMk/>
            <pc:sldMk cId="2267070237" sldId="339"/>
            <ac:spMk id="9" creationId="{A7CABDF9-2E12-964E-FC7A-1131A49AC935}"/>
          </ac:spMkLst>
        </pc:spChg>
        <pc:picChg chg="add mod">
          <ac:chgData name="Parry James Phillips (2011664)" userId="a8325508-83bb-47fd-a0bf-0c7fa41c2695" providerId="ADAL" clId="{B590A8C7-50D3-432E-BB0A-A7F1025215E9}" dt="2025-05-23T13:46:45.330" v="1037" actId="14100"/>
          <ac:picMkLst>
            <pc:docMk/>
            <pc:sldMk cId="2267070237" sldId="339"/>
            <ac:picMk id="5" creationId="{CACD5577-ECAD-A82D-ED6C-F25130FB9E77}"/>
          </ac:picMkLst>
        </pc:picChg>
        <pc:picChg chg="add mod">
          <ac:chgData name="Parry James Phillips (2011664)" userId="a8325508-83bb-47fd-a0bf-0c7fa41c2695" providerId="ADAL" clId="{B590A8C7-50D3-432E-BB0A-A7F1025215E9}" dt="2025-05-23T13:46:47.801" v="1038" actId="14100"/>
          <ac:picMkLst>
            <pc:docMk/>
            <pc:sldMk cId="2267070237" sldId="339"/>
            <ac:picMk id="7" creationId="{90D14B9A-F8A4-E780-8150-9AB64F2524B0}"/>
          </ac:picMkLst>
        </pc:picChg>
      </pc:sldChg>
      <pc:sldChg chg="modSp mod">
        <pc:chgData name="Parry James Phillips (2011664)" userId="a8325508-83bb-47fd-a0bf-0c7fa41c2695" providerId="ADAL" clId="{B590A8C7-50D3-432E-BB0A-A7F1025215E9}" dt="2025-05-23T11:56:56.502" v="4" actId="339"/>
        <pc:sldMkLst>
          <pc:docMk/>
          <pc:sldMk cId="335096292" sldId="353"/>
        </pc:sldMkLst>
        <pc:graphicFrameChg chg="mod modGraphic">
          <ac:chgData name="Parry James Phillips (2011664)" userId="a8325508-83bb-47fd-a0bf-0c7fa41c2695" providerId="ADAL" clId="{B590A8C7-50D3-432E-BB0A-A7F1025215E9}" dt="2025-05-23T11:56:56.502" v="4" actId="339"/>
          <ac:graphicFrameMkLst>
            <pc:docMk/>
            <pc:sldMk cId="335096292" sldId="353"/>
            <ac:graphicFrameMk id="16" creationId="{31CBAD21-51A2-CFBB-E309-9CB1BFA4A64B}"/>
          </ac:graphicFrameMkLst>
        </pc:graphicFrameChg>
      </pc:sldChg>
      <pc:sldChg chg="addSp delSp modSp new mod">
        <pc:chgData name="Parry James Phillips (2011664)" userId="a8325508-83bb-47fd-a0bf-0c7fa41c2695" providerId="ADAL" clId="{B590A8C7-50D3-432E-BB0A-A7F1025215E9}" dt="2025-05-23T15:12:56.118" v="1769" actId="114"/>
        <pc:sldMkLst>
          <pc:docMk/>
          <pc:sldMk cId="301371646" sldId="360"/>
        </pc:sldMkLst>
        <pc:spChg chg="add mod">
          <ac:chgData name="Parry James Phillips (2011664)" userId="a8325508-83bb-47fd-a0bf-0c7fa41c2695" providerId="ADAL" clId="{B590A8C7-50D3-432E-BB0A-A7F1025215E9}" dt="2025-05-23T15:09:23.033" v="1759" actId="20577"/>
          <ac:spMkLst>
            <pc:docMk/>
            <pc:sldMk cId="301371646" sldId="360"/>
            <ac:spMk id="5" creationId="{ABB62FD4-4699-CF3E-4329-9DD85C4EFADA}"/>
          </ac:spMkLst>
        </pc:spChg>
        <pc:spChg chg="add del mod">
          <ac:chgData name="Parry James Phillips (2011664)" userId="a8325508-83bb-47fd-a0bf-0c7fa41c2695" providerId="ADAL" clId="{B590A8C7-50D3-432E-BB0A-A7F1025215E9}" dt="2025-05-23T15:05:53.308" v="1683" actId="1076"/>
          <ac:spMkLst>
            <pc:docMk/>
            <pc:sldMk cId="301371646" sldId="360"/>
            <ac:spMk id="6" creationId="{287EF980-A1B0-B534-BD0B-1C95223CA13E}"/>
          </ac:spMkLst>
        </pc:spChg>
        <pc:spChg chg="add">
          <ac:chgData name="Parry James Phillips (2011664)" userId="a8325508-83bb-47fd-a0bf-0c7fa41c2695" providerId="ADAL" clId="{B590A8C7-50D3-432E-BB0A-A7F1025215E9}" dt="2025-05-23T15:01:53.221" v="1584"/>
          <ac:spMkLst>
            <pc:docMk/>
            <pc:sldMk cId="301371646" sldId="360"/>
            <ac:spMk id="7" creationId="{2C16815B-7494-8A39-A836-47E172847E63}"/>
          </ac:spMkLst>
        </pc:spChg>
        <pc:spChg chg="add">
          <ac:chgData name="Parry James Phillips (2011664)" userId="a8325508-83bb-47fd-a0bf-0c7fa41c2695" providerId="ADAL" clId="{B590A8C7-50D3-432E-BB0A-A7F1025215E9}" dt="2025-05-23T15:02:02.496" v="1588"/>
          <ac:spMkLst>
            <pc:docMk/>
            <pc:sldMk cId="301371646" sldId="360"/>
            <ac:spMk id="8" creationId="{7DC8D70A-816B-ECF3-F968-C59129EFF319}"/>
          </ac:spMkLst>
        </pc:spChg>
        <pc:spChg chg="add mod">
          <ac:chgData name="Parry James Phillips (2011664)" userId="a8325508-83bb-47fd-a0bf-0c7fa41c2695" providerId="ADAL" clId="{B590A8C7-50D3-432E-BB0A-A7F1025215E9}" dt="2025-05-23T15:08:33.249" v="1707" actId="1076"/>
          <ac:spMkLst>
            <pc:docMk/>
            <pc:sldMk cId="301371646" sldId="360"/>
            <ac:spMk id="9" creationId="{A809EA53-EFED-0EE5-6EFE-E2BBA2557C19}"/>
          </ac:spMkLst>
        </pc:spChg>
        <pc:spChg chg="add del">
          <ac:chgData name="Parry James Phillips (2011664)" userId="a8325508-83bb-47fd-a0bf-0c7fa41c2695" providerId="ADAL" clId="{B590A8C7-50D3-432E-BB0A-A7F1025215E9}" dt="2025-05-23T15:03:46.634" v="1622" actId="21"/>
          <ac:spMkLst>
            <pc:docMk/>
            <pc:sldMk cId="301371646" sldId="360"/>
            <ac:spMk id="10" creationId="{2DE07613-7BE6-D2E9-A7A7-C8EC6444B371}"/>
          </ac:spMkLst>
        </pc:spChg>
        <pc:spChg chg="add mod">
          <ac:chgData name="Parry James Phillips (2011664)" userId="a8325508-83bb-47fd-a0bf-0c7fa41c2695" providerId="ADAL" clId="{B590A8C7-50D3-432E-BB0A-A7F1025215E9}" dt="2025-05-23T15:08:29.312" v="1706" actId="1076"/>
          <ac:spMkLst>
            <pc:docMk/>
            <pc:sldMk cId="301371646" sldId="360"/>
            <ac:spMk id="11" creationId="{463BDAA1-76BA-D51F-81C9-9D6FCB22F763}"/>
          </ac:spMkLst>
        </pc:spChg>
        <pc:spChg chg="add mod">
          <ac:chgData name="Parry James Phillips (2011664)" userId="a8325508-83bb-47fd-a0bf-0c7fa41c2695" providerId="ADAL" clId="{B590A8C7-50D3-432E-BB0A-A7F1025215E9}" dt="2025-05-23T15:09:57.964" v="1762" actId="114"/>
          <ac:spMkLst>
            <pc:docMk/>
            <pc:sldMk cId="301371646" sldId="360"/>
            <ac:spMk id="13" creationId="{05CDF58D-86AB-55E7-5222-FF73F071A35F}"/>
          </ac:spMkLst>
        </pc:spChg>
        <pc:spChg chg="add del mod">
          <ac:chgData name="Parry James Phillips (2011664)" userId="a8325508-83bb-47fd-a0bf-0c7fa41c2695" providerId="ADAL" clId="{B590A8C7-50D3-432E-BB0A-A7F1025215E9}" dt="2025-05-23T15:12:48.035" v="1767"/>
          <ac:spMkLst>
            <pc:docMk/>
            <pc:sldMk cId="301371646" sldId="360"/>
            <ac:spMk id="14" creationId="{D1C8B76B-813C-2459-74F9-18FD28412897}"/>
          </ac:spMkLst>
        </pc:spChg>
        <pc:spChg chg="add mod">
          <ac:chgData name="Parry James Phillips (2011664)" userId="a8325508-83bb-47fd-a0bf-0c7fa41c2695" providerId="ADAL" clId="{B590A8C7-50D3-432E-BB0A-A7F1025215E9}" dt="2025-05-23T15:12:56.118" v="1769" actId="114"/>
          <ac:spMkLst>
            <pc:docMk/>
            <pc:sldMk cId="301371646" sldId="360"/>
            <ac:spMk id="15" creationId="{58FEF948-7CCB-D01A-E402-0E0CF95D95B2}"/>
          </ac:spMkLst>
        </pc:spChg>
        <pc:picChg chg="add mod">
          <ac:chgData name="Parry James Phillips (2011664)" userId="a8325508-83bb-47fd-a0bf-0c7fa41c2695" providerId="ADAL" clId="{B590A8C7-50D3-432E-BB0A-A7F1025215E9}" dt="2025-05-23T15:08:34.634" v="1708" actId="1076"/>
          <ac:picMkLst>
            <pc:docMk/>
            <pc:sldMk cId="301371646" sldId="360"/>
            <ac:picMk id="12" creationId="{E741C8F9-7ACB-A30A-1711-0686C2A77606}"/>
          </ac:picMkLst>
        </pc:picChg>
        <pc:picChg chg="add mod">
          <ac:chgData name="Parry James Phillips (2011664)" userId="a8325508-83bb-47fd-a0bf-0c7fa41c2695" providerId="ADAL" clId="{B590A8C7-50D3-432E-BB0A-A7F1025215E9}" dt="2025-05-23T15:00:36.503" v="1582" actId="14100"/>
          <ac:picMkLst>
            <pc:docMk/>
            <pc:sldMk cId="301371646" sldId="360"/>
            <ac:picMk id="3074" creationId="{395A4BEF-B034-5E80-4483-755AE9E8ABEB}"/>
          </ac:picMkLst>
        </pc:picChg>
      </pc:sldChg>
      <pc:sldChg chg="new del">
        <pc:chgData name="Parry James Phillips (2011664)" userId="a8325508-83bb-47fd-a0bf-0c7fa41c2695" providerId="ADAL" clId="{B590A8C7-50D3-432E-BB0A-A7F1025215E9}" dt="2025-05-23T13:40:52.448" v="862" actId="47"/>
        <pc:sldMkLst>
          <pc:docMk/>
          <pc:sldMk cId="2039843934" sldId="362"/>
        </pc:sldMkLst>
      </pc:sldChg>
      <pc:sldChg chg="addSp delSp modSp add mod">
        <pc:chgData name="Parry James Phillips (2011664)" userId="a8325508-83bb-47fd-a0bf-0c7fa41c2695" providerId="ADAL" clId="{B590A8C7-50D3-432E-BB0A-A7F1025215E9}" dt="2025-05-23T14:56:56.377" v="1579" actId="1076"/>
        <pc:sldMkLst>
          <pc:docMk/>
          <pc:sldMk cId="1364231069" sldId="363"/>
        </pc:sldMkLst>
        <pc:spChg chg="add mod">
          <ac:chgData name="Parry James Phillips (2011664)" userId="a8325508-83bb-47fd-a0bf-0c7fa41c2695" providerId="ADAL" clId="{B590A8C7-50D3-432E-BB0A-A7F1025215E9}" dt="2025-05-23T14:56:47.880" v="1577" actId="1076"/>
          <ac:spMkLst>
            <pc:docMk/>
            <pc:sldMk cId="1364231069" sldId="363"/>
            <ac:spMk id="10" creationId="{0046F98E-8528-C15A-A6F9-E9CDAD251070}"/>
          </ac:spMkLst>
        </pc:spChg>
        <pc:spChg chg="add mod">
          <ac:chgData name="Parry James Phillips (2011664)" userId="a8325508-83bb-47fd-a0bf-0c7fa41c2695" providerId="ADAL" clId="{B590A8C7-50D3-432E-BB0A-A7F1025215E9}" dt="2025-05-23T14:55:41.580" v="1458" actId="1076"/>
          <ac:spMkLst>
            <pc:docMk/>
            <pc:sldMk cId="1364231069" sldId="363"/>
            <ac:spMk id="11" creationId="{8D722516-9B02-7FF6-D700-C259F1505C56}"/>
          </ac:spMkLst>
        </pc:spChg>
        <pc:spChg chg="add mod">
          <ac:chgData name="Parry James Phillips (2011664)" userId="a8325508-83bb-47fd-a0bf-0c7fa41c2695" providerId="ADAL" clId="{B590A8C7-50D3-432E-BB0A-A7F1025215E9}" dt="2025-05-23T14:56:56.377" v="1579" actId="1076"/>
          <ac:spMkLst>
            <pc:docMk/>
            <pc:sldMk cId="1364231069" sldId="363"/>
            <ac:spMk id="12" creationId="{3CE6660D-54CD-4676-5DBF-109ACA63570D}"/>
          </ac:spMkLst>
        </pc:spChg>
        <pc:picChg chg="del">
          <ac:chgData name="Parry James Phillips (2011664)" userId="a8325508-83bb-47fd-a0bf-0c7fa41c2695" providerId="ADAL" clId="{B590A8C7-50D3-432E-BB0A-A7F1025215E9}" dt="2025-05-23T13:40:54.869" v="863" actId="478"/>
          <ac:picMkLst>
            <pc:docMk/>
            <pc:sldMk cId="1364231069" sldId="363"/>
            <ac:picMk id="5" creationId="{82EA1E63-FBEE-D531-DA05-573251F6DA4F}"/>
          </ac:picMkLst>
        </pc:picChg>
        <pc:picChg chg="del">
          <ac:chgData name="Parry James Phillips (2011664)" userId="a8325508-83bb-47fd-a0bf-0c7fa41c2695" providerId="ADAL" clId="{B590A8C7-50D3-432E-BB0A-A7F1025215E9}" dt="2025-05-23T13:40:55.365" v="864" actId="478"/>
          <ac:picMkLst>
            <pc:docMk/>
            <pc:sldMk cId="1364231069" sldId="363"/>
            <ac:picMk id="7" creationId="{B24F27DA-C3D5-E027-8F05-BFD5A1216039}"/>
          </ac:picMkLst>
        </pc:picChg>
        <pc:picChg chg="add mod">
          <ac:chgData name="Parry James Phillips (2011664)" userId="a8325508-83bb-47fd-a0bf-0c7fa41c2695" providerId="ADAL" clId="{B590A8C7-50D3-432E-BB0A-A7F1025215E9}" dt="2025-05-23T14:52:38.918" v="1375" actId="14100"/>
          <ac:picMkLst>
            <pc:docMk/>
            <pc:sldMk cId="1364231069" sldId="363"/>
            <ac:picMk id="8" creationId="{4FC30D66-E055-38F2-3A77-7C1A648A5473}"/>
          </ac:picMkLst>
        </pc:picChg>
        <pc:picChg chg="add mod">
          <ac:chgData name="Parry James Phillips (2011664)" userId="a8325508-83bb-47fd-a0bf-0c7fa41c2695" providerId="ADAL" clId="{B590A8C7-50D3-432E-BB0A-A7F1025215E9}" dt="2025-05-23T13:45:13.690" v="957" actId="14100"/>
          <ac:picMkLst>
            <pc:docMk/>
            <pc:sldMk cId="1364231069" sldId="363"/>
            <ac:picMk id="9" creationId="{36161090-BB7D-6F12-AC69-7FEAA2BBFE3F}"/>
          </ac:picMkLst>
        </pc:picChg>
      </pc:sldChg>
      <pc:sldChg chg="addSp modSp new mod">
        <pc:chgData name="Parry James Phillips (2011664)" userId="a8325508-83bb-47fd-a0bf-0c7fa41c2695" providerId="ADAL" clId="{B590A8C7-50D3-432E-BB0A-A7F1025215E9}" dt="2025-05-23T14:43:43.940" v="1044" actId="14100"/>
        <pc:sldMkLst>
          <pc:docMk/>
          <pc:sldMk cId="73033980" sldId="364"/>
        </pc:sldMkLst>
        <pc:spChg chg="add mod">
          <ac:chgData name="Parry James Phillips (2011664)" userId="a8325508-83bb-47fd-a0bf-0c7fa41c2695" providerId="ADAL" clId="{B590A8C7-50D3-432E-BB0A-A7F1025215E9}" dt="2025-05-23T13:43:23.140" v="956" actId="1076"/>
          <ac:spMkLst>
            <pc:docMk/>
            <pc:sldMk cId="73033980" sldId="364"/>
            <ac:spMk id="6" creationId="{CA3A3DD1-4ACF-205E-6E41-04BF71D72089}"/>
          </ac:spMkLst>
        </pc:spChg>
        <pc:picChg chg="add mod">
          <ac:chgData name="Parry James Phillips (2011664)" userId="a8325508-83bb-47fd-a0bf-0c7fa41c2695" providerId="ADAL" clId="{B590A8C7-50D3-432E-BB0A-A7F1025215E9}" dt="2025-05-23T14:43:43.940" v="1044" actId="14100"/>
          <ac:picMkLst>
            <pc:docMk/>
            <pc:sldMk cId="73033980" sldId="364"/>
            <ac:picMk id="8" creationId="{7E400BAE-04AF-632A-FD2E-422F8A852341}"/>
          </ac:picMkLst>
        </pc:picChg>
      </pc:sldChg>
    </pc:docChg>
  </pc:docChgLst>
  <pc:docChgLst>
    <pc:chgData name="Rhys O'Shea (2415783)" userId="S::2415783@student.uwtsd.ac.uk::9ee73cfc-3723-4bc7-8260-3e5e81cea0ad" providerId="AD" clId="Web-{A447428C-6230-A9BA-FF94-7DB0A958F115}"/>
    <pc:docChg chg="modSld">
      <pc:chgData name="Rhys O'Shea (2415783)" userId="S::2415783@student.uwtsd.ac.uk::9ee73cfc-3723-4bc7-8260-3e5e81cea0ad" providerId="AD" clId="Web-{A447428C-6230-A9BA-FF94-7DB0A958F115}" dt="2025-03-20T20:46:04.160" v="425" actId="20577"/>
      <pc:docMkLst>
        <pc:docMk/>
      </pc:docMkLst>
      <pc:sldChg chg="addSp delSp modSp">
        <pc:chgData name="Rhys O'Shea (2415783)" userId="S::2415783@student.uwtsd.ac.uk::9ee73cfc-3723-4bc7-8260-3e5e81cea0ad" providerId="AD" clId="Web-{A447428C-6230-A9BA-FF94-7DB0A958F115}" dt="2025-03-20T20:46:04.160" v="425" actId="20577"/>
        <pc:sldMkLst>
          <pc:docMk/>
          <pc:sldMk cId="1974537713" sldId="297"/>
        </pc:sldMkLst>
      </pc:sldChg>
      <pc:sldChg chg="addSp delSp modSp mod modClrScheme chgLayout modNotes">
        <pc:chgData name="Rhys O'Shea (2415783)" userId="S::2415783@student.uwtsd.ac.uk::9ee73cfc-3723-4bc7-8260-3e5e81cea0ad" providerId="AD" clId="Web-{A447428C-6230-A9BA-FF94-7DB0A958F115}" dt="2025-03-20T20:07:32.562" v="330" actId="1076"/>
        <pc:sldMkLst>
          <pc:docMk/>
          <pc:sldMk cId="2182569429" sldId="299"/>
        </pc:sldMkLst>
        <pc:spChg chg="mod ord">
          <ac:chgData name="Rhys O'Shea (2415783)" userId="S::2415783@student.uwtsd.ac.uk::9ee73cfc-3723-4bc7-8260-3e5e81cea0ad" providerId="AD" clId="Web-{A447428C-6230-A9BA-FF94-7DB0A958F115}" dt="2025-03-19T21:06:05.237" v="11"/>
          <ac:spMkLst>
            <pc:docMk/>
            <pc:sldMk cId="2182569429" sldId="299"/>
            <ac:spMk id="2" creationId="{8DEEADD7-A86E-B935-06C6-D52ACC2D9372}"/>
          </ac:spMkLst>
        </pc:spChg>
        <pc:spChg chg="mod ord">
          <ac:chgData name="Rhys O'Shea (2415783)" userId="S::2415783@student.uwtsd.ac.uk::9ee73cfc-3723-4bc7-8260-3e5e81cea0ad" providerId="AD" clId="Web-{A447428C-6230-A9BA-FF94-7DB0A958F115}" dt="2025-03-19T21:06:05.237" v="11"/>
          <ac:spMkLst>
            <pc:docMk/>
            <pc:sldMk cId="2182569429" sldId="299"/>
            <ac:spMk id="3" creationId="{8E24EC4C-05F7-388A-06E2-F56B0AE29890}"/>
          </ac:spMkLst>
        </pc:spChg>
        <pc:spChg chg="mod ord">
          <ac:chgData name="Rhys O'Shea (2415783)" userId="S::2415783@student.uwtsd.ac.uk::9ee73cfc-3723-4bc7-8260-3e5e81cea0ad" providerId="AD" clId="Web-{A447428C-6230-A9BA-FF94-7DB0A958F115}" dt="2025-03-19T21:06:05.237" v="11"/>
          <ac:spMkLst>
            <pc:docMk/>
            <pc:sldMk cId="2182569429" sldId="299"/>
            <ac:spMk id="4" creationId="{EBA03039-7B63-2AC1-5A78-9B04946E252C}"/>
          </ac:spMkLst>
        </pc:spChg>
        <pc:spChg chg="mod">
          <ac:chgData name="Rhys O'Shea (2415783)" userId="S::2415783@student.uwtsd.ac.uk::9ee73cfc-3723-4bc7-8260-3e5e81cea0ad" providerId="AD" clId="Web-{A447428C-6230-A9BA-FF94-7DB0A958F115}" dt="2025-03-19T21:06:05.237" v="11"/>
          <ac:spMkLst>
            <pc:docMk/>
            <pc:sldMk cId="2182569429" sldId="299"/>
            <ac:spMk id="7" creationId="{710AA48F-4BE6-2717-0A4B-2DBC00280E44}"/>
          </ac:spMkLst>
        </pc:spChg>
      </pc:sldChg>
      <pc:sldChg chg="modSp">
        <pc:chgData name="Rhys O'Shea (2415783)" userId="S::2415783@student.uwtsd.ac.uk::9ee73cfc-3723-4bc7-8260-3e5e81cea0ad" providerId="AD" clId="Web-{A447428C-6230-A9BA-FF94-7DB0A958F115}" dt="2025-03-20T20:43:39.844" v="410"/>
        <pc:sldMkLst>
          <pc:docMk/>
          <pc:sldMk cId="1700051202" sldId="300"/>
        </pc:sldMkLst>
        <pc:spChg chg="mod">
          <ac:chgData name="Rhys O'Shea (2415783)" userId="S::2415783@student.uwtsd.ac.uk::9ee73cfc-3723-4bc7-8260-3e5e81cea0ad" providerId="AD" clId="Web-{A447428C-6230-A9BA-FF94-7DB0A958F115}" dt="2025-03-20T19:31:24.279" v="93" actId="1076"/>
          <ac:spMkLst>
            <pc:docMk/>
            <pc:sldMk cId="1700051202" sldId="300"/>
            <ac:spMk id="6" creationId="{0B738C22-AB56-C642-4003-2749D217F03A}"/>
          </ac:spMkLst>
        </pc:spChg>
      </pc:sldChg>
      <pc:sldChg chg="addSp delSp modSp modNotes">
        <pc:chgData name="Rhys O'Shea (2415783)" userId="S::2415783@student.uwtsd.ac.uk::9ee73cfc-3723-4bc7-8260-3e5e81cea0ad" providerId="AD" clId="Web-{A447428C-6230-A9BA-FF94-7DB0A958F115}" dt="2025-03-20T20:40:51.668" v="385" actId="1076"/>
        <pc:sldMkLst>
          <pc:docMk/>
          <pc:sldMk cId="248194245" sldId="301"/>
        </pc:sldMkLst>
        <pc:spChg chg="mod">
          <ac:chgData name="Rhys O'Shea (2415783)" userId="S::2415783@student.uwtsd.ac.uk::9ee73cfc-3723-4bc7-8260-3e5e81cea0ad" providerId="AD" clId="Web-{A447428C-6230-A9BA-FF94-7DB0A958F115}" dt="2025-03-20T20:40:51.668" v="385" actId="1076"/>
          <ac:spMkLst>
            <pc:docMk/>
            <pc:sldMk cId="248194245" sldId="301"/>
            <ac:spMk id="6" creationId="{4D88DF27-1919-B9BE-C728-4C810E102FED}"/>
          </ac:spMkLst>
        </pc:spChg>
      </pc:sldChg>
    </pc:docChg>
  </pc:docChgLst>
  <pc:docChgLst>
    <pc:chgData name="Dale Gubbins (2316959)" userId="S::2316959@student.uwtsd.ac.uk::4e367afc-b897-4401-acb0-77950943e3b7" providerId="AD" clId="Web-{2DEAE52F-FFA2-4376-AAB3-6FE86777E734}"/>
    <pc:docChg chg="addSld delSld modSld">
      <pc:chgData name="Dale Gubbins (2316959)" userId="S::2316959@student.uwtsd.ac.uk::4e367afc-b897-4401-acb0-77950943e3b7" providerId="AD" clId="Web-{2DEAE52F-FFA2-4376-AAB3-6FE86777E734}" dt="2025-03-20T23:16:07.284" v="21"/>
      <pc:docMkLst>
        <pc:docMk/>
      </pc:docMkLst>
      <pc:sldChg chg="del">
        <pc:chgData name="Dale Gubbins (2316959)" userId="S::2316959@student.uwtsd.ac.uk::4e367afc-b897-4401-acb0-77950943e3b7" providerId="AD" clId="Web-{2DEAE52F-FFA2-4376-AAB3-6FE86777E734}" dt="2025-03-20T22:29:38.335" v="8"/>
        <pc:sldMkLst>
          <pc:docMk/>
          <pc:sldMk cId="1291299570" sldId="305"/>
        </pc:sldMkLst>
      </pc:sldChg>
      <pc:sldChg chg="del">
        <pc:chgData name="Dale Gubbins (2316959)" userId="S::2316959@student.uwtsd.ac.uk::4e367afc-b897-4401-acb0-77950943e3b7" providerId="AD" clId="Web-{2DEAE52F-FFA2-4376-AAB3-6FE86777E734}" dt="2025-03-20T22:29:35.226" v="7"/>
        <pc:sldMkLst>
          <pc:docMk/>
          <pc:sldMk cId="384846339" sldId="308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2:27:40.518" v="0"/>
        <pc:sldMkLst>
          <pc:docMk/>
          <pc:sldMk cId="1177920499" sldId="310"/>
        </pc:sldMkLst>
      </pc:sldChg>
      <pc:sldChg chg="add del">
        <pc:chgData name="Dale Gubbins (2316959)" userId="S::2316959@student.uwtsd.ac.uk::4e367afc-b897-4401-acb0-77950943e3b7" providerId="AD" clId="Web-{2DEAE52F-FFA2-4376-AAB3-6FE86777E734}" dt="2025-03-20T23:15:52.502" v="19"/>
        <pc:sldMkLst>
          <pc:docMk/>
          <pc:sldMk cId="835972850" sldId="311"/>
        </pc:sldMkLst>
      </pc:sldChg>
      <pc:sldChg chg="add del">
        <pc:chgData name="Dale Gubbins (2316959)" userId="S::2316959@student.uwtsd.ac.uk::4e367afc-b897-4401-acb0-77950943e3b7" providerId="AD" clId="Web-{2DEAE52F-FFA2-4376-AAB3-6FE86777E734}" dt="2025-03-20T23:16:07.284" v="21"/>
        <pc:sldMkLst>
          <pc:docMk/>
          <pc:sldMk cId="875188614" sldId="312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2:28:22.942" v="3"/>
        <pc:sldMkLst>
          <pc:docMk/>
          <pc:sldMk cId="450174671" sldId="313"/>
        </pc:sldMkLst>
      </pc:sldChg>
      <pc:sldChg chg="add del">
        <pc:chgData name="Dale Gubbins (2316959)" userId="S::2316959@student.uwtsd.ac.uk::4e367afc-b897-4401-acb0-77950943e3b7" providerId="AD" clId="Web-{2DEAE52F-FFA2-4376-AAB3-6FE86777E734}" dt="2025-03-20T22:59:48.021" v="15"/>
        <pc:sldMkLst>
          <pc:docMk/>
          <pc:sldMk cId="3227834136" sldId="314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2:29:17.694" v="5"/>
        <pc:sldMkLst>
          <pc:docMk/>
          <pc:sldMk cId="832165126" sldId="315"/>
        </pc:sldMkLst>
      </pc:sldChg>
      <pc:sldChg chg="modSp add del">
        <pc:chgData name="Dale Gubbins (2316959)" userId="S::2316959@student.uwtsd.ac.uk::4e367afc-b897-4401-acb0-77950943e3b7" providerId="AD" clId="Web-{2DEAE52F-FFA2-4376-AAB3-6FE86777E734}" dt="2025-03-20T22:58:39.690" v="13"/>
        <pc:sldMkLst>
          <pc:docMk/>
          <pc:sldMk cId="1764278884" sldId="316"/>
        </pc:sldMkLst>
      </pc:sldChg>
      <pc:sldChg chg="add del">
        <pc:chgData name="Dale Gubbins (2316959)" userId="S::2316959@student.uwtsd.ac.uk::4e367afc-b897-4401-acb0-77950943e3b7" providerId="AD" clId="Web-{2DEAE52F-FFA2-4376-AAB3-6FE86777E734}" dt="2025-03-20T23:12:25.619" v="17"/>
        <pc:sldMkLst>
          <pc:docMk/>
          <pc:sldMk cId="3375297838" sldId="317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2:59:42.583" v="14"/>
        <pc:sldMkLst>
          <pc:docMk/>
          <pc:sldMk cId="2908866209" sldId="318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3:12:21.228" v="16"/>
        <pc:sldMkLst>
          <pc:docMk/>
          <pc:sldMk cId="1764278884" sldId="319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3:15:45.783" v="18"/>
        <pc:sldMkLst>
          <pc:docMk/>
          <pc:sldMk cId="2854856235" sldId="320"/>
        </pc:sldMkLst>
      </pc:sldChg>
      <pc:sldChg chg="add">
        <pc:chgData name="Dale Gubbins (2316959)" userId="S::2316959@student.uwtsd.ac.uk::4e367afc-b897-4401-acb0-77950943e3b7" providerId="AD" clId="Web-{2DEAE52F-FFA2-4376-AAB3-6FE86777E734}" dt="2025-03-20T23:16:03.221" v="20"/>
        <pc:sldMkLst>
          <pc:docMk/>
          <pc:sldMk cId="1227000165" sldId="321"/>
        </pc:sldMkLst>
      </pc:sldChg>
    </pc:docChg>
  </pc:docChgLst>
  <pc:docChgLst>
    <pc:chgData name="Parry James Phillips (2011664)" userId="S::2011664@student.uwtsd.ac.uk::a8325508-83bb-47fd-a0bf-0c7fa41c2695" providerId="AD" clId="Web-{01A13452-06D4-AEA1-F0A8-F50C1B16596B}"/>
    <pc:docChg chg="modSld">
      <pc:chgData name="Parry James Phillips (2011664)" userId="S::2011664@student.uwtsd.ac.uk::a8325508-83bb-47fd-a0bf-0c7fa41c2695" providerId="AD" clId="Web-{01A13452-06D4-AEA1-F0A8-F50C1B16596B}" dt="2025-03-28T13:17:13.466" v="8" actId="20577"/>
      <pc:docMkLst>
        <pc:docMk/>
      </pc:docMkLst>
      <pc:sldChg chg="delSp modSp">
        <pc:chgData name="Parry James Phillips (2011664)" userId="S::2011664@student.uwtsd.ac.uk::a8325508-83bb-47fd-a0bf-0c7fa41c2695" providerId="AD" clId="Web-{01A13452-06D4-AEA1-F0A8-F50C1B16596B}" dt="2025-03-28T13:17:13.466" v="8" actId="20577"/>
        <pc:sldMkLst>
          <pc:docMk/>
          <pc:sldMk cId="1091337054" sldId="28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DE7B0B-6772-452E-B76E-AC5B82CC7DA7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81E59F-001B-4485-8B23-4F1ECFC8B0F4}">
      <dgm:prSet phldrT="[Text]"/>
      <dgm:spPr/>
      <dgm:t>
        <a:bodyPr/>
        <a:lstStyle/>
        <a:p>
          <a:r>
            <a: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Kingspan</a:t>
          </a:r>
        </a:p>
      </dgm:t>
    </dgm:pt>
    <dgm:pt modelId="{0B56EA1A-5F3A-49EE-B3DB-99CB13632404}" type="parTrans" cxnId="{FBEF6BB3-6240-4422-9EB0-68395775C9E6}">
      <dgm:prSet/>
      <dgm:spPr/>
      <dgm:t>
        <a:bodyPr/>
        <a:lstStyle/>
        <a:p>
          <a:endParaRPr lang="en-GB"/>
        </a:p>
      </dgm:t>
    </dgm:pt>
    <dgm:pt modelId="{0B96484F-E5D6-4BF4-B932-410A65EB5BD7}" type="sibTrans" cxnId="{FBEF6BB3-6240-4422-9EB0-68395775C9E6}">
      <dgm:prSet/>
      <dgm:spPr/>
      <dgm:t>
        <a:bodyPr/>
        <a:lstStyle/>
        <a:p>
          <a:endParaRPr lang="en-GB"/>
        </a:p>
      </dgm:t>
    </dgm:pt>
    <dgm:pt modelId="{77042A55-E8C3-4846-9B25-20270291E104}">
      <dgm:prSet phldrT="[Text]"/>
      <dgm:spPr>
        <a:solidFill>
          <a:schemeClr val="bg1">
            <a:lumMod val="95000"/>
            <a:alpha val="90000"/>
          </a:schemeClr>
        </a:solidFill>
      </dgm:spPr>
      <dgm:t>
        <a:bodyPr/>
        <a:lstStyle/>
        <a:p>
          <a:r>
            <a:rPr lang="en-GB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Shallow dig application, Intelligent pump system, multi stage filtration </a:t>
          </a:r>
        </a:p>
      </dgm:t>
    </dgm:pt>
    <dgm:pt modelId="{B6036836-247F-46AD-B79E-0CEA7FF15009}" type="parTrans" cxnId="{7A42F727-6EF6-4AA2-8E54-2438F9070786}">
      <dgm:prSet/>
      <dgm:spPr/>
      <dgm:t>
        <a:bodyPr/>
        <a:lstStyle/>
        <a:p>
          <a:endParaRPr lang="en-GB"/>
        </a:p>
      </dgm:t>
    </dgm:pt>
    <dgm:pt modelId="{0AD802F2-C436-4854-8552-CC819E0DCA90}" type="sibTrans" cxnId="{7A42F727-6EF6-4AA2-8E54-2438F9070786}">
      <dgm:prSet/>
      <dgm:spPr/>
      <dgm:t>
        <a:bodyPr/>
        <a:lstStyle/>
        <a:p>
          <a:endParaRPr lang="en-GB"/>
        </a:p>
      </dgm:t>
    </dgm:pt>
    <dgm:pt modelId="{A8539FC5-E601-403C-9B9A-3A9010002210}">
      <dgm:prSet phldrT="[Text]"/>
      <dgm:spPr>
        <a:solidFill>
          <a:schemeClr val="bg1">
            <a:lumMod val="95000"/>
            <a:alpha val="90000"/>
          </a:schemeClr>
        </a:solidFill>
      </dgm:spPr>
      <dgm:t>
        <a:bodyPr/>
        <a:lstStyle/>
        <a:p>
          <a:r>
            <a: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Non-Potable Water, Large tank sizes unsuitable for urban areas.</a:t>
          </a:r>
        </a:p>
      </dgm:t>
    </dgm:pt>
    <dgm:pt modelId="{50834D55-1864-4F16-AEAC-8C2C03AFB95F}" type="parTrans" cxnId="{D4F2E44A-EC14-429F-B5A2-F0D0505B8F98}">
      <dgm:prSet/>
      <dgm:spPr/>
      <dgm:t>
        <a:bodyPr/>
        <a:lstStyle/>
        <a:p>
          <a:endParaRPr lang="en-GB"/>
        </a:p>
      </dgm:t>
    </dgm:pt>
    <dgm:pt modelId="{4971C329-43DB-4F12-8159-09C3EFD8AB64}" type="sibTrans" cxnId="{D4F2E44A-EC14-429F-B5A2-F0D0505B8F98}">
      <dgm:prSet/>
      <dgm:spPr/>
      <dgm:t>
        <a:bodyPr/>
        <a:lstStyle/>
        <a:p>
          <a:endParaRPr lang="en-GB"/>
        </a:p>
      </dgm:t>
    </dgm:pt>
    <dgm:pt modelId="{FED8DBDF-6466-453A-9D46-D52792F6C486}">
      <dgm:prSet phldrT="[Text]"/>
      <dgm:spPr/>
      <dgm:t>
        <a:bodyPr/>
        <a:lstStyle/>
        <a:p>
          <a:r>
            <a: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Grundfos</a:t>
          </a:r>
        </a:p>
      </dgm:t>
    </dgm:pt>
    <dgm:pt modelId="{E88A019D-38A1-404F-B504-0DBFC47211F8}" type="parTrans" cxnId="{F78A7904-C8BD-4CFA-9821-96D762816FB9}">
      <dgm:prSet/>
      <dgm:spPr/>
      <dgm:t>
        <a:bodyPr/>
        <a:lstStyle/>
        <a:p>
          <a:endParaRPr lang="en-GB"/>
        </a:p>
      </dgm:t>
    </dgm:pt>
    <dgm:pt modelId="{243ADECF-0B3A-4C89-8C82-1F61E4A353C0}" type="sibTrans" cxnId="{F78A7904-C8BD-4CFA-9821-96D762816FB9}">
      <dgm:prSet/>
      <dgm:spPr/>
      <dgm:t>
        <a:bodyPr/>
        <a:lstStyle/>
        <a:p>
          <a:endParaRPr lang="en-GB"/>
        </a:p>
      </dgm:t>
    </dgm:pt>
    <dgm:pt modelId="{3CB7A848-52DB-4CF5-97A7-0F6C6B089E16}">
      <dgm:prSet phldrT="[Text]"/>
      <dgm:spPr>
        <a:solidFill>
          <a:schemeClr val="bg1">
            <a:lumMod val="95000"/>
            <a:alpha val="90000"/>
          </a:schemeClr>
        </a:solidFill>
      </dgm:spPr>
      <dgm:t>
        <a:bodyPr/>
        <a:lstStyle/>
        <a:p>
          <a:r>
            <a:rPr lang="en-GB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Wide range of products, Highly customisable solutions, World renowned quality</a:t>
          </a:r>
        </a:p>
      </dgm:t>
    </dgm:pt>
    <dgm:pt modelId="{A234C432-A808-4D80-8722-3B98FB76E81D}" type="parTrans" cxnId="{BD635744-1939-4B83-85F9-9332800CEE00}">
      <dgm:prSet/>
      <dgm:spPr/>
      <dgm:t>
        <a:bodyPr/>
        <a:lstStyle/>
        <a:p>
          <a:endParaRPr lang="en-GB"/>
        </a:p>
      </dgm:t>
    </dgm:pt>
    <dgm:pt modelId="{F47A3191-BAE8-4040-91A0-31C647C0650F}" type="sibTrans" cxnId="{BD635744-1939-4B83-85F9-9332800CEE00}">
      <dgm:prSet/>
      <dgm:spPr/>
      <dgm:t>
        <a:bodyPr/>
        <a:lstStyle/>
        <a:p>
          <a:endParaRPr lang="en-GB"/>
        </a:p>
      </dgm:t>
    </dgm:pt>
    <dgm:pt modelId="{83070C3F-7F42-46E8-83EB-90CBF4435BD8}">
      <dgm:prSet phldrT="[Text]"/>
      <dgm:spPr>
        <a:solidFill>
          <a:schemeClr val="bg1">
            <a:lumMod val="95000"/>
            <a:alpha val="90000"/>
          </a:schemeClr>
        </a:solidFill>
      </dgm:spPr>
      <dgm:t>
        <a:bodyPr/>
        <a:lstStyle/>
        <a:p>
          <a:r>
            <a: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No pre-packaged system, Individual components = high costs, Professional Setup</a:t>
          </a:r>
        </a:p>
      </dgm:t>
    </dgm:pt>
    <dgm:pt modelId="{10C46F07-4783-4537-930E-51660A9655D6}" type="parTrans" cxnId="{2B9D7356-1346-4B45-A62B-C88E93187392}">
      <dgm:prSet/>
      <dgm:spPr/>
      <dgm:t>
        <a:bodyPr/>
        <a:lstStyle/>
        <a:p>
          <a:endParaRPr lang="en-GB"/>
        </a:p>
      </dgm:t>
    </dgm:pt>
    <dgm:pt modelId="{7F5DE147-FE72-430B-B750-15DD494B6298}" type="sibTrans" cxnId="{2B9D7356-1346-4B45-A62B-C88E93187392}">
      <dgm:prSet/>
      <dgm:spPr/>
      <dgm:t>
        <a:bodyPr/>
        <a:lstStyle/>
        <a:p>
          <a:endParaRPr lang="en-GB"/>
        </a:p>
      </dgm:t>
    </dgm:pt>
    <dgm:pt modelId="{3BF9EA5F-4F27-4F8E-91F7-5408772E78D2}">
      <dgm:prSet phldrT="[Text]"/>
      <dgm:spPr/>
      <dgm:t>
        <a:bodyPr/>
        <a:lstStyle/>
        <a:p>
          <a:r>
            <a: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GRAF</a:t>
          </a:r>
        </a:p>
      </dgm:t>
    </dgm:pt>
    <dgm:pt modelId="{DB490D3E-9263-47B1-AA97-DC50743D9913}" type="parTrans" cxnId="{CCEF776C-A2A9-420F-9333-34CDDA517A52}">
      <dgm:prSet/>
      <dgm:spPr/>
      <dgm:t>
        <a:bodyPr/>
        <a:lstStyle/>
        <a:p>
          <a:endParaRPr lang="en-GB"/>
        </a:p>
      </dgm:t>
    </dgm:pt>
    <dgm:pt modelId="{5E035201-BC9B-4AC9-9E3E-00119C4EB2D7}" type="sibTrans" cxnId="{CCEF776C-A2A9-420F-9333-34CDDA517A52}">
      <dgm:prSet/>
      <dgm:spPr/>
      <dgm:t>
        <a:bodyPr/>
        <a:lstStyle/>
        <a:p>
          <a:endParaRPr lang="en-GB"/>
        </a:p>
      </dgm:t>
    </dgm:pt>
    <dgm:pt modelId="{8185D24B-A790-4D4C-A463-8FA1A79E8D09}">
      <dgm:prSet phldrT="[Text]"/>
      <dgm:spPr>
        <a:solidFill>
          <a:schemeClr val="bg1">
            <a:lumMod val="95000"/>
            <a:alpha val="90000"/>
          </a:schemeClr>
        </a:solidFill>
      </dgm:spPr>
      <dgm:t>
        <a:bodyPr/>
        <a:lstStyle/>
        <a:p>
          <a:r>
            <a:rPr lang="en-GB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Suitable for potable, Wide range of tank sizes (modular),Integrated submersible pump  </a:t>
          </a:r>
        </a:p>
      </dgm:t>
    </dgm:pt>
    <dgm:pt modelId="{4944146B-197B-47F2-98FC-4F7911979D0F}" type="parTrans" cxnId="{F690EC6B-359D-4386-AC92-31E23910B049}">
      <dgm:prSet/>
      <dgm:spPr/>
      <dgm:t>
        <a:bodyPr/>
        <a:lstStyle/>
        <a:p>
          <a:endParaRPr lang="en-GB"/>
        </a:p>
      </dgm:t>
    </dgm:pt>
    <dgm:pt modelId="{E1A08BF6-FA51-44D5-96DA-CCD729E1D239}" type="sibTrans" cxnId="{F690EC6B-359D-4386-AC92-31E23910B049}">
      <dgm:prSet/>
      <dgm:spPr/>
      <dgm:t>
        <a:bodyPr/>
        <a:lstStyle/>
        <a:p>
          <a:endParaRPr lang="en-GB"/>
        </a:p>
      </dgm:t>
    </dgm:pt>
    <dgm:pt modelId="{C1045965-EFEA-4BF9-A5A6-017B15336BA8}">
      <dgm:prSet phldrT="[Text]"/>
      <dgm:spPr>
        <a:solidFill>
          <a:schemeClr val="bg1">
            <a:lumMod val="95000"/>
            <a:alpha val="90000"/>
          </a:schemeClr>
        </a:solidFill>
      </dgm:spPr>
      <dgm:t>
        <a:bodyPr/>
        <a:lstStyle/>
        <a:p>
          <a:r>
            <a: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High costing for advances packages, No HMI included on basic packages, specialist installation </a:t>
          </a:r>
        </a:p>
      </dgm:t>
    </dgm:pt>
    <dgm:pt modelId="{02A7F061-8986-4FB2-B506-12519DC56777}" type="parTrans" cxnId="{80704A65-14B0-420B-B007-33B15611EB86}">
      <dgm:prSet/>
      <dgm:spPr/>
      <dgm:t>
        <a:bodyPr/>
        <a:lstStyle/>
        <a:p>
          <a:endParaRPr lang="en-GB"/>
        </a:p>
      </dgm:t>
    </dgm:pt>
    <dgm:pt modelId="{1F0A60D1-A9F2-4DDF-B5D6-A55C9C947710}" type="sibTrans" cxnId="{80704A65-14B0-420B-B007-33B15611EB86}">
      <dgm:prSet/>
      <dgm:spPr/>
      <dgm:t>
        <a:bodyPr/>
        <a:lstStyle/>
        <a:p>
          <a:endParaRPr lang="en-GB"/>
        </a:p>
      </dgm:t>
    </dgm:pt>
    <dgm:pt modelId="{50BEB011-6034-4809-95C9-3419FB29F4EC}" type="pres">
      <dgm:prSet presAssocID="{07DE7B0B-6772-452E-B76E-AC5B82CC7DA7}" presName="Name0" presStyleCnt="0">
        <dgm:presLayoutVars>
          <dgm:dir/>
          <dgm:animLvl val="lvl"/>
          <dgm:resizeHandles val="exact"/>
        </dgm:presLayoutVars>
      </dgm:prSet>
      <dgm:spPr/>
    </dgm:pt>
    <dgm:pt modelId="{A9EA7CA8-45E5-44E9-983B-D00FE9F35F0C}" type="pres">
      <dgm:prSet presAssocID="{7A81E59F-001B-4485-8B23-4F1ECFC8B0F4}" presName="linNode" presStyleCnt="0"/>
      <dgm:spPr/>
    </dgm:pt>
    <dgm:pt modelId="{E515E231-96E8-43C5-9307-4AAD70396591}" type="pres">
      <dgm:prSet presAssocID="{7A81E59F-001B-4485-8B23-4F1ECFC8B0F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C16C497-B8CE-467D-917A-80F85F9FA44C}" type="pres">
      <dgm:prSet presAssocID="{7A81E59F-001B-4485-8B23-4F1ECFC8B0F4}" presName="descendantText" presStyleLbl="alignAccFollowNode1" presStyleIdx="0" presStyleCnt="3">
        <dgm:presLayoutVars>
          <dgm:bulletEnabled val="1"/>
        </dgm:presLayoutVars>
      </dgm:prSet>
      <dgm:spPr/>
    </dgm:pt>
    <dgm:pt modelId="{E1B8F80D-DBE4-4667-AA4B-3DB30AE987CD}" type="pres">
      <dgm:prSet presAssocID="{0B96484F-E5D6-4BF4-B932-410A65EB5BD7}" presName="sp" presStyleCnt="0"/>
      <dgm:spPr/>
    </dgm:pt>
    <dgm:pt modelId="{BE1E2E81-DDD9-4FCF-9A83-3B231357928A}" type="pres">
      <dgm:prSet presAssocID="{FED8DBDF-6466-453A-9D46-D52792F6C486}" presName="linNode" presStyleCnt="0"/>
      <dgm:spPr/>
    </dgm:pt>
    <dgm:pt modelId="{4A19534E-B824-470D-A445-79CFDDC6BD95}" type="pres">
      <dgm:prSet presAssocID="{FED8DBDF-6466-453A-9D46-D52792F6C486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D60225D8-7EB8-4802-AA31-13D6D2D43266}" type="pres">
      <dgm:prSet presAssocID="{FED8DBDF-6466-453A-9D46-D52792F6C486}" presName="descendantText" presStyleLbl="alignAccFollowNode1" presStyleIdx="1" presStyleCnt="3">
        <dgm:presLayoutVars>
          <dgm:bulletEnabled val="1"/>
        </dgm:presLayoutVars>
      </dgm:prSet>
      <dgm:spPr/>
    </dgm:pt>
    <dgm:pt modelId="{EC6D6496-DC84-4945-A64F-90DCFCCC4057}" type="pres">
      <dgm:prSet presAssocID="{243ADECF-0B3A-4C89-8C82-1F61E4A353C0}" presName="sp" presStyleCnt="0"/>
      <dgm:spPr/>
    </dgm:pt>
    <dgm:pt modelId="{F0B60937-7572-477C-9900-93CD5937E36C}" type="pres">
      <dgm:prSet presAssocID="{3BF9EA5F-4F27-4F8E-91F7-5408772E78D2}" presName="linNode" presStyleCnt="0"/>
      <dgm:spPr/>
    </dgm:pt>
    <dgm:pt modelId="{22E386F7-1461-4588-A9B0-F1EECF16A99C}" type="pres">
      <dgm:prSet presAssocID="{3BF9EA5F-4F27-4F8E-91F7-5408772E78D2}" presName="parentText" presStyleLbl="node1" presStyleIdx="2" presStyleCnt="3" custLinFactNeighborX="-685" custLinFactNeighborY="-183">
        <dgm:presLayoutVars>
          <dgm:chMax val="1"/>
          <dgm:bulletEnabled val="1"/>
        </dgm:presLayoutVars>
      </dgm:prSet>
      <dgm:spPr/>
    </dgm:pt>
    <dgm:pt modelId="{993B4284-EB14-4E60-BEBC-2CEF502E8ECC}" type="pres">
      <dgm:prSet presAssocID="{3BF9EA5F-4F27-4F8E-91F7-5408772E78D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F78A7904-C8BD-4CFA-9821-96D762816FB9}" srcId="{07DE7B0B-6772-452E-B76E-AC5B82CC7DA7}" destId="{FED8DBDF-6466-453A-9D46-D52792F6C486}" srcOrd="1" destOrd="0" parTransId="{E88A019D-38A1-404F-B504-0DBFC47211F8}" sibTransId="{243ADECF-0B3A-4C89-8C82-1F61E4A353C0}"/>
    <dgm:cxn modelId="{99D7E214-17CB-4255-BB11-1EC0753F648D}" type="presOf" srcId="{8185D24B-A790-4D4C-A463-8FA1A79E8D09}" destId="{993B4284-EB14-4E60-BEBC-2CEF502E8ECC}" srcOrd="0" destOrd="0" presId="urn:microsoft.com/office/officeart/2005/8/layout/vList5"/>
    <dgm:cxn modelId="{7A42F727-6EF6-4AA2-8E54-2438F9070786}" srcId="{7A81E59F-001B-4485-8B23-4F1ECFC8B0F4}" destId="{77042A55-E8C3-4846-9B25-20270291E104}" srcOrd="0" destOrd="0" parTransId="{B6036836-247F-46AD-B79E-0CEA7FF15009}" sibTransId="{0AD802F2-C436-4854-8552-CC819E0DCA90}"/>
    <dgm:cxn modelId="{68EDE329-D42E-4028-81D2-D5333C13EC82}" type="presOf" srcId="{3CB7A848-52DB-4CF5-97A7-0F6C6B089E16}" destId="{D60225D8-7EB8-4802-AA31-13D6D2D43266}" srcOrd="0" destOrd="0" presId="urn:microsoft.com/office/officeart/2005/8/layout/vList5"/>
    <dgm:cxn modelId="{5A11E736-CC1C-4826-9BAE-F029531686C7}" type="presOf" srcId="{C1045965-EFEA-4BF9-A5A6-017B15336BA8}" destId="{993B4284-EB14-4E60-BEBC-2CEF502E8ECC}" srcOrd="0" destOrd="1" presId="urn:microsoft.com/office/officeart/2005/8/layout/vList5"/>
    <dgm:cxn modelId="{BD635744-1939-4B83-85F9-9332800CEE00}" srcId="{FED8DBDF-6466-453A-9D46-D52792F6C486}" destId="{3CB7A848-52DB-4CF5-97A7-0F6C6B089E16}" srcOrd="0" destOrd="0" parTransId="{A234C432-A808-4D80-8722-3B98FB76E81D}" sibTransId="{F47A3191-BAE8-4040-91A0-31C647C0650F}"/>
    <dgm:cxn modelId="{9036C944-33E4-4871-9661-8BDA787A208B}" type="presOf" srcId="{A8539FC5-E601-403C-9B9A-3A9010002210}" destId="{EC16C497-B8CE-467D-917A-80F85F9FA44C}" srcOrd="0" destOrd="1" presId="urn:microsoft.com/office/officeart/2005/8/layout/vList5"/>
    <dgm:cxn modelId="{80704A65-14B0-420B-B007-33B15611EB86}" srcId="{3BF9EA5F-4F27-4F8E-91F7-5408772E78D2}" destId="{C1045965-EFEA-4BF9-A5A6-017B15336BA8}" srcOrd="1" destOrd="0" parTransId="{02A7F061-8986-4FB2-B506-12519DC56777}" sibTransId="{1F0A60D1-A9F2-4DDF-B5D6-A55C9C947710}"/>
    <dgm:cxn modelId="{385C2967-F336-4F0C-A8D1-8318A9C4C1A1}" type="presOf" srcId="{07DE7B0B-6772-452E-B76E-AC5B82CC7DA7}" destId="{50BEB011-6034-4809-95C9-3419FB29F4EC}" srcOrd="0" destOrd="0" presId="urn:microsoft.com/office/officeart/2005/8/layout/vList5"/>
    <dgm:cxn modelId="{D4F2E44A-EC14-429F-B5A2-F0D0505B8F98}" srcId="{7A81E59F-001B-4485-8B23-4F1ECFC8B0F4}" destId="{A8539FC5-E601-403C-9B9A-3A9010002210}" srcOrd="1" destOrd="0" parTransId="{50834D55-1864-4F16-AEAC-8C2C03AFB95F}" sibTransId="{4971C329-43DB-4F12-8159-09C3EFD8AB64}"/>
    <dgm:cxn modelId="{F690EC6B-359D-4386-AC92-31E23910B049}" srcId="{3BF9EA5F-4F27-4F8E-91F7-5408772E78D2}" destId="{8185D24B-A790-4D4C-A463-8FA1A79E8D09}" srcOrd="0" destOrd="0" parTransId="{4944146B-197B-47F2-98FC-4F7911979D0F}" sibTransId="{E1A08BF6-FA51-44D5-96DA-CCD729E1D239}"/>
    <dgm:cxn modelId="{CCEF776C-A2A9-420F-9333-34CDDA517A52}" srcId="{07DE7B0B-6772-452E-B76E-AC5B82CC7DA7}" destId="{3BF9EA5F-4F27-4F8E-91F7-5408772E78D2}" srcOrd="2" destOrd="0" parTransId="{DB490D3E-9263-47B1-AA97-DC50743D9913}" sibTransId="{5E035201-BC9B-4AC9-9E3E-00119C4EB2D7}"/>
    <dgm:cxn modelId="{AB6E1E4E-C002-4358-99D2-758806D9FFD5}" type="presOf" srcId="{7A81E59F-001B-4485-8B23-4F1ECFC8B0F4}" destId="{E515E231-96E8-43C5-9307-4AAD70396591}" srcOrd="0" destOrd="0" presId="urn:microsoft.com/office/officeart/2005/8/layout/vList5"/>
    <dgm:cxn modelId="{49048A70-722B-4019-8FD5-F0A9C16D97CB}" type="presOf" srcId="{FED8DBDF-6466-453A-9D46-D52792F6C486}" destId="{4A19534E-B824-470D-A445-79CFDDC6BD95}" srcOrd="0" destOrd="0" presId="urn:microsoft.com/office/officeart/2005/8/layout/vList5"/>
    <dgm:cxn modelId="{2B9D7356-1346-4B45-A62B-C88E93187392}" srcId="{FED8DBDF-6466-453A-9D46-D52792F6C486}" destId="{83070C3F-7F42-46E8-83EB-90CBF4435BD8}" srcOrd="1" destOrd="0" parTransId="{10C46F07-4783-4537-930E-51660A9655D6}" sibTransId="{7F5DE147-FE72-430B-B750-15DD494B6298}"/>
    <dgm:cxn modelId="{BD297B84-C068-43F5-9515-F25551A538CA}" type="presOf" srcId="{3BF9EA5F-4F27-4F8E-91F7-5408772E78D2}" destId="{22E386F7-1461-4588-A9B0-F1EECF16A99C}" srcOrd="0" destOrd="0" presId="urn:microsoft.com/office/officeart/2005/8/layout/vList5"/>
    <dgm:cxn modelId="{FBEF6BB3-6240-4422-9EB0-68395775C9E6}" srcId="{07DE7B0B-6772-452E-B76E-AC5B82CC7DA7}" destId="{7A81E59F-001B-4485-8B23-4F1ECFC8B0F4}" srcOrd="0" destOrd="0" parTransId="{0B56EA1A-5F3A-49EE-B3DB-99CB13632404}" sibTransId="{0B96484F-E5D6-4BF4-B932-410A65EB5BD7}"/>
    <dgm:cxn modelId="{BB14E4B3-C53B-4E51-B3A6-2C6F16A5A0F4}" type="presOf" srcId="{83070C3F-7F42-46E8-83EB-90CBF4435BD8}" destId="{D60225D8-7EB8-4802-AA31-13D6D2D43266}" srcOrd="0" destOrd="1" presId="urn:microsoft.com/office/officeart/2005/8/layout/vList5"/>
    <dgm:cxn modelId="{6DB983CA-21E8-4BF3-B01D-7A7CC413FEE8}" type="presOf" srcId="{77042A55-E8C3-4846-9B25-20270291E104}" destId="{EC16C497-B8CE-467D-917A-80F85F9FA44C}" srcOrd="0" destOrd="0" presId="urn:microsoft.com/office/officeart/2005/8/layout/vList5"/>
    <dgm:cxn modelId="{0D73B226-EA91-4AAD-8110-47D1C907FB20}" type="presParOf" srcId="{50BEB011-6034-4809-95C9-3419FB29F4EC}" destId="{A9EA7CA8-45E5-44E9-983B-D00FE9F35F0C}" srcOrd="0" destOrd="0" presId="urn:microsoft.com/office/officeart/2005/8/layout/vList5"/>
    <dgm:cxn modelId="{03029D46-0800-4335-B70E-F094266AAC8C}" type="presParOf" srcId="{A9EA7CA8-45E5-44E9-983B-D00FE9F35F0C}" destId="{E515E231-96E8-43C5-9307-4AAD70396591}" srcOrd="0" destOrd="0" presId="urn:microsoft.com/office/officeart/2005/8/layout/vList5"/>
    <dgm:cxn modelId="{29D8D251-7643-4783-B4F0-C2032A17C886}" type="presParOf" srcId="{A9EA7CA8-45E5-44E9-983B-D00FE9F35F0C}" destId="{EC16C497-B8CE-467D-917A-80F85F9FA44C}" srcOrd="1" destOrd="0" presId="urn:microsoft.com/office/officeart/2005/8/layout/vList5"/>
    <dgm:cxn modelId="{9FC1C49D-5FAD-4301-8F15-372230B251F8}" type="presParOf" srcId="{50BEB011-6034-4809-95C9-3419FB29F4EC}" destId="{E1B8F80D-DBE4-4667-AA4B-3DB30AE987CD}" srcOrd="1" destOrd="0" presId="urn:microsoft.com/office/officeart/2005/8/layout/vList5"/>
    <dgm:cxn modelId="{6A4E7031-BAF6-4B6A-85A6-9C4FE1BDE404}" type="presParOf" srcId="{50BEB011-6034-4809-95C9-3419FB29F4EC}" destId="{BE1E2E81-DDD9-4FCF-9A83-3B231357928A}" srcOrd="2" destOrd="0" presId="urn:microsoft.com/office/officeart/2005/8/layout/vList5"/>
    <dgm:cxn modelId="{942E7BE5-78B4-4837-A2E1-E4D4372537F8}" type="presParOf" srcId="{BE1E2E81-DDD9-4FCF-9A83-3B231357928A}" destId="{4A19534E-B824-470D-A445-79CFDDC6BD95}" srcOrd="0" destOrd="0" presId="urn:microsoft.com/office/officeart/2005/8/layout/vList5"/>
    <dgm:cxn modelId="{F971F735-8902-4AB5-9BB5-1443F7F232A1}" type="presParOf" srcId="{BE1E2E81-DDD9-4FCF-9A83-3B231357928A}" destId="{D60225D8-7EB8-4802-AA31-13D6D2D43266}" srcOrd="1" destOrd="0" presId="urn:microsoft.com/office/officeart/2005/8/layout/vList5"/>
    <dgm:cxn modelId="{D453B3F3-95AA-438E-B5A9-F6807D4D455E}" type="presParOf" srcId="{50BEB011-6034-4809-95C9-3419FB29F4EC}" destId="{EC6D6496-DC84-4945-A64F-90DCFCCC4057}" srcOrd="3" destOrd="0" presId="urn:microsoft.com/office/officeart/2005/8/layout/vList5"/>
    <dgm:cxn modelId="{43DA1DAF-9FA8-4B16-B9F8-B02D22A92B13}" type="presParOf" srcId="{50BEB011-6034-4809-95C9-3419FB29F4EC}" destId="{F0B60937-7572-477C-9900-93CD5937E36C}" srcOrd="4" destOrd="0" presId="urn:microsoft.com/office/officeart/2005/8/layout/vList5"/>
    <dgm:cxn modelId="{E5472139-4BA7-4478-8A01-E3D99A6124AC}" type="presParOf" srcId="{F0B60937-7572-477C-9900-93CD5937E36C}" destId="{22E386F7-1461-4588-A9B0-F1EECF16A99C}" srcOrd="0" destOrd="0" presId="urn:microsoft.com/office/officeart/2005/8/layout/vList5"/>
    <dgm:cxn modelId="{90EB18AB-A2A9-424F-BD8C-40B996BA6842}" type="presParOf" srcId="{F0B60937-7572-477C-9900-93CD5937E36C}" destId="{993B4284-EB14-4E60-BEBC-2CEF502E8EC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A69A95-84EA-4B9F-8F9E-952B5A4E48B1}" type="doc">
      <dgm:prSet loTypeId="urn:microsoft.com/office/officeart/2005/8/layout/chevron1" loCatId="process" qsTypeId="urn:microsoft.com/office/officeart/2005/8/quickstyle/3d2" qsCatId="3D" csTypeId="urn:microsoft.com/office/officeart/2005/8/colors/accent1_2" csCatId="accent1" phldr="1"/>
      <dgm:spPr/>
    </dgm:pt>
    <dgm:pt modelId="{8BFAD572-1088-48B7-96A6-0B542331E39C}">
      <dgm:prSet phldrT="[Text]" custT="1"/>
      <dgm:spPr/>
      <dgm:t>
        <a:bodyPr/>
        <a:lstStyle/>
        <a:p>
          <a:r>
            <a:rPr lang="en-GB" sz="1200" b="1">
              <a:latin typeface="Arial" panose="020B0604020202020204" pitchFamily="34" charset="0"/>
              <a:cs typeface="Arial" panose="020B0604020202020204" pitchFamily="34" charset="0"/>
            </a:rPr>
            <a:t>The Hydrocell300 was selected for it’s removeable basket, offering easy cleaning and low-maintenance operation, essential for long term performance and a slightly higher cost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A8A9A4F2-0719-4F47-B544-AB1B5596594A}" type="parTrans" cxnId="{41B869E9-F91A-4B60-BDCF-6F30DFF0E0E6}">
      <dgm:prSet/>
      <dgm:spPr/>
      <dgm:t>
        <a:bodyPr/>
        <a:lstStyle/>
        <a:p>
          <a:endParaRPr lang="en-GB"/>
        </a:p>
      </dgm:t>
    </dgm:pt>
    <dgm:pt modelId="{2C85F01C-AAD1-46F0-A3C3-44A4B4EB1F4A}" type="sibTrans" cxnId="{41B869E9-F91A-4B60-BDCF-6F30DFF0E0E6}">
      <dgm:prSet/>
      <dgm:spPr/>
      <dgm:t>
        <a:bodyPr/>
        <a:lstStyle/>
        <a:p>
          <a:endParaRPr lang="en-GB"/>
        </a:p>
      </dgm:t>
    </dgm:pt>
    <dgm:pt modelId="{2AA37B49-23B9-4368-9D8A-6A01657145DB}">
      <dgm:prSet phldrT="[Text]" custT="1"/>
      <dgm:spPr/>
      <dgm:t>
        <a:bodyPr/>
        <a:lstStyle/>
        <a:p>
          <a:r>
            <a:rPr lang="en-GB" sz="1200" b="1">
              <a:latin typeface="Arial" panose="020B0604020202020204" pitchFamily="34" charset="0"/>
              <a:cs typeface="Arial" panose="020B0604020202020204" pitchFamily="34" charset="0"/>
            </a:rPr>
            <a:t>The 3-stage filtration kit was chosen for it’s fast flow rate, low maintenance, and ability to meet potable water standards, ideal for household use</a:t>
          </a:r>
          <a:r>
            <a:rPr lang="en-GB" sz="10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171077C5-E250-494B-90C5-936D79D0E386}" type="parTrans" cxnId="{54F9CAF6-520B-44FA-BA95-A95EF7959EE9}">
      <dgm:prSet/>
      <dgm:spPr/>
      <dgm:t>
        <a:bodyPr/>
        <a:lstStyle/>
        <a:p>
          <a:endParaRPr lang="en-GB"/>
        </a:p>
      </dgm:t>
    </dgm:pt>
    <dgm:pt modelId="{0704D422-83BE-4CD9-BFFE-3A8A39C78064}" type="sibTrans" cxnId="{54F9CAF6-520B-44FA-BA95-A95EF7959EE9}">
      <dgm:prSet/>
      <dgm:spPr/>
      <dgm:t>
        <a:bodyPr/>
        <a:lstStyle/>
        <a:p>
          <a:endParaRPr lang="en-GB"/>
        </a:p>
      </dgm:t>
    </dgm:pt>
    <dgm:pt modelId="{A44945BE-379C-48BF-8BB0-C9944D36EAF6}">
      <dgm:prSet phldrT="[Text]" custT="1"/>
      <dgm:spPr/>
      <dgm:t>
        <a:bodyPr/>
        <a:lstStyle/>
        <a:p>
          <a:r>
            <a:rPr lang="en-GB" sz="1200" b="1">
              <a:latin typeface="Arial" panose="020B0604020202020204" pitchFamily="34" charset="0"/>
              <a:cs typeface="Arial" panose="020B0604020202020204" pitchFamily="34" charset="0"/>
            </a:rPr>
            <a:t>The MDPE tank was selected for it’s low profile, easy installation and recyclability. Making it ideal for space limited sites despite lower durability than GPR.</a:t>
          </a:r>
        </a:p>
      </dgm:t>
    </dgm:pt>
    <dgm:pt modelId="{82814E16-C4BF-477B-A887-B5AF7865DC8D}" type="parTrans" cxnId="{7F7F6BB7-3ACD-4B8D-B07D-35D3E52CC1E0}">
      <dgm:prSet/>
      <dgm:spPr/>
      <dgm:t>
        <a:bodyPr/>
        <a:lstStyle/>
        <a:p>
          <a:endParaRPr lang="en-GB"/>
        </a:p>
      </dgm:t>
    </dgm:pt>
    <dgm:pt modelId="{C8453CD3-CE3F-4B83-ACAC-D0105BA745C0}" type="sibTrans" cxnId="{7F7F6BB7-3ACD-4B8D-B07D-35D3E52CC1E0}">
      <dgm:prSet/>
      <dgm:spPr/>
      <dgm:t>
        <a:bodyPr/>
        <a:lstStyle/>
        <a:p>
          <a:endParaRPr lang="en-GB"/>
        </a:p>
      </dgm:t>
    </dgm:pt>
    <dgm:pt modelId="{07C6EDAC-C388-4895-8B6A-A0E1064363C3}" type="pres">
      <dgm:prSet presAssocID="{44A69A95-84EA-4B9F-8F9E-952B5A4E48B1}" presName="Name0" presStyleCnt="0">
        <dgm:presLayoutVars>
          <dgm:dir/>
          <dgm:animLvl val="lvl"/>
          <dgm:resizeHandles val="exact"/>
        </dgm:presLayoutVars>
      </dgm:prSet>
      <dgm:spPr/>
    </dgm:pt>
    <dgm:pt modelId="{055464A6-72C3-4078-91AA-5502ED27129E}" type="pres">
      <dgm:prSet presAssocID="{8BFAD572-1088-48B7-96A6-0B542331E39C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28FB6DD8-5EA9-467C-98D5-30E15D5782AF}" type="pres">
      <dgm:prSet presAssocID="{2C85F01C-AAD1-46F0-A3C3-44A4B4EB1F4A}" presName="parTxOnlySpace" presStyleCnt="0"/>
      <dgm:spPr/>
    </dgm:pt>
    <dgm:pt modelId="{105D4C8F-4E21-4AED-91F1-2485CBF3E5D6}" type="pres">
      <dgm:prSet presAssocID="{2AA37B49-23B9-4368-9D8A-6A01657145D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4FA0E62-5F69-4F48-B861-EA018F8B117A}" type="pres">
      <dgm:prSet presAssocID="{0704D422-83BE-4CD9-BFFE-3A8A39C78064}" presName="parTxOnlySpace" presStyleCnt="0"/>
      <dgm:spPr/>
    </dgm:pt>
    <dgm:pt modelId="{B3F66F2A-EFA7-4152-B15A-80F100A5033A}" type="pres">
      <dgm:prSet presAssocID="{A44945BE-379C-48BF-8BB0-C9944D36EAF6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792BA417-6314-45CF-A35D-41D06EC12667}" type="presOf" srcId="{44A69A95-84EA-4B9F-8F9E-952B5A4E48B1}" destId="{07C6EDAC-C388-4895-8B6A-A0E1064363C3}" srcOrd="0" destOrd="0" presId="urn:microsoft.com/office/officeart/2005/8/layout/chevron1"/>
    <dgm:cxn modelId="{6DE2D0B2-5780-47F1-8B65-7D1D1D7FF4C8}" type="presOf" srcId="{A44945BE-379C-48BF-8BB0-C9944D36EAF6}" destId="{B3F66F2A-EFA7-4152-B15A-80F100A5033A}" srcOrd="0" destOrd="0" presId="urn:microsoft.com/office/officeart/2005/8/layout/chevron1"/>
    <dgm:cxn modelId="{7F7F6BB7-3ACD-4B8D-B07D-35D3E52CC1E0}" srcId="{44A69A95-84EA-4B9F-8F9E-952B5A4E48B1}" destId="{A44945BE-379C-48BF-8BB0-C9944D36EAF6}" srcOrd="2" destOrd="0" parTransId="{82814E16-C4BF-477B-A887-B5AF7865DC8D}" sibTransId="{C8453CD3-CE3F-4B83-ACAC-D0105BA745C0}"/>
    <dgm:cxn modelId="{5829E3BC-FEB6-4181-A9F8-329D9A845BE0}" type="presOf" srcId="{2AA37B49-23B9-4368-9D8A-6A01657145DB}" destId="{105D4C8F-4E21-4AED-91F1-2485CBF3E5D6}" srcOrd="0" destOrd="0" presId="urn:microsoft.com/office/officeart/2005/8/layout/chevron1"/>
    <dgm:cxn modelId="{FDC94BE0-6217-411B-A57F-9AE4301023EF}" type="presOf" srcId="{8BFAD572-1088-48B7-96A6-0B542331E39C}" destId="{055464A6-72C3-4078-91AA-5502ED27129E}" srcOrd="0" destOrd="0" presId="urn:microsoft.com/office/officeart/2005/8/layout/chevron1"/>
    <dgm:cxn modelId="{41B869E9-F91A-4B60-BDCF-6F30DFF0E0E6}" srcId="{44A69A95-84EA-4B9F-8F9E-952B5A4E48B1}" destId="{8BFAD572-1088-48B7-96A6-0B542331E39C}" srcOrd="0" destOrd="0" parTransId="{A8A9A4F2-0719-4F47-B544-AB1B5596594A}" sibTransId="{2C85F01C-AAD1-46F0-A3C3-44A4B4EB1F4A}"/>
    <dgm:cxn modelId="{54F9CAF6-520B-44FA-BA95-A95EF7959EE9}" srcId="{44A69A95-84EA-4B9F-8F9E-952B5A4E48B1}" destId="{2AA37B49-23B9-4368-9D8A-6A01657145DB}" srcOrd="1" destOrd="0" parTransId="{171077C5-E250-494B-90C5-936D79D0E386}" sibTransId="{0704D422-83BE-4CD9-BFFE-3A8A39C78064}"/>
    <dgm:cxn modelId="{19A9E12B-03AD-4637-A9AD-20F5EC9569DA}" type="presParOf" srcId="{07C6EDAC-C388-4895-8B6A-A0E1064363C3}" destId="{055464A6-72C3-4078-91AA-5502ED27129E}" srcOrd="0" destOrd="0" presId="urn:microsoft.com/office/officeart/2005/8/layout/chevron1"/>
    <dgm:cxn modelId="{BD74B7CF-8622-49BA-93AB-9F8EE38C4ED7}" type="presParOf" srcId="{07C6EDAC-C388-4895-8B6A-A0E1064363C3}" destId="{28FB6DD8-5EA9-467C-98D5-30E15D5782AF}" srcOrd="1" destOrd="0" presId="urn:microsoft.com/office/officeart/2005/8/layout/chevron1"/>
    <dgm:cxn modelId="{3996FC7E-C148-42E6-B2BE-55D738FF2952}" type="presParOf" srcId="{07C6EDAC-C388-4895-8B6A-A0E1064363C3}" destId="{105D4C8F-4E21-4AED-91F1-2485CBF3E5D6}" srcOrd="2" destOrd="0" presId="urn:microsoft.com/office/officeart/2005/8/layout/chevron1"/>
    <dgm:cxn modelId="{89A90077-11D7-41CB-B97F-6729BA789396}" type="presParOf" srcId="{07C6EDAC-C388-4895-8B6A-A0E1064363C3}" destId="{24FA0E62-5F69-4F48-B861-EA018F8B117A}" srcOrd="3" destOrd="0" presId="urn:microsoft.com/office/officeart/2005/8/layout/chevron1"/>
    <dgm:cxn modelId="{A254464F-F388-42F1-BB6C-26C833F6ECBA}" type="presParOf" srcId="{07C6EDAC-C388-4895-8B6A-A0E1064363C3}" destId="{B3F66F2A-EFA7-4152-B15A-80F100A5033A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B50AD3-851B-4669-A3C5-12E4F0F527CB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D633F70-1A7B-42E9-A6C7-BFBCF19824D7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Gravity Fed Configuration</a:t>
          </a:r>
          <a:endParaRPr lang="en-GB"/>
        </a:p>
      </dgm:t>
    </dgm:pt>
    <dgm:pt modelId="{17565AA9-7994-483C-A4D2-1531D1A765E4}" type="parTrans" cxnId="{3AB8C215-3E1E-4343-90E0-D924640ECB47}">
      <dgm:prSet/>
      <dgm:spPr/>
      <dgm:t>
        <a:bodyPr/>
        <a:lstStyle/>
        <a:p>
          <a:endParaRPr lang="en-GB"/>
        </a:p>
      </dgm:t>
    </dgm:pt>
    <dgm:pt modelId="{B43EEB57-FFBA-4DA0-ACCD-C555C45ADE1D}" type="sibTrans" cxnId="{3AB8C215-3E1E-4343-90E0-D924640ECB47}">
      <dgm:prSet/>
      <dgm:spPr/>
      <dgm:t>
        <a:bodyPr/>
        <a:lstStyle/>
        <a:p>
          <a:endParaRPr lang="en-GB"/>
        </a:p>
      </dgm:t>
    </dgm:pt>
    <dgm:pt modelId="{992D7004-9812-42D2-AC9E-3D1373C81A80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Optimised Flow Design</a:t>
          </a:r>
          <a:endParaRPr lang="en-GB"/>
        </a:p>
      </dgm:t>
    </dgm:pt>
    <dgm:pt modelId="{EC8B2ED5-9A01-4AC6-8F68-8BF3C8B8C588}" type="parTrans" cxnId="{5EDDFF67-5639-4205-A4E3-90BCCA08B527}">
      <dgm:prSet/>
      <dgm:spPr/>
      <dgm:t>
        <a:bodyPr/>
        <a:lstStyle/>
        <a:p>
          <a:endParaRPr lang="en-GB"/>
        </a:p>
      </dgm:t>
    </dgm:pt>
    <dgm:pt modelId="{FDB1B7A4-713B-4AC0-B4C0-4A973750342B}" type="sibTrans" cxnId="{5EDDFF67-5639-4205-A4E3-90BCCA08B527}">
      <dgm:prSet/>
      <dgm:spPr/>
      <dgm:t>
        <a:bodyPr/>
        <a:lstStyle/>
        <a:p>
          <a:endParaRPr lang="en-GB"/>
        </a:p>
      </dgm:t>
    </dgm:pt>
    <dgm:pt modelId="{C53F2488-548E-4898-B324-51B4600AAE1A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Strategic Placement</a:t>
          </a:r>
          <a:endParaRPr lang="en-GB"/>
        </a:p>
      </dgm:t>
    </dgm:pt>
    <dgm:pt modelId="{685AF338-117C-4E23-A916-BC581116FCC0}" type="parTrans" cxnId="{D173C59D-F5F2-43EE-B166-3627F41F850F}">
      <dgm:prSet/>
      <dgm:spPr/>
      <dgm:t>
        <a:bodyPr/>
        <a:lstStyle/>
        <a:p>
          <a:endParaRPr lang="en-GB"/>
        </a:p>
      </dgm:t>
    </dgm:pt>
    <dgm:pt modelId="{45FBF45F-5F11-4A31-B284-5194DD94CFE2}" type="sibTrans" cxnId="{D173C59D-F5F2-43EE-B166-3627F41F850F}">
      <dgm:prSet/>
      <dgm:spPr/>
      <dgm:t>
        <a:bodyPr/>
        <a:lstStyle/>
        <a:p>
          <a:endParaRPr lang="en-GB"/>
        </a:p>
      </dgm:t>
    </dgm:pt>
    <dgm:pt modelId="{ECAFFFAE-BE04-4ABA-A512-B7AD5F99F567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Smart Monitoring and Modularity</a:t>
          </a:r>
          <a:endParaRPr lang="en-GB"/>
        </a:p>
      </dgm:t>
    </dgm:pt>
    <dgm:pt modelId="{F6828F78-2B6C-406D-88A7-C3819C8D8E10}" type="parTrans" cxnId="{7633ADD7-83BE-456F-A703-8EAE22CFF823}">
      <dgm:prSet/>
      <dgm:spPr/>
      <dgm:t>
        <a:bodyPr/>
        <a:lstStyle/>
        <a:p>
          <a:endParaRPr lang="en-GB"/>
        </a:p>
      </dgm:t>
    </dgm:pt>
    <dgm:pt modelId="{EE1EEE66-F7DB-4064-A886-29CC33D69B6A}" type="sibTrans" cxnId="{7633ADD7-83BE-456F-A703-8EAE22CFF823}">
      <dgm:prSet/>
      <dgm:spPr/>
      <dgm:t>
        <a:bodyPr/>
        <a:lstStyle/>
        <a:p>
          <a:endParaRPr lang="en-GB"/>
        </a:p>
      </dgm:t>
    </dgm:pt>
    <dgm:pt modelId="{AE45CEAC-2FD0-4167-A38C-03561317643E}">
      <dgm:prSet phldr="0"/>
      <dgm:spPr/>
      <dgm:t>
        <a:bodyPr/>
        <a:lstStyle/>
        <a:p>
          <a:pPr rtl="0"/>
          <a:r>
            <a:rPr lang="en-GB"/>
            <a:t>Safety &amp; Specification Alignment</a:t>
          </a:r>
          <a:endParaRPr lang="en-GB">
            <a:latin typeface="Corbel" panose="020B0503020204020204"/>
          </a:endParaRPr>
        </a:p>
      </dgm:t>
    </dgm:pt>
    <dgm:pt modelId="{EBC019CB-314A-4434-9608-392B250675DC}" type="parTrans" cxnId="{019B1FDB-543A-4082-AAB3-B81E9B9076FB}">
      <dgm:prSet/>
      <dgm:spPr/>
    </dgm:pt>
    <dgm:pt modelId="{C4FF053D-6A3F-4A78-9CBE-F266067BCE54}" type="sibTrans" cxnId="{019B1FDB-543A-4082-AAB3-B81E9B9076FB}">
      <dgm:prSet/>
      <dgm:spPr/>
    </dgm:pt>
    <dgm:pt modelId="{68B2A5B4-4FB0-4AA8-9042-1BBC34ED744D}">
      <dgm:prSet phldr="0"/>
      <dgm:spPr/>
      <dgm:t>
        <a:bodyPr/>
        <a:lstStyle/>
        <a:p>
          <a:pPr algn="l" rtl="0"/>
          <a:r>
            <a:rPr lang="en-GB">
              <a:latin typeface="Corbel" panose="020B0503020204020204"/>
            </a:rPr>
            <a:t> </a:t>
          </a:r>
          <a:r>
            <a:rPr lang="en-GB"/>
            <a:t>Uses gravity to move water from gutters → filters → underground tank</a:t>
          </a:r>
          <a:endParaRPr lang="en-GB">
            <a:latin typeface="Corbel" panose="020B0503020204020204"/>
          </a:endParaRPr>
        </a:p>
      </dgm:t>
    </dgm:pt>
    <dgm:pt modelId="{9BA98DC1-C585-4E1F-8269-DA9ABD842506}" type="parTrans" cxnId="{A5A5A8F4-C15A-48B0-A5D6-C9EFE887652A}">
      <dgm:prSet/>
      <dgm:spPr/>
    </dgm:pt>
    <dgm:pt modelId="{2D8A18EE-E189-4414-8CB2-BFDECA863D85}" type="sibTrans" cxnId="{A5A5A8F4-C15A-48B0-A5D6-C9EFE887652A}">
      <dgm:prSet/>
      <dgm:spPr/>
    </dgm:pt>
    <dgm:pt modelId="{596B7552-C8AF-4DAE-844A-E453D83A2DF8}">
      <dgm:prSet phldr="0"/>
      <dgm:spPr/>
      <dgm:t>
        <a:bodyPr/>
        <a:lstStyle/>
        <a:p>
          <a:pPr algn="l" rtl="0"/>
          <a:r>
            <a:rPr lang="en-GB">
              <a:latin typeface="Corbel" panose="020B0503020204020204"/>
            </a:rPr>
            <a:t> </a:t>
          </a:r>
          <a:r>
            <a:rPr lang="en-GB"/>
            <a:t>Reduces energy use and risk of backflow/overflow</a:t>
          </a:r>
        </a:p>
      </dgm:t>
    </dgm:pt>
    <dgm:pt modelId="{CCF67D0A-DDB2-43FE-B20C-802BBCE650E8}" type="parTrans" cxnId="{591C9670-2456-4D08-9EEF-17DAB1CC63C5}">
      <dgm:prSet/>
      <dgm:spPr/>
    </dgm:pt>
    <dgm:pt modelId="{C5FBF76E-D7F6-4364-A78A-3C9E5576153E}" type="sibTrans" cxnId="{591C9670-2456-4D08-9EEF-17DAB1CC63C5}">
      <dgm:prSet/>
      <dgm:spPr/>
    </dgm:pt>
    <dgm:pt modelId="{A30CB3C3-D5D9-48B9-916B-DEF0DD2FDD89}">
      <dgm:prSet phldr="0"/>
      <dgm:spPr/>
      <dgm:t>
        <a:bodyPr/>
        <a:lstStyle/>
        <a:p>
          <a:pPr algn="l" rtl="0"/>
          <a:r>
            <a:rPr lang="en-GB">
              <a:latin typeface="Corbel" panose="020B0503020204020204"/>
            </a:rPr>
            <a:t> </a:t>
          </a:r>
          <a:r>
            <a:rPr lang="en-GB"/>
            <a:t>110mm inlet pipe enables high flow rate into the tank (Supmea, 2023)</a:t>
          </a:r>
          <a:endParaRPr lang="en-GB">
            <a:latin typeface="Corbel" panose="020B0503020204020204"/>
          </a:endParaRPr>
        </a:p>
      </dgm:t>
    </dgm:pt>
    <dgm:pt modelId="{E7AD2C4C-6686-445C-B8C1-7E0497A31B30}" type="parTrans" cxnId="{F6A2FB4B-4990-45F2-A20D-C8F67B7F4AE1}">
      <dgm:prSet/>
      <dgm:spPr/>
    </dgm:pt>
    <dgm:pt modelId="{40E70591-8CA8-411A-A19B-8461CCA42936}" type="sibTrans" cxnId="{F6A2FB4B-4990-45F2-A20D-C8F67B7F4AE1}">
      <dgm:prSet/>
      <dgm:spPr/>
    </dgm:pt>
    <dgm:pt modelId="{89CC2B0D-6B53-4331-9FD0-2F82520F9D92}">
      <dgm:prSet phldr="0"/>
      <dgm:spPr/>
      <dgm:t>
        <a:bodyPr/>
        <a:lstStyle/>
        <a:p>
          <a:pPr algn="l" rtl="0"/>
          <a:r>
            <a:rPr lang="en-GB">
              <a:latin typeface="Corbel" panose="020B0503020204020204"/>
            </a:rPr>
            <a:t> </a:t>
          </a:r>
          <a:r>
            <a:rPr lang="en-GB"/>
            <a:t>Oversized overflow pipes (≥50mm) prevent system blockage</a:t>
          </a:r>
        </a:p>
      </dgm:t>
    </dgm:pt>
    <dgm:pt modelId="{4E7913E8-D799-4970-A335-756BD8BFDD71}" type="parTrans" cxnId="{2AFA8761-F0B3-471D-B28D-31B06B73FA32}">
      <dgm:prSet/>
      <dgm:spPr/>
    </dgm:pt>
    <dgm:pt modelId="{57A678FA-F283-41EA-85C1-6DC5277A9FF5}" type="sibTrans" cxnId="{2AFA8761-F0B3-471D-B28D-31B06B73FA32}">
      <dgm:prSet/>
      <dgm:spPr/>
    </dgm:pt>
    <dgm:pt modelId="{6F36D7C9-DB84-45EE-A7FD-476343D50B7C}">
      <dgm:prSet phldr="0"/>
      <dgm:spPr/>
      <dgm:t>
        <a:bodyPr/>
        <a:lstStyle/>
        <a:p>
          <a:pPr algn="l" rtl="0"/>
          <a:r>
            <a:rPr lang="en-GB"/>
            <a:t>Tank placed close to house for short pipe runs and reduced pressure loss</a:t>
          </a:r>
          <a:endParaRPr lang="en-GB">
            <a:latin typeface="Corbel" panose="020B0503020204020204"/>
          </a:endParaRPr>
        </a:p>
      </dgm:t>
    </dgm:pt>
    <dgm:pt modelId="{88E68E0B-6A05-4EA5-AF39-43727F08D22C}" type="parTrans" cxnId="{1CB4B23B-FE62-4AC8-ADC6-FCCD3FC7E753}">
      <dgm:prSet/>
      <dgm:spPr/>
    </dgm:pt>
    <dgm:pt modelId="{8A7B8348-5601-4C6E-9B48-444EEA831E4E}" type="sibTrans" cxnId="{1CB4B23B-FE62-4AC8-ADC6-FCCD3FC7E753}">
      <dgm:prSet/>
      <dgm:spPr/>
    </dgm:pt>
    <dgm:pt modelId="{6C6FA04F-0B08-407B-8FE7-ED0767D8B39E}">
      <dgm:prSet phldr="0"/>
      <dgm:spPr/>
      <dgm:t>
        <a:bodyPr/>
        <a:lstStyle/>
        <a:p>
          <a:pPr algn="l"/>
          <a:r>
            <a:rPr lang="en-GB"/>
            <a:t>Access points added for easy inspection and cleaning – no excavation needed</a:t>
          </a:r>
        </a:p>
      </dgm:t>
    </dgm:pt>
    <dgm:pt modelId="{A39C7334-2F4D-4330-A813-F997ACCC79A2}" type="parTrans" cxnId="{8B51BD33-77A6-4C17-B776-BAA036724F37}">
      <dgm:prSet/>
      <dgm:spPr/>
    </dgm:pt>
    <dgm:pt modelId="{8766E17E-336F-4BB7-81B0-27C91516E249}" type="sibTrans" cxnId="{8B51BD33-77A6-4C17-B776-BAA036724F37}">
      <dgm:prSet/>
      <dgm:spPr/>
    </dgm:pt>
    <dgm:pt modelId="{CEE31AA8-BE2A-44D1-9021-282499F230FF}">
      <dgm:prSet phldr="0"/>
      <dgm:spPr/>
      <dgm:t>
        <a:bodyPr/>
        <a:lstStyle/>
        <a:p>
          <a:pPr algn="l" rtl="0"/>
          <a:r>
            <a:rPr lang="en-GB"/>
            <a:t>Sensors: tank level, pressure after pump, differential filter pressure</a:t>
          </a:r>
          <a:endParaRPr lang="en-GB">
            <a:latin typeface="Corbel" panose="020B0503020204020204"/>
          </a:endParaRPr>
        </a:p>
      </dgm:t>
    </dgm:pt>
    <dgm:pt modelId="{BFF9D387-340A-4E83-8C95-68804D36CE4A}" type="parTrans" cxnId="{8F108714-D74D-434B-9149-75D13DBAE098}">
      <dgm:prSet/>
      <dgm:spPr/>
    </dgm:pt>
    <dgm:pt modelId="{A5787F1B-182A-4B1C-9E1C-28D4697E87B1}" type="sibTrans" cxnId="{8F108714-D74D-434B-9149-75D13DBAE098}">
      <dgm:prSet/>
      <dgm:spPr/>
    </dgm:pt>
    <dgm:pt modelId="{5C85D347-7913-4734-9B75-446F5E0538A4}">
      <dgm:prSet phldr="0"/>
      <dgm:spPr/>
      <dgm:t>
        <a:bodyPr/>
        <a:lstStyle/>
        <a:p>
          <a:pPr algn="l"/>
          <a:r>
            <a:rPr lang="en-GB"/>
            <a:t>Modular design allows for easy upgrades and replacements</a:t>
          </a:r>
        </a:p>
      </dgm:t>
    </dgm:pt>
    <dgm:pt modelId="{FFE565F3-6217-48D7-B1F6-AE5CBF2DDDA3}" type="parTrans" cxnId="{EC21CD1E-81BB-4472-9555-09776A97703A}">
      <dgm:prSet/>
      <dgm:spPr/>
    </dgm:pt>
    <dgm:pt modelId="{E95430C2-FFA9-42EB-A4AC-E47B954C9C82}" type="sibTrans" cxnId="{EC21CD1E-81BB-4472-9555-09776A97703A}">
      <dgm:prSet/>
      <dgm:spPr/>
    </dgm:pt>
    <dgm:pt modelId="{FA98DD68-3B88-47A5-80ED-4CCA5DD38F08}">
      <dgm:prSet phldr="0"/>
      <dgm:spPr/>
      <dgm:t>
        <a:bodyPr/>
        <a:lstStyle/>
        <a:p>
          <a:pPr algn="l" rtl="0"/>
          <a:r>
            <a:rPr lang="en-GB"/>
            <a:t>Non-return valve for overflow safety and contamination prevention</a:t>
          </a:r>
          <a:endParaRPr lang="en-GB">
            <a:latin typeface="Corbel" panose="020B0503020204020204"/>
          </a:endParaRPr>
        </a:p>
      </dgm:t>
    </dgm:pt>
    <dgm:pt modelId="{D20D8B5F-CF14-4C37-9C6E-53A91063D391}" type="parTrans" cxnId="{A793AC36-CFEC-4954-9F79-944B50CBEC25}">
      <dgm:prSet/>
      <dgm:spPr/>
    </dgm:pt>
    <dgm:pt modelId="{F7901D7C-5FD3-49A5-97D9-430327547F6C}" type="sibTrans" cxnId="{A793AC36-CFEC-4954-9F79-944B50CBEC25}">
      <dgm:prSet/>
      <dgm:spPr/>
    </dgm:pt>
    <dgm:pt modelId="{CBFAA4CE-6108-4BD6-A519-869D231AD48F}">
      <dgm:prSet phldr="0"/>
      <dgm:spPr/>
      <dgm:t>
        <a:bodyPr/>
        <a:lstStyle/>
        <a:p>
          <a:pPr algn="l"/>
          <a:r>
            <a:rPr lang="en-GB"/>
            <a:t>Reflects core spec goals: maintenance ease, water quality, compliance</a:t>
          </a:r>
        </a:p>
      </dgm:t>
    </dgm:pt>
    <dgm:pt modelId="{2F54FEE0-48E5-4228-9181-6D10975CC733}" type="parTrans" cxnId="{59C694E7-969C-4AF8-AEAB-C719069CE467}">
      <dgm:prSet/>
      <dgm:spPr/>
    </dgm:pt>
    <dgm:pt modelId="{3550233E-F72E-473A-AE77-6559836FAAF8}" type="sibTrans" cxnId="{59C694E7-969C-4AF8-AEAB-C719069CE467}">
      <dgm:prSet/>
      <dgm:spPr/>
    </dgm:pt>
    <dgm:pt modelId="{CBB84211-1AEC-451E-A8F6-E7D8B49EEC5A}" type="pres">
      <dgm:prSet presAssocID="{3EB50AD3-851B-4669-A3C5-12E4F0F527CB}" presName="linear" presStyleCnt="0">
        <dgm:presLayoutVars>
          <dgm:animLvl val="lvl"/>
          <dgm:resizeHandles val="exact"/>
        </dgm:presLayoutVars>
      </dgm:prSet>
      <dgm:spPr/>
    </dgm:pt>
    <dgm:pt modelId="{4BD8E91A-8D82-4758-BFEA-C46D88ADA8A4}" type="pres">
      <dgm:prSet presAssocID="{1D633F70-1A7B-42E9-A6C7-BFBCF19824D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955E1E6-12EE-4BE1-B3C6-5E863CE695AC}" type="pres">
      <dgm:prSet presAssocID="{1D633F70-1A7B-42E9-A6C7-BFBCF19824D7}" presName="childText" presStyleLbl="revTx" presStyleIdx="0" presStyleCnt="5">
        <dgm:presLayoutVars>
          <dgm:bulletEnabled val="1"/>
        </dgm:presLayoutVars>
      </dgm:prSet>
      <dgm:spPr/>
    </dgm:pt>
    <dgm:pt modelId="{57794256-DA4D-431D-9563-45EDBAA10422}" type="pres">
      <dgm:prSet presAssocID="{992D7004-9812-42D2-AC9E-3D1373C81A8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4CB60E4-1D0B-4443-9747-D58D87DAAF2E}" type="pres">
      <dgm:prSet presAssocID="{992D7004-9812-42D2-AC9E-3D1373C81A80}" presName="childText" presStyleLbl="revTx" presStyleIdx="1" presStyleCnt="5">
        <dgm:presLayoutVars>
          <dgm:bulletEnabled val="1"/>
        </dgm:presLayoutVars>
      </dgm:prSet>
      <dgm:spPr/>
    </dgm:pt>
    <dgm:pt modelId="{6EC4BB7D-41E7-4AAF-81C0-0E5E938751C1}" type="pres">
      <dgm:prSet presAssocID="{C53F2488-548E-4898-B324-51B4600AAE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9012E0C-EFC6-4D03-BDA5-8EC17612C94D}" type="pres">
      <dgm:prSet presAssocID="{C53F2488-548E-4898-B324-51B4600AAE1A}" presName="childText" presStyleLbl="revTx" presStyleIdx="2" presStyleCnt="5">
        <dgm:presLayoutVars>
          <dgm:bulletEnabled val="1"/>
        </dgm:presLayoutVars>
      </dgm:prSet>
      <dgm:spPr/>
    </dgm:pt>
    <dgm:pt modelId="{745588EA-FC33-428F-BC66-C6CA4A45BB52}" type="pres">
      <dgm:prSet presAssocID="{ECAFFFAE-BE04-4ABA-A512-B7AD5F99F56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63243E0-2FBE-4A6A-B2F8-04728D37B08C}" type="pres">
      <dgm:prSet presAssocID="{ECAFFFAE-BE04-4ABA-A512-B7AD5F99F567}" presName="childText" presStyleLbl="revTx" presStyleIdx="3" presStyleCnt="5">
        <dgm:presLayoutVars>
          <dgm:bulletEnabled val="1"/>
        </dgm:presLayoutVars>
      </dgm:prSet>
      <dgm:spPr/>
    </dgm:pt>
    <dgm:pt modelId="{F75E6A9A-0DC3-40C0-BCCF-D8C788BB7B86}" type="pres">
      <dgm:prSet presAssocID="{AE45CEAC-2FD0-4167-A38C-03561317643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D1554BE-A099-4A6E-ADB8-DC9BD92BAB5A}" type="pres">
      <dgm:prSet presAssocID="{AE45CEAC-2FD0-4167-A38C-03561317643E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B42DE002-9DF0-429D-B9F7-08048FC69330}" type="presOf" srcId="{FA98DD68-3B88-47A5-80ED-4CCA5DD38F08}" destId="{6D1554BE-A099-4A6E-ADB8-DC9BD92BAB5A}" srcOrd="0" destOrd="0" presId="urn:microsoft.com/office/officeart/2005/8/layout/vList2"/>
    <dgm:cxn modelId="{8F108714-D74D-434B-9149-75D13DBAE098}" srcId="{ECAFFFAE-BE04-4ABA-A512-B7AD5F99F567}" destId="{CEE31AA8-BE2A-44D1-9021-282499F230FF}" srcOrd="0" destOrd="0" parTransId="{BFF9D387-340A-4E83-8C95-68804D36CE4A}" sibTransId="{A5787F1B-182A-4B1C-9E1C-28D4697E87B1}"/>
    <dgm:cxn modelId="{3AB8C215-3E1E-4343-90E0-D924640ECB47}" srcId="{3EB50AD3-851B-4669-A3C5-12E4F0F527CB}" destId="{1D633F70-1A7B-42E9-A6C7-BFBCF19824D7}" srcOrd="0" destOrd="0" parTransId="{17565AA9-7994-483C-A4D2-1531D1A765E4}" sibTransId="{B43EEB57-FFBA-4DA0-ACCD-C555C45ADE1D}"/>
    <dgm:cxn modelId="{EC21CD1E-81BB-4472-9555-09776A97703A}" srcId="{ECAFFFAE-BE04-4ABA-A512-B7AD5F99F567}" destId="{5C85D347-7913-4734-9B75-446F5E0538A4}" srcOrd="1" destOrd="0" parTransId="{FFE565F3-6217-48D7-B1F6-AE5CBF2DDDA3}" sibTransId="{E95430C2-FFA9-42EB-A4AC-E47B954C9C82}"/>
    <dgm:cxn modelId="{C1E2B027-04F5-450A-9704-5BAA7CB276E1}" type="presOf" srcId="{A30CB3C3-D5D9-48B9-916B-DEF0DD2FDD89}" destId="{A4CB60E4-1D0B-4443-9747-D58D87DAAF2E}" srcOrd="0" destOrd="0" presId="urn:microsoft.com/office/officeart/2005/8/layout/vList2"/>
    <dgm:cxn modelId="{30F9502D-BA23-42DA-99C6-E0D3871B094D}" type="presOf" srcId="{1D633F70-1A7B-42E9-A6C7-BFBCF19824D7}" destId="{4BD8E91A-8D82-4758-BFEA-C46D88ADA8A4}" srcOrd="0" destOrd="0" presId="urn:microsoft.com/office/officeart/2005/8/layout/vList2"/>
    <dgm:cxn modelId="{8B51BD33-77A6-4C17-B776-BAA036724F37}" srcId="{C53F2488-548E-4898-B324-51B4600AAE1A}" destId="{6C6FA04F-0B08-407B-8FE7-ED0767D8B39E}" srcOrd="1" destOrd="0" parTransId="{A39C7334-2F4D-4330-A813-F997ACCC79A2}" sibTransId="{8766E17E-336F-4BB7-81B0-27C91516E249}"/>
    <dgm:cxn modelId="{A793AC36-CFEC-4954-9F79-944B50CBEC25}" srcId="{AE45CEAC-2FD0-4167-A38C-03561317643E}" destId="{FA98DD68-3B88-47A5-80ED-4CCA5DD38F08}" srcOrd="0" destOrd="0" parTransId="{D20D8B5F-CF14-4C37-9C6E-53A91063D391}" sibTransId="{F7901D7C-5FD3-49A5-97D9-430327547F6C}"/>
    <dgm:cxn modelId="{9911083B-BE20-494B-B6DF-4338DEF78CA6}" type="presOf" srcId="{5C85D347-7913-4734-9B75-446F5E0538A4}" destId="{563243E0-2FBE-4A6A-B2F8-04728D37B08C}" srcOrd="0" destOrd="1" presId="urn:microsoft.com/office/officeart/2005/8/layout/vList2"/>
    <dgm:cxn modelId="{1CB4B23B-FE62-4AC8-ADC6-FCCD3FC7E753}" srcId="{C53F2488-548E-4898-B324-51B4600AAE1A}" destId="{6F36D7C9-DB84-45EE-A7FD-476343D50B7C}" srcOrd="0" destOrd="0" parTransId="{88E68E0B-6A05-4EA5-AF39-43727F08D22C}" sibTransId="{8A7B8348-5601-4C6E-9B48-444EEA831E4E}"/>
    <dgm:cxn modelId="{2AFA8761-F0B3-471D-B28D-31B06B73FA32}" srcId="{992D7004-9812-42D2-AC9E-3D1373C81A80}" destId="{89CC2B0D-6B53-4331-9FD0-2F82520F9D92}" srcOrd="1" destOrd="0" parTransId="{4E7913E8-D799-4970-A335-756BD8BFDD71}" sibTransId="{57A678FA-F283-41EA-85C1-6DC5277A9FF5}"/>
    <dgm:cxn modelId="{5EDDFF67-5639-4205-A4E3-90BCCA08B527}" srcId="{3EB50AD3-851B-4669-A3C5-12E4F0F527CB}" destId="{992D7004-9812-42D2-AC9E-3D1373C81A80}" srcOrd="1" destOrd="0" parTransId="{EC8B2ED5-9A01-4AC6-8F68-8BF3C8B8C588}" sibTransId="{FDB1B7A4-713B-4AC0-B4C0-4A973750342B}"/>
    <dgm:cxn modelId="{0793B848-245B-48A4-B20F-9EFE3E0A1328}" type="presOf" srcId="{AE45CEAC-2FD0-4167-A38C-03561317643E}" destId="{F75E6A9A-0DC3-40C0-BCCF-D8C788BB7B86}" srcOrd="0" destOrd="0" presId="urn:microsoft.com/office/officeart/2005/8/layout/vList2"/>
    <dgm:cxn modelId="{F6A2FB4B-4990-45F2-A20D-C8F67B7F4AE1}" srcId="{992D7004-9812-42D2-AC9E-3D1373C81A80}" destId="{A30CB3C3-D5D9-48B9-916B-DEF0DD2FDD89}" srcOrd="0" destOrd="0" parTransId="{E7AD2C4C-6686-445C-B8C1-7E0497A31B30}" sibTransId="{40E70591-8CA8-411A-A19B-8461CCA42936}"/>
    <dgm:cxn modelId="{591C9670-2456-4D08-9EEF-17DAB1CC63C5}" srcId="{1D633F70-1A7B-42E9-A6C7-BFBCF19824D7}" destId="{596B7552-C8AF-4DAE-844A-E453D83A2DF8}" srcOrd="1" destOrd="0" parTransId="{CCF67D0A-DDB2-43FE-B20C-802BBCE650E8}" sibTransId="{C5FBF76E-D7F6-4364-A78A-3C9E5576153E}"/>
    <dgm:cxn modelId="{4CB22B83-8917-46F1-824E-515F3F0BCC6C}" type="presOf" srcId="{992D7004-9812-42D2-AC9E-3D1373C81A80}" destId="{57794256-DA4D-431D-9563-45EDBAA10422}" srcOrd="0" destOrd="0" presId="urn:microsoft.com/office/officeart/2005/8/layout/vList2"/>
    <dgm:cxn modelId="{58AE468F-2220-420A-807E-78CB7565A792}" type="presOf" srcId="{596B7552-C8AF-4DAE-844A-E453D83A2DF8}" destId="{2955E1E6-12EE-4BE1-B3C6-5E863CE695AC}" srcOrd="0" destOrd="1" presId="urn:microsoft.com/office/officeart/2005/8/layout/vList2"/>
    <dgm:cxn modelId="{65584C8F-C252-454B-92C0-A95FAD208D64}" type="presOf" srcId="{CEE31AA8-BE2A-44D1-9021-282499F230FF}" destId="{563243E0-2FBE-4A6A-B2F8-04728D37B08C}" srcOrd="0" destOrd="0" presId="urn:microsoft.com/office/officeart/2005/8/layout/vList2"/>
    <dgm:cxn modelId="{D173C59D-F5F2-43EE-B166-3627F41F850F}" srcId="{3EB50AD3-851B-4669-A3C5-12E4F0F527CB}" destId="{C53F2488-548E-4898-B324-51B4600AAE1A}" srcOrd="2" destOrd="0" parTransId="{685AF338-117C-4E23-A916-BC581116FCC0}" sibTransId="{45FBF45F-5F11-4A31-B284-5194DD94CFE2}"/>
    <dgm:cxn modelId="{9D12DFA3-207D-4A4E-B6ED-FBB4CF39C548}" type="presOf" srcId="{CBFAA4CE-6108-4BD6-A519-869D231AD48F}" destId="{6D1554BE-A099-4A6E-ADB8-DC9BD92BAB5A}" srcOrd="0" destOrd="1" presId="urn:microsoft.com/office/officeart/2005/8/layout/vList2"/>
    <dgm:cxn modelId="{E0F85FA4-72C4-4D98-B0B2-B9F4FC92261C}" type="presOf" srcId="{3EB50AD3-851B-4669-A3C5-12E4F0F527CB}" destId="{CBB84211-1AEC-451E-A8F6-E7D8B49EEC5A}" srcOrd="0" destOrd="0" presId="urn:microsoft.com/office/officeart/2005/8/layout/vList2"/>
    <dgm:cxn modelId="{4C41D3A5-6ED4-4AD0-AB6B-5B82BF9475DA}" type="presOf" srcId="{68B2A5B4-4FB0-4AA8-9042-1BBC34ED744D}" destId="{2955E1E6-12EE-4BE1-B3C6-5E863CE695AC}" srcOrd="0" destOrd="0" presId="urn:microsoft.com/office/officeart/2005/8/layout/vList2"/>
    <dgm:cxn modelId="{CAE461B3-14B6-4137-BD6E-6B793A7C248B}" type="presOf" srcId="{6C6FA04F-0B08-407B-8FE7-ED0767D8B39E}" destId="{99012E0C-EFC6-4D03-BDA5-8EC17612C94D}" srcOrd="0" destOrd="1" presId="urn:microsoft.com/office/officeart/2005/8/layout/vList2"/>
    <dgm:cxn modelId="{D7BC03C4-274A-40B3-823A-FA30ABFBCFBC}" type="presOf" srcId="{C53F2488-548E-4898-B324-51B4600AAE1A}" destId="{6EC4BB7D-41E7-4AAF-81C0-0E5E938751C1}" srcOrd="0" destOrd="0" presId="urn:microsoft.com/office/officeart/2005/8/layout/vList2"/>
    <dgm:cxn modelId="{8ABC8FC9-0ED8-4722-9D78-B11328A06184}" type="presOf" srcId="{ECAFFFAE-BE04-4ABA-A512-B7AD5F99F567}" destId="{745588EA-FC33-428F-BC66-C6CA4A45BB52}" srcOrd="0" destOrd="0" presId="urn:microsoft.com/office/officeart/2005/8/layout/vList2"/>
    <dgm:cxn modelId="{7633ADD7-83BE-456F-A703-8EAE22CFF823}" srcId="{3EB50AD3-851B-4669-A3C5-12E4F0F527CB}" destId="{ECAFFFAE-BE04-4ABA-A512-B7AD5F99F567}" srcOrd="3" destOrd="0" parTransId="{F6828F78-2B6C-406D-88A7-C3819C8D8E10}" sibTransId="{EE1EEE66-F7DB-4064-A886-29CC33D69B6A}"/>
    <dgm:cxn modelId="{019B1FDB-543A-4082-AAB3-B81E9B9076FB}" srcId="{3EB50AD3-851B-4669-A3C5-12E4F0F527CB}" destId="{AE45CEAC-2FD0-4167-A38C-03561317643E}" srcOrd="4" destOrd="0" parTransId="{EBC019CB-314A-4434-9608-392B250675DC}" sibTransId="{C4FF053D-6A3F-4A78-9CBE-F266067BCE54}"/>
    <dgm:cxn modelId="{234332E6-52E8-4815-BE5B-2F17F193EFFA}" type="presOf" srcId="{89CC2B0D-6B53-4331-9FD0-2F82520F9D92}" destId="{A4CB60E4-1D0B-4443-9747-D58D87DAAF2E}" srcOrd="0" destOrd="1" presId="urn:microsoft.com/office/officeart/2005/8/layout/vList2"/>
    <dgm:cxn modelId="{59C694E7-969C-4AF8-AEAB-C719069CE467}" srcId="{AE45CEAC-2FD0-4167-A38C-03561317643E}" destId="{CBFAA4CE-6108-4BD6-A519-869D231AD48F}" srcOrd="1" destOrd="0" parTransId="{2F54FEE0-48E5-4228-9181-6D10975CC733}" sibTransId="{3550233E-F72E-473A-AE77-6559836FAAF8}"/>
    <dgm:cxn modelId="{7EE15AF1-5C4A-4D52-90CE-F2C4A6D683CC}" type="presOf" srcId="{6F36D7C9-DB84-45EE-A7FD-476343D50B7C}" destId="{99012E0C-EFC6-4D03-BDA5-8EC17612C94D}" srcOrd="0" destOrd="0" presId="urn:microsoft.com/office/officeart/2005/8/layout/vList2"/>
    <dgm:cxn modelId="{A5A5A8F4-C15A-48B0-A5D6-C9EFE887652A}" srcId="{1D633F70-1A7B-42E9-A6C7-BFBCF19824D7}" destId="{68B2A5B4-4FB0-4AA8-9042-1BBC34ED744D}" srcOrd="0" destOrd="0" parTransId="{9BA98DC1-C585-4E1F-8269-DA9ABD842506}" sibTransId="{2D8A18EE-E189-4414-8CB2-BFDECA863D85}"/>
    <dgm:cxn modelId="{32C62FB7-4EA7-47A1-BC8B-F770CBF85022}" type="presParOf" srcId="{CBB84211-1AEC-451E-A8F6-E7D8B49EEC5A}" destId="{4BD8E91A-8D82-4758-BFEA-C46D88ADA8A4}" srcOrd="0" destOrd="0" presId="urn:microsoft.com/office/officeart/2005/8/layout/vList2"/>
    <dgm:cxn modelId="{497FEFC5-D37C-4C05-BE8C-2054FBC24C6B}" type="presParOf" srcId="{CBB84211-1AEC-451E-A8F6-E7D8B49EEC5A}" destId="{2955E1E6-12EE-4BE1-B3C6-5E863CE695AC}" srcOrd="1" destOrd="0" presId="urn:microsoft.com/office/officeart/2005/8/layout/vList2"/>
    <dgm:cxn modelId="{B3BA0C01-5A66-4B93-9E20-1555ED7B7518}" type="presParOf" srcId="{CBB84211-1AEC-451E-A8F6-E7D8B49EEC5A}" destId="{57794256-DA4D-431D-9563-45EDBAA10422}" srcOrd="2" destOrd="0" presId="urn:microsoft.com/office/officeart/2005/8/layout/vList2"/>
    <dgm:cxn modelId="{E90DBB9A-64C0-402B-90B8-B6FDEE9CA0CE}" type="presParOf" srcId="{CBB84211-1AEC-451E-A8F6-E7D8B49EEC5A}" destId="{A4CB60E4-1D0B-4443-9747-D58D87DAAF2E}" srcOrd="3" destOrd="0" presId="urn:microsoft.com/office/officeart/2005/8/layout/vList2"/>
    <dgm:cxn modelId="{03E780C4-074A-4003-A377-0F5573BAEF9A}" type="presParOf" srcId="{CBB84211-1AEC-451E-A8F6-E7D8B49EEC5A}" destId="{6EC4BB7D-41E7-4AAF-81C0-0E5E938751C1}" srcOrd="4" destOrd="0" presId="urn:microsoft.com/office/officeart/2005/8/layout/vList2"/>
    <dgm:cxn modelId="{BD273380-23AB-4669-B35C-C57421C23D6A}" type="presParOf" srcId="{CBB84211-1AEC-451E-A8F6-E7D8B49EEC5A}" destId="{99012E0C-EFC6-4D03-BDA5-8EC17612C94D}" srcOrd="5" destOrd="0" presId="urn:microsoft.com/office/officeart/2005/8/layout/vList2"/>
    <dgm:cxn modelId="{194A8598-6764-44A0-820F-F60B9D19989F}" type="presParOf" srcId="{CBB84211-1AEC-451E-A8F6-E7D8B49EEC5A}" destId="{745588EA-FC33-428F-BC66-C6CA4A45BB52}" srcOrd="6" destOrd="0" presId="urn:microsoft.com/office/officeart/2005/8/layout/vList2"/>
    <dgm:cxn modelId="{67E30C21-45F1-4FE8-8F7A-078309F4B452}" type="presParOf" srcId="{CBB84211-1AEC-451E-A8F6-E7D8B49EEC5A}" destId="{563243E0-2FBE-4A6A-B2F8-04728D37B08C}" srcOrd="7" destOrd="0" presId="urn:microsoft.com/office/officeart/2005/8/layout/vList2"/>
    <dgm:cxn modelId="{1810C434-B71A-4982-ADF6-2FCB917B04A3}" type="presParOf" srcId="{CBB84211-1AEC-451E-A8F6-E7D8B49EEC5A}" destId="{F75E6A9A-0DC3-40C0-BCCF-D8C788BB7B86}" srcOrd="8" destOrd="0" presId="urn:microsoft.com/office/officeart/2005/8/layout/vList2"/>
    <dgm:cxn modelId="{32839F93-0479-472F-B62F-E9FB4B675B68}" type="presParOf" srcId="{CBB84211-1AEC-451E-A8F6-E7D8B49EEC5A}" destId="{6D1554BE-A099-4A6E-ADB8-DC9BD92BAB5A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05EF68-065D-414C-8EEE-A5F752374CA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D2B3BB-DACF-44B8-A124-BA9A2BE2D29B}">
      <dgm:prSet phldrT="[Text]"/>
      <dgm:spPr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Visual Inspection</a:t>
          </a:r>
          <a:r>
            <a:rPr lang="en-GB"/>
            <a:t>	</a:t>
          </a:r>
        </a:p>
      </dgm:t>
    </dgm:pt>
    <dgm:pt modelId="{598D8FCE-7364-4727-94FA-2EBF0C007F51}" type="parTrans" cxnId="{57D669F7-3A18-4B78-9190-83B405B635E7}">
      <dgm:prSet/>
      <dgm:spPr/>
      <dgm:t>
        <a:bodyPr/>
        <a:lstStyle/>
        <a:p>
          <a:endParaRPr lang="en-GB"/>
        </a:p>
      </dgm:t>
    </dgm:pt>
    <dgm:pt modelId="{E4F5742D-EFB0-4520-9141-0052B9C178AA}" type="sibTrans" cxnId="{57D669F7-3A18-4B78-9190-83B405B635E7}">
      <dgm:prSet/>
      <dgm:spPr/>
      <dgm:t>
        <a:bodyPr/>
        <a:lstStyle/>
        <a:p>
          <a:endParaRPr lang="en-GB"/>
        </a:p>
      </dgm:t>
    </dgm:pt>
    <dgm:pt modelId="{5974D585-4069-4337-8853-E4B5132847E0}">
      <dgm:prSet phldrT="[Text]"/>
      <dgm:spPr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Coarse Filter Check</a:t>
          </a:r>
        </a:p>
      </dgm:t>
    </dgm:pt>
    <dgm:pt modelId="{3ECB919E-9267-4E06-834A-833FDA82D6CE}" type="parTrans" cxnId="{8E63F1EB-5844-4A9C-A042-A766CD0DEBAD}">
      <dgm:prSet/>
      <dgm:spPr/>
      <dgm:t>
        <a:bodyPr/>
        <a:lstStyle/>
        <a:p>
          <a:endParaRPr lang="en-GB"/>
        </a:p>
      </dgm:t>
    </dgm:pt>
    <dgm:pt modelId="{29FB805B-788F-4C31-9629-F7F229EBD227}" type="sibTrans" cxnId="{8E63F1EB-5844-4A9C-A042-A766CD0DEBAD}">
      <dgm:prSet/>
      <dgm:spPr/>
      <dgm:t>
        <a:bodyPr/>
        <a:lstStyle/>
        <a:p>
          <a:endParaRPr lang="en-GB"/>
        </a:p>
      </dgm:t>
    </dgm:pt>
    <dgm:pt modelId="{FC146555-68CF-416D-AA86-4E4A928A40D6}">
      <dgm:prSet phldrT="[Text]"/>
      <dgm:spPr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System Leak Check</a:t>
          </a:r>
        </a:p>
      </dgm:t>
    </dgm:pt>
    <dgm:pt modelId="{DD674982-56F1-42A5-BEEE-907E1D85CBF8}" type="parTrans" cxnId="{A83E81A3-10B4-4BD4-A03E-FD1118F3881C}">
      <dgm:prSet/>
      <dgm:spPr/>
      <dgm:t>
        <a:bodyPr/>
        <a:lstStyle/>
        <a:p>
          <a:endParaRPr lang="en-GB"/>
        </a:p>
      </dgm:t>
    </dgm:pt>
    <dgm:pt modelId="{FE392CFD-2173-4AC6-96B2-3C0C766C58AB}" type="sibTrans" cxnId="{A83E81A3-10B4-4BD4-A03E-FD1118F3881C}">
      <dgm:prSet/>
      <dgm:spPr/>
      <dgm:t>
        <a:bodyPr/>
        <a:lstStyle/>
        <a:p>
          <a:endParaRPr lang="en-GB"/>
        </a:p>
      </dgm:t>
    </dgm:pt>
    <dgm:pt modelId="{758390E1-CB86-4032-B418-A9899770D029}" type="pres">
      <dgm:prSet presAssocID="{1A05EF68-065D-414C-8EEE-A5F752374CA6}" presName="linear" presStyleCnt="0">
        <dgm:presLayoutVars>
          <dgm:dir/>
          <dgm:animLvl val="lvl"/>
          <dgm:resizeHandles val="exact"/>
        </dgm:presLayoutVars>
      </dgm:prSet>
      <dgm:spPr/>
    </dgm:pt>
    <dgm:pt modelId="{1901C22B-7A33-4FF1-B5EA-A70456DF0BBC}" type="pres">
      <dgm:prSet presAssocID="{E7D2B3BB-DACF-44B8-A124-BA9A2BE2D29B}" presName="parentLin" presStyleCnt="0"/>
      <dgm:spPr/>
    </dgm:pt>
    <dgm:pt modelId="{AE0BA95F-731C-469D-858E-E76924DC48AD}" type="pres">
      <dgm:prSet presAssocID="{E7D2B3BB-DACF-44B8-A124-BA9A2BE2D29B}" presName="parentLeftMargin" presStyleLbl="node1" presStyleIdx="0" presStyleCnt="3"/>
      <dgm:spPr/>
    </dgm:pt>
    <dgm:pt modelId="{5B254A98-55BF-469C-ABBF-DAA43F3BA67A}" type="pres">
      <dgm:prSet presAssocID="{E7D2B3BB-DACF-44B8-A124-BA9A2BE2D29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E3B90BF-A105-46CA-8176-F3D714706717}" type="pres">
      <dgm:prSet presAssocID="{E7D2B3BB-DACF-44B8-A124-BA9A2BE2D29B}" presName="negativeSpace" presStyleCnt="0"/>
      <dgm:spPr/>
    </dgm:pt>
    <dgm:pt modelId="{6C3DF4F2-E9CF-4B17-B7E5-D0D34BC5087A}" type="pres">
      <dgm:prSet presAssocID="{E7D2B3BB-DACF-44B8-A124-BA9A2BE2D29B}" presName="childText" presStyleLbl="conFgAcc1" presStyleIdx="0" presStyleCnt="3">
        <dgm:presLayoutVars>
          <dgm:bulletEnabled val="1"/>
        </dgm:presLayoutVars>
      </dgm:prSet>
      <dgm:spPr/>
    </dgm:pt>
    <dgm:pt modelId="{D36BA8AD-DED4-4478-80AD-C5B15D7DAF0E}" type="pres">
      <dgm:prSet presAssocID="{E4F5742D-EFB0-4520-9141-0052B9C178AA}" presName="spaceBetweenRectangles" presStyleCnt="0"/>
      <dgm:spPr/>
    </dgm:pt>
    <dgm:pt modelId="{9CF097E8-B648-4774-B38C-3C9D863EEE97}" type="pres">
      <dgm:prSet presAssocID="{5974D585-4069-4337-8853-E4B5132847E0}" presName="parentLin" presStyleCnt="0"/>
      <dgm:spPr/>
    </dgm:pt>
    <dgm:pt modelId="{C706CD07-427D-46FA-A999-A34B9CCB8FA1}" type="pres">
      <dgm:prSet presAssocID="{5974D585-4069-4337-8853-E4B5132847E0}" presName="parentLeftMargin" presStyleLbl="node1" presStyleIdx="0" presStyleCnt="3"/>
      <dgm:spPr/>
    </dgm:pt>
    <dgm:pt modelId="{01170152-06D5-40A6-B6E2-0E6D304D2A7C}" type="pres">
      <dgm:prSet presAssocID="{5974D585-4069-4337-8853-E4B5132847E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5D3EDC-A3F7-497A-B0DE-CAE323E6A10C}" type="pres">
      <dgm:prSet presAssocID="{5974D585-4069-4337-8853-E4B5132847E0}" presName="negativeSpace" presStyleCnt="0"/>
      <dgm:spPr/>
    </dgm:pt>
    <dgm:pt modelId="{6723B116-349E-4343-ABE3-D557E096EB82}" type="pres">
      <dgm:prSet presAssocID="{5974D585-4069-4337-8853-E4B5132847E0}" presName="childText" presStyleLbl="conFgAcc1" presStyleIdx="1" presStyleCnt="3">
        <dgm:presLayoutVars>
          <dgm:bulletEnabled val="1"/>
        </dgm:presLayoutVars>
      </dgm:prSet>
      <dgm:spPr/>
    </dgm:pt>
    <dgm:pt modelId="{9D5A1D7B-AE72-4E4A-BB4B-ACB5015D1F41}" type="pres">
      <dgm:prSet presAssocID="{29FB805B-788F-4C31-9629-F7F229EBD227}" presName="spaceBetweenRectangles" presStyleCnt="0"/>
      <dgm:spPr/>
    </dgm:pt>
    <dgm:pt modelId="{3D56E04D-EC6A-4120-B87C-F1BB1E8EAF4C}" type="pres">
      <dgm:prSet presAssocID="{FC146555-68CF-416D-AA86-4E4A928A40D6}" presName="parentLin" presStyleCnt="0"/>
      <dgm:spPr/>
    </dgm:pt>
    <dgm:pt modelId="{C5957DE9-1BF7-4694-899E-1C39660AA9C2}" type="pres">
      <dgm:prSet presAssocID="{FC146555-68CF-416D-AA86-4E4A928A40D6}" presName="parentLeftMargin" presStyleLbl="node1" presStyleIdx="1" presStyleCnt="3"/>
      <dgm:spPr/>
    </dgm:pt>
    <dgm:pt modelId="{7803F128-B3AC-4F0C-861D-0F61217A47B1}" type="pres">
      <dgm:prSet presAssocID="{FC146555-68CF-416D-AA86-4E4A928A40D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EF57A78-568B-471B-831A-BFF19E51D2DD}" type="pres">
      <dgm:prSet presAssocID="{FC146555-68CF-416D-AA86-4E4A928A40D6}" presName="negativeSpace" presStyleCnt="0"/>
      <dgm:spPr/>
    </dgm:pt>
    <dgm:pt modelId="{C641445C-6399-4899-809A-6C20DCFA1648}" type="pres">
      <dgm:prSet presAssocID="{FC146555-68CF-416D-AA86-4E4A928A40D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B37B90F-6D55-4AC7-8EE2-9E808EC2979E}" type="presOf" srcId="{FC146555-68CF-416D-AA86-4E4A928A40D6}" destId="{7803F128-B3AC-4F0C-861D-0F61217A47B1}" srcOrd="1" destOrd="0" presId="urn:microsoft.com/office/officeart/2005/8/layout/list1"/>
    <dgm:cxn modelId="{F861A525-EE8F-40C8-852B-23AD8DC001C1}" type="presOf" srcId="{5974D585-4069-4337-8853-E4B5132847E0}" destId="{01170152-06D5-40A6-B6E2-0E6D304D2A7C}" srcOrd="1" destOrd="0" presId="urn:microsoft.com/office/officeart/2005/8/layout/list1"/>
    <dgm:cxn modelId="{A6AE8C5D-9909-4F97-B5ED-3A4B9D4424F5}" type="presOf" srcId="{5974D585-4069-4337-8853-E4B5132847E0}" destId="{C706CD07-427D-46FA-A999-A34B9CCB8FA1}" srcOrd="0" destOrd="0" presId="urn:microsoft.com/office/officeart/2005/8/layout/list1"/>
    <dgm:cxn modelId="{7AA9DD57-6A84-4362-AB12-FC9D387C50BF}" type="presOf" srcId="{1A05EF68-065D-414C-8EEE-A5F752374CA6}" destId="{758390E1-CB86-4032-B418-A9899770D029}" srcOrd="0" destOrd="0" presId="urn:microsoft.com/office/officeart/2005/8/layout/list1"/>
    <dgm:cxn modelId="{66759696-223B-4341-91A2-54F6181CC9D5}" type="presOf" srcId="{FC146555-68CF-416D-AA86-4E4A928A40D6}" destId="{C5957DE9-1BF7-4694-899E-1C39660AA9C2}" srcOrd="0" destOrd="0" presId="urn:microsoft.com/office/officeart/2005/8/layout/list1"/>
    <dgm:cxn modelId="{A83E81A3-10B4-4BD4-A03E-FD1118F3881C}" srcId="{1A05EF68-065D-414C-8EEE-A5F752374CA6}" destId="{FC146555-68CF-416D-AA86-4E4A928A40D6}" srcOrd="2" destOrd="0" parTransId="{DD674982-56F1-42A5-BEEE-907E1D85CBF8}" sibTransId="{FE392CFD-2173-4AC6-96B2-3C0C766C58AB}"/>
    <dgm:cxn modelId="{A96177CD-77D6-48CB-B56B-8D4C4251F285}" type="presOf" srcId="{E7D2B3BB-DACF-44B8-A124-BA9A2BE2D29B}" destId="{5B254A98-55BF-469C-ABBF-DAA43F3BA67A}" srcOrd="1" destOrd="0" presId="urn:microsoft.com/office/officeart/2005/8/layout/list1"/>
    <dgm:cxn modelId="{8E63F1EB-5844-4A9C-A042-A766CD0DEBAD}" srcId="{1A05EF68-065D-414C-8EEE-A5F752374CA6}" destId="{5974D585-4069-4337-8853-E4B5132847E0}" srcOrd="1" destOrd="0" parTransId="{3ECB919E-9267-4E06-834A-833FDA82D6CE}" sibTransId="{29FB805B-788F-4C31-9629-F7F229EBD227}"/>
    <dgm:cxn modelId="{877C3AF1-C3F3-406E-B22E-6EA261D92FBE}" type="presOf" srcId="{E7D2B3BB-DACF-44B8-A124-BA9A2BE2D29B}" destId="{AE0BA95F-731C-469D-858E-E76924DC48AD}" srcOrd="0" destOrd="0" presId="urn:microsoft.com/office/officeart/2005/8/layout/list1"/>
    <dgm:cxn modelId="{57D669F7-3A18-4B78-9190-83B405B635E7}" srcId="{1A05EF68-065D-414C-8EEE-A5F752374CA6}" destId="{E7D2B3BB-DACF-44B8-A124-BA9A2BE2D29B}" srcOrd="0" destOrd="0" parTransId="{598D8FCE-7364-4727-94FA-2EBF0C007F51}" sibTransId="{E4F5742D-EFB0-4520-9141-0052B9C178AA}"/>
    <dgm:cxn modelId="{4380E61F-51EC-4562-8C95-D9BBD12B6159}" type="presParOf" srcId="{758390E1-CB86-4032-B418-A9899770D029}" destId="{1901C22B-7A33-4FF1-B5EA-A70456DF0BBC}" srcOrd="0" destOrd="0" presId="urn:microsoft.com/office/officeart/2005/8/layout/list1"/>
    <dgm:cxn modelId="{B32B9DB1-F668-472F-A740-FD35B2C09B8B}" type="presParOf" srcId="{1901C22B-7A33-4FF1-B5EA-A70456DF0BBC}" destId="{AE0BA95F-731C-469D-858E-E76924DC48AD}" srcOrd="0" destOrd="0" presId="urn:microsoft.com/office/officeart/2005/8/layout/list1"/>
    <dgm:cxn modelId="{3CE0E012-D29F-4E3D-8F94-4C687ACC1172}" type="presParOf" srcId="{1901C22B-7A33-4FF1-B5EA-A70456DF0BBC}" destId="{5B254A98-55BF-469C-ABBF-DAA43F3BA67A}" srcOrd="1" destOrd="0" presId="urn:microsoft.com/office/officeart/2005/8/layout/list1"/>
    <dgm:cxn modelId="{51803B23-66D5-47E0-AE0E-C365215C6BCA}" type="presParOf" srcId="{758390E1-CB86-4032-B418-A9899770D029}" destId="{CE3B90BF-A105-46CA-8176-F3D714706717}" srcOrd="1" destOrd="0" presId="urn:microsoft.com/office/officeart/2005/8/layout/list1"/>
    <dgm:cxn modelId="{19AD606F-8304-4603-B97C-5A82660AC346}" type="presParOf" srcId="{758390E1-CB86-4032-B418-A9899770D029}" destId="{6C3DF4F2-E9CF-4B17-B7E5-D0D34BC5087A}" srcOrd="2" destOrd="0" presId="urn:microsoft.com/office/officeart/2005/8/layout/list1"/>
    <dgm:cxn modelId="{B395BCCF-B7A5-4F33-89BE-A0A4BE1C74A1}" type="presParOf" srcId="{758390E1-CB86-4032-B418-A9899770D029}" destId="{D36BA8AD-DED4-4478-80AD-C5B15D7DAF0E}" srcOrd="3" destOrd="0" presId="urn:microsoft.com/office/officeart/2005/8/layout/list1"/>
    <dgm:cxn modelId="{2B62E65E-C0DF-42D1-8D25-0C648D489BF5}" type="presParOf" srcId="{758390E1-CB86-4032-B418-A9899770D029}" destId="{9CF097E8-B648-4774-B38C-3C9D863EEE97}" srcOrd="4" destOrd="0" presId="urn:microsoft.com/office/officeart/2005/8/layout/list1"/>
    <dgm:cxn modelId="{23ABE237-A26A-43B0-8D08-FBB0821B37B2}" type="presParOf" srcId="{9CF097E8-B648-4774-B38C-3C9D863EEE97}" destId="{C706CD07-427D-46FA-A999-A34B9CCB8FA1}" srcOrd="0" destOrd="0" presId="urn:microsoft.com/office/officeart/2005/8/layout/list1"/>
    <dgm:cxn modelId="{5C89617A-974A-4F8D-81B4-A7BCDDA5EB2D}" type="presParOf" srcId="{9CF097E8-B648-4774-B38C-3C9D863EEE97}" destId="{01170152-06D5-40A6-B6E2-0E6D304D2A7C}" srcOrd="1" destOrd="0" presId="urn:microsoft.com/office/officeart/2005/8/layout/list1"/>
    <dgm:cxn modelId="{61CDCF78-3907-4419-93EF-640F70F137AD}" type="presParOf" srcId="{758390E1-CB86-4032-B418-A9899770D029}" destId="{9B5D3EDC-A3F7-497A-B0DE-CAE323E6A10C}" srcOrd="5" destOrd="0" presId="urn:microsoft.com/office/officeart/2005/8/layout/list1"/>
    <dgm:cxn modelId="{AF3B7C2D-D234-4A80-AE42-A7ECAE5453F8}" type="presParOf" srcId="{758390E1-CB86-4032-B418-A9899770D029}" destId="{6723B116-349E-4343-ABE3-D557E096EB82}" srcOrd="6" destOrd="0" presId="urn:microsoft.com/office/officeart/2005/8/layout/list1"/>
    <dgm:cxn modelId="{301FE350-6B1B-4B90-B68F-57EB704F959B}" type="presParOf" srcId="{758390E1-CB86-4032-B418-A9899770D029}" destId="{9D5A1D7B-AE72-4E4A-BB4B-ACB5015D1F41}" srcOrd="7" destOrd="0" presId="urn:microsoft.com/office/officeart/2005/8/layout/list1"/>
    <dgm:cxn modelId="{EF7F094C-D0AB-4041-998A-1834BFE69729}" type="presParOf" srcId="{758390E1-CB86-4032-B418-A9899770D029}" destId="{3D56E04D-EC6A-4120-B87C-F1BB1E8EAF4C}" srcOrd="8" destOrd="0" presId="urn:microsoft.com/office/officeart/2005/8/layout/list1"/>
    <dgm:cxn modelId="{15826D2C-0932-4FDA-9C9E-43BD5160653B}" type="presParOf" srcId="{3D56E04D-EC6A-4120-B87C-F1BB1E8EAF4C}" destId="{C5957DE9-1BF7-4694-899E-1C39660AA9C2}" srcOrd="0" destOrd="0" presId="urn:microsoft.com/office/officeart/2005/8/layout/list1"/>
    <dgm:cxn modelId="{8CF8CEF9-CC11-456C-859D-0BD407B84BA6}" type="presParOf" srcId="{3D56E04D-EC6A-4120-B87C-F1BB1E8EAF4C}" destId="{7803F128-B3AC-4F0C-861D-0F61217A47B1}" srcOrd="1" destOrd="0" presId="urn:microsoft.com/office/officeart/2005/8/layout/list1"/>
    <dgm:cxn modelId="{0DE87B41-AFFF-48FA-B901-F17348F757F5}" type="presParOf" srcId="{758390E1-CB86-4032-B418-A9899770D029}" destId="{1EF57A78-568B-471B-831A-BFF19E51D2DD}" srcOrd="9" destOrd="0" presId="urn:microsoft.com/office/officeart/2005/8/layout/list1"/>
    <dgm:cxn modelId="{56564791-50F0-42DF-A5C7-5CEBAD6FC25D}" type="presParOf" srcId="{758390E1-CB86-4032-B418-A9899770D029}" destId="{C641445C-6399-4899-809A-6C20DCFA164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05EF68-065D-414C-8EEE-A5F752374CA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D2B3BB-DACF-44B8-A124-BA9A2BE2D29B}">
      <dgm:prSet phldrT="[Text]"/>
      <dgm:spPr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Pump Operation &amp; Flow Check</a:t>
          </a:r>
        </a:p>
      </dgm:t>
    </dgm:pt>
    <dgm:pt modelId="{598D8FCE-7364-4727-94FA-2EBF0C007F51}" type="parTrans" cxnId="{57D669F7-3A18-4B78-9190-83B405B635E7}">
      <dgm:prSet/>
      <dgm:spPr/>
      <dgm:t>
        <a:bodyPr/>
        <a:lstStyle/>
        <a:p>
          <a:endParaRPr lang="en-GB"/>
        </a:p>
      </dgm:t>
    </dgm:pt>
    <dgm:pt modelId="{E4F5742D-EFB0-4520-9141-0052B9C178AA}" type="sibTrans" cxnId="{57D669F7-3A18-4B78-9190-83B405B635E7}">
      <dgm:prSet/>
      <dgm:spPr/>
      <dgm:t>
        <a:bodyPr/>
        <a:lstStyle/>
        <a:p>
          <a:endParaRPr lang="en-GB"/>
        </a:p>
      </dgm:t>
    </dgm:pt>
    <dgm:pt modelId="{5974D585-4069-4337-8853-E4B5132847E0}">
      <dgm:prSet phldrT="[Text]"/>
      <dgm:spPr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Water Quality Assessment</a:t>
          </a:r>
        </a:p>
      </dgm:t>
    </dgm:pt>
    <dgm:pt modelId="{3ECB919E-9267-4E06-834A-833FDA82D6CE}" type="parTrans" cxnId="{8E63F1EB-5844-4A9C-A042-A766CD0DEBAD}">
      <dgm:prSet/>
      <dgm:spPr/>
      <dgm:t>
        <a:bodyPr/>
        <a:lstStyle/>
        <a:p>
          <a:endParaRPr lang="en-GB"/>
        </a:p>
      </dgm:t>
    </dgm:pt>
    <dgm:pt modelId="{29FB805B-788F-4C31-9629-F7F229EBD227}" type="sibTrans" cxnId="{8E63F1EB-5844-4A9C-A042-A766CD0DEBAD}">
      <dgm:prSet/>
      <dgm:spPr/>
      <dgm:t>
        <a:bodyPr/>
        <a:lstStyle/>
        <a:p>
          <a:endParaRPr lang="en-GB"/>
        </a:p>
      </dgm:t>
    </dgm:pt>
    <dgm:pt modelId="{FC146555-68CF-416D-AA86-4E4A928A40D6}">
      <dgm:prSet phldrT="[Text]"/>
      <dgm:spPr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Accumulator Check</a:t>
          </a:r>
        </a:p>
      </dgm:t>
    </dgm:pt>
    <dgm:pt modelId="{DD674982-56F1-42A5-BEEE-907E1D85CBF8}" type="parTrans" cxnId="{A83E81A3-10B4-4BD4-A03E-FD1118F3881C}">
      <dgm:prSet/>
      <dgm:spPr/>
      <dgm:t>
        <a:bodyPr/>
        <a:lstStyle/>
        <a:p>
          <a:endParaRPr lang="en-GB"/>
        </a:p>
      </dgm:t>
    </dgm:pt>
    <dgm:pt modelId="{FE392CFD-2173-4AC6-96B2-3C0C766C58AB}" type="sibTrans" cxnId="{A83E81A3-10B4-4BD4-A03E-FD1118F3881C}">
      <dgm:prSet/>
      <dgm:spPr/>
      <dgm:t>
        <a:bodyPr/>
        <a:lstStyle/>
        <a:p>
          <a:endParaRPr lang="en-GB"/>
        </a:p>
      </dgm:t>
    </dgm:pt>
    <dgm:pt modelId="{758390E1-CB86-4032-B418-A9899770D029}" type="pres">
      <dgm:prSet presAssocID="{1A05EF68-065D-414C-8EEE-A5F752374CA6}" presName="linear" presStyleCnt="0">
        <dgm:presLayoutVars>
          <dgm:dir/>
          <dgm:animLvl val="lvl"/>
          <dgm:resizeHandles val="exact"/>
        </dgm:presLayoutVars>
      </dgm:prSet>
      <dgm:spPr/>
    </dgm:pt>
    <dgm:pt modelId="{1901C22B-7A33-4FF1-B5EA-A70456DF0BBC}" type="pres">
      <dgm:prSet presAssocID="{E7D2B3BB-DACF-44B8-A124-BA9A2BE2D29B}" presName="parentLin" presStyleCnt="0"/>
      <dgm:spPr/>
    </dgm:pt>
    <dgm:pt modelId="{AE0BA95F-731C-469D-858E-E76924DC48AD}" type="pres">
      <dgm:prSet presAssocID="{E7D2B3BB-DACF-44B8-A124-BA9A2BE2D29B}" presName="parentLeftMargin" presStyleLbl="node1" presStyleIdx="0" presStyleCnt="3"/>
      <dgm:spPr/>
    </dgm:pt>
    <dgm:pt modelId="{5B254A98-55BF-469C-ABBF-DAA43F3BA67A}" type="pres">
      <dgm:prSet presAssocID="{E7D2B3BB-DACF-44B8-A124-BA9A2BE2D29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E3B90BF-A105-46CA-8176-F3D714706717}" type="pres">
      <dgm:prSet presAssocID="{E7D2B3BB-DACF-44B8-A124-BA9A2BE2D29B}" presName="negativeSpace" presStyleCnt="0"/>
      <dgm:spPr/>
    </dgm:pt>
    <dgm:pt modelId="{6C3DF4F2-E9CF-4B17-B7E5-D0D34BC5087A}" type="pres">
      <dgm:prSet presAssocID="{E7D2B3BB-DACF-44B8-A124-BA9A2BE2D29B}" presName="childText" presStyleLbl="conFgAcc1" presStyleIdx="0" presStyleCnt="3">
        <dgm:presLayoutVars>
          <dgm:bulletEnabled val="1"/>
        </dgm:presLayoutVars>
      </dgm:prSet>
      <dgm:spPr/>
    </dgm:pt>
    <dgm:pt modelId="{D36BA8AD-DED4-4478-80AD-C5B15D7DAF0E}" type="pres">
      <dgm:prSet presAssocID="{E4F5742D-EFB0-4520-9141-0052B9C178AA}" presName="spaceBetweenRectangles" presStyleCnt="0"/>
      <dgm:spPr/>
    </dgm:pt>
    <dgm:pt modelId="{9CF097E8-B648-4774-B38C-3C9D863EEE97}" type="pres">
      <dgm:prSet presAssocID="{5974D585-4069-4337-8853-E4B5132847E0}" presName="parentLin" presStyleCnt="0"/>
      <dgm:spPr/>
    </dgm:pt>
    <dgm:pt modelId="{C706CD07-427D-46FA-A999-A34B9CCB8FA1}" type="pres">
      <dgm:prSet presAssocID="{5974D585-4069-4337-8853-E4B5132847E0}" presName="parentLeftMargin" presStyleLbl="node1" presStyleIdx="0" presStyleCnt="3"/>
      <dgm:spPr/>
    </dgm:pt>
    <dgm:pt modelId="{01170152-06D5-40A6-B6E2-0E6D304D2A7C}" type="pres">
      <dgm:prSet presAssocID="{5974D585-4069-4337-8853-E4B5132847E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5D3EDC-A3F7-497A-B0DE-CAE323E6A10C}" type="pres">
      <dgm:prSet presAssocID="{5974D585-4069-4337-8853-E4B5132847E0}" presName="negativeSpace" presStyleCnt="0"/>
      <dgm:spPr/>
    </dgm:pt>
    <dgm:pt modelId="{6723B116-349E-4343-ABE3-D557E096EB82}" type="pres">
      <dgm:prSet presAssocID="{5974D585-4069-4337-8853-E4B5132847E0}" presName="childText" presStyleLbl="conFgAcc1" presStyleIdx="1" presStyleCnt="3">
        <dgm:presLayoutVars>
          <dgm:bulletEnabled val="1"/>
        </dgm:presLayoutVars>
      </dgm:prSet>
      <dgm:spPr/>
    </dgm:pt>
    <dgm:pt modelId="{9D5A1D7B-AE72-4E4A-BB4B-ACB5015D1F41}" type="pres">
      <dgm:prSet presAssocID="{29FB805B-788F-4C31-9629-F7F229EBD227}" presName="spaceBetweenRectangles" presStyleCnt="0"/>
      <dgm:spPr/>
    </dgm:pt>
    <dgm:pt modelId="{3D56E04D-EC6A-4120-B87C-F1BB1E8EAF4C}" type="pres">
      <dgm:prSet presAssocID="{FC146555-68CF-416D-AA86-4E4A928A40D6}" presName="parentLin" presStyleCnt="0"/>
      <dgm:spPr/>
    </dgm:pt>
    <dgm:pt modelId="{C5957DE9-1BF7-4694-899E-1C39660AA9C2}" type="pres">
      <dgm:prSet presAssocID="{FC146555-68CF-416D-AA86-4E4A928A40D6}" presName="parentLeftMargin" presStyleLbl="node1" presStyleIdx="1" presStyleCnt="3"/>
      <dgm:spPr/>
    </dgm:pt>
    <dgm:pt modelId="{7803F128-B3AC-4F0C-861D-0F61217A47B1}" type="pres">
      <dgm:prSet presAssocID="{FC146555-68CF-416D-AA86-4E4A928A40D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EF57A78-568B-471B-831A-BFF19E51D2DD}" type="pres">
      <dgm:prSet presAssocID="{FC146555-68CF-416D-AA86-4E4A928A40D6}" presName="negativeSpace" presStyleCnt="0"/>
      <dgm:spPr/>
    </dgm:pt>
    <dgm:pt modelId="{C641445C-6399-4899-809A-6C20DCFA1648}" type="pres">
      <dgm:prSet presAssocID="{FC146555-68CF-416D-AA86-4E4A928A40D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B37B90F-6D55-4AC7-8EE2-9E808EC2979E}" type="presOf" srcId="{FC146555-68CF-416D-AA86-4E4A928A40D6}" destId="{7803F128-B3AC-4F0C-861D-0F61217A47B1}" srcOrd="1" destOrd="0" presId="urn:microsoft.com/office/officeart/2005/8/layout/list1"/>
    <dgm:cxn modelId="{F861A525-EE8F-40C8-852B-23AD8DC001C1}" type="presOf" srcId="{5974D585-4069-4337-8853-E4B5132847E0}" destId="{01170152-06D5-40A6-B6E2-0E6D304D2A7C}" srcOrd="1" destOrd="0" presId="urn:microsoft.com/office/officeart/2005/8/layout/list1"/>
    <dgm:cxn modelId="{A6AE8C5D-9909-4F97-B5ED-3A4B9D4424F5}" type="presOf" srcId="{5974D585-4069-4337-8853-E4B5132847E0}" destId="{C706CD07-427D-46FA-A999-A34B9CCB8FA1}" srcOrd="0" destOrd="0" presId="urn:microsoft.com/office/officeart/2005/8/layout/list1"/>
    <dgm:cxn modelId="{7AA9DD57-6A84-4362-AB12-FC9D387C50BF}" type="presOf" srcId="{1A05EF68-065D-414C-8EEE-A5F752374CA6}" destId="{758390E1-CB86-4032-B418-A9899770D029}" srcOrd="0" destOrd="0" presId="urn:microsoft.com/office/officeart/2005/8/layout/list1"/>
    <dgm:cxn modelId="{66759696-223B-4341-91A2-54F6181CC9D5}" type="presOf" srcId="{FC146555-68CF-416D-AA86-4E4A928A40D6}" destId="{C5957DE9-1BF7-4694-899E-1C39660AA9C2}" srcOrd="0" destOrd="0" presId="urn:microsoft.com/office/officeart/2005/8/layout/list1"/>
    <dgm:cxn modelId="{A83E81A3-10B4-4BD4-A03E-FD1118F3881C}" srcId="{1A05EF68-065D-414C-8EEE-A5F752374CA6}" destId="{FC146555-68CF-416D-AA86-4E4A928A40D6}" srcOrd="2" destOrd="0" parTransId="{DD674982-56F1-42A5-BEEE-907E1D85CBF8}" sibTransId="{FE392CFD-2173-4AC6-96B2-3C0C766C58AB}"/>
    <dgm:cxn modelId="{A96177CD-77D6-48CB-B56B-8D4C4251F285}" type="presOf" srcId="{E7D2B3BB-DACF-44B8-A124-BA9A2BE2D29B}" destId="{5B254A98-55BF-469C-ABBF-DAA43F3BA67A}" srcOrd="1" destOrd="0" presId="urn:microsoft.com/office/officeart/2005/8/layout/list1"/>
    <dgm:cxn modelId="{8E63F1EB-5844-4A9C-A042-A766CD0DEBAD}" srcId="{1A05EF68-065D-414C-8EEE-A5F752374CA6}" destId="{5974D585-4069-4337-8853-E4B5132847E0}" srcOrd="1" destOrd="0" parTransId="{3ECB919E-9267-4E06-834A-833FDA82D6CE}" sibTransId="{29FB805B-788F-4C31-9629-F7F229EBD227}"/>
    <dgm:cxn modelId="{877C3AF1-C3F3-406E-B22E-6EA261D92FBE}" type="presOf" srcId="{E7D2B3BB-DACF-44B8-A124-BA9A2BE2D29B}" destId="{AE0BA95F-731C-469D-858E-E76924DC48AD}" srcOrd="0" destOrd="0" presId="urn:microsoft.com/office/officeart/2005/8/layout/list1"/>
    <dgm:cxn modelId="{57D669F7-3A18-4B78-9190-83B405B635E7}" srcId="{1A05EF68-065D-414C-8EEE-A5F752374CA6}" destId="{E7D2B3BB-DACF-44B8-A124-BA9A2BE2D29B}" srcOrd="0" destOrd="0" parTransId="{598D8FCE-7364-4727-94FA-2EBF0C007F51}" sibTransId="{E4F5742D-EFB0-4520-9141-0052B9C178AA}"/>
    <dgm:cxn modelId="{4380E61F-51EC-4562-8C95-D9BBD12B6159}" type="presParOf" srcId="{758390E1-CB86-4032-B418-A9899770D029}" destId="{1901C22B-7A33-4FF1-B5EA-A70456DF0BBC}" srcOrd="0" destOrd="0" presId="urn:microsoft.com/office/officeart/2005/8/layout/list1"/>
    <dgm:cxn modelId="{B32B9DB1-F668-472F-A740-FD35B2C09B8B}" type="presParOf" srcId="{1901C22B-7A33-4FF1-B5EA-A70456DF0BBC}" destId="{AE0BA95F-731C-469D-858E-E76924DC48AD}" srcOrd="0" destOrd="0" presId="urn:microsoft.com/office/officeart/2005/8/layout/list1"/>
    <dgm:cxn modelId="{3CE0E012-D29F-4E3D-8F94-4C687ACC1172}" type="presParOf" srcId="{1901C22B-7A33-4FF1-B5EA-A70456DF0BBC}" destId="{5B254A98-55BF-469C-ABBF-DAA43F3BA67A}" srcOrd="1" destOrd="0" presId="urn:microsoft.com/office/officeart/2005/8/layout/list1"/>
    <dgm:cxn modelId="{51803B23-66D5-47E0-AE0E-C365215C6BCA}" type="presParOf" srcId="{758390E1-CB86-4032-B418-A9899770D029}" destId="{CE3B90BF-A105-46CA-8176-F3D714706717}" srcOrd="1" destOrd="0" presId="urn:microsoft.com/office/officeart/2005/8/layout/list1"/>
    <dgm:cxn modelId="{19AD606F-8304-4603-B97C-5A82660AC346}" type="presParOf" srcId="{758390E1-CB86-4032-B418-A9899770D029}" destId="{6C3DF4F2-E9CF-4B17-B7E5-D0D34BC5087A}" srcOrd="2" destOrd="0" presId="urn:microsoft.com/office/officeart/2005/8/layout/list1"/>
    <dgm:cxn modelId="{B395BCCF-B7A5-4F33-89BE-A0A4BE1C74A1}" type="presParOf" srcId="{758390E1-CB86-4032-B418-A9899770D029}" destId="{D36BA8AD-DED4-4478-80AD-C5B15D7DAF0E}" srcOrd="3" destOrd="0" presId="urn:microsoft.com/office/officeart/2005/8/layout/list1"/>
    <dgm:cxn modelId="{2B62E65E-C0DF-42D1-8D25-0C648D489BF5}" type="presParOf" srcId="{758390E1-CB86-4032-B418-A9899770D029}" destId="{9CF097E8-B648-4774-B38C-3C9D863EEE97}" srcOrd="4" destOrd="0" presId="urn:microsoft.com/office/officeart/2005/8/layout/list1"/>
    <dgm:cxn modelId="{23ABE237-A26A-43B0-8D08-FBB0821B37B2}" type="presParOf" srcId="{9CF097E8-B648-4774-B38C-3C9D863EEE97}" destId="{C706CD07-427D-46FA-A999-A34B9CCB8FA1}" srcOrd="0" destOrd="0" presId="urn:microsoft.com/office/officeart/2005/8/layout/list1"/>
    <dgm:cxn modelId="{5C89617A-974A-4F8D-81B4-A7BCDDA5EB2D}" type="presParOf" srcId="{9CF097E8-B648-4774-B38C-3C9D863EEE97}" destId="{01170152-06D5-40A6-B6E2-0E6D304D2A7C}" srcOrd="1" destOrd="0" presId="urn:microsoft.com/office/officeart/2005/8/layout/list1"/>
    <dgm:cxn modelId="{61CDCF78-3907-4419-93EF-640F70F137AD}" type="presParOf" srcId="{758390E1-CB86-4032-B418-A9899770D029}" destId="{9B5D3EDC-A3F7-497A-B0DE-CAE323E6A10C}" srcOrd="5" destOrd="0" presId="urn:microsoft.com/office/officeart/2005/8/layout/list1"/>
    <dgm:cxn modelId="{AF3B7C2D-D234-4A80-AE42-A7ECAE5453F8}" type="presParOf" srcId="{758390E1-CB86-4032-B418-A9899770D029}" destId="{6723B116-349E-4343-ABE3-D557E096EB82}" srcOrd="6" destOrd="0" presId="urn:microsoft.com/office/officeart/2005/8/layout/list1"/>
    <dgm:cxn modelId="{301FE350-6B1B-4B90-B68F-57EB704F959B}" type="presParOf" srcId="{758390E1-CB86-4032-B418-A9899770D029}" destId="{9D5A1D7B-AE72-4E4A-BB4B-ACB5015D1F41}" srcOrd="7" destOrd="0" presId="urn:microsoft.com/office/officeart/2005/8/layout/list1"/>
    <dgm:cxn modelId="{EF7F094C-D0AB-4041-998A-1834BFE69729}" type="presParOf" srcId="{758390E1-CB86-4032-B418-A9899770D029}" destId="{3D56E04D-EC6A-4120-B87C-F1BB1E8EAF4C}" srcOrd="8" destOrd="0" presId="urn:microsoft.com/office/officeart/2005/8/layout/list1"/>
    <dgm:cxn modelId="{15826D2C-0932-4FDA-9C9E-43BD5160653B}" type="presParOf" srcId="{3D56E04D-EC6A-4120-B87C-F1BB1E8EAF4C}" destId="{C5957DE9-1BF7-4694-899E-1C39660AA9C2}" srcOrd="0" destOrd="0" presId="urn:microsoft.com/office/officeart/2005/8/layout/list1"/>
    <dgm:cxn modelId="{8CF8CEF9-CC11-456C-859D-0BD407B84BA6}" type="presParOf" srcId="{3D56E04D-EC6A-4120-B87C-F1BB1E8EAF4C}" destId="{7803F128-B3AC-4F0C-861D-0F61217A47B1}" srcOrd="1" destOrd="0" presId="urn:microsoft.com/office/officeart/2005/8/layout/list1"/>
    <dgm:cxn modelId="{0DE87B41-AFFF-48FA-B901-F17348F757F5}" type="presParOf" srcId="{758390E1-CB86-4032-B418-A9899770D029}" destId="{1EF57A78-568B-471B-831A-BFF19E51D2DD}" srcOrd="9" destOrd="0" presId="urn:microsoft.com/office/officeart/2005/8/layout/list1"/>
    <dgm:cxn modelId="{56564791-50F0-42DF-A5C7-5CEBAD6FC25D}" type="presParOf" srcId="{758390E1-CB86-4032-B418-A9899770D029}" destId="{C641445C-6399-4899-809A-6C20DCFA164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5249AB-7235-4503-8EDD-6A4B84E5FB3C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128078F-1DDE-46B0-AC6A-EA8DEFACF3E7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Filters</a:t>
          </a:r>
          <a:r>
            <a:rPr lang="en-GB"/>
            <a:t> </a:t>
          </a:r>
        </a:p>
      </dgm:t>
    </dgm:pt>
    <dgm:pt modelId="{3641DB90-DF72-4529-ABED-0DB1B18F7440}" type="parTrans" cxnId="{9F5984F3-9963-4986-B33E-816EDB940587}">
      <dgm:prSet/>
      <dgm:spPr/>
      <dgm:t>
        <a:bodyPr/>
        <a:lstStyle/>
        <a:p>
          <a:endParaRPr lang="en-GB"/>
        </a:p>
      </dgm:t>
    </dgm:pt>
    <dgm:pt modelId="{D202DB62-6881-45AD-BDD3-C7A3E0C6C99C}" type="sibTrans" cxnId="{9F5984F3-9963-4986-B33E-816EDB940587}">
      <dgm:prSet/>
      <dgm:spPr/>
      <dgm:t>
        <a:bodyPr/>
        <a:lstStyle/>
        <a:p>
          <a:endParaRPr lang="en-GB"/>
        </a:p>
      </dgm:t>
    </dgm:pt>
    <dgm:pt modelId="{6C0EC0DA-4E7F-413D-BDBA-190723A93B56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  <a:r>
            <a:rPr lang="en-GB"/>
            <a:t> </a:t>
          </a:r>
        </a:p>
      </dgm:t>
    </dgm:pt>
    <dgm:pt modelId="{FD2D54A0-F125-4EEC-8AD2-C12D54481ED6}" type="parTrans" cxnId="{BCF26083-29CA-4420-97AE-8299E2CC6E3A}">
      <dgm:prSet/>
      <dgm:spPr/>
      <dgm:t>
        <a:bodyPr/>
        <a:lstStyle/>
        <a:p>
          <a:endParaRPr lang="en-GB"/>
        </a:p>
      </dgm:t>
    </dgm:pt>
    <dgm:pt modelId="{9794FEA2-FCB7-403B-ADB1-BA5714DE01BF}" type="sibTrans" cxnId="{BCF26083-29CA-4420-97AE-8299E2CC6E3A}">
      <dgm:prSet/>
      <dgm:spPr/>
      <dgm:t>
        <a:bodyPr/>
        <a:lstStyle/>
        <a:p>
          <a:endParaRPr lang="en-GB"/>
        </a:p>
      </dgm:t>
    </dgm:pt>
    <dgm:pt modelId="{9A478038-B4C9-4D8E-9159-10EAF34314D6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Check condition. Replace/Clean as necessary</a:t>
          </a:r>
        </a:p>
      </dgm:t>
    </dgm:pt>
    <dgm:pt modelId="{54E27C4A-C67B-4116-BA22-D2C107DF57E3}" type="parTrans" cxnId="{145A9E04-E577-46D4-912D-7BD490ADF8B4}">
      <dgm:prSet/>
      <dgm:spPr/>
      <dgm:t>
        <a:bodyPr/>
        <a:lstStyle/>
        <a:p>
          <a:endParaRPr lang="en-GB"/>
        </a:p>
      </dgm:t>
    </dgm:pt>
    <dgm:pt modelId="{F989C83B-244F-4B7C-B532-69C2E0F889E0}" type="sibTrans" cxnId="{145A9E04-E577-46D4-912D-7BD490ADF8B4}">
      <dgm:prSet/>
      <dgm:spPr/>
      <dgm:t>
        <a:bodyPr/>
        <a:lstStyle/>
        <a:p>
          <a:endParaRPr lang="en-GB"/>
        </a:p>
      </dgm:t>
    </dgm:pt>
    <dgm:pt modelId="{7C7B2731-3303-46AD-880A-10616B866781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Water Storage Tank</a:t>
          </a:r>
        </a:p>
      </dgm:t>
    </dgm:pt>
    <dgm:pt modelId="{54F33222-23F3-4BC1-A1F7-0B07CEF927A6}" type="parTrans" cxnId="{199B4278-A76F-4646-B36A-52DA5821A3DC}">
      <dgm:prSet/>
      <dgm:spPr/>
      <dgm:t>
        <a:bodyPr/>
        <a:lstStyle/>
        <a:p>
          <a:endParaRPr lang="en-GB"/>
        </a:p>
      </dgm:t>
    </dgm:pt>
    <dgm:pt modelId="{066EAEDA-2ECE-4541-B576-28DC3F30AF21}" type="sibTrans" cxnId="{199B4278-A76F-4646-B36A-52DA5821A3DC}">
      <dgm:prSet/>
      <dgm:spPr/>
      <dgm:t>
        <a:bodyPr/>
        <a:lstStyle/>
        <a:p>
          <a:endParaRPr lang="en-GB"/>
        </a:p>
      </dgm:t>
    </dgm:pt>
    <dgm:pt modelId="{C7ACD942-1A47-4E09-9DBC-473D72D30DC1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Annually &amp; 10 Years</a:t>
          </a:r>
        </a:p>
      </dgm:t>
    </dgm:pt>
    <dgm:pt modelId="{7254B980-339D-433E-ADA6-19AF108FEF79}" type="parTrans" cxnId="{0C4D7086-E1FC-469C-88E3-0E6DA4DA4ED8}">
      <dgm:prSet/>
      <dgm:spPr/>
      <dgm:t>
        <a:bodyPr/>
        <a:lstStyle/>
        <a:p>
          <a:endParaRPr lang="en-GB"/>
        </a:p>
      </dgm:t>
    </dgm:pt>
    <dgm:pt modelId="{B21CF85D-EB42-452E-90C3-1FFB7A4A8368}" type="sibTrans" cxnId="{0C4D7086-E1FC-469C-88E3-0E6DA4DA4ED8}">
      <dgm:prSet/>
      <dgm:spPr/>
      <dgm:t>
        <a:bodyPr/>
        <a:lstStyle/>
        <a:p>
          <a:endParaRPr lang="en-GB"/>
        </a:p>
      </dgm:t>
    </dgm:pt>
    <dgm:pt modelId="{FBA92DF3-B913-4532-AFA9-60F0ACAAECD0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Check for debris, stability and cover fitting</a:t>
          </a:r>
        </a:p>
      </dgm:t>
    </dgm:pt>
    <dgm:pt modelId="{0E649F75-90F9-4ADC-AA30-E2B1B669848F}" type="parTrans" cxnId="{7810816C-014F-4BEC-A4B6-8E1FFBA50FDA}">
      <dgm:prSet/>
      <dgm:spPr/>
      <dgm:t>
        <a:bodyPr/>
        <a:lstStyle/>
        <a:p>
          <a:endParaRPr lang="en-GB"/>
        </a:p>
      </dgm:t>
    </dgm:pt>
    <dgm:pt modelId="{4F81BFBC-B10A-43A6-AC25-9D70F4ED15EE}" type="sibTrans" cxnId="{7810816C-014F-4BEC-A4B6-8E1FFBA50FDA}">
      <dgm:prSet/>
      <dgm:spPr/>
      <dgm:t>
        <a:bodyPr/>
        <a:lstStyle/>
        <a:p>
          <a:endParaRPr lang="en-GB"/>
        </a:p>
      </dgm:t>
    </dgm:pt>
    <dgm:pt modelId="{94A27C3A-334A-4FEF-804A-77B48A29D0F2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Pump/Pump Control</a:t>
          </a:r>
        </a:p>
      </dgm:t>
    </dgm:pt>
    <dgm:pt modelId="{E5A73802-3079-4A6F-A6BE-2B9AE98640D2}" type="parTrans" cxnId="{5AD913C2-CDCB-4FAF-9AF5-84BF97E64C74}">
      <dgm:prSet/>
      <dgm:spPr/>
      <dgm:t>
        <a:bodyPr/>
        <a:lstStyle/>
        <a:p>
          <a:endParaRPr lang="en-GB"/>
        </a:p>
      </dgm:t>
    </dgm:pt>
    <dgm:pt modelId="{78784B41-F6CB-4C78-9426-0FFFB7A66E72}" type="sibTrans" cxnId="{5AD913C2-CDCB-4FAF-9AF5-84BF97E64C74}">
      <dgm:prSet/>
      <dgm:spPr/>
      <dgm:t>
        <a:bodyPr/>
        <a:lstStyle/>
        <a:p>
          <a:endParaRPr lang="en-GB"/>
        </a:p>
      </dgm:t>
    </dgm:pt>
    <dgm:pt modelId="{65E17ECC-5FCE-452E-9BFE-41A838955920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</a:p>
      </dgm:t>
    </dgm:pt>
    <dgm:pt modelId="{3463DC0E-B7CD-4C80-BBF1-5BB6F06BDC8A}" type="parTrans" cxnId="{0DFF89BB-7300-4AA6-94EC-41F14164FB26}">
      <dgm:prSet/>
      <dgm:spPr/>
      <dgm:t>
        <a:bodyPr/>
        <a:lstStyle/>
        <a:p>
          <a:endParaRPr lang="en-GB"/>
        </a:p>
      </dgm:t>
    </dgm:pt>
    <dgm:pt modelId="{19FBEC39-43B2-4821-8343-4751CAA339E9}" type="sibTrans" cxnId="{0DFF89BB-7300-4AA6-94EC-41F14164FB26}">
      <dgm:prSet/>
      <dgm:spPr/>
      <dgm:t>
        <a:bodyPr/>
        <a:lstStyle/>
        <a:p>
          <a:endParaRPr lang="en-GB"/>
        </a:p>
      </dgm:t>
    </dgm:pt>
    <dgm:pt modelId="{BA50B377-20BD-42CF-9DFF-CCC2143B284A}">
      <dgm:prSet phldrT="[Text]" custT="1"/>
      <dgm:spPr/>
      <dgm:t>
        <a:bodyPr anchor="b"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Check for leaks</a:t>
          </a:r>
        </a:p>
      </dgm:t>
    </dgm:pt>
    <dgm:pt modelId="{1D0BC749-41A4-4F41-B219-E083E9A91F4F}" type="parTrans" cxnId="{DCE19913-9F0A-4058-BBED-A00732F6FECE}">
      <dgm:prSet/>
      <dgm:spPr/>
      <dgm:t>
        <a:bodyPr/>
        <a:lstStyle/>
        <a:p>
          <a:endParaRPr lang="en-GB"/>
        </a:p>
      </dgm:t>
    </dgm:pt>
    <dgm:pt modelId="{C16C7081-2A43-4325-962D-83185FF5D3E0}" type="sibTrans" cxnId="{DCE19913-9F0A-4058-BBED-A00732F6FECE}">
      <dgm:prSet/>
      <dgm:spPr/>
      <dgm:t>
        <a:bodyPr/>
        <a:lstStyle/>
        <a:p>
          <a:endParaRPr lang="en-GB"/>
        </a:p>
      </dgm:t>
    </dgm:pt>
    <dgm:pt modelId="{4FD5E062-6174-4A67-96A8-605DA88B120D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Drain and Clean Tank </a:t>
          </a:r>
        </a:p>
      </dgm:t>
    </dgm:pt>
    <dgm:pt modelId="{30CDE683-E924-4C4F-8E06-FE39E05A90F9}" type="parTrans" cxnId="{D649025F-4764-466B-A1EB-C510F21ED21C}">
      <dgm:prSet/>
      <dgm:spPr/>
      <dgm:t>
        <a:bodyPr/>
        <a:lstStyle/>
        <a:p>
          <a:endParaRPr lang="en-GB"/>
        </a:p>
      </dgm:t>
    </dgm:pt>
    <dgm:pt modelId="{12611FAD-804B-407C-8EC8-DF4C1903C77E}" type="sibTrans" cxnId="{D649025F-4764-466B-A1EB-C510F21ED21C}">
      <dgm:prSet/>
      <dgm:spPr/>
      <dgm:t>
        <a:bodyPr/>
        <a:lstStyle/>
        <a:p>
          <a:endParaRPr lang="en-GB"/>
        </a:p>
      </dgm:t>
    </dgm:pt>
    <dgm:pt modelId="{6F2A46B4-BDF0-43E0-BDED-55999A8AA77A}">
      <dgm:prSet phldrT="[Text]" custT="1"/>
      <dgm:spPr/>
      <dgm:t>
        <a:bodyPr anchor="b"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Test run</a:t>
          </a:r>
        </a:p>
      </dgm:t>
    </dgm:pt>
    <dgm:pt modelId="{A67BDE77-F62D-4DF9-9870-E3BBFC896932}" type="parTrans" cxnId="{B44539DD-D00C-4ACC-9B5B-C9F74354D214}">
      <dgm:prSet/>
      <dgm:spPr/>
      <dgm:t>
        <a:bodyPr/>
        <a:lstStyle/>
        <a:p>
          <a:endParaRPr lang="en-GB"/>
        </a:p>
      </dgm:t>
    </dgm:pt>
    <dgm:pt modelId="{B492B17E-5E45-42F0-8BB2-635122DD752B}" type="sibTrans" cxnId="{B44539DD-D00C-4ACC-9B5B-C9F74354D214}">
      <dgm:prSet/>
      <dgm:spPr/>
      <dgm:t>
        <a:bodyPr/>
        <a:lstStyle/>
        <a:p>
          <a:endParaRPr lang="en-GB"/>
        </a:p>
      </dgm:t>
    </dgm:pt>
    <dgm:pt modelId="{4610EAFD-3F04-469B-85CC-5296BBA56E6A}">
      <dgm:prSet phldrT="[Text]" custT="1"/>
      <dgm:spPr/>
      <dgm:t>
        <a:bodyPr anchor="b"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Accumulator check</a:t>
          </a:r>
        </a:p>
      </dgm:t>
    </dgm:pt>
    <dgm:pt modelId="{1373AD10-7CC3-4A11-B9EF-00FC3F644545}" type="parTrans" cxnId="{558D944D-5516-4279-AF2A-9F74C4C8490D}">
      <dgm:prSet/>
      <dgm:spPr/>
      <dgm:t>
        <a:bodyPr/>
        <a:lstStyle/>
        <a:p>
          <a:endParaRPr lang="en-GB"/>
        </a:p>
      </dgm:t>
    </dgm:pt>
    <dgm:pt modelId="{FA57D72F-7F51-4F8F-91E3-A56F39F594DD}" type="sibTrans" cxnId="{558D944D-5516-4279-AF2A-9F74C4C8490D}">
      <dgm:prSet/>
      <dgm:spPr/>
      <dgm:t>
        <a:bodyPr/>
        <a:lstStyle/>
        <a:p>
          <a:endParaRPr lang="en-GB"/>
        </a:p>
      </dgm:t>
    </dgm:pt>
    <dgm:pt modelId="{43FC7E7E-7302-450C-A723-763BB1FF3F69}" type="pres">
      <dgm:prSet presAssocID="{B85249AB-7235-4503-8EDD-6A4B84E5FB3C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</dgm:pt>
    <dgm:pt modelId="{31A78E90-ABC3-4DAD-AAC1-F407716D7F0D}" type="pres">
      <dgm:prSet presAssocID="{4128078F-1DDE-46B0-AC6A-EA8DEFACF3E7}" presName="composite" presStyleCnt="0"/>
      <dgm:spPr/>
    </dgm:pt>
    <dgm:pt modelId="{F8E0B4AF-EAD7-4194-A2A1-FDFD5AC2ACCC}" type="pres">
      <dgm:prSet presAssocID="{4128078F-1DDE-46B0-AC6A-EA8DEFACF3E7}" presName="FirstChild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8B21EDF5-7E22-4804-8868-71CCD4E05F58}" type="pres">
      <dgm:prSet presAssocID="{4128078F-1DDE-46B0-AC6A-EA8DEFACF3E7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</dgm:pt>
    <dgm:pt modelId="{632A650A-CC04-4BA8-A2A5-D10CA1E6902C}" type="pres">
      <dgm:prSet presAssocID="{4128078F-1DDE-46B0-AC6A-EA8DEFACF3E7}" presName="Accent" presStyleLbl="parChTrans1D1" presStyleIdx="0" presStyleCnt="3"/>
      <dgm:spPr/>
    </dgm:pt>
    <dgm:pt modelId="{1DE4C8F9-4D3D-4CDD-AFE3-E5794E18637D}" type="pres">
      <dgm:prSet presAssocID="{4128078F-1DDE-46B0-AC6A-EA8DEFACF3E7}" presName="Child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EA704F27-3615-4893-87B9-975BF407A68D}" type="pres">
      <dgm:prSet presAssocID="{D202DB62-6881-45AD-BDD3-C7A3E0C6C99C}" presName="sibTrans" presStyleCnt="0"/>
      <dgm:spPr/>
    </dgm:pt>
    <dgm:pt modelId="{78ED49CF-0DBC-485F-B9CC-2DD08177D212}" type="pres">
      <dgm:prSet presAssocID="{7C7B2731-3303-46AD-880A-10616B866781}" presName="composite" presStyleCnt="0"/>
      <dgm:spPr/>
    </dgm:pt>
    <dgm:pt modelId="{2A67DBF1-2EE7-4665-B32A-1E48DD9E4A31}" type="pres">
      <dgm:prSet presAssocID="{7C7B2731-3303-46AD-880A-10616B866781}" presName="FirstChild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E2D7BEEF-7FE6-4953-B841-BB9828A92201}" type="pres">
      <dgm:prSet presAssocID="{7C7B2731-3303-46AD-880A-10616B866781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</dgm:pt>
    <dgm:pt modelId="{867D1C38-B227-41EF-A21B-544229FC8085}" type="pres">
      <dgm:prSet presAssocID="{7C7B2731-3303-46AD-880A-10616B866781}" presName="Accent" presStyleLbl="parChTrans1D1" presStyleIdx="1" presStyleCnt="3"/>
      <dgm:spPr/>
    </dgm:pt>
    <dgm:pt modelId="{A18B5775-8B6E-4703-B27C-0A7AEDE84AEE}" type="pres">
      <dgm:prSet presAssocID="{7C7B2731-3303-46AD-880A-10616B866781}" presName="Child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F7B1D1C7-23B4-4982-94E4-BC553BAFBC1B}" type="pres">
      <dgm:prSet presAssocID="{066EAEDA-2ECE-4541-B576-28DC3F30AF21}" presName="sibTrans" presStyleCnt="0"/>
      <dgm:spPr/>
    </dgm:pt>
    <dgm:pt modelId="{783AF8DD-038A-453E-8990-7928A2C3011A}" type="pres">
      <dgm:prSet presAssocID="{94A27C3A-334A-4FEF-804A-77B48A29D0F2}" presName="composite" presStyleCnt="0"/>
      <dgm:spPr/>
    </dgm:pt>
    <dgm:pt modelId="{104A9B73-B686-4A87-B8D3-3BC01BC07A03}" type="pres">
      <dgm:prSet presAssocID="{94A27C3A-334A-4FEF-804A-77B48A29D0F2}" presName="FirstChild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7D7CCE10-6A79-4D6C-AD3B-3CF90E0EBF7B}" type="pres">
      <dgm:prSet presAssocID="{94A27C3A-334A-4FEF-804A-77B48A29D0F2}" presName="Parent" presStyleLbl="alignNode1" presStyleIdx="2" presStyleCnt="3" custLinFactNeighborY="194">
        <dgm:presLayoutVars>
          <dgm:chMax val="3"/>
          <dgm:chPref val="3"/>
          <dgm:bulletEnabled val="1"/>
        </dgm:presLayoutVars>
      </dgm:prSet>
      <dgm:spPr/>
    </dgm:pt>
    <dgm:pt modelId="{366EAEF6-4CDC-496D-8B9E-2E84ADFAA186}" type="pres">
      <dgm:prSet presAssocID="{94A27C3A-334A-4FEF-804A-77B48A29D0F2}" presName="Accent" presStyleLbl="parChTrans1D1" presStyleIdx="2" presStyleCnt="3"/>
      <dgm:spPr/>
    </dgm:pt>
    <dgm:pt modelId="{E7D7D37F-0989-4E17-A601-163FE24EB11D}" type="pres">
      <dgm:prSet presAssocID="{94A27C3A-334A-4FEF-804A-77B48A29D0F2}" presName="Child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145A9E04-E577-46D4-912D-7BD490ADF8B4}" srcId="{4128078F-1DDE-46B0-AC6A-EA8DEFACF3E7}" destId="{9A478038-B4C9-4D8E-9159-10EAF34314D6}" srcOrd="1" destOrd="0" parTransId="{54E27C4A-C67B-4116-BA22-D2C107DF57E3}" sibTransId="{F989C83B-244F-4B7C-B532-69C2E0F889E0}"/>
    <dgm:cxn modelId="{DCE19913-9F0A-4058-BBED-A00732F6FECE}" srcId="{94A27C3A-334A-4FEF-804A-77B48A29D0F2}" destId="{BA50B377-20BD-42CF-9DFF-CCC2143B284A}" srcOrd="1" destOrd="0" parTransId="{1D0BC749-41A4-4F41-B219-E083E9A91F4F}" sibTransId="{C16C7081-2A43-4325-962D-83185FF5D3E0}"/>
    <dgm:cxn modelId="{F3828328-6AC3-4580-9CC3-A7EAF95F1F78}" type="presOf" srcId="{C7ACD942-1A47-4E09-9DBC-473D72D30DC1}" destId="{2A67DBF1-2EE7-4665-B32A-1E48DD9E4A31}" srcOrd="0" destOrd="0" presId="urn:microsoft.com/office/officeart/2011/layout/TabList"/>
    <dgm:cxn modelId="{B0192235-2AE2-4C30-9345-E659FEB32B0D}" type="presOf" srcId="{6F2A46B4-BDF0-43E0-BDED-55999A8AA77A}" destId="{E7D7D37F-0989-4E17-A601-163FE24EB11D}" srcOrd="0" destOrd="1" presId="urn:microsoft.com/office/officeart/2011/layout/TabList"/>
    <dgm:cxn modelId="{D649025F-4764-466B-A1EB-C510F21ED21C}" srcId="{7C7B2731-3303-46AD-880A-10616B866781}" destId="{4FD5E062-6174-4A67-96A8-605DA88B120D}" srcOrd="2" destOrd="0" parTransId="{30CDE683-E924-4C4F-8E06-FE39E05A90F9}" sibTransId="{12611FAD-804B-407C-8EC8-DF4C1903C77E}"/>
    <dgm:cxn modelId="{8365ED60-81DF-4BC7-82E6-2B5D96901BF3}" type="presOf" srcId="{FBA92DF3-B913-4532-AFA9-60F0ACAAECD0}" destId="{A18B5775-8B6E-4703-B27C-0A7AEDE84AEE}" srcOrd="0" destOrd="0" presId="urn:microsoft.com/office/officeart/2011/layout/TabList"/>
    <dgm:cxn modelId="{7810816C-014F-4BEC-A4B6-8E1FFBA50FDA}" srcId="{7C7B2731-3303-46AD-880A-10616B866781}" destId="{FBA92DF3-B913-4532-AFA9-60F0ACAAECD0}" srcOrd="1" destOrd="0" parTransId="{0E649F75-90F9-4ADC-AA30-E2B1B669848F}" sibTransId="{4F81BFBC-B10A-43A6-AC25-9D70F4ED15EE}"/>
    <dgm:cxn modelId="{558D944D-5516-4279-AF2A-9F74C4C8490D}" srcId="{94A27C3A-334A-4FEF-804A-77B48A29D0F2}" destId="{4610EAFD-3F04-469B-85CC-5296BBA56E6A}" srcOrd="3" destOrd="0" parTransId="{1373AD10-7CC3-4A11-B9EF-00FC3F644545}" sibTransId="{FA57D72F-7F51-4F8F-91E3-A56F39F594DD}"/>
    <dgm:cxn modelId="{56D8D357-DD17-4FBE-A921-1992DD146B8F}" type="presOf" srcId="{BA50B377-20BD-42CF-9DFF-CCC2143B284A}" destId="{E7D7D37F-0989-4E17-A601-163FE24EB11D}" srcOrd="0" destOrd="0" presId="urn:microsoft.com/office/officeart/2011/layout/TabList"/>
    <dgm:cxn modelId="{199B4278-A76F-4646-B36A-52DA5821A3DC}" srcId="{B85249AB-7235-4503-8EDD-6A4B84E5FB3C}" destId="{7C7B2731-3303-46AD-880A-10616B866781}" srcOrd="1" destOrd="0" parTransId="{54F33222-23F3-4BC1-A1F7-0B07CEF927A6}" sibTransId="{066EAEDA-2ECE-4541-B576-28DC3F30AF21}"/>
    <dgm:cxn modelId="{BCF26083-29CA-4420-97AE-8299E2CC6E3A}" srcId="{4128078F-1DDE-46B0-AC6A-EA8DEFACF3E7}" destId="{6C0EC0DA-4E7F-413D-BDBA-190723A93B56}" srcOrd="0" destOrd="0" parTransId="{FD2D54A0-F125-4EEC-8AD2-C12D54481ED6}" sibTransId="{9794FEA2-FCB7-403B-ADB1-BA5714DE01BF}"/>
    <dgm:cxn modelId="{0C4D7086-E1FC-469C-88E3-0E6DA4DA4ED8}" srcId="{7C7B2731-3303-46AD-880A-10616B866781}" destId="{C7ACD942-1A47-4E09-9DBC-473D72D30DC1}" srcOrd="0" destOrd="0" parTransId="{7254B980-339D-433E-ADA6-19AF108FEF79}" sibTransId="{B21CF85D-EB42-452E-90C3-1FFB7A4A8368}"/>
    <dgm:cxn modelId="{D133668D-0ADF-4658-8635-CD90E3275C34}" type="presOf" srcId="{4FD5E062-6174-4A67-96A8-605DA88B120D}" destId="{A18B5775-8B6E-4703-B27C-0A7AEDE84AEE}" srcOrd="0" destOrd="1" presId="urn:microsoft.com/office/officeart/2011/layout/TabList"/>
    <dgm:cxn modelId="{3F00DF92-F263-40C0-A7AB-4C4A5060E49A}" type="presOf" srcId="{B85249AB-7235-4503-8EDD-6A4B84E5FB3C}" destId="{43FC7E7E-7302-450C-A723-763BB1FF3F69}" srcOrd="0" destOrd="0" presId="urn:microsoft.com/office/officeart/2011/layout/TabList"/>
    <dgm:cxn modelId="{37B42E9D-2AA4-4BA2-A77D-34B68C17DB58}" type="presOf" srcId="{65E17ECC-5FCE-452E-9BFE-41A838955920}" destId="{104A9B73-B686-4A87-B8D3-3BC01BC07A03}" srcOrd="0" destOrd="0" presId="urn:microsoft.com/office/officeart/2011/layout/TabList"/>
    <dgm:cxn modelId="{206271A2-7470-49B4-934A-B7216397C103}" type="presOf" srcId="{4610EAFD-3F04-469B-85CC-5296BBA56E6A}" destId="{E7D7D37F-0989-4E17-A601-163FE24EB11D}" srcOrd="0" destOrd="2" presId="urn:microsoft.com/office/officeart/2011/layout/TabList"/>
    <dgm:cxn modelId="{13A5F8B0-10CA-46E8-8253-1AEA6B6CABA2}" type="presOf" srcId="{9A478038-B4C9-4D8E-9159-10EAF34314D6}" destId="{1DE4C8F9-4D3D-4CDD-AFE3-E5794E18637D}" srcOrd="0" destOrd="0" presId="urn:microsoft.com/office/officeart/2011/layout/TabList"/>
    <dgm:cxn modelId="{0DFF89BB-7300-4AA6-94EC-41F14164FB26}" srcId="{94A27C3A-334A-4FEF-804A-77B48A29D0F2}" destId="{65E17ECC-5FCE-452E-9BFE-41A838955920}" srcOrd="0" destOrd="0" parTransId="{3463DC0E-B7CD-4C80-BBF1-5BB6F06BDC8A}" sibTransId="{19FBEC39-43B2-4821-8343-4751CAA339E9}"/>
    <dgm:cxn modelId="{45BCFCBE-31D9-4BB1-957C-15F03890E41E}" type="presOf" srcId="{7C7B2731-3303-46AD-880A-10616B866781}" destId="{E2D7BEEF-7FE6-4953-B841-BB9828A92201}" srcOrd="0" destOrd="0" presId="urn:microsoft.com/office/officeart/2011/layout/TabList"/>
    <dgm:cxn modelId="{5AD913C2-CDCB-4FAF-9AF5-84BF97E64C74}" srcId="{B85249AB-7235-4503-8EDD-6A4B84E5FB3C}" destId="{94A27C3A-334A-4FEF-804A-77B48A29D0F2}" srcOrd="2" destOrd="0" parTransId="{E5A73802-3079-4A6F-A6BE-2B9AE98640D2}" sibTransId="{78784B41-F6CB-4C78-9426-0FFFB7A66E72}"/>
    <dgm:cxn modelId="{40C56DC8-24A2-426E-9CC3-BED863BBF663}" type="presOf" srcId="{94A27C3A-334A-4FEF-804A-77B48A29D0F2}" destId="{7D7CCE10-6A79-4D6C-AD3B-3CF90E0EBF7B}" srcOrd="0" destOrd="0" presId="urn:microsoft.com/office/officeart/2011/layout/TabList"/>
    <dgm:cxn modelId="{58E228CD-2507-4A26-9660-4651146D9278}" type="presOf" srcId="{6C0EC0DA-4E7F-413D-BDBA-190723A93B56}" destId="{F8E0B4AF-EAD7-4194-A2A1-FDFD5AC2ACCC}" srcOrd="0" destOrd="0" presId="urn:microsoft.com/office/officeart/2011/layout/TabList"/>
    <dgm:cxn modelId="{B44539DD-D00C-4ACC-9B5B-C9F74354D214}" srcId="{94A27C3A-334A-4FEF-804A-77B48A29D0F2}" destId="{6F2A46B4-BDF0-43E0-BDED-55999A8AA77A}" srcOrd="2" destOrd="0" parTransId="{A67BDE77-F62D-4DF9-9870-E3BBFC896932}" sibTransId="{B492B17E-5E45-42F0-8BB2-635122DD752B}"/>
    <dgm:cxn modelId="{33321EEE-D1F8-4FC5-9C01-F46601544EEB}" type="presOf" srcId="{4128078F-1DDE-46B0-AC6A-EA8DEFACF3E7}" destId="{8B21EDF5-7E22-4804-8868-71CCD4E05F58}" srcOrd="0" destOrd="0" presId="urn:microsoft.com/office/officeart/2011/layout/TabList"/>
    <dgm:cxn modelId="{9F5984F3-9963-4986-B33E-816EDB940587}" srcId="{B85249AB-7235-4503-8EDD-6A4B84E5FB3C}" destId="{4128078F-1DDE-46B0-AC6A-EA8DEFACF3E7}" srcOrd="0" destOrd="0" parTransId="{3641DB90-DF72-4529-ABED-0DB1B18F7440}" sibTransId="{D202DB62-6881-45AD-BDD3-C7A3E0C6C99C}"/>
    <dgm:cxn modelId="{864D165A-3668-477C-8E36-9B38987F9EC9}" type="presParOf" srcId="{43FC7E7E-7302-450C-A723-763BB1FF3F69}" destId="{31A78E90-ABC3-4DAD-AAC1-F407716D7F0D}" srcOrd="0" destOrd="0" presId="urn:microsoft.com/office/officeart/2011/layout/TabList"/>
    <dgm:cxn modelId="{12476E50-8548-4371-9856-2E89C65B7019}" type="presParOf" srcId="{31A78E90-ABC3-4DAD-AAC1-F407716D7F0D}" destId="{F8E0B4AF-EAD7-4194-A2A1-FDFD5AC2ACCC}" srcOrd="0" destOrd="0" presId="urn:microsoft.com/office/officeart/2011/layout/TabList"/>
    <dgm:cxn modelId="{7A49789C-D5DB-4A57-8C54-DBC2DD77A1DD}" type="presParOf" srcId="{31A78E90-ABC3-4DAD-AAC1-F407716D7F0D}" destId="{8B21EDF5-7E22-4804-8868-71CCD4E05F58}" srcOrd="1" destOrd="0" presId="urn:microsoft.com/office/officeart/2011/layout/TabList"/>
    <dgm:cxn modelId="{94F2996E-9DCB-43C7-8156-5DCCF48EB0A1}" type="presParOf" srcId="{31A78E90-ABC3-4DAD-AAC1-F407716D7F0D}" destId="{632A650A-CC04-4BA8-A2A5-D10CA1E6902C}" srcOrd="2" destOrd="0" presId="urn:microsoft.com/office/officeart/2011/layout/TabList"/>
    <dgm:cxn modelId="{225E563B-2D39-4EE2-B65F-F25697B6C3E7}" type="presParOf" srcId="{43FC7E7E-7302-450C-A723-763BB1FF3F69}" destId="{1DE4C8F9-4D3D-4CDD-AFE3-E5794E18637D}" srcOrd="1" destOrd="0" presId="urn:microsoft.com/office/officeart/2011/layout/TabList"/>
    <dgm:cxn modelId="{32FAE121-5D76-4100-BD22-46892ECCDA5D}" type="presParOf" srcId="{43FC7E7E-7302-450C-A723-763BB1FF3F69}" destId="{EA704F27-3615-4893-87B9-975BF407A68D}" srcOrd="2" destOrd="0" presId="urn:microsoft.com/office/officeart/2011/layout/TabList"/>
    <dgm:cxn modelId="{27163442-F945-4227-A57E-A1EB3AD07469}" type="presParOf" srcId="{43FC7E7E-7302-450C-A723-763BB1FF3F69}" destId="{78ED49CF-0DBC-485F-B9CC-2DD08177D212}" srcOrd="3" destOrd="0" presId="urn:microsoft.com/office/officeart/2011/layout/TabList"/>
    <dgm:cxn modelId="{DDC5AE0C-25B6-46B5-A4F2-B382912826CA}" type="presParOf" srcId="{78ED49CF-0DBC-485F-B9CC-2DD08177D212}" destId="{2A67DBF1-2EE7-4665-B32A-1E48DD9E4A31}" srcOrd="0" destOrd="0" presId="urn:microsoft.com/office/officeart/2011/layout/TabList"/>
    <dgm:cxn modelId="{F31E0446-55DB-435A-8ED1-A4B15019A052}" type="presParOf" srcId="{78ED49CF-0DBC-485F-B9CC-2DD08177D212}" destId="{E2D7BEEF-7FE6-4953-B841-BB9828A92201}" srcOrd="1" destOrd="0" presId="urn:microsoft.com/office/officeart/2011/layout/TabList"/>
    <dgm:cxn modelId="{C3ECFBFB-F3C9-4B94-978F-61106B1C1860}" type="presParOf" srcId="{78ED49CF-0DBC-485F-B9CC-2DD08177D212}" destId="{867D1C38-B227-41EF-A21B-544229FC8085}" srcOrd="2" destOrd="0" presId="urn:microsoft.com/office/officeart/2011/layout/TabList"/>
    <dgm:cxn modelId="{02299696-EC39-49F5-9C2E-C96196A51D18}" type="presParOf" srcId="{43FC7E7E-7302-450C-A723-763BB1FF3F69}" destId="{A18B5775-8B6E-4703-B27C-0A7AEDE84AEE}" srcOrd="4" destOrd="0" presId="urn:microsoft.com/office/officeart/2011/layout/TabList"/>
    <dgm:cxn modelId="{502BF945-FA7B-4A9D-BB6C-C4A025935FF5}" type="presParOf" srcId="{43FC7E7E-7302-450C-A723-763BB1FF3F69}" destId="{F7B1D1C7-23B4-4982-94E4-BC553BAFBC1B}" srcOrd="5" destOrd="0" presId="urn:microsoft.com/office/officeart/2011/layout/TabList"/>
    <dgm:cxn modelId="{A250E9DC-BE68-4867-961A-802CB7A9DB38}" type="presParOf" srcId="{43FC7E7E-7302-450C-A723-763BB1FF3F69}" destId="{783AF8DD-038A-453E-8990-7928A2C3011A}" srcOrd="6" destOrd="0" presId="urn:microsoft.com/office/officeart/2011/layout/TabList"/>
    <dgm:cxn modelId="{7542BC9B-E2B1-4D8E-86C4-A2CC158D474F}" type="presParOf" srcId="{783AF8DD-038A-453E-8990-7928A2C3011A}" destId="{104A9B73-B686-4A87-B8D3-3BC01BC07A03}" srcOrd="0" destOrd="0" presId="urn:microsoft.com/office/officeart/2011/layout/TabList"/>
    <dgm:cxn modelId="{86BDEA36-24AE-4186-A406-0929B249DA35}" type="presParOf" srcId="{783AF8DD-038A-453E-8990-7928A2C3011A}" destId="{7D7CCE10-6A79-4D6C-AD3B-3CF90E0EBF7B}" srcOrd="1" destOrd="0" presId="urn:microsoft.com/office/officeart/2011/layout/TabList"/>
    <dgm:cxn modelId="{330CE62C-D988-4FDF-B673-1F40AF335208}" type="presParOf" srcId="{783AF8DD-038A-453E-8990-7928A2C3011A}" destId="{366EAEF6-4CDC-496D-8B9E-2E84ADFAA186}" srcOrd="2" destOrd="0" presId="urn:microsoft.com/office/officeart/2011/layout/TabList"/>
    <dgm:cxn modelId="{9904A949-46F8-4723-9FC0-5A743B0DA2FA}" type="presParOf" srcId="{43FC7E7E-7302-450C-A723-763BB1FF3F69}" destId="{E7D7D37F-0989-4E17-A601-163FE24EB11D}" srcOrd="7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5249AB-7235-4503-8EDD-6A4B84E5FB3C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128078F-1DDE-46B0-AC6A-EA8DEFACF3E7}">
      <dgm:prSet phldrT="[Text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Pipework</a:t>
          </a:r>
        </a:p>
      </dgm:t>
    </dgm:pt>
    <dgm:pt modelId="{3641DB90-DF72-4529-ABED-0DB1B18F7440}" type="parTrans" cxnId="{9F5984F3-9963-4986-B33E-816EDB940587}">
      <dgm:prSet/>
      <dgm:spPr/>
      <dgm:t>
        <a:bodyPr/>
        <a:lstStyle/>
        <a:p>
          <a:endParaRPr lang="en-GB"/>
        </a:p>
      </dgm:t>
    </dgm:pt>
    <dgm:pt modelId="{D202DB62-6881-45AD-BDD3-C7A3E0C6C99C}" type="sibTrans" cxnId="{9F5984F3-9963-4986-B33E-816EDB940587}">
      <dgm:prSet/>
      <dgm:spPr/>
      <dgm:t>
        <a:bodyPr/>
        <a:lstStyle/>
        <a:p>
          <a:endParaRPr lang="en-GB"/>
        </a:p>
      </dgm:t>
    </dgm:pt>
    <dgm:pt modelId="{6C0EC0DA-4E7F-413D-BDBA-190723A93B56}">
      <dgm:prSet phldrT="[Text]"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</a:p>
      </dgm:t>
    </dgm:pt>
    <dgm:pt modelId="{FD2D54A0-F125-4EEC-8AD2-C12D54481ED6}" type="parTrans" cxnId="{BCF26083-29CA-4420-97AE-8299E2CC6E3A}">
      <dgm:prSet/>
      <dgm:spPr/>
      <dgm:t>
        <a:bodyPr/>
        <a:lstStyle/>
        <a:p>
          <a:endParaRPr lang="en-GB"/>
        </a:p>
      </dgm:t>
    </dgm:pt>
    <dgm:pt modelId="{9794FEA2-FCB7-403B-ADB1-BA5714DE01BF}" type="sibTrans" cxnId="{BCF26083-29CA-4420-97AE-8299E2CC6E3A}">
      <dgm:prSet/>
      <dgm:spPr/>
      <dgm:t>
        <a:bodyPr/>
        <a:lstStyle/>
        <a:p>
          <a:endParaRPr lang="en-GB"/>
        </a:p>
      </dgm:t>
    </dgm:pt>
    <dgm:pt modelId="{9A478038-B4C9-4D8E-9159-10EAF34314D6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Leak Checks</a:t>
          </a:r>
        </a:p>
      </dgm:t>
    </dgm:pt>
    <dgm:pt modelId="{54E27C4A-C67B-4116-BA22-D2C107DF57E3}" type="parTrans" cxnId="{145A9E04-E577-46D4-912D-7BD490ADF8B4}">
      <dgm:prSet/>
      <dgm:spPr/>
      <dgm:t>
        <a:bodyPr/>
        <a:lstStyle/>
        <a:p>
          <a:endParaRPr lang="en-GB"/>
        </a:p>
      </dgm:t>
    </dgm:pt>
    <dgm:pt modelId="{F989C83B-244F-4B7C-B532-69C2E0F889E0}" type="sibTrans" cxnId="{145A9E04-E577-46D4-912D-7BD490ADF8B4}">
      <dgm:prSet/>
      <dgm:spPr/>
      <dgm:t>
        <a:bodyPr/>
        <a:lstStyle/>
        <a:p>
          <a:endParaRPr lang="en-GB"/>
        </a:p>
      </dgm:t>
    </dgm:pt>
    <dgm:pt modelId="{7C7B2731-3303-46AD-880A-10616B866781}">
      <dgm:prSet phldrT="[Text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Support &amp; Fixings</a:t>
          </a:r>
        </a:p>
      </dgm:t>
    </dgm:pt>
    <dgm:pt modelId="{54F33222-23F3-4BC1-A1F7-0B07CEF927A6}" type="parTrans" cxnId="{199B4278-A76F-4646-B36A-52DA5821A3DC}">
      <dgm:prSet/>
      <dgm:spPr/>
      <dgm:t>
        <a:bodyPr/>
        <a:lstStyle/>
        <a:p>
          <a:endParaRPr lang="en-GB"/>
        </a:p>
      </dgm:t>
    </dgm:pt>
    <dgm:pt modelId="{066EAEDA-2ECE-4541-B576-28DC3F30AF21}" type="sibTrans" cxnId="{199B4278-A76F-4646-B36A-52DA5821A3DC}">
      <dgm:prSet/>
      <dgm:spPr/>
      <dgm:t>
        <a:bodyPr/>
        <a:lstStyle/>
        <a:p>
          <a:endParaRPr lang="en-GB"/>
        </a:p>
      </dgm:t>
    </dgm:pt>
    <dgm:pt modelId="{C7ACD942-1A47-4E09-9DBC-473D72D30DC1}">
      <dgm:prSet phldrT="[Text]"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</a:p>
      </dgm:t>
    </dgm:pt>
    <dgm:pt modelId="{7254B980-339D-433E-ADA6-19AF108FEF79}" type="parTrans" cxnId="{0C4D7086-E1FC-469C-88E3-0E6DA4DA4ED8}">
      <dgm:prSet/>
      <dgm:spPr/>
      <dgm:t>
        <a:bodyPr/>
        <a:lstStyle/>
        <a:p>
          <a:endParaRPr lang="en-GB"/>
        </a:p>
      </dgm:t>
    </dgm:pt>
    <dgm:pt modelId="{B21CF85D-EB42-452E-90C3-1FFB7A4A8368}" type="sibTrans" cxnId="{0C4D7086-E1FC-469C-88E3-0E6DA4DA4ED8}">
      <dgm:prSet/>
      <dgm:spPr/>
      <dgm:t>
        <a:bodyPr/>
        <a:lstStyle/>
        <a:p>
          <a:endParaRPr lang="en-GB"/>
        </a:p>
      </dgm:t>
    </dgm:pt>
    <dgm:pt modelId="{FBA92DF3-B913-4532-AFA9-60F0ACAAECD0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Check for security</a:t>
          </a:r>
        </a:p>
      </dgm:t>
    </dgm:pt>
    <dgm:pt modelId="{0E649F75-90F9-4ADC-AA30-E2B1B669848F}" type="parTrans" cxnId="{7810816C-014F-4BEC-A4B6-8E1FFBA50FDA}">
      <dgm:prSet/>
      <dgm:spPr/>
      <dgm:t>
        <a:bodyPr/>
        <a:lstStyle/>
        <a:p>
          <a:endParaRPr lang="en-GB"/>
        </a:p>
      </dgm:t>
    </dgm:pt>
    <dgm:pt modelId="{4F81BFBC-B10A-43A6-AC25-9D70F4ED15EE}" type="sibTrans" cxnId="{7810816C-014F-4BEC-A4B6-8E1FFBA50FDA}">
      <dgm:prSet/>
      <dgm:spPr/>
      <dgm:t>
        <a:bodyPr/>
        <a:lstStyle/>
        <a:p>
          <a:endParaRPr lang="en-GB"/>
        </a:p>
      </dgm:t>
    </dgm:pt>
    <dgm:pt modelId="{94A27C3A-334A-4FEF-804A-77B48A29D0F2}">
      <dgm:prSet phldrT="[Text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Re-Commissioning</a:t>
          </a:r>
        </a:p>
      </dgm:t>
    </dgm:pt>
    <dgm:pt modelId="{E5A73802-3079-4A6F-A6BE-2B9AE98640D2}" type="parTrans" cxnId="{5AD913C2-CDCB-4FAF-9AF5-84BF97E64C74}">
      <dgm:prSet/>
      <dgm:spPr/>
      <dgm:t>
        <a:bodyPr/>
        <a:lstStyle/>
        <a:p>
          <a:endParaRPr lang="en-GB"/>
        </a:p>
      </dgm:t>
    </dgm:pt>
    <dgm:pt modelId="{78784B41-F6CB-4C78-9426-0FFFB7A66E72}" type="sibTrans" cxnId="{5AD913C2-CDCB-4FAF-9AF5-84BF97E64C74}">
      <dgm:prSet/>
      <dgm:spPr/>
      <dgm:t>
        <a:bodyPr/>
        <a:lstStyle/>
        <a:p>
          <a:endParaRPr lang="en-GB"/>
        </a:p>
      </dgm:t>
    </dgm:pt>
    <dgm:pt modelId="{65E17ECC-5FCE-452E-9BFE-41A838955920}">
      <dgm:prSet phldrT="[Text]"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5 years (Or as required)</a:t>
          </a:r>
        </a:p>
      </dgm:t>
    </dgm:pt>
    <dgm:pt modelId="{3463DC0E-B7CD-4C80-BBF1-5BB6F06BDC8A}" type="parTrans" cxnId="{0DFF89BB-7300-4AA6-94EC-41F14164FB26}">
      <dgm:prSet/>
      <dgm:spPr/>
      <dgm:t>
        <a:bodyPr/>
        <a:lstStyle/>
        <a:p>
          <a:endParaRPr lang="en-GB"/>
        </a:p>
      </dgm:t>
    </dgm:pt>
    <dgm:pt modelId="{19FBEC39-43B2-4821-8343-4751CAA339E9}" type="sibTrans" cxnId="{0DFF89BB-7300-4AA6-94EC-41F14164FB26}">
      <dgm:prSet/>
      <dgm:spPr/>
      <dgm:t>
        <a:bodyPr/>
        <a:lstStyle/>
        <a:p>
          <a:endParaRPr lang="en-GB"/>
        </a:p>
      </dgm:t>
    </dgm:pt>
    <dgm:pt modelId="{BA50B377-20BD-42CF-9DFF-CCC2143B284A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Recommended every 5 years if in continuous use</a:t>
          </a:r>
        </a:p>
      </dgm:t>
    </dgm:pt>
    <dgm:pt modelId="{1D0BC749-41A4-4F41-B219-E083E9A91F4F}" type="parTrans" cxnId="{DCE19913-9F0A-4058-BBED-A00732F6FECE}">
      <dgm:prSet/>
      <dgm:spPr/>
      <dgm:t>
        <a:bodyPr/>
        <a:lstStyle/>
        <a:p>
          <a:endParaRPr lang="en-GB"/>
        </a:p>
      </dgm:t>
    </dgm:pt>
    <dgm:pt modelId="{C16C7081-2A43-4325-962D-83185FF5D3E0}" type="sibTrans" cxnId="{DCE19913-9F0A-4058-BBED-A00732F6FECE}">
      <dgm:prSet/>
      <dgm:spPr/>
      <dgm:t>
        <a:bodyPr/>
        <a:lstStyle/>
        <a:p>
          <a:endParaRPr lang="en-GB"/>
        </a:p>
      </dgm:t>
    </dgm:pt>
    <dgm:pt modelId="{0A3B58F5-E6EF-4ADD-B134-FC54AF8E483A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Pipe /connection - damage &amp; wear</a:t>
          </a:r>
        </a:p>
      </dgm:t>
    </dgm:pt>
    <dgm:pt modelId="{81BECCAB-EA0E-414F-8EA9-00CC9D501F49}" type="parTrans" cxnId="{4524F9C2-6424-4690-866B-5E2F46C5E84B}">
      <dgm:prSet/>
      <dgm:spPr/>
      <dgm:t>
        <a:bodyPr/>
        <a:lstStyle/>
        <a:p>
          <a:endParaRPr lang="en-GB"/>
        </a:p>
      </dgm:t>
    </dgm:pt>
    <dgm:pt modelId="{4974DFBA-D945-4429-9242-76348CA9DD20}" type="sibTrans" cxnId="{4524F9C2-6424-4690-866B-5E2F46C5E84B}">
      <dgm:prSet/>
      <dgm:spPr/>
      <dgm:t>
        <a:bodyPr/>
        <a:lstStyle/>
        <a:p>
          <a:endParaRPr lang="en-GB"/>
        </a:p>
      </dgm:t>
    </dgm:pt>
    <dgm:pt modelId="{229DC8B1-39BB-4886-B9A5-AB477D8211CC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Adjust/Tighten as necessary</a:t>
          </a:r>
        </a:p>
      </dgm:t>
    </dgm:pt>
    <dgm:pt modelId="{2628FC52-F0EC-436B-B94D-B5E363A00ECD}" type="parTrans" cxnId="{14EA8EC3-E3C9-40BE-9344-E53194079BEA}">
      <dgm:prSet/>
      <dgm:spPr/>
      <dgm:t>
        <a:bodyPr/>
        <a:lstStyle/>
        <a:p>
          <a:endParaRPr lang="en-GB"/>
        </a:p>
      </dgm:t>
    </dgm:pt>
    <dgm:pt modelId="{FD90B860-FE07-4452-A525-F7ACF2D92804}" type="sibTrans" cxnId="{14EA8EC3-E3C9-40BE-9344-E53194079BEA}">
      <dgm:prSet/>
      <dgm:spPr/>
      <dgm:t>
        <a:bodyPr/>
        <a:lstStyle/>
        <a:p>
          <a:endParaRPr lang="en-GB"/>
        </a:p>
      </dgm:t>
    </dgm:pt>
    <dgm:pt modelId="{41949246-8663-483F-BCD2-D08C3C7BB308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After prolonged inactivity </a:t>
          </a:r>
        </a:p>
      </dgm:t>
    </dgm:pt>
    <dgm:pt modelId="{CA997659-2A14-407D-A7C2-DAA22852AF34}" type="parTrans" cxnId="{DAD1755E-8D67-4311-85FB-29EEA654ECA6}">
      <dgm:prSet/>
      <dgm:spPr/>
      <dgm:t>
        <a:bodyPr/>
        <a:lstStyle/>
        <a:p>
          <a:endParaRPr lang="en-GB"/>
        </a:p>
      </dgm:t>
    </dgm:pt>
    <dgm:pt modelId="{71DCFB60-A482-47FC-82DB-73FFCCF66BF6}" type="sibTrans" cxnId="{DAD1755E-8D67-4311-85FB-29EEA654ECA6}">
      <dgm:prSet/>
      <dgm:spPr/>
      <dgm:t>
        <a:bodyPr/>
        <a:lstStyle/>
        <a:p>
          <a:endParaRPr lang="en-GB"/>
        </a:p>
      </dgm:t>
    </dgm:pt>
    <dgm:pt modelId="{DB64F9D4-4582-41D9-834D-BFB60709A270}">
      <dgm:prSet phldrT="[Text]"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Following repair or potential contamination</a:t>
          </a:r>
        </a:p>
      </dgm:t>
    </dgm:pt>
    <dgm:pt modelId="{2BF6790F-DF62-48AE-BE77-14BB937EA13A}" type="parTrans" cxnId="{C939BCB7-46BF-41A9-BCAE-8D2424DB41FD}">
      <dgm:prSet/>
      <dgm:spPr/>
      <dgm:t>
        <a:bodyPr/>
        <a:lstStyle/>
        <a:p>
          <a:endParaRPr lang="en-GB"/>
        </a:p>
      </dgm:t>
    </dgm:pt>
    <dgm:pt modelId="{220CDC9C-D16F-4D7D-9296-D2F9AF062574}" type="sibTrans" cxnId="{C939BCB7-46BF-41A9-BCAE-8D2424DB41FD}">
      <dgm:prSet/>
      <dgm:spPr/>
      <dgm:t>
        <a:bodyPr/>
        <a:lstStyle/>
        <a:p>
          <a:endParaRPr lang="en-GB"/>
        </a:p>
      </dgm:t>
    </dgm:pt>
    <dgm:pt modelId="{43FC7E7E-7302-450C-A723-763BB1FF3F69}" type="pres">
      <dgm:prSet presAssocID="{B85249AB-7235-4503-8EDD-6A4B84E5FB3C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</dgm:pt>
    <dgm:pt modelId="{31A78E90-ABC3-4DAD-AAC1-F407716D7F0D}" type="pres">
      <dgm:prSet presAssocID="{4128078F-1DDE-46B0-AC6A-EA8DEFACF3E7}" presName="composite" presStyleCnt="0"/>
      <dgm:spPr/>
    </dgm:pt>
    <dgm:pt modelId="{F8E0B4AF-EAD7-4194-A2A1-FDFD5AC2ACCC}" type="pres">
      <dgm:prSet presAssocID="{4128078F-1DDE-46B0-AC6A-EA8DEFACF3E7}" presName="FirstChild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8B21EDF5-7E22-4804-8868-71CCD4E05F58}" type="pres">
      <dgm:prSet presAssocID="{4128078F-1DDE-46B0-AC6A-EA8DEFACF3E7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</dgm:pt>
    <dgm:pt modelId="{632A650A-CC04-4BA8-A2A5-D10CA1E6902C}" type="pres">
      <dgm:prSet presAssocID="{4128078F-1DDE-46B0-AC6A-EA8DEFACF3E7}" presName="Accent" presStyleLbl="parChTrans1D1" presStyleIdx="0" presStyleCnt="3"/>
      <dgm:spPr/>
    </dgm:pt>
    <dgm:pt modelId="{1DE4C8F9-4D3D-4CDD-AFE3-E5794E18637D}" type="pres">
      <dgm:prSet presAssocID="{4128078F-1DDE-46B0-AC6A-EA8DEFACF3E7}" presName="Child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EA704F27-3615-4893-87B9-975BF407A68D}" type="pres">
      <dgm:prSet presAssocID="{D202DB62-6881-45AD-BDD3-C7A3E0C6C99C}" presName="sibTrans" presStyleCnt="0"/>
      <dgm:spPr/>
    </dgm:pt>
    <dgm:pt modelId="{78ED49CF-0DBC-485F-B9CC-2DD08177D212}" type="pres">
      <dgm:prSet presAssocID="{7C7B2731-3303-46AD-880A-10616B866781}" presName="composite" presStyleCnt="0"/>
      <dgm:spPr/>
    </dgm:pt>
    <dgm:pt modelId="{2A67DBF1-2EE7-4665-B32A-1E48DD9E4A31}" type="pres">
      <dgm:prSet presAssocID="{7C7B2731-3303-46AD-880A-10616B866781}" presName="FirstChild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E2D7BEEF-7FE6-4953-B841-BB9828A92201}" type="pres">
      <dgm:prSet presAssocID="{7C7B2731-3303-46AD-880A-10616B866781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</dgm:pt>
    <dgm:pt modelId="{867D1C38-B227-41EF-A21B-544229FC8085}" type="pres">
      <dgm:prSet presAssocID="{7C7B2731-3303-46AD-880A-10616B866781}" presName="Accent" presStyleLbl="parChTrans1D1" presStyleIdx="1" presStyleCnt="3"/>
      <dgm:spPr/>
    </dgm:pt>
    <dgm:pt modelId="{A18B5775-8B6E-4703-B27C-0A7AEDE84AEE}" type="pres">
      <dgm:prSet presAssocID="{7C7B2731-3303-46AD-880A-10616B866781}" presName="Child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F7B1D1C7-23B4-4982-94E4-BC553BAFBC1B}" type="pres">
      <dgm:prSet presAssocID="{066EAEDA-2ECE-4541-B576-28DC3F30AF21}" presName="sibTrans" presStyleCnt="0"/>
      <dgm:spPr/>
    </dgm:pt>
    <dgm:pt modelId="{783AF8DD-038A-453E-8990-7928A2C3011A}" type="pres">
      <dgm:prSet presAssocID="{94A27C3A-334A-4FEF-804A-77B48A29D0F2}" presName="composite" presStyleCnt="0"/>
      <dgm:spPr/>
    </dgm:pt>
    <dgm:pt modelId="{104A9B73-B686-4A87-B8D3-3BC01BC07A03}" type="pres">
      <dgm:prSet presAssocID="{94A27C3A-334A-4FEF-804A-77B48A29D0F2}" presName="FirstChild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7D7CCE10-6A79-4D6C-AD3B-3CF90E0EBF7B}" type="pres">
      <dgm:prSet presAssocID="{94A27C3A-334A-4FEF-804A-77B48A29D0F2}" presName="Parent" presStyleLbl="alignNode1" presStyleIdx="2" presStyleCnt="3">
        <dgm:presLayoutVars>
          <dgm:chMax val="3"/>
          <dgm:chPref val="3"/>
          <dgm:bulletEnabled val="1"/>
        </dgm:presLayoutVars>
      </dgm:prSet>
      <dgm:spPr/>
    </dgm:pt>
    <dgm:pt modelId="{366EAEF6-4CDC-496D-8B9E-2E84ADFAA186}" type="pres">
      <dgm:prSet presAssocID="{94A27C3A-334A-4FEF-804A-77B48A29D0F2}" presName="Accent" presStyleLbl="parChTrans1D1" presStyleIdx="2" presStyleCnt="3"/>
      <dgm:spPr/>
    </dgm:pt>
    <dgm:pt modelId="{E7D7D37F-0989-4E17-A601-163FE24EB11D}" type="pres">
      <dgm:prSet presAssocID="{94A27C3A-334A-4FEF-804A-77B48A29D0F2}" presName="Child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145A9E04-E577-46D4-912D-7BD490ADF8B4}" srcId="{4128078F-1DDE-46B0-AC6A-EA8DEFACF3E7}" destId="{9A478038-B4C9-4D8E-9159-10EAF34314D6}" srcOrd="1" destOrd="0" parTransId="{54E27C4A-C67B-4116-BA22-D2C107DF57E3}" sibTransId="{F989C83B-244F-4B7C-B532-69C2E0F889E0}"/>
    <dgm:cxn modelId="{DCE19913-9F0A-4058-BBED-A00732F6FECE}" srcId="{94A27C3A-334A-4FEF-804A-77B48A29D0F2}" destId="{BA50B377-20BD-42CF-9DFF-CCC2143B284A}" srcOrd="1" destOrd="0" parTransId="{1D0BC749-41A4-4F41-B219-E083E9A91F4F}" sibTransId="{C16C7081-2A43-4325-962D-83185FF5D3E0}"/>
    <dgm:cxn modelId="{F3828328-6AC3-4580-9CC3-A7EAF95F1F78}" type="presOf" srcId="{C7ACD942-1A47-4E09-9DBC-473D72D30DC1}" destId="{2A67DBF1-2EE7-4665-B32A-1E48DD9E4A31}" srcOrd="0" destOrd="0" presId="urn:microsoft.com/office/officeart/2011/layout/TabList"/>
    <dgm:cxn modelId="{DAD1755E-8D67-4311-85FB-29EEA654ECA6}" srcId="{94A27C3A-334A-4FEF-804A-77B48A29D0F2}" destId="{41949246-8663-483F-BCD2-D08C3C7BB308}" srcOrd="2" destOrd="0" parTransId="{CA997659-2A14-407D-A7C2-DAA22852AF34}" sibTransId="{71DCFB60-A482-47FC-82DB-73FFCCF66BF6}"/>
    <dgm:cxn modelId="{8365ED60-81DF-4BC7-82E6-2B5D96901BF3}" type="presOf" srcId="{FBA92DF3-B913-4532-AFA9-60F0ACAAECD0}" destId="{A18B5775-8B6E-4703-B27C-0A7AEDE84AEE}" srcOrd="0" destOrd="0" presId="urn:microsoft.com/office/officeart/2011/layout/TabList"/>
    <dgm:cxn modelId="{7810816C-014F-4BEC-A4B6-8E1FFBA50FDA}" srcId="{7C7B2731-3303-46AD-880A-10616B866781}" destId="{FBA92DF3-B913-4532-AFA9-60F0ACAAECD0}" srcOrd="1" destOrd="0" parTransId="{0E649F75-90F9-4ADC-AA30-E2B1B669848F}" sibTransId="{4F81BFBC-B10A-43A6-AC25-9D70F4ED15EE}"/>
    <dgm:cxn modelId="{56D8D357-DD17-4FBE-A921-1992DD146B8F}" type="presOf" srcId="{BA50B377-20BD-42CF-9DFF-CCC2143B284A}" destId="{E7D7D37F-0989-4E17-A601-163FE24EB11D}" srcOrd="0" destOrd="0" presId="urn:microsoft.com/office/officeart/2011/layout/TabList"/>
    <dgm:cxn modelId="{199B4278-A76F-4646-B36A-52DA5821A3DC}" srcId="{B85249AB-7235-4503-8EDD-6A4B84E5FB3C}" destId="{7C7B2731-3303-46AD-880A-10616B866781}" srcOrd="1" destOrd="0" parTransId="{54F33222-23F3-4BC1-A1F7-0B07CEF927A6}" sibTransId="{066EAEDA-2ECE-4541-B576-28DC3F30AF21}"/>
    <dgm:cxn modelId="{013B0A81-6998-4489-A361-73FF967EB9E7}" type="presOf" srcId="{0A3B58F5-E6EF-4ADD-B134-FC54AF8E483A}" destId="{1DE4C8F9-4D3D-4CDD-AFE3-E5794E18637D}" srcOrd="0" destOrd="1" presId="urn:microsoft.com/office/officeart/2011/layout/TabList"/>
    <dgm:cxn modelId="{BCF26083-29CA-4420-97AE-8299E2CC6E3A}" srcId="{4128078F-1DDE-46B0-AC6A-EA8DEFACF3E7}" destId="{6C0EC0DA-4E7F-413D-BDBA-190723A93B56}" srcOrd="0" destOrd="0" parTransId="{FD2D54A0-F125-4EEC-8AD2-C12D54481ED6}" sibTransId="{9794FEA2-FCB7-403B-ADB1-BA5714DE01BF}"/>
    <dgm:cxn modelId="{0C4D7086-E1FC-469C-88E3-0E6DA4DA4ED8}" srcId="{7C7B2731-3303-46AD-880A-10616B866781}" destId="{C7ACD942-1A47-4E09-9DBC-473D72D30DC1}" srcOrd="0" destOrd="0" parTransId="{7254B980-339D-433E-ADA6-19AF108FEF79}" sibTransId="{B21CF85D-EB42-452E-90C3-1FFB7A4A8368}"/>
    <dgm:cxn modelId="{3F00DF92-F263-40C0-A7AB-4C4A5060E49A}" type="presOf" srcId="{B85249AB-7235-4503-8EDD-6A4B84E5FB3C}" destId="{43FC7E7E-7302-450C-A723-763BB1FF3F69}" srcOrd="0" destOrd="0" presId="urn:microsoft.com/office/officeart/2011/layout/TabList"/>
    <dgm:cxn modelId="{37B42E9D-2AA4-4BA2-A77D-34B68C17DB58}" type="presOf" srcId="{65E17ECC-5FCE-452E-9BFE-41A838955920}" destId="{104A9B73-B686-4A87-B8D3-3BC01BC07A03}" srcOrd="0" destOrd="0" presId="urn:microsoft.com/office/officeart/2011/layout/TabList"/>
    <dgm:cxn modelId="{13A5F8B0-10CA-46E8-8253-1AEA6B6CABA2}" type="presOf" srcId="{9A478038-B4C9-4D8E-9159-10EAF34314D6}" destId="{1DE4C8F9-4D3D-4CDD-AFE3-E5794E18637D}" srcOrd="0" destOrd="0" presId="urn:microsoft.com/office/officeart/2011/layout/TabList"/>
    <dgm:cxn modelId="{C939BCB7-46BF-41A9-BCAE-8D2424DB41FD}" srcId="{94A27C3A-334A-4FEF-804A-77B48A29D0F2}" destId="{DB64F9D4-4582-41D9-834D-BFB60709A270}" srcOrd="3" destOrd="0" parTransId="{2BF6790F-DF62-48AE-BE77-14BB937EA13A}" sibTransId="{220CDC9C-D16F-4D7D-9296-D2F9AF062574}"/>
    <dgm:cxn modelId="{0DFF89BB-7300-4AA6-94EC-41F14164FB26}" srcId="{94A27C3A-334A-4FEF-804A-77B48A29D0F2}" destId="{65E17ECC-5FCE-452E-9BFE-41A838955920}" srcOrd="0" destOrd="0" parTransId="{3463DC0E-B7CD-4C80-BBF1-5BB6F06BDC8A}" sibTransId="{19FBEC39-43B2-4821-8343-4751CAA339E9}"/>
    <dgm:cxn modelId="{BF61DBBC-C7A6-4FB9-9745-C8C198C5EC70}" type="presOf" srcId="{229DC8B1-39BB-4886-B9A5-AB477D8211CC}" destId="{A18B5775-8B6E-4703-B27C-0A7AEDE84AEE}" srcOrd="0" destOrd="1" presId="urn:microsoft.com/office/officeart/2011/layout/TabList"/>
    <dgm:cxn modelId="{45BCFCBE-31D9-4BB1-957C-15F03890E41E}" type="presOf" srcId="{7C7B2731-3303-46AD-880A-10616B866781}" destId="{E2D7BEEF-7FE6-4953-B841-BB9828A92201}" srcOrd="0" destOrd="0" presId="urn:microsoft.com/office/officeart/2011/layout/TabList"/>
    <dgm:cxn modelId="{5AD913C2-CDCB-4FAF-9AF5-84BF97E64C74}" srcId="{B85249AB-7235-4503-8EDD-6A4B84E5FB3C}" destId="{94A27C3A-334A-4FEF-804A-77B48A29D0F2}" srcOrd="2" destOrd="0" parTransId="{E5A73802-3079-4A6F-A6BE-2B9AE98640D2}" sibTransId="{78784B41-F6CB-4C78-9426-0FFFB7A66E72}"/>
    <dgm:cxn modelId="{4524F9C2-6424-4690-866B-5E2F46C5E84B}" srcId="{4128078F-1DDE-46B0-AC6A-EA8DEFACF3E7}" destId="{0A3B58F5-E6EF-4ADD-B134-FC54AF8E483A}" srcOrd="2" destOrd="0" parTransId="{81BECCAB-EA0E-414F-8EA9-00CC9D501F49}" sibTransId="{4974DFBA-D945-4429-9242-76348CA9DD20}"/>
    <dgm:cxn modelId="{14EA8EC3-E3C9-40BE-9344-E53194079BEA}" srcId="{7C7B2731-3303-46AD-880A-10616B866781}" destId="{229DC8B1-39BB-4886-B9A5-AB477D8211CC}" srcOrd="2" destOrd="0" parTransId="{2628FC52-F0EC-436B-B94D-B5E363A00ECD}" sibTransId="{FD90B860-FE07-4452-A525-F7ACF2D92804}"/>
    <dgm:cxn modelId="{40C56DC8-24A2-426E-9CC3-BED863BBF663}" type="presOf" srcId="{94A27C3A-334A-4FEF-804A-77B48A29D0F2}" destId="{7D7CCE10-6A79-4D6C-AD3B-3CF90E0EBF7B}" srcOrd="0" destOrd="0" presId="urn:microsoft.com/office/officeart/2011/layout/TabList"/>
    <dgm:cxn modelId="{6EBAE3C9-8BAC-4C01-80E8-8A352B27F40F}" type="presOf" srcId="{41949246-8663-483F-BCD2-D08C3C7BB308}" destId="{E7D7D37F-0989-4E17-A601-163FE24EB11D}" srcOrd="0" destOrd="1" presId="urn:microsoft.com/office/officeart/2011/layout/TabList"/>
    <dgm:cxn modelId="{58E228CD-2507-4A26-9660-4651146D9278}" type="presOf" srcId="{6C0EC0DA-4E7F-413D-BDBA-190723A93B56}" destId="{F8E0B4AF-EAD7-4194-A2A1-FDFD5AC2ACCC}" srcOrd="0" destOrd="0" presId="urn:microsoft.com/office/officeart/2011/layout/TabList"/>
    <dgm:cxn modelId="{CDBC46CF-49D1-45C4-BFA2-BC285C7182F7}" type="presOf" srcId="{DB64F9D4-4582-41D9-834D-BFB60709A270}" destId="{E7D7D37F-0989-4E17-A601-163FE24EB11D}" srcOrd="0" destOrd="2" presId="urn:microsoft.com/office/officeart/2011/layout/TabList"/>
    <dgm:cxn modelId="{33321EEE-D1F8-4FC5-9C01-F46601544EEB}" type="presOf" srcId="{4128078F-1DDE-46B0-AC6A-EA8DEFACF3E7}" destId="{8B21EDF5-7E22-4804-8868-71CCD4E05F58}" srcOrd="0" destOrd="0" presId="urn:microsoft.com/office/officeart/2011/layout/TabList"/>
    <dgm:cxn modelId="{9F5984F3-9963-4986-B33E-816EDB940587}" srcId="{B85249AB-7235-4503-8EDD-6A4B84E5FB3C}" destId="{4128078F-1DDE-46B0-AC6A-EA8DEFACF3E7}" srcOrd="0" destOrd="0" parTransId="{3641DB90-DF72-4529-ABED-0DB1B18F7440}" sibTransId="{D202DB62-6881-45AD-BDD3-C7A3E0C6C99C}"/>
    <dgm:cxn modelId="{864D165A-3668-477C-8E36-9B38987F9EC9}" type="presParOf" srcId="{43FC7E7E-7302-450C-A723-763BB1FF3F69}" destId="{31A78E90-ABC3-4DAD-AAC1-F407716D7F0D}" srcOrd="0" destOrd="0" presId="urn:microsoft.com/office/officeart/2011/layout/TabList"/>
    <dgm:cxn modelId="{12476E50-8548-4371-9856-2E89C65B7019}" type="presParOf" srcId="{31A78E90-ABC3-4DAD-AAC1-F407716D7F0D}" destId="{F8E0B4AF-EAD7-4194-A2A1-FDFD5AC2ACCC}" srcOrd="0" destOrd="0" presId="urn:microsoft.com/office/officeart/2011/layout/TabList"/>
    <dgm:cxn modelId="{7A49789C-D5DB-4A57-8C54-DBC2DD77A1DD}" type="presParOf" srcId="{31A78E90-ABC3-4DAD-AAC1-F407716D7F0D}" destId="{8B21EDF5-7E22-4804-8868-71CCD4E05F58}" srcOrd="1" destOrd="0" presId="urn:microsoft.com/office/officeart/2011/layout/TabList"/>
    <dgm:cxn modelId="{94F2996E-9DCB-43C7-8156-5DCCF48EB0A1}" type="presParOf" srcId="{31A78E90-ABC3-4DAD-AAC1-F407716D7F0D}" destId="{632A650A-CC04-4BA8-A2A5-D10CA1E6902C}" srcOrd="2" destOrd="0" presId="urn:microsoft.com/office/officeart/2011/layout/TabList"/>
    <dgm:cxn modelId="{225E563B-2D39-4EE2-B65F-F25697B6C3E7}" type="presParOf" srcId="{43FC7E7E-7302-450C-A723-763BB1FF3F69}" destId="{1DE4C8F9-4D3D-4CDD-AFE3-E5794E18637D}" srcOrd="1" destOrd="0" presId="urn:microsoft.com/office/officeart/2011/layout/TabList"/>
    <dgm:cxn modelId="{32FAE121-5D76-4100-BD22-46892ECCDA5D}" type="presParOf" srcId="{43FC7E7E-7302-450C-A723-763BB1FF3F69}" destId="{EA704F27-3615-4893-87B9-975BF407A68D}" srcOrd="2" destOrd="0" presId="urn:microsoft.com/office/officeart/2011/layout/TabList"/>
    <dgm:cxn modelId="{27163442-F945-4227-A57E-A1EB3AD07469}" type="presParOf" srcId="{43FC7E7E-7302-450C-A723-763BB1FF3F69}" destId="{78ED49CF-0DBC-485F-B9CC-2DD08177D212}" srcOrd="3" destOrd="0" presId="urn:microsoft.com/office/officeart/2011/layout/TabList"/>
    <dgm:cxn modelId="{DDC5AE0C-25B6-46B5-A4F2-B382912826CA}" type="presParOf" srcId="{78ED49CF-0DBC-485F-B9CC-2DD08177D212}" destId="{2A67DBF1-2EE7-4665-B32A-1E48DD9E4A31}" srcOrd="0" destOrd="0" presId="urn:microsoft.com/office/officeart/2011/layout/TabList"/>
    <dgm:cxn modelId="{F31E0446-55DB-435A-8ED1-A4B15019A052}" type="presParOf" srcId="{78ED49CF-0DBC-485F-B9CC-2DD08177D212}" destId="{E2D7BEEF-7FE6-4953-B841-BB9828A92201}" srcOrd="1" destOrd="0" presId="urn:microsoft.com/office/officeart/2011/layout/TabList"/>
    <dgm:cxn modelId="{C3ECFBFB-F3C9-4B94-978F-61106B1C1860}" type="presParOf" srcId="{78ED49CF-0DBC-485F-B9CC-2DD08177D212}" destId="{867D1C38-B227-41EF-A21B-544229FC8085}" srcOrd="2" destOrd="0" presId="urn:microsoft.com/office/officeart/2011/layout/TabList"/>
    <dgm:cxn modelId="{02299696-EC39-49F5-9C2E-C96196A51D18}" type="presParOf" srcId="{43FC7E7E-7302-450C-A723-763BB1FF3F69}" destId="{A18B5775-8B6E-4703-B27C-0A7AEDE84AEE}" srcOrd="4" destOrd="0" presId="urn:microsoft.com/office/officeart/2011/layout/TabList"/>
    <dgm:cxn modelId="{502BF945-FA7B-4A9D-BB6C-C4A025935FF5}" type="presParOf" srcId="{43FC7E7E-7302-450C-A723-763BB1FF3F69}" destId="{F7B1D1C7-23B4-4982-94E4-BC553BAFBC1B}" srcOrd="5" destOrd="0" presId="urn:microsoft.com/office/officeart/2011/layout/TabList"/>
    <dgm:cxn modelId="{A250E9DC-BE68-4867-961A-802CB7A9DB38}" type="presParOf" srcId="{43FC7E7E-7302-450C-A723-763BB1FF3F69}" destId="{783AF8DD-038A-453E-8990-7928A2C3011A}" srcOrd="6" destOrd="0" presId="urn:microsoft.com/office/officeart/2011/layout/TabList"/>
    <dgm:cxn modelId="{7542BC9B-E2B1-4D8E-86C4-A2CC158D474F}" type="presParOf" srcId="{783AF8DD-038A-453E-8990-7928A2C3011A}" destId="{104A9B73-B686-4A87-B8D3-3BC01BC07A03}" srcOrd="0" destOrd="0" presId="urn:microsoft.com/office/officeart/2011/layout/TabList"/>
    <dgm:cxn modelId="{86BDEA36-24AE-4186-A406-0929B249DA35}" type="presParOf" srcId="{783AF8DD-038A-453E-8990-7928A2C3011A}" destId="{7D7CCE10-6A79-4D6C-AD3B-3CF90E0EBF7B}" srcOrd="1" destOrd="0" presId="urn:microsoft.com/office/officeart/2011/layout/TabList"/>
    <dgm:cxn modelId="{330CE62C-D988-4FDF-B673-1F40AF335208}" type="presParOf" srcId="{783AF8DD-038A-453E-8990-7928A2C3011A}" destId="{366EAEF6-4CDC-496D-8B9E-2E84ADFAA186}" srcOrd="2" destOrd="0" presId="urn:microsoft.com/office/officeart/2011/layout/TabList"/>
    <dgm:cxn modelId="{9904A949-46F8-4723-9FC0-5A743B0DA2FA}" type="presParOf" srcId="{43FC7E7E-7302-450C-A723-763BB1FF3F69}" destId="{E7D7D37F-0989-4E17-A601-163FE24EB11D}" srcOrd="7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3624A2A-9F05-422F-B4A0-D5A2576576E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24A678-D528-4431-8EA2-CD2E0662D5FC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600" b="1" u="sng">
              <a:solidFill>
                <a:srgbClr val="000000"/>
              </a:solidFill>
              <a:latin typeface="Aptos"/>
            </a:rPr>
            <a:t>Annual Goal</a:t>
          </a:r>
          <a:r>
            <a:rPr lang="en-GB" sz="2600" u="sng">
              <a:solidFill>
                <a:srgbClr val="000000"/>
              </a:solidFill>
              <a:latin typeface="Aptos"/>
            </a:rPr>
            <a:t>​</a:t>
          </a:r>
        </a:p>
        <a:p>
          <a:pPr>
            <a:buFont typeface="Arial" panose="020B0604020202020204" pitchFamily="34" charset="0"/>
            <a:buChar char="•"/>
          </a:pPr>
          <a:endParaRPr lang="en-GB" sz="1100">
            <a:solidFill>
              <a:srgbClr val="000000"/>
            </a:solidFill>
            <a:latin typeface="Segoe UI" panose="020B0502040204020203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en-GB" sz="2200">
              <a:solidFill>
                <a:srgbClr val="000000"/>
              </a:solidFill>
              <a:latin typeface="Aptos"/>
            </a:rPr>
            <a:t>Assemble and Install 1,600 units,</a:t>
          </a:r>
        </a:p>
        <a:p>
          <a:pPr>
            <a:buFont typeface="Arial" panose="020B0604020202020204" pitchFamily="34" charset="0"/>
            <a:buChar char="•"/>
          </a:pPr>
          <a:r>
            <a:rPr lang="en-GB" sz="2200">
              <a:solidFill>
                <a:srgbClr val="000000"/>
              </a:solidFill>
              <a:latin typeface="Aptos"/>
            </a:rPr>
            <a:t>suppling 32% of the new builds market in Wales</a:t>
          </a:r>
        </a:p>
      </dgm:t>
    </dgm:pt>
    <dgm:pt modelId="{5C6518EC-19B4-4A7E-AF4C-2922C1338D00}" type="parTrans" cxnId="{416F8DBE-0623-49ED-A70E-2FB15D2C6923}">
      <dgm:prSet/>
      <dgm:spPr/>
      <dgm:t>
        <a:bodyPr/>
        <a:lstStyle/>
        <a:p>
          <a:endParaRPr lang="en-GB"/>
        </a:p>
      </dgm:t>
    </dgm:pt>
    <dgm:pt modelId="{7F17BBCA-AC72-4926-82F8-57480FA50611}" type="sibTrans" cxnId="{416F8DBE-0623-49ED-A70E-2FB15D2C6923}">
      <dgm:prSet/>
      <dgm:spPr/>
      <dgm:t>
        <a:bodyPr/>
        <a:lstStyle/>
        <a:p>
          <a:endParaRPr lang="en-GB"/>
        </a:p>
      </dgm:t>
    </dgm:pt>
    <dgm:pt modelId="{1E0E2AAD-574F-4C03-9E0B-46BE730C3AA3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600" b="1" i="0" u="sng">
              <a:solidFill>
                <a:srgbClr val="000000"/>
              </a:solidFill>
              <a:latin typeface="Aptos"/>
            </a:rPr>
            <a:t>Manning </a:t>
          </a:r>
        </a:p>
        <a:p>
          <a:pPr>
            <a:buFont typeface="Arial" panose="020B0604020202020204" pitchFamily="34" charset="0"/>
            <a:buChar char="•"/>
          </a:pPr>
          <a:endParaRPr lang="en-GB" sz="1100" b="1" i="0" u="sng">
            <a:solidFill>
              <a:srgbClr val="000000"/>
            </a:solidFill>
            <a:latin typeface="Aptos"/>
          </a:endParaRPr>
        </a:p>
        <a:p>
          <a:pPr>
            <a:buFont typeface="Arial" panose="020B0604020202020204" pitchFamily="34" charset="0"/>
            <a:buChar char="•"/>
          </a:pPr>
          <a:r>
            <a:rPr lang="en-GB" sz="2200" b="0" i="0" u="none">
              <a:solidFill>
                <a:srgbClr val="000000"/>
              </a:solidFill>
              <a:latin typeface="Aptos"/>
            </a:rPr>
            <a:t>7 technicians to meet demand</a:t>
          </a:r>
        </a:p>
        <a:p>
          <a:pPr>
            <a:buFont typeface="Arial" panose="020B0604020202020204" pitchFamily="34" charset="0"/>
            <a:buChar char="•"/>
          </a:pPr>
          <a:r>
            <a:rPr lang="en-GB" sz="2200" b="0" i="0" u="none">
              <a:solidFill>
                <a:srgbClr val="000000"/>
              </a:solidFill>
              <a:latin typeface="Aptos"/>
            </a:rPr>
            <a:t>1 technician per unit instalment</a:t>
          </a:r>
        </a:p>
        <a:p>
          <a:pPr>
            <a:buFont typeface="Arial" panose="020B0604020202020204" pitchFamily="34" charset="0"/>
            <a:buChar char="•"/>
          </a:pPr>
          <a:r>
            <a:rPr lang="en-GB" sz="2200" b="0" i="0" u="none">
              <a:solidFill>
                <a:srgbClr val="000000"/>
              </a:solidFill>
              <a:latin typeface="Aptos"/>
            </a:rPr>
            <a:t>Instalment time of 1 day</a:t>
          </a:r>
          <a:endParaRPr lang="en-US" sz="2200" b="0" i="0" u="none">
            <a:solidFill>
              <a:srgbClr val="000000"/>
            </a:solidFill>
            <a:latin typeface="Segoe UI" panose="020B0502040204020203" pitchFamily="34" charset="0"/>
          </a:endParaRPr>
        </a:p>
      </dgm:t>
    </dgm:pt>
    <dgm:pt modelId="{BD27406E-FDFA-49B6-A376-BFDA81978E78}" type="parTrans" cxnId="{01F06904-C251-4188-9D43-CBC171927BD7}">
      <dgm:prSet/>
      <dgm:spPr/>
      <dgm:t>
        <a:bodyPr/>
        <a:lstStyle/>
        <a:p>
          <a:endParaRPr lang="en-GB"/>
        </a:p>
      </dgm:t>
    </dgm:pt>
    <dgm:pt modelId="{ACFDAF72-FF5B-4040-BCCC-70EB877392C0}" type="sibTrans" cxnId="{01F06904-C251-4188-9D43-CBC171927BD7}">
      <dgm:prSet/>
      <dgm:spPr/>
      <dgm:t>
        <a:bodyPr/>
        <a:lstStyle/>
        <a:p>
          <a:endParaRPr lang="en-GB"/>
        </a:p>
      </dgm:t>
    </dgm:pt>
    <dgm:pt modelId="{31D73043-8553-4B9C-B076-390EB9D1FDB5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600" b="1" u="sng">
              <a:solidFill>
                <a:srgbClr val="000000"/>
              </a:solidFill>
              <a:latin typeface="Aptos"/>
            </a:rPr>
            <a:t>Labour Cost</a:t>
          </a:r>
        </a:p>
        <a:p>
          <a:pPr>
            <a:buFont typeface="Arial" panose="020B0604020202020204" pitchFamily="34" charset="0"/>
            <a:buChar char="•"/>
          </a:pPr>
          <a:endParaRPr lang="en-GB" sz="1100" b="1" u="sng">
            <a:solidFill>
              <a:srgbClr val="000000"/>
            </a:solidFill>
            <a:latin typeface="Aptos"/>
          </a:endParaRPr>
        </a:p>
        <a:p>
          <a:pPr>
            <a:buFont typeface="Arial" panose="020B0604020202020204" pitchFamily="34" charset="0"/>
            <a:buChar char="•"/>
          </a:pPr>
          <a:r>
            <a:rPr lang="en-GB" sz="2200" b="0" u="none">
              <a:solidFill>
                <a:srgbClr val="000000"/>
              </a:solidFill>
              <a:latin typeface="Aptos"/>
            </a:rPr>
            <a:t> £61,886.25 annually cost per technician</a:t>
          </a:r>
        </a:p>
        <a:p>
          <a:pPr>
            <a:buFont typeface="Arial" panose="020B0604020202020204" pitchFamily="34" charset="0"/>
            <a:buChar char="•"/>
          </a:pPr>
          <a:r>
            <a:rPr lang="en-GB" sz="2200" b="0" u="none">
              <a:solidFill>
                <a:srgbClr val="000000"/>
              </a:solidFill>
              <a:latin typeface="Aptos"/>
            </a:rPr>
            <a:t>£433,203.75 total labour cost annually</a:t>
          </a:r>
        </a:p>
        <a:p>
          <a:pPr>
            <a:buFont typeface="Arial" panose="020B0604020202020204" pitchFamily="34" charset="0"/>
            <a:buChar char="•"/>
          </a:pPr>
          <a:r>
            <a:rPr lang="en-GB" sz="2200" b="0" u="none">
              <a:solidFill>
                <a:srgbClr val="000000"/>
              </a:solidFill>
              <a:latin typeface="Aptos"/>
            </a:rPr>
            <a:t>£270.75 Labour cost per instalment</a:t>
          </a:r>
        </a:p>
        <a:p>
          <a:pPr>
            <a:buFont typeface="Arial" panose="020B0604020202020204" pitchFamily="34" charset="0"/>
            <a:buChar char="•"/>
          </a:pPr>
          <a:endParaRPr lang="en-GB" sz="2200" b="0" u="none"/>
        </a:p>
      </dgm:t>
    </dgm:pt>
    <dgm:pt modelId="{174E6488-400E-46B5-8DB3-55F5AD40CB80}" type="parTrans" cxnId="{9BAEEE6F-3406-4721-AB52-6272D68D1B5F}">
      <dgm:prSet/>
      <dgm:spPr/>
      <dgm:t>
        <a:bodyPr/>
        <a:lstStyle/>
        <a:p>
          <a:endParaRPr lang="en-GB"/>
        </a:p>
      </dgm:t>
    </dgm:pt>
    <dgm:pt modelId="{9781F21C-2308-419E-9645-98DA70AD5ED5}" type="sibTrans" cxnId="{9BAEEE6F-3406-4721-AB52-6272D68D1B5F}">
      <dgm:prSet/>
      <dgm:spPr/>
      <dgm:t>
        <a:bodyPr/>
        <a:lstStyle/>
        <a:p>
          <a:endParaRPr lang="en-GB"/>
        </a:p>
      </dgm:t>
    </dgm:pt>
    <dgm:pt modelId="{24242E0A-70CA-48A9-9241-676F6712A09F}" type="pres">
      <dgm:prSet presAssocID="{83624A2A-9F05-422F-B4A0-D5A2576576E1}" presName="diagram" presStyleCnt="0">
        <dgm:presLayoutVars>
          <dgm:dir/>
          <dgm:resizeHandles val="exact"/>
        </dgm:presLayoutVars>
      </dgm:prSet>
      <dgm:spPr/>
    </dgm:pt>
    <dgm:pt modelId="{D8A03EBD-9A28-425C-A4A6-4CBC5816DFD0}" type="pres">
      <dgm:prSet presAssocID="{4624A678-D528-4431-8EA2-CD2E0662D5FC}" presName="node" presStyleLbl="node1" presStyleIdx="0" presStyleCnt="3" custScaleX="110327" custScaleY="96868" custLinFactNeighborX="688" custLinFactNeighborY="171">
        <dgm:presLayoutVars>
          <dgm:bulletEnabled val="1"/>
        </dgm:presLayoutVars>
      </dgm:prSet>
      <dgm:spPr/>
    </dgm:pt>
    <dgm:pt modelId="{6BCACCFD-C4A3-434F-B791-88C29596E232}" type="pres">
      <dgm:prSet presAssocID="{7F17BBCA-AC72-4926-82F8-57480FA50611}" presName="sibTrans" presStyleCnt="0"/>
      <dgm:spPr/>
    </dgm:pt>
    <dgm:pt modelId="{DA46914B-3D91-4409-93F5-4B7315BBFBC9}" type="pres">
      <dgm:prSet presAssocID="{1E0E2AAD-574F-4C03-9E0B-46BE730C3AA3}" presName="node" presStyleLbl="node1" presStyleIdx="1" presStyleCnt="3" custScaleX="119966" custLinFactNeighborX="-460" custLinFactNeighborY="425">
        <dgm:presLayoutVars>
          <dgm:bulletEnabled val="1"/>
        </dgm:presLayoutVars>
      </dgm:prSet>
      <dgm:spPr/>
    </dgm:pt>
    <dgm:pt modelId="{8A820647-58F0-41A6-89C9-D894932F08C9}" type="pres">
      <dgm:prSet presAssocID="{ACFDAF72-FF5B-4040-BCCC-70EB877392C0}" presName="sibTrans" presStyleCnt="0"/>
      <dgm:spPr/>
    </dgm:pt>
    <dgm:pt modelId="{008ED691-591E-4B96-ABD5-3AA369F3BD1C}" type="pres">
      <dgm:prSet presAssocID="{31D73043-8553-4B9C-B076-390EB9D1FDB5}" presName="node" presStyleLbl="node1" presStyleIdx="2" presStyleCnt="3" custScaleX="127286" custScaleY="111971" custLinFactNeighborX="60662" custLinFactNeighborY="-5283">
        <dgm:presLayoutVars>
          <dgm:bulletEnabled val="1"/>
        </dgm:presLayoutVars>
      </dgm:prSet>
      <dgm:spPr/>
    </dgm:pt>
  </dgm:ptLst>
  <dgm:cxnLst>
    <dgm:cxn modelId="{01F06904-C251-4188-9D43-CBC171927BD7}" srcId="{83624A2A-9F05-422F-B4A0-D5A2576576E1}" destId="{1E0E2AAD-574F-4C03-9E0B-46BE730C3AA3}" srcOrd="1" destOrd="0" parTransId="{BD27406E-FDFA-49B6-A376-BFDA81978E78}" sibTransId="{ACFDAF72-FF5B-4040-BCCC-70EB877392C0}"/>
    <dgm:cxn modelId="{9BAEEE6F-3406-4721-AB52-6272D68D1B5F}" srcId="{83624A2A-9F05-422F-B4A0-D5A2576576E1}" destId="{31D73043-8553-4B9C-B076-390EB9D1FDB5}" srcOrd="2" destOrd="0" parTransId="{174E6488-400E-46B5-8DB3-55F5AD40CB80}" sibTransId="{9781F21C-2308-419E-9645-98DA70AD5ED5}"/>
    <dgm:cxn modelId="{F76D1F56-DAC7-4818-8249-412AF5BB8CE9}" type="presOf" srcId="{1E0E2AAD-574F-4C03-9E0B-46BE730C3AA3}" destId="{DA46914B-3D91-4409-93F5-4B7315BBFBC9}" srcOrd="0" destOrd="0" presId="urn:microsoft.com/office/officeart/2005/8/layout/default"/>
    <dgm:cxn modelId="{6E925179-EA1E-46C0-9BDE-A62D09F51286}" type="presOf" srcId="{83624A2A-9F05-422F-B4A0-D5A2576576E1}" destId="{24242E0A-70CA-48A9-9241-676F6712A09F}" srcOrd="0" destOrd="0" presId="urn:microsoft.com/office/officeart/2005/8/layout/default"/>
    <dgm:cxn modelId="{978EB298-D397-43D9-9A98-868F57842EC9}" type="presOf" srcId="{31D73043-8553-4B9C-B076-390EB9D1FDB5}" destId="{008ED691-591E-4B96-ABD5-3AA369F3BD1C}" srcOrd="0" destOrd="0" presId="urn:microsoft.com/office/officeart/2005/8/layout/default"/>
    <dgm:cxn modelId="{416F8DBE-0623-49ED-A70E-2FB15D2C6923}" srcId="{83624A2A-9F05-422F-B4A0-D5A2576576E1}" destId="{4624A678-D528-4431-8EA2-CD2E0662D5FC}" srcOrd="0" destOrd="0" parTransId="{5C6518EC-19B4-4A7E-AF4C-2922C1338D00}" sibTransId="{7F17BBCA-AC72-4926-82F8-57480FA50611}"/>
    <dgm:cxn modelId="{5B0E4FD7-B9BE-4040-BFDF-5A49F990A2B8}" type="presOf" srcId="{4624A678-D528-4431-8EA2-CD2E0662D5FC}" destId="{D8A03EBD-9A28-425C-A4A6-4CBC5816DFD0}" srcOrd="0" destOrd="0" presId="urn:microsoft.com/office/officeart/2005/8/layout/default"/>
    <dgm:cxn modelId="{8BC1A1E2-E958-4D4E-A3A1-7540E49D1145}" type="presParOf" srcId="{24242E0A-70CA-48A9-9241-676F6712A09F}" destId="{D8A03EBD-9A28-425C-A4A6-4CBC5816DFD0}" srcOrd="0" destOrd="0" presId="urn:microsoft.com/office/officeart/2005/8/layout/default"/>
    <dgm:cxn modelId="{739ED806-679D-4D72-9737-5843D675BE2F}" type="presParOf" srcId="{24242E0A-70CA-48A9-9241-676F6712A09F}" destId="{6BCACCFD-C4A3-434F-B791-88C29596E232}" srcOrd="1" destOrd="0" presId="urn:microsoft.com/office/officeart/2005/8/layout/default"/>
    <dgm:cxn modelId="{8DB02B80-A22D-40DE-A8DC-C5534174B5BC}" type="presParOf" srcId="{24242E0A-70CA-48A9-9241-676F6712A09F}" destId="{DA46914B-3D91-4409-93F5-4B7315BBFBC9}" srcOrd="2" destOrd="0" presId="urn:microsoft.com/office/officeart/2005/8/layout/default"/>
    <dgm:cxn modelId="{DBD3254A-94B0-40A2-A439-53EFFBDFC9A1}" type="presParOf" srcId="{24242E0A-70CA-48A9-9241-676F6712A09F}" destId="{8A820647-58F0-41A6-89C9-D894932F08C9}" srcOrd="3" destOrd="0" presId="urn:microsoft.com/office/officeart/2005/8/layout/default"/>
    <dgm:cxn modelId="{008D3FA0-D609-4422-8D0C-16531900B522}" type="presParOf" srcId="{24242E0A-70CA-48A9-9241-676F6712A09F}" destId="{008ED691-591E-4B96-ABD5-3AA369F3BD1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16C497-B8CE-467D-917A-80F85F9FA44C}">
      <dsp:nvSpPr>
        <dsp:cNvPr id="0" name=""/>
        <dsp:cNvSpPr/>
      </dsp:nvSpPr>
      <dsp:spPr>
        <a:xfrm rot="5400000">
          <a:off x="4900481" y="-1815388"/>
          <a:ext cx="1253116" cy="5201920"/>
        </a:xfrm>
        <a:prstGeom prst="round2SameRect">
          <a:avLst/>
        </a:prstGeom>
        <a:solidFill>
          <a:schemeClr val="bg1">
            <a:lumMod val="95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Shallow dig application, Intelligent pump system, multi stage filtration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Non-Potable Water, Large tank sizes unsuitable for urban areas.</a:t>
          </a:r>
        </a:p>
      </dsp:txBody>
      <dsp:txXfrm rot="-5400000">
        <a:off x="2926079" y="220186"/>
        <a:ext cx="5140748" cy="1130772"/>
      </dsp:txXfrm>
    </dsp:sp>
    <dsp:sp modelId="{E515E231-96E8-43C5-9307-4AAD70396591}">
      <dsp:nvSpPr>
        <dsp:cNvPr id="0" name=""/>
        <dsp:cNvSpPr/>
      </dsp:nvSpPr>
      <dsp:spPr>
        <a:xfrm>
          <a:off x="0" y="2373"/>
          <a:ext cx="2926080" cy="156639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Kingspan</a:t>
          </a:r>
        </a:p>
      </dsp:txBody>
      <dsp:txXfrm>
        <a:off x="76465" y="78838"/>
        <a:ext cx="2773150" cy="1413466"/>
      </dsp:txXfrm>
    </dsp:sp>
    <dsp:sp modelId="{D60225D8-7EB8-4802-AA31-13D6D2D43266}">
      <dsp:nvSpPr>
        <dsp:cNvPr id="0" name=""/>
        <dsp:cNvSpPr/>
      </dsp:nvSpPr>
      <dsp:spPr>
        <a:xfrm rot="5400000">
          <a:off x="4900481" y="-170672"/>
          <a:ext cx="1253116" cy="5201920"/>
        </a:xfrm>
        <a:prstGeom prst="round2SameRect">
          <a:avLst/>
        </a:prstGeom>
        <a:solidFill>
          <a:schemeClr val="bg1">
            <a:lumMod val="95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Wide range of products, Highly customisable solutions, World renowned quality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No pre-packaged system, Individual components = high costs, Professional Setup</a:t>
          </a:r>
        </a:p>
      </dsp:txBody>
      <dsp:txXfrm rot="-5400000">
        <a:off x="2926079" y="1864902"/>
        <a:ext cx="5140748" cy="1130772"/>
      </dsp:txXfrm>
    </dsp:sp>
    <dsp:sp modelId="{4A19534E-B824-470D-A445-79CFDDC6BD95}">
      <dsp:nvSpPr>
        <dsp:cNvPr id="0" name=""/>
        <dsp:cNvSpPr/>
      </dsp:nvSpPr>
      <dsp:spPr>
        <a:xfrm>
          <a:off x="0" y="1647089"/>
          <a:ext cx="2926080" cy="156639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Grundfos</a:t>
          </a:r>
        </a:p>
      </dsp:txBody>
      <dsp:txXfrm>
        <a:off x="76465" y="1723554"/>
        <a:ext cx="2773150" cy="1413466"/>
      </dsp:txXfrm>
    </dsp:sp>
    <dsp:sp modelId="{993B4284-EB14-4E60-BEBC-2CEF502E8ECC}">
      <dsp:nvSpPr>
        <dsp:cNvPr id="0" name=""/>
        <dsp:cNvSpPr/>
      </dsp:nvSpPr>
      <dsp:spPr>
        <a:xfrm rot="5400000">
          <a:off x="4900481" y="1474043"/>
          <a:ext cx="1253116" cy="5201920"/>
        </a:xfrm>
        <a:prstGeom prst="round2SameRect">
          <a:avLst/>
        </a:prstGeom>
        <a:solidFill>
          <a:schemeClr val="bg1">
            <a:lumMod val="95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Suitable for potable, Wide range of tank sizes (modular),Integrated submersible pump 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High costing for advances packages, No HMI included on basic packages, specialist installation </a:t>
          </a:r>
        </a:p>
      </dsp:txBody>
      <dsp:txXfrm rot="-5400000">
        <a:off x="2926079" y="3509617"/>
        <a:ext cx="5140748" cy="1130772"/>
      </dsp:txXfrm>
    </dsp:sp>
    <dsp:sp modelId="{22E386F7-1461-4588-A9B0-F1EECF16A99C}">
      <dsp:nvSpPr>
        <dsp:cNvPr id="0" name=""/>
        <dsp:cNvSpPr/>
      </dsp:nvSpPr>
      <dsp:spPr>
        <a:xfrm>
          <a:off x="0" y="3288938"/>
          <a:ext cx="2926080" cy="156639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GRAF</a:t>
          </a:r>
        </a:p>
      </dsp:txBody>
      <dsp:txXfrm>
        <a:off x="76465" y="3365403"/>
        <a:ext cx="2773150" cy="1413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5464A6-72C3-4078-91AA-5502ED27129E}">
      <dsp:nvSpPr>
        <dsp:cNvPr id="0" name=""/>
        <dsp:cNvSpPr/>
      </dsp:nvSpPr>
      <dsp:spPr>
        <a:xfrm>
          <a:off x="3535" y="0"/>
          <a:ext cx="4307537" cy="1035036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The Hydrocell300 was selected for it’s removeable basket, offering easy cleaning and low-maintenance operation, essential for long term performance and a slightly higher cost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521053" y="0"/>
        <a:ext cx="3272501" cy="1035036"/>
      </dsp:txXfrm>
    </dsp:sp>
    <dsp:sp modelId="{105D4C8F-4E21-4AED-91F1-2485CBF3E5D6}">
      <dsp:nvSpPr>
        <dsp:cNvPr id="0" name=""/>
        <dsp:cNvSpPr/>
      </dsp:nvSpPr>
      <dsp:spPr>
        <a:xfrm>
          <a:off x="3880318" y="0"/>
          <a:ext cx="4307537" cy="1035036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The 3-stage filtration kit was chosen for it’s fast flow rate, low maintenance, and ability to meet potable water standards, ideal for household use</a:t>
          </a: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4397836" y="0"/>
        <a:ext cx="3272501" cy="1035036"/>
      </dsp:txXfrm>
    </dsp:sp>
    <dsp:sp modelId="{B3F66F2A-EFA7-4152-B15A-80F100A5033A}">
      <dsp:nvSpPr>
        <dsp:cNvPr id="0" name=""/>
        <dsp:cNvSpPr/>
      </dsp:nvSpPr>
      <dsp:spPr>
        <a:xfrm>
          <a:off x="7757102" y="0"/>
          <a:ext cx="4307537" cy="1035036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The MDPE tank was selected for it’s low profile, easy installation and recyclability. Making it ideal for space limited sites despite lower durability than GPR.</a:t>
          </a:r>
        </a:p>
      </dsp:txBody>
      <dsp:txXfrm>
        <a:off x="8274620" y="0"/>
        <a:ext cx="3272501" cy="10350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D8E91A-8D82-4758-BFEA-C46D88ADA8A4}">
      <dsp:nvSpPr>
        <dsp:cNvPr id="0" name=""/>
        <dsp:cNvSpPr/>
      </dsp:nvSpPr>
      <dsp:spPr>
        <a:xfrm>
          <a:off x="0" y="62196"/>
          <a:ext cx="7351059" cy="479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orbel" panose="020B0503020204020204"/>
            </a:rPr>
            <a:t>Gravity Fed Configuration</a:t>
          </a:r>
          <a:endParaRPr lang="en-GB" sz="2000" kern="1200"/>
        </a:p>
      </dsp:txBody>
      <dsp:txXfrm>
        <a:off x="23417" y="85613"/>
        <a:ext cx="7304225" cy="432866"/>
      </dsp:txXfrm>
    </dsp:sp>
    <dsp:sp modelId="{2955E1E6-12EE-4BE1-B3C6-5E863CE695AC}">
      <dsp:nvSpPr>
        <dsp:cNvPr id="0" name=""/>
        <dsp:cNvSpPr/>
      </dsp:nvSpPr>
      <dsp:spPr>
        <a:xfrm>
          <a:off x="0" y="541896"/>
          <a:ext cx="735105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396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>
              <a:latin typeface="Corbel" panose="020B0503020204020204"/>
            </a:rPr>
            <a:t> </a:t>
          </a:r>
          <a:r>
            <a:rPr lang="en-GB" sz="1600" kern="1200"/>
            <a:t>Uses gravity to move water from gutters → filters → underground tank</a:t>
          </a:r>
          <a:endParaRPr lang="en-GB" sz="1600" kern="1200">
            <a:latin typeface="Corbel" panose="020B0503020204020204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>
              <a:latin typeface="Corbel" panose="020B0503020204020204"/>
            </a:rPr>
            <a:t> </a:t>
          </a:r>
          <a:r>
            <a:rPr lang="en-GB" sz="1600" kern="1200"/>
            <a:t>Reduces energy use and risk of backflow/overflow</a:t>
          </a:r>
        </a:p>
      </dsp:txBody>
      <dsp:txXfrm>
        <a:off x="0" y="541896"/>
        <a:ext cx="7351059" cy="548550"/>
      </dsp:txXfrm>
    </dsp:sp>
    <dsp:sp modelId="{57794256-DA4D-431D-9563-45EDBAA10422}">
      <dsp:nvSpPr>
        <dsp:cNvPr id="0" name=""/>
        <dsp:cNvSpPr/>
      </dsp:nvSpPr>
      <dsp:spPr>
        <a:xfrm>
          <a:off x="0" y="1090446"/>
          <a:ext cx="7351059" cy="479700"/>
        </a:xfrm>
        <a:prstGeom prst="roundRect">
          <a:avLst/>
        </a:prstGeom>
        <a:solidFill>
          <a:schemeClr val="accent4">
            <a:hueOff val="2629167"/>
            <a:satOff val="-273"/>
            <a:lumOff val="6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orbel" panose="020B0503020204020204"/>
            </a:rPr>
            <a:t>Optimised Flow Design</a:t>
          </a:r>
          <a:endParaRPr lang="en-GB" sz="2000" kern="1200"/>
        </a:p>
      </dsp:txBody>
      <dsp:txXfrm>
        <a:off x="23417" y="1113863"/>
        <a:ext cx="7304225" cy="432866"/>
      </dsp:txXfrm>
    </dsp:sp>
    <dsp:sp modelId="{A4CB60E4-1D0B-4443-9747-D58D87DAAF2E}">
      <dsp:nvSpPr>
        <dsp:cNvPr id="0" name=""/>
        <dsp:cNvSpPr/>
      </dsp:nvSpPr>
      <dsp:spPr>
        <a:xfrm>
          <a:off x="0" y="1570146"/>
          <a:ext cx="735105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396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>
              <a:latin typeface="Corbel" panose="020B0503020204020204"/>
            </a:rPr>
            <a:t> </a:t>
          </a:r>
          <a:r>
            <a:rPr lang="en-GB" sz="1600" kern="1200"/>
            <a:t>110mm inlet pipe enables high flow rate into the tank (Supmea, 2023)</a:t>
          </a:r>
          <a:endParaRPr lang="en-GB" sz="1600" kern="1200">
            <a:latin typeface="Corbel" panose="020B0503020204020204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>
              <a:latin typeface="Corbel" panose="020B0503020204020204"/>
            </a:rPr>
            <a:t> </a:t>
          </a:r>
          <a:r>
            <a:rPr lang="en-GB" sz="1600" kern="1200"/>
            <a:t>Oversized overflow pipes (≥50mm) prevent system blockage</a:t>
          </a:r>
        </a:p>
      </dsp:txBody>
      <dsp:txXfrm>
        <a:off x="0" y="1570146"/>
        <a:ext cx="7351059" cy="548550"/>
      </dsp:txXfrm>
    </dsp:sp>
    <dsp:sp modelId="{6EC4BB7D-41E7-4AAF-81C0-0E5E938751C1}">
      <dsp:nvSpPr>
        <dsp:cNvPr id="0" name=""/>
        <dsp:cNvSpPr/>
      </dsp:nvSpPr>
      <dsp:spPr>
        <a:xfrm>
          <a:off x="0" y="2118696"/>
          <a:ext cx="7351059" cy="479700"/>
        </a:xfrm>
        <a:prstGeom prst="roundRect">
          <a:avLst/>
        </a:prstGeom>
        <a:solidFill>
          <a:schemeClr val="accent4">
            <a:hueOff val="5258335"/>
            <a:satOff val="-546"/>
            <a:lumOff val="1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orbel" panose="020B0503020204020204"/>
            </a:rPr>
            <a:t>Strategic Placement</a:t>
          </a:r>
          <a:endParaRPr lang="en-GB" sz="2000" kern="1200"/>
        </a:p>
      </dsp:txBody>
      <dsp:txXfrm>
        <a:off x="23417" y="2142113"/>
        <a:ext cx="7304225" cy="432866"/>
      </dsp:txXfrm>
    </dsp:sp>
    <dsp:sp modelId="{99012E0C-EFC6-4D03-BDA5-8EC17612C94D}">
      <dsp:nvSpPr>
        <dsp:cNvPr id="0" name=""/>
        <dsp:cNvSpPr/>
      </dsp:nvSpPr>
      <dsp:spPr>
        <a:xfrm>
          <a:off x="0" y="2598397"/>
          <a:ext cx="735105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396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Tank placed close to house for short pipe runs and reduced pressure loss</a:t>
          </a:r>
          <a:endParaRPr lang="en-GB" sz="1600" kern="1200">
            <a:latin typeface="Corbel" panose="020B0503020204020204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Access points added for easy inspection and cleaning – no excavation needed</a:t>
          </a:r>
        </a:p>
      </dsp:txBody>
      <dsp:txXfrm>
        <a:off x="0" y="2598397"/>
        <a:ext cx="7351059" cy="548550"/>
      </dsp:txXfrm>
    </dsp:sp>
    <dsp:sp modelId="{745588EA-FC33-428F-BC66-C6CA4A45BB52}">
      <dsp:nvSpPr>
        <dsp:cNvPr id="0" name=""/>
        <dsp:cNvSpPr/>
      </dsp:nvSpPr>
      <dsp:spPr>
        <a:xfrm>
          <a:off x="0" y="3146946"/>
          <a:ext cx="7351059" cy="479700"/>
        </a:xfrm>
        <a:prstGeom prst="roundRect">
          <a:avLst/>
        </a:prstGeom>
        <a:solidFill>
          <a:schemeClr val="accent4">
            <a:hueOff val="7887502"/>
            <a:satOff val="-818"/>
            <a:lumOff val="19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orbel" panose="020B0503020204020204"/>
            </a:rPr>
            <a:t>Smart Monitoring and Modularity</a:t>
          </a:r>
          <a:endParaRPr lang="en-GB" sz="2000" kern="1200"/>
        </a:p>
      </dsp:txBody>
      <dsp:txXfrm>
        <a:off x="23417" y="3170363"/>
        <a:ext cx="7304225" cy="432866"/>
      </dsp:txXfrm>
    </dsp:sp>
    <dsp:sp modelId="{563243E0-2FBE-4A6A-B2F8-04728D37B08C}">
      <dsp:nvSpPr>
        <dsp:cNvPr id="0" name=""/>
        <dsp:cNvSpPr/>
      </dsp:nvSpPr>
      <dsp:spPr>
        <a:xfrm>
          <a:off x="0" y="3626647"/>
          <a:ext cx="735105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396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Sensors: tank level, pressure after pump, differential filter pressure</a:t>
          </a:r>
          <a:endParaRPr lang="en-GB" sz="1600" kern="1200">
            <a:latin typeface="Corbel" panose="020B0503020204020204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Modular design allows for easy upgrades and replacements</a:t>
          </a:r>
        </a:p>
      </dsp:txBody>
      <dsp:txXfrm>
        <a:off x="0" y="3626647"/>
        <a:ext cx="7351059" cy="548550"/>
      </dsp:txXfrm>
    </dsp:sp>
    <dsp:sp modelId="{F75E6A9A-0DC3-40C0-BCCF-D8C788BB7B86}">
      <dsp:nvSpPr>
        <dsp:cNvPr id="0" name=""/>
        <dsp:cNvSpPr/>
      </dsp:nvSpPr>
      <dsp:spPr>
        <a:xfrm>
          <a:off x="0" y="4175197"/>
          <a:ext cx="7351059" cy="479700"/>
        </a:xfrm>
        <a:prstGeom prst="roundRect">
          <a:avLst/>
        </a:prstGeom>
        <a:solidFill>
          <a:schemeClr val="accent4">
            <a:hueOff val="10516670"/>
            <a:satOff val="-1091"/>
            <a:lumOff val="254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Safety &amp; Specification Alignment</a:t>
          </a:r>
          <a:endParaRPr lang="en-GB" sz="2000" kern="1200">
            <a:latin typeface="Corbel" panose="020B0503020204020204"/>
          </a:endParaRPr>
        </a:p>
      </dsp:txBody>
      <dsp:txXfrm>
        <a:off x="23417" y="4198614"/>
        <a:ext cx="7304225" cy="432866"/>
      </dsp:txXfrm>
    </dsp:sp>
    <dsp:sp modelId="{6D1554BE-A099-4A6E-ADB8-DC9BD92BAB5A}">
      <dsp:nvSpPr>
        <dsp:cNvPr id="0" name=""/>
        <dsp:cNvSpPr/>
      </dsp:nvSpPr>
      <dsp:spPr>
        <a:xfrm>
          <a:off x="0" y="4654897"/>
          <a:ext cx="735105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396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Non-return valve for overflow safety and contamination prevention</a:t>
          </a:r>
          <a:endParaRPr lang="en-GB" sz="1600" kern="1200">
            <a:latin typeface="Corbel" panose="020B0503020204020204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Reflects core spec goals: maintenance ease, water quality, compliance</a:t>
          </a:r>
        </a:p>
      </dsp:txBody>
      <dsp:txXfrm>
        <a:off x="0" y="4654897"/>
        <a:ext cx="7351059" cy="5485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DF4F2-E9CF-4B17-B7E5-D0D34BC5087A}">
      <dsp:nvSpPr>
        <dsp:cNvPr id="0" name=""/>
        <dsp:cNvSpPr/>
      </dsp:nvSpPr>
      <dsp:spPr>
        <a:xfrm>
          <a:off x="0" y="270027"/>
          <a:ext cx="511860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254A98-55BF-469C-ABBF-DAA43F3BA67A}">
      <dsp:nvSpPr>
        <dsp:cNvPr id="0" name=""/>
        <dsp:cNvSpPr/>
      </dsp:nvSpPr>
      <dsp:spPr>
        <a:xfrm>
          <a:off x="255930" y="33867"/>
          <a:ext cx="358302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2">
              <a:lumMod val="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430" tIns="0" rIns="13543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Visual Inspection</a:t>
          </a:r>
          <a:r>
            <a:rPr lang="en-GB" sz="1600" kern="1200"/>
            <a:t>	</a:t>
          </a:r>
        </a:p>
      </dsp:txBody>
      <dsp:txXfrm>
        <a:off x="278987" y="56924"/>
        <a:ext cx="3536911" cy="426206"/>
      </dsp:txXfrm>
    </dsp:sp>
    <dsp:sp modelId="{6723B116-349E-4343-ABE3-D557E096EB82}">
      <dsp:nvSpPr>
        <dsp:cNvPr id="0" name=""/>
        <dsp:cNvSpPr/>
      </dsp:nvSpPr>
      <dsp:spPr>
        <a:xfrm>
          <a:off x="0" y="995787"/>
          <a:ext cx="511860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70152-06D5-40A6-B6E2-0E6D304D2A7C}">
      <dsp:nvSpPr>
        <dsp:cNvPr id="0" name=""/>
        <dsp:cNvSpPr/>
      </dsp:nvSpPr>
      <dsp:spPr>
        <a:xfrm>
          <a:off x="255930" y="759627"/>
          <a:ext cx="358302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2">
              <a:lumMod val="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430" tIns="0" rIns="13543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Coarse Filter Check</a:t>
          </a:r>
        </a:p>
      </dsp:txBody>
      <dsp:txXfrm>
        <a:off x="278987" y="782684"/>
        <a:ext cx="3536911" cy="426206"/>
      </dsp:txXfrm>
    </dsp:sp>
    <dsp:sp modelId="{C641445C-6399-4899-809A-6C20DCFA1648}">
      <dsp:nvSpPr>
        <dsp:cNvPr id="0" name=""/>
        <dsp:cNvSpPr/>
      </dsp:nvSpPr>
      <dsp:spPr>
        <a:xfrm>
          <a:off x="0" y="1721547"/>
          <a:ext cx="511860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03F128-B3AC-4F0C-861D-0F61217A47B1}">
      <dsp:nvSpPr>
        <dsp:cNvPr id="0" name=""/>
        <dsp:cNvSpPr/>
      </dsp:nvSpPr>
      <dsp:spPr>
        <a:xfrm>
          <a:off x="255930" y="1485387"/>
          <a:ext cx="358302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2">
              <a:lumMod val="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430" tIns="0" rIns="13543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System Leak Check</a:t>
          </a:r>
        </a:p>
      </dsp:txBody>
      <dsp:txXfrm>
        <a:off x="278987" y="1508444"/>
        <a:ext cx="3536911" cy="426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DF4F2-E9CF-4B17-B7E5-D0D34BC5087A}">
      <dsp:nvSpPr>
        <dsp:cNvPr id="0" name=""/>
        <dsp:cNvSpPr/>
      </dsp:nvSpPr>
      <dsp:spPr>
        <a:xfrm>
          <a:off x="0" y="282745"/>
          <a:ext cx="511860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254A98-55BF-469C-ABBF-DAA43F3BA67A}">
      <dsp:nvSpPr>
        <dsp:cNvPr id="0" name=""/>
        <dsp:cNvSpPr/>
      </dsp:nvSpPr>
      <dsp:spPr>
        <a:xfrm>
          <a:off x="255930" y="46585"/>
          <a:ext cx="358302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2">
              <a:lumMod val="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430" tIns="0" rIns="13543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Pump Operation &amp; Flow Check</a:t>
          </a:r>
        </a:p>
      </dsp:txBody>
      <dsp:txXfrm>
        <a:off x="278987" y="69642"/>
        <a:ext cx="3536911" cy="426206"/>
      </dsp:txXfrm>
    </dsp:sp>
    <dsp:sp modelId="{6723B116-349E-4343-ABE3-D557E096EB82}">
      <dsp:nvSpPr>
        <dsp:cNvPr id="0" name=""/>
        <dsp:cNvSpPr/>
      </dsp:nvSpPr>
      <dsp:spPr>
        <a:xfrm>
          <a:off x="0" y="1008505"/>
          <a:ext cx="511860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70152-06D5-40A6-B6E2-0E6D304D2A7C}">
      <dsp:nvSpPr>
        <dsp:cNvPr id="0" name=""/>
        <dsp:cNvSpPr/>
      </dsp:nvSpPr>
      <dsp:spPr>
        <a:xfrm>
          <a:off x="255930" y="772345"/>
          <a:ext cx="358302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2">
              <a:lumMod val="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430" tIns="0" rIns="13543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Water Quality Assessment</a:t>
          </a:r>
        </a:p>
      </dsp:txBody>
      <dsp:txXfrm>
        <a:off x="278987" y="795402"/>
        <a:ext cx="3536911" cy="426206"/>
      </dsp:txXfrm>
    </dsp:sp>
    <dsp:sp modelId="{C641445C-6399-4899-809A-6C20DCFA1648}">
      <dsp:nvSpPr>
        <dsp:cNvPr id="0" name=""/>
        <dsp:cNvSpPr/>
      </dsp:nvSpPr>
      <dsp:spPr>
        <a:xfrm>
          <a:off x="0" y="1734265"/>
          <a:ext cx="5118608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03F128-B3AC-4F0C-861D-0F61217A47B1}">
      <dsp:nvSpPr>
        <dsp:cNvPr id="0" name=""/>
        <dsp:cNvSpPr/>
      </dsp:nvSpPr>
      <dsp:spPr>
        <a:xfrm>
          <a:off x="255930" y="1498105"/>
          <a:ext cx="358302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2">
              <a:lumMod val="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430" tIns="0" rIns="13543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Accumulator Check</a:t>
          </a:r>
        </a:p>
      </dsp:txBody>
      <dsp:txXfrm>
        <a:off x="278987" y="1521162"/>
        <a:ext cx="3536911" cy="426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EAEF6-4CDC-496D-8B9E-2E84ADFAA186}">
      <dsp:nvSpPr>
        <dsp:cNvPr id="0" name=""/>
        <dsp:cNvSpPr/>
      </dsp:nvSpPr>
      <dsp:spPr>
        <a:xfrm>
          <a:off x="0" y="1537136"/>
          <a:ext cx="523313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7D1C38-B227-41EF-A21B-544229FC8085}">
      <dsp:nvSpPr>
        <dsp:cNvPr id="0" name=""/>
        <dsp:cNvSpPr/>
      </dsp:nvSpPr>
      <dsp:spPr>
        <a:xfrm>
          <a:off x="0" y="876912"/>
          <a:ext cx="523313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2A650A-CC04-4BA8-A2A5-D10CA1E6902C}">
      <dsp:nvSpPr>
        <dsp:cNvPr id="0" name=""/>
        <dsp:cNvSpPr/>
      </dsp:nvSpPr>
      <dsp:spPr>
        <a:xfrm>
          <a:off x="0" y="216687"/>
          <a:ext cx="523313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E0B4AF-EAD7-4194-A2A1-FDFD5AC2ACCC}">
      <dsp:nvSpPr>
        <dsp:cNvPr id="0" name=""/>
        <dsp:cNvSpPr/>
      </dsp:nvSpPr>
      <dsp:spPr>
        <a:xfrm>
          <a:off x="1360615" y="241"/>
          <a:ext cx="3872519" cy="216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  <a:r>
            <a:rPr lang="en-GB" sz="1100" kern="1200"/>
            <a:t> </a:t>
          </a:r>
        </a:p>
      </dsp:txBody>
      <dsp:txXfrm>
        <a:off x="1360615" y="241"/>
        <a:ext cx="3872519" cy="216445"/>
      </dsp:txXfrm>
    </dsp:sp>
    <dsp:sp modelId="{8B21EDF5-7E22-4804-8868-71CCD4E05F58}">
      <dsp:nvSpPr>
        <dsp:cNvPr id="0" name=""/>
        <dsp:cNvSpPr/>
      </dsp:nvSpPr>
      <dsp:spPr>
        <a:xfrm>
          <a:off x="0" y="241"/>
          <a:ext cx="1360615" cy="216445"/>
        </a:xfrm>
        <a:prstGeom prst="round2SameRect">
          <a:avLst>
            <a:gd name="adj1" fmla="val 16670"/>
            <a:gd name="adj2" fmla="val 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Filters</a:t>
          </a:r>
          <a:r>
            <a:rPr lang="en-GB" sz="1100" kern="1200"/>
            <a:t> </a:t>
          </a:r>
        </a:p>
      </dsp:txBody>
      <dsp:txXfrm>
        <a:off x="10568" y="10809"/>
        <a:ext cx="1339479" cy="205877"/>
      </dsp:txXfrm>
    </dsp:sp>
    <dsp:sp modelId="{1DE4C8F9-4D3D-4CDD-AFE3-E5794E18637D}">
      <dsp:nvSpPr>
        <dsp:cNvPr id="0" name=""/>
        <dsp:cNvSpPr/>
      </dsp:nvSpPr>
      <dsp:spPr>
        <a:xfrm>
          <a:off x="0" y="216687"/>
          <a:ext cx="5233135" cy="43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Check condition. Replace/Clean as necessary</a:t>
          </a:r>
        </a:p>
      </dsp:txBody>
      <dsp:txXfrm>
        <a:off x="0" y="216687"/>
        <a:ext cx="5233135" cy="432956"/>
      </dsp:txXfrm>
    </dsp:sp>
    <dsp:sp modelId="{2A67DBF1-2EE7-4665-B32A-1E48DD9E4A31}">
      <dsp:nvSpPr>
        <dsp:cNvPr id="0" name=""/>
        <dsp:cNvSpPr/>
      </dsp:nvSpPr>
      <dsp:spPr>
        <a:xfrm>
          <a:off x="1360615" y="660466"/>
          <a:ext cx="3872519" cy="216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Annually &amp; 10 Years</a:t>
          </a:r>
        </a:p>
      </dsp:txBody>
      <dsp:txXfrm>
        <a:off x="1360615" y="660466"/>
        <a:ext cx="3872519" cy="216445"/>
      </dsp:txXfrm>
    </dsp:sp>
    <dsp:sp modelId="{E2D7BEEF-7FE6-4953-B841-BB9828A92201}">
      <dsp:nvSpPr>
        <dsp:cNvPr id="0" name=""/>
        <dsp:cNvSpPr/>
      </dsp:nvSpPr>
      <dsp:spPr>
        <a:xfrm>
          <a:off x="0" y="660466"/>
          <a:ext cx="1360615" cy="216445"/>
        </a:xfrm>
        <a:prstGeom prst="round2SameRect">
          <a:avLst>
            <a:gd name="adj1" fmla="val 16670"/>
            <a:gd name="adj2" fmla="val 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Water Storage Tank</a:t>
          </a:r>
        </a:p>
      </dsp:txBody>
      <dsp:txXfrm>
        <a:off x="10568" y="671034"/>
        <a:ext cx="1339479" cy="205877"/>
      </dsp:txXfrm>
    </dsp:sp>
    <dsp:sp modelId="{A18B5775-8B6E-4703-B27C-0A7AEDE84AEE}">
      <dsp:nvSpPr>
        <dsp:cNvPr id="0" name=""/>
        <dsp:cNvSpPr/>
      </dsp:nvSpPr>
      <dsp:spPr>
        <a:xfrm>
          <a:off x="0" y="876912"/>
          <a:ext cx="5233135" cy="43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Check for debris, stability and cover fitting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Drain and Clean Tank </a:t>
          </a:r>
        </a:p>
      </dsp:txBody>
      <dsp:txXfrm>
        <a:off x="0" y="876912"/>
        <a:ext cx="5233135" cy="432956"/>
      </dsp:txXfrm>
    </dsp:sp>
    <dsp:sp modelId="{104A9B73-B686-4A87-B8D3-3BC01BC07A03}">
      <dsp:nvSpPr>
        <dsp:cNvPr id="0" name=""/>
        <dsp:cNvSpPr/>
      </dsp:nvSpPr>
      <dsp:spPr>
        <a:xfrm>
          <a:off x="1360615" y="1320690"/>
          <a:ext cx="3872519" cy="216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</a:p>
      </dsp:txBody>
      <dsp:txXfrm>
        <a:off x="1360615" y="1320690"/>
        <a:ext cx="3872519" cy="216445"/>
      </dsp:txXfrm>
    </dsp:sp>
    <dsp:sp modelId="{7D7CCE10-6A79-4D6C-AD3B-3CF90E0EBF7B}">
      <dsp:nvSpPr>
        <dsp:cNvPr id="0" name=""/>
        <dsp:cNvSpPr/>
      </dsp:nvSpPr>
      <dsp:spPr>
        <a:xfrm>
          <a:off x="0" y="1321110"/>
          <a:ext cx="1360615" cy="216445"/>
        </a:xfrm>
        <a:prstGeom prst="round2SameRect">
          <a:avLst>
            <a:gd name="adj1" fmla="val 16670"/>
            <a:gd name="adj2" fmla="val 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Pump/Pump Control</a:t>
          </a:r>
        </a:p>
      </dsp:txBody>
      <dsp:txXfrm>
        <a:off x="10568" y="1331678"/>
        <a:ext cx="1339479" cy="205877"/>
      </dsp:txXfrm>
    </dsp:sp>
    <dsp:sp modelId="{E7D7D37F-0989-4E17-A601-163FE24EB11D}">
      <dsp:nvSpPr>
        <dsp:cNvPr id="0" name=""/>
        <dsp:cNvSpPr/>
      </dsp:nvSpPr>
      <dsp:spPr>
        <a:xfrm>
          <a:off x="0" y="1537136"/>
          <a:ext cx="5233135" cy="43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b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Check for leaks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Test run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Accumulator check</a:t>
          </a:r>
        </a:p>
      </dsp:txBody>
      <dsp:txXfrm>
        <a:off x="0" y="1537136"/>
        <a:ext cx="5233135" cy="4329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EAEF6-4CDC-496D-8B9E-2E84ADFAA186}">
      <dsp:nvSpPr>
        <dsp:cNvPr id="0" name=""/>
        <dsp:cNvSpPr/>
      </dsp:nvSpPr>
      <dsp:spPr>
        <a:xfrm>
          <a:off x="0" y="1537136"/>
          <a:ext cx="523313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7D1C38-B227-41EF-A21B-544229FC8085}">
      <dsp:nvSpPr>
        <dsp:cNvPr id="0" name=""/>
        <dsp:cNvSpPr/>
      </dsp:nvSpPr>
      <dsp:spPr>
        <a:xfrm>
          <a:off x="0" y="876912"/>
          <a:ext cx="523313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2A650A-CC04-4BA8-A2A5-D10CA1E6902C}">
      <dsp:nvSpPr>
        <dsp:cNvPr id="0" name=""/>
        <dsp:cNvSpPr/>
      </dsp:nvSpPr>
      <dsp:spPr>
        <a:xfrm>
          <a:off x="0" y="216687"/>
          <a:ext cx="523313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E0B4AF-EAD7-4194-A2A1-FDFD5AC2ACCC}">
      <dsp:nvSpPr>
        <dsp:cNvPr id="0" name=""/>
        <dsp:cNvSpPr/>
      </dsp:nvSpPr>
      <dsp:spPr>
        <a:xfrm>
          <a:off x="1360615" y="241"/>
          <a:ext cx="3872519" cy="216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</a:p>
      </dsp:txBody>
      <dsp:txXfrm>
        <a:off x="1360615" y="241"/>
        <a:ext cx="3872519" cy="216445"/>
      </dsp:txXfrm>
    </dsp:sp>
    <dsp:sp modelId="{8B21EDF5-7E22-4804-8868-71CCD4E05F58}">
      <dsp:nvSpPr>
        <dsp:cNvPr id="0" name=""/>
        <dsp:cNvSpPr/>
      </dsp:nvSpPr>
      <dsp:spPr>
        <a:xfrm>
          <a:off x="0" y="241"/>
          <a:ext cx="1360615" cy="216445"/>
        </a:xfrm>
        <a:prstGeom prst="round2SameRect">
          <a:avLst>
            <a:gd name="adj1" fmla="val 16670"/>
            <a:gd name="adj2" fmla="val 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Pipework</a:t>
          </a:r>
        </a:p>
      </dsp:txBody>
      <dsp:txXfrm>
        <a:off x="10568" y="10809"/>
        <a:ext cx="1339479" cy="205877"/>
      </dsp:txXfrm>
    </dsp:sp>
    <dsp:sp modelId="{1DE4C8F9-4D3D-4CDD-AFE3-E5794E18637D}">
      <dsp:nvSpPr>
        <dsp:cNvPr id="0" name=""/>
        <dsp:cNvSpPr/>
      </dsp:nvSpPr>
      <dsp:spPr>
        <a:xfrm>
          <a:off x="0" y="216687"/>
          <a:ext cx="5233135" cy="43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Leak Checks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Pipe /connection - damage &amp; wear</a:t>
          </a:r>
        </a:p>
      </dsp:txBody>
      <dsp:txXfrm>
        <a:off x="0" y="216687"/>
        <a:ext cx="5233135" cy="432956"/>
      </dsp:txXfrm>
    </dsp:sp>
    <dsp:sp modelId="{2A67DBF1-2EE7-4665-B32A-1E48DD9E4A31}">
      <dsp:nvSpPr>
        <dsp:cNvPr id="0" name=""/>
        <dsp:cNvSpPr/>
      </dsp:nvSpPr>
      <dsp:spPr>
        <a:xfrm>
          <a:off x="1360615" y="660466"/>
          <a:ext cx="3872519" cy="216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Annually</a:t>
          </a:r>
        </a:p>
      </dsp:txBody>
      <dsp:txXfrm>
        <a:off x="1360615" y="660466"/>
        <a:ext cx="3872519" cy="216445"/>
      </dsp:txXfrm>
    </dsp:sp>
    <dsp:sp modelId="{E2D7BEEF-7FE6-4953-B841-BB9828A92201}">
      <dsp:nvSpPr>
        <dsp:cNvPr id="0" name=""/>
        <dsp:cNvSpPr/>
      </dsp:nvSpPr>
      <dsp:spPr>
        <a:xfrm>
          <a:off x="0" y="660466"/>
          <a:ext cx="1360615" cy="216445"/>
        </a:xfrm>
        <a:prstGeom prst="round2SameRect">
          <a:avLst>
            <a:gd name="adj1" fmla="val 16670"/>
            <a:gd name="adj2" fmla="val 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Support &amp; Fixings</a:t>
          </a:r>
        </a:p>
      </dsp:txBody>
      <dsp:txXfrm>
        <a:off x="10568" y="671034"/>
        <a:ext cx="1339479" cy="205877"/>
      </dsp:txXfrm>
    </dsp:sp>
    <dsp:sp modelId="{A18B5775-8B6E-4703-B27C-0A7AEDE84AEE}">
      <dsp:nvSpPr>
        <dsp:cNvPr id="0" name=""/>
        <dsp:cNvSpPr/>
      </dsp:nvSpPr>
      <dsp:spPr>
        <a:xfrm>
          <a:off x="0" y="876912"/>
          <a:ext cx="5233135" cy="43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Check for security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Adjust/Tighten as necessary</a:t>
          </a:r>
        </a:p>
      </dsp:txBody>
      <dsp:txXfrm>
        <a:off x="0" y="876912"/>
        <a:ext cx="5233135" cy="432956"/>
      </dsp:txXfrm>
    </dsp:sp>
    <dsp:sp modelId="{104A9B73-B686-4A87-B8D3-3BC01BC07A03}">
      <dsp:nvSpPr>
        <dsp:cNvPr id="0" name=""/>
        <dsp:cNvSpPr/>
      </dsp:nvSpPr>
      <dsp:spPr>
        <a:xfrm>
          <a:off x="1360615" y="1320690"/>
          <a:ext cx="3872519" cy="216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b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5 years (Or as required)</a:t>
          </a:r>
        </a:p>
      </dsp:txBody>
      <dsp:txXfrm>
        <a:off x="1360615" y="1320690"/>
        <a:ext cx="3872519" cy="216445"/>
      </dsp:txXfrm>
    </dsp:sp>
    <dsp:sp modelId="{7D7CCE10-6A79-4D6C-AD3B-3CF90E0EBF7B}">
      <dsp:nvSpPr>
        <dsp:cNvPr id="0" name=""/>
        <dsp:cNvSpPr/>
      </dsp:nvSpPr>
      <dsp:spPr>
        <a:xfrm>
          <a:off x="0" y="1320690"/>
          <a:ext cx="1360615" cy="216445"/>
        </a:xfrm>
        <a:prstGeom prst="round2SameRect">
          <a:avLst>
            <a:gd name="adj1" fmla="val 16670"/>
            <a:gd name="adj2" fmla="val 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Re-Commissioning</a:t>
          </a:r>
        </a:p>
      </dsp:txBody>
      <dsp:txXfrm>
        <a:off x="10568" y="1331258"/>
        <a:ext cx="1339479" cy="205877"/>
      </dsp:txXfrm>
    </dsp:sp>
    <dsp:sp modelId="{E7D7D37F-0989-4E17-A601-163FE24EB11D}">
      <dsp:nvSpPr>
        <dsp:cNvPr id="0" name=""/>
        <dsp:cNvSpPr/>
      </dsp:nvSpPr>
      <dsp:spPr>
        <a:xfrm>
          <a:off x="0" y="1537136"/>
          <a:ext cx="5233135" cy="43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Recommended every 5 years if in continuous use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After prolonged inactivity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Following repair or potential contamination</a:t>
          </a:r>
        </a:p>
      </dsp:txBody>
      <dsp:txXfrm>
        <a:off x="0" y="1537136"/>
        <a:ext cx="5233135" cy="4329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03EBD-9A28-425C-A4A6-4CBC5816DFD0}">
      <dsp:nvSpPr>
        <dsp:cNvPr id="0" name=""/>
        <dsp:cNvSpPr/>
      </dsp:nvSpPr>
      <dsp:spPr>
        <a:xfrm>
          <a:off x="793338" y="41770"/>
          <a:ext cx="4365193" cy="2299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600" b="1" u="sng" kern="1200">
              <a:solidFill>
                <a:srgbClr val="000000"/>
              </a:solidFill>
              <a:latin typeface="Aptos"/>
            </a:rPr>
            <a:t>Annual Goal</a:t>
          </a:r>
          <a:r>
            <a:rPr lang="en-GB" sz="2600" u="sng" kern="1200">
              <a:solidFill>
                <a:srgbClr val="000000"/>
              </a:solidFill>
              <a:latin typeface="Aptos"/>
            </a:rPr>
            <a:t>​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100" kern="1200">
            <a:solidFill>
              <a:srgbClr val="000000"/>
            </a:solidFill>
            <a:latin typeface="Segoe UI" panose="020B0502040204020203" pitchFamily="34" charset="0"/>
          </a:endParaRP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kern="1200">
              <a:solidFill>
                <a:srgbClr val="000000"/>
              </a:solidFill>
              <a:latin typeface="Aptos"/>
            </a:rPr>
            <a:t>Assemble and Install 1,600 units,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kern="1200">
              <a:solidFill>
                <a:srgbClr val="000000"/>
              </a:solidFill>
              <a:latin typeface="Aptos"/>
            </a:rPr>
            <a:t>suppling 32% of the new builds market in Wales</a:t>
          </a:r>
        </a:p>
      </dsp:txBody>
      <dsp:txXfrm>
        <a:off x="793338" y="41770"/>
        <a:ext cx="4365193" cy="2299604"/>
      </dsp:txXfrm>
    </dsp:sp>
    <dsp:sp modelId="{DA46914B-3D91-4409-93F5-4B7315BBFBC9}">
      <dsp:nvSpPr>
        <dsp:cNvPr id="0" name=""/>
        <dsp:cNvSpPr/>
      </dsp:nvSpPr>
      <dsp:spPr>
        <a:xfrm>
          <a:off x="5508769" y="10624"/>
          <a:ext cx="4746569" cy="2373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600" b="1" i="0" u="sng" kern="1200">
              <a:solidFill>
                <a:srgbClr val="000000"/>
              </a:solidFill>
              <a:latin typeface="Aptos"/>
            </a:rPr>
            <a:t>Manning 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100" b="1" i="0" u="sng" kern="1200">
            <a:solidFill>
              <a:srgbClr val="000000"/>
            </a:solidFill>
            <a:latin typeface="Aptos"/>
          </a:endParaRP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0" i="0" u="none" kern="1200">
              <a:solidFill>
                <a:srgbClr val="000000"/>
              </a:solidFill>
              <a:latin typeface="Aptos"/>
            </a:rPr>
            <a:t>7 technicians to meet demand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0" i="0" u="none" kern="1200">
              <a:solidFill>
                <a:srgbClr val="000000"/>
              </a:solidFill>
              <a:latin typeface="Aptos"/>
            </a:rPr>
            <a:t>1 technician per unit instalment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0" i="0" u="none" kern="1200">
              <a:solidFill>
                <a:srgbClr val="000000"/>
              </a:solidFill>
              <a:latin typeface="Aptos"/>
            </a:rPr>
            <a:t>Instalment time of 1 day</a:t>
          </a:r>
          <a:endParaRPr lang="en-US" sz="2200" b="0" i="0" u="none" kern="1200">
            <a:solidFill>
              <a:srgbClr val="000000"/>
            </a:solidFill>
            <a:latin typeface="Segoe UI" panose="020B0502040204020203" pitchFamily="34" charset="0"/>
          </a:endParaRPr>
        </a:p>
      </dsp:txBody>
      <dsp:txXfrm>
        <a:off x="5508769" y="10624"/>
        <a:ext cx="4746569" cy="2373957"/>
      </dsp:txXfrm>
    </dsp:sp>
    <dsp:sp modelId="{008ED691-591E-4B96-ABD5-3AA369F3BD1C}">
      <dsp:nvSpPr>
        <dsp:cNvPr id="0" name=""/>
        <dsp:cNvSpPr/>
      </dsp:nvSpPr>
      <dsp:spPr>
        <a:xfrm>
          <a:off x="5401881" y="2644735"/>
          <a:ext cx="5036192" cy="26581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600" b="1" u="sng" kern="1200">
              <a:solidFill>
                <a:srgbClr val="000000"/>
              </a:solidFill>
              <a:latin typeface="Aptos"/>
            </a:rPr>
            <a:t>Labour Cost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100" b="1" u="sng" kern="1200">
            <a:solidFill>
              <a:srgbClr val="000000"/>
            </a:solidFill>
            <a:latin typeface="Aptos"/>
          </a:endParaRP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0" u="none" kern="1200">
              <a:solidFill>
                <a:srgbClr val="000000"/>
              </a:solidFill>
              <a:latin typeface="Aptos"/>
            </a:rPr>
            <a:t> £61,886.25 annually cost per technician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0" u="none" kern="1200">
              <a:solidFill>
                <a:srgbClr val="000000"/>
              </a:solidFill>
              <a:latin typeface="Aptos"/>
            </a:rPr>
            <a:t>£433,203.75 total labour cost annually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0" u="none" kern="1200">
              <a:solidFill>
                <a:srgbClr val="000000"/>
              </a:solidFill>
              <a:latin typeface="Aptos"/>
            </a:rPr>
            <a:t>£270.75 Labour cost per instalment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2200" b="0" u="none" kern="1200"/>
        </a:p>
      </dsp:txBody>
      <dsp:txXfrm>
        <a:off x="5401881" y="2644735"/>
        <a:ext cx="5036192" cy="2658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5/23/2025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5/23/2025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fr.org/backgrounder/water-stress-global-problem-thats-getting-worse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istockphoto.com/photos/rain-house" TargetMode="External"/><Relationship Id="rId5" Type="http://schemas.openxmlformats.org/officeDocument/2006/relationships/hyperlink" Target="https://www.bbc.co.uk/bitesize/guides/zg4tfrd/revision/1#:~:text=Causes%20of%20flooding&amp;text=If%20there%20is%20more%20rainfall,is%20unable%20to%20absorb%20it.." TargetMode="External"/><Relationship Id="rId4" Type="http://schemas.openxmlformats.org/officeDocument/2006/relationships/hyperlink" Target="https://www.gov.uk/government/speeches/escaping-the-jaws-of-death-ensuring-enough-water-in-2050#:~:text=By%202040%2C%20we%20expect%20more,water%20during%20the%20summer%20months.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fr.org/backgrounder/water-stress-global-problem-thats-getting-worse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istockphoto.com/photos/rain-house" TargetMode="External"/><Relationship Id="rId5" Type="http://schemas.openxmlformats.org/officeDocument/2006/relationships/hyperlink" Target="https://www.bbc.co.uk/bitesize/guides/zg4tfrd/revision/1#:~:text=Causes%20of%20flooding&amp;text=If%20there%20is%20more%20rainfall,is%20unable%20to%20absorb%20it.." TargetMode="External"/><Relationship Id="rId4" Type="http://schemas.openxmlformats.org/officeDocument/2006/relationships/hyperlink" Target="https://www.gov.uk/government/speeches/escaping-the-jaws-of-death-ensuring-enough-water-in-2050#:~:text=By%202040%2C%20we%20expect%20more,water%20during%20the%20summer%20months.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fr.org/backgrounder/water-stress-global-problem-thats-getting-worse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istockphoto.com/photos/rain-house" TargetMode="External"/><Relationship Id="rId5" Type="http://schemas.openxmlformats.org/officeDocument/2006/relationships/hyperlink" Target="https://www.bbc.co.uk/bitesize/guides/zg4tfrd/revision/1#:~:text=Causes%20of%20flooding&amp;text=If%20there%20is%20more%20rainfall,is%20unable%20to%20absorb%20it.." TargetMode="External"/><Relationship Id="rId4" Type="http://schemas.openxmlformats.org/officeDocument/2006/relationships/hyperlink" Target="https://www.gov.uk/government/speeches/escaping-the-jaws-of-death-ensuring-enough-water-in-2050#:~:text=By%202040%2C%20we%20expect%20more,water%20during%20the%20summer%20months.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fr.org/backgrounder/water-stress-global-problem-thats-getting-worse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istockphoto.com/photos/rain-house" TargetMode="External"/><Relationship Id="rId5" Type="http://schemas.openxmlformats.org/officeDocument/2006/relationships/hyperlink" Target="https://www.bbc.co.uk/bitesize/guides/zg4tfrd/revision/1#:~:text=Causes%20of%20flooding&amp;text=If%20there%20is%20more%20rainfall,is%20unable%20to%20absorb%20it.." TargetMode="External"/><Relationship Id="rId4" Type="http://schemas.openxmlformats.org/officeDocument/2006/relationships/hyperlink" Target="https://www.gov.uk/government/speeches/escaping-the-jaws-of-death-ensuring-enough-water-in-2050#:~:text=By%202040%2C%20we%20expect%20more,water%20during%20the%20summer%20months.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https://www.cfr.org/backgrounder/water-stress-global-problem-thats-getting-worse</a:t>
            </a:r>
          </a:p>
          <a:p>
            <a:r>
              <a:rPr lang="en-US">
                <a:hlinkClick r:id="rId4"/>
              </a:rPr>
              <a:t>https://www.gov.uk/government/speeches/escaping-the-jaws-of-death-ensuring-enough-water-in-2050#:~:text=By%202040%2C%20we%20expect%20more,water%20during%20the%20summer%20months.</a:t>
            </a:r>
          </a:p>
          <a:p>
            <a:r>
              <a:rPr lang="en-US">
                <a:hlinkClick r:id="rId5"/>
              </a:rPr>
              <a:t>https://www.bbc.co.uk/bitesize/guides/zg4tfrd/revision/1#:~:text=Causes%20of%20flooding&amp;text=If%20there%20is%20more%20rainfall,is%20unable%20to%20absorb%20it..</a:t>
            </a:r>
          </a:p>
          <a:p>
            <a:r>
              <a:rPr lang="en-US">
                <a:hlinkClick r:id="rId6"/>
              </a:rPr>
              <a:t>https://www.istockphoto.com/photos/rain-house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0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3CE55F-E929-4BBA-E183-6A8FDB2A7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42FF26-D4A8-9C30-6EFF-024C0F248B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851816-A799-8453-375A-13B75AD896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https://www.cfr.org/backgrounder/water-stress-global-problem-thats-getting-worse</a:t>
            </a:r>
          </a:p>
          <a:p>
            <a:r>
              <a:rPr lang="en-US">
                <a:hlinkClick r:id="rId4"/>
              </a:rPr>
              <a:t>https://www.gov.uk/government/speeches/escaping-the-jaws-of-death-ensuring-enough-water-in-2050#:~:text=By%202040%2C%20we%20expect%20more,water%20during%20the%20summer%20months.</a:t>
            </a:r>
          </a:p>
          <a:p>
            <a:r>
              <a:rPr lang="en-US">
                <a:hlinkClick r:id="rId5"/>
              </a:rPr>
              <a:t>https://www.bbc.co.uk/bitesize/guides/zg4tfrd/revision/1#:~:text=Causes%20of%20flooding&amp;text=If%20there%20is%20more%20rainfall,is%20unable%20to%20absorb%20it..</a:t>
            </a:r>
          </a:p>
          <a:p>
            <a:r>
              <a:rPr lang="en-US">
                <a:hlinkClick r:id="rId6"/>
              </a:rPr>
              <a:t>https://www.istockphoto.com/photos/rain-house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A05B4F-69CE-0936-15E6-732AE8C29B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542409-6A04-4DC6-AC3A-D3758287A8F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5112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8E3E7-D696-A1E8-0C43-E2AD51A73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974FA7-339B-77E3-B161-674B8641BF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1EE5EC-BAFC-E4BC-8D01-6BF81D700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https://www.cfr.org/backgrounder/water-stress-global-problem-thats-getting-worse</a:t>
            </a:r>
          </a:p>
          <a:p>
            <a:r>
              <a:rPr lang="en-US">
                <a:hlinkClick r:id="rId4"/>
              </a:rPr>
              <a:t>https://www.gov.uk/government/speeches/escaping-the-jaws-of-death-ensuring-enough-water-in-2050#:~:text=By%202040%2C%20we%20expect%20more,water%20during%20the%20summer%20months.</a:t>
            </a:r>
          </a:p>
          <a:p>
            <a:r>
              <a:rPr lang="en-US">
                <a:hlinkClick r:id="rId5"/>
              </a:rPr>
              <a:t>https://www.bbc.co.uk/bitesize/guides/zg4tfrd/revision/1#:~:text=Causes%20of%20flooding&amp;text=If%20there%20is%20more%20rainfall,is%20unable%20to%20absorb%20it..</a:t>
            </a:r>
          </a:p>
          <a:p>
            <a:r>
              <a:rPr lang="en-US">
                <a:hlinkClick r:id="rId6"/>
              </a:rPr>
              <a:t>https://www.istockphoto.com/photos/rain-house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E88269-9B4D-2659-0DF3-608709DE9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542409-6A04-4DC6-AC3A-D3758287A8F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460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EBB03-381F-1AE0-F6E5-8B427A0973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B72DA5-C6E4-F1ED-3572-D69D31B440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D974BC-677F-0882-BEBC-479160E197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https://www.cfr.org/backgrounder/water-stress-global-problem-thats-getting-worse</a:t>
            </a:r>
          </a:p>
          <a:p>
            <a:r>
              <a:rPr lang="en-US">
                <a:hlinkClick r:id="rId4"/>
              </a:rPr>
              <a:t>https://www.gov.uk/government/speeches/escaping-the-jaws-of-death-ensuring-enough-water-in-2050#:~:text=By%202040%2C%20we%20expect%20more,water%20during%20the%20summer%20months.</a:t>
            </a:r>
          </a:p>
          <a:p>
            <a:r>
              <a:rPr lang="en-US">
                <a:hlinkClick r:id="rId5"/>
              </a:rPr>
              <a:t>https://www.bbc.co.uk/bitesize/guides/zg4tfrd/revision/1#:~:text=Causes%20of%20flooding&amp;text=If%20there%20is%20more%20rainfall,is%20unable%20to%20absorb%20it..</a:t>
            </a:r>
          </a:p>
          <a:p>
            <a:r>
              <a:rPr lang="en-US">
                <a:hlinkClick r:id="rId6"/>
              </a:rPr>
              <a:t>https://www.istockphoto.com/photos/rain-house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C0BE84-A7FE-9A2A-8B17-94A933DF3C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542409-6A04-4DC6-AC3A-D3758287A8F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7698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92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7A800-C182-4162-8B99-1F4522C6C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3DD3E7-EFD9-A7DF-381F-859BBF7875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5A385A-BF30-00B2-434E-50549E1C23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12562E-3D96-3AB2-D3AD-E0F99C15B4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542409-6A04-4DC6-AC3A-D3758287A8F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5414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1E99E-3BC1-43AE-E608-199D82EF9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56BCA5-86A0-D454-E961-FACC66EF89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11ACF8-6599-24D0-1C34-11E0F267D6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E4ED04-36DD-B230-CCCB-C65C190871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542409-6A04-4DC6-AC3A-D3758287A8F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44139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65785-82EE-63E1-4D08-FF6357146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507CCC-6DAA-3810-C50E-16C3113880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202504-1B8A-8D70-4320-311FB52C61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7B9AFE-E9E4-4830-1DE5-B18FA09F64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3408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54978A-6215-9437-6BBB-6012DEAA8F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EAA8AD-94B8-20F2-452C-4B43D38338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CE9659-F732-4E88-74D1-05C3F0D6AD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494C9-DA0B-60A7-BEBF-6C4852FB5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8842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25F5CC-887C-5E18-01BA-09780BDD5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9D1983-42AC-1946-B188-896DB7D733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DB6653-B928-B5CD-2A4E-C6DC5101E4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D3A73B-7EB8-3148-45B3-52C91983EF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3311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736C33-1A7A-27E9-30A7-0F7F8AC65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A12522-D505-B028-A2EC-BCA25ADE1F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853B99-7E18-AA20-98DC-D6FCBFFDFD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617E3-1182-64B2-1F35-661765CE60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1098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D067CF-B467-03FD-BB50-4E4E133449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5573D6-90A0-11C3-A533-F0EC68A7C6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894422-6C24-5414-096E-52973A3EEF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A507D-1C93-03B5-ADD3-DD51880EEF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109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E0E94-281D-E2BA-8E48-E33557F9CC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9AE0E3-C95D-6C35-9B2E-20C6EB88FC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6FCCDD-8AA7-6D29-0BF3-661A60E0AC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3FF9B-4A2B-B9A5-6654-10CE3038A2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53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DE954-0D9B-4FCC-3F1D-A3915C0CE6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F7A50E-B69E-7111-F56C-67CED186EB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91886C-1080-9E8E-E27B-1D65B53206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3AF360-15F5-2CD9-8166-FB65725C57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6031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78264-2715-13B2-CA28-16717F558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7C68CB-E40B-F03A-5162-13A584F21B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F4FAB0-6639-B49B-F033-3A36CD3B12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34C8ED-C7C2-D17D-1343-4EA76A450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6390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B1CDE-C012-09F4-DB0E-DD1D5826D1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4207DF-7EA0-B7F1-F19B-2CFC3E2C27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D0804A-F76D-2F9A-EC48-798FE89D43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C0008B-456E-1D76-F130-286DAEA4B3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102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B67C3-6FBA-D521-76A2-CD55CFDC7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3A93C5-EB6B-77BE-1827-DF5EF8E941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410132-8DD6-F480-2E5F-E57997BBC3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FC2033-2C0E-0920-7EF0-8FC5B33794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330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E6D2F-37A7-50B3-2467-262398912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2EABD2-123B-274A-B2C4-511EFF05AB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59F4D8-3C58-77BE-CF73-6C8D5992D9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5653E7-481E-8EC1-A37B-4B2EF19551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1921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85513-CD06-CE8B-81B7-DABA21711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80E87-1059-2A20-D470-E350F04CA5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0EB768-E31B-DC0E-EE50-FA90E51791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1F4DBF-E4C8-9127-C1B0-8288AC720A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41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</a:t>
            </a:r>
            <a:r>
              <a:t>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2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5.png"/><Relationship Id="rId7" Type="http://schemas.openxmlformats.org/officeDocument/2006/relationships/diagramData" Target="../diagrams/data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svg"/><Relationship Id="rId11" Type="http://schemas.microsoft.com/office/2007/relationships/diagramDrawing" Target="../diagrams/drawing2.xml"/><Relationship Id="rId5" Type="http://schemas.openxmlformats.org/officeDocument/2006/relationships/image" Target="../media/image27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26.svg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37.png"/><Relationship Id="rId18" Type="http://schemas.openxmlformats.org/officeDocument/2006/relationships/diagramColors" Target="../diagrams/colors6.xml"/><Relationship Id="rId3" Type="http://schemas.openxmlformats.org/officeDocument/2006/relationships/diagramData" Target="../diagrams/data4.xml"/><Relationship Id="rId21" Type="http://schemas.openxmlformats.org/officeDocument/2006/relationships/diagramLayout" Target="../diagrams/layout7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17" Type="http://schemas.openxmlformats.org/officeDocument/2006/relationships/diagramQuickStyle" Target="../diagrams/quickStyle6.xml"/><Relationship Id="rId2" Type="http://schemas.openxmlformats.org/officeDocument/2006/relationships/notesSlide" Target="../notesSlides/notesSlide7.xml"/><Relationship Id="rId16" Type="http://schemas.openxmlformats.org/officeDocument/2006/relationships/diagramLayout" Target="../diagrams/layout6.xml"/><Relationship Id="rId20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24" Type="http://schemas.microsoft.com/office/2007/relationships/diagramDrawing" Target="../diagrams/drawing7.xml"/><Relationship Id="rId5" Type="http://schemas.openxmlformats.org/officeDocument/2006/relationships/diagramQuickStyle" Target="../diagrams/quickStyle4.xml"/><Relationship Id="rId15" Type="http://schemas.openxmlformats.org/officeDocument/2006/relationships/diagramData" Target="../diagrams/data6.xml"/><Relationship Id="rId23" Type="http://schemas.openxmlformats.org/officeDocument/2006/relationships/diagramColors" Target="../diagrams/colors7.xml"/><Relationship Id="rId10" Type="http://schemas.openxmlformats.org/officeDocument/2006/relationships/diagramQuickStyle" Target="../diagrams/quickStyle5.xml"/><Relationship Id="rId19" Type="http://schemas.microsoft.com/office/2007/relationships/diagramDrawing" Target="../diagrams/drawing6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image" Target="../media/image38.svg"/><Relationship Id="rId22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cpc.farnell.com/schrack-te-connectivity/rte24024/relay-pcb-dpco-24vdc/dp/SW02596" TargetMode="External"/><Relationship Id="rId13" Type="http://schemas.openxmlformats.org/officeDocument/2006/relationships/hyperlink" Target="https://www.dwi.gov.uk/drinking-water-standards-and-regulations/" TargetMode="External"/><Relationship Id="rId3" Type="http://schemas.openxmlformats.org/officeDocument/2006/relationships/hyperlink" Target="https://www.keevee.com/overhead-costs-by-industry" TargetMode="External"/><Relationship Id="rId7" Type="http://schemas.openxmlformats.org/officeDocument/2006/relationships/hyperlink" Target="https://www.cotterillcivils.co.uk/products/300mm-catchpit-chamber-for-110mm-pipework" TargetMode="External"/><Relationship Id="rId12" Type="http://schemas.openxmlformats.org/officeDocument/2006/relationships/hyperlink" Target="https://www.drainagesuperstore.co.uk/product/pennine-b125-atlas-chamber-150mm-depth.html" TargetMode="External"/><Relationship Id="rId2" Type="http://schemas.openxmlformats.org/officeDocument/2006/relationships/hyperlink" Target="https://asana.com/resources/roles-and-responsibiliti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ywellmind.com/what-is-democratic-leadership-2795315" TargetMode="External"/><Relationship Id="rId11" Type="http://schemas.openxmlformats.org/officeDocument/2006/relationships/hyperlink" Target="https://www.drainagepipe.co.uk/mdpe-pipe-25mm-x-25mtr-blue-p-112601/" TargetMode="External"/><Relationship Id="rId5" Type="http://schemas.openxmlformats.org/officeDocument/2006/relationships/hyperlink" Target="https://knowledge.bsigroup.com/products/on-site-non-potable-water-systems-systems-for-the-use-of-rainwater-2" TargetMode="External"/><Relationship Id="rId10" Type="http://schemas.openxmlformats.org/officeDocument/2006/relationships/hyperlink" Target="https://www.mouser.com/ProductDetail/Display-Visions/HMI043WM-42ATCS?qs=ZcfC38r4PovvgGirY5Vx1A%3D%3D" TargetMode="External"/><Relationship Id="rId4" Type="http://schemas.openxmlformats.org/officeDocument/2006/relationships/hyperlink" Target="https://www.cambridge.org/core/" TargetMode="External"/><Relationship Id="rId9" Type="http://schemas.openxmlformats.org/officeDocument/2006/relationships/hyperlink" Target="https://www.nav.com/blog/good-profit-margin-3974572/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product-selection.grundfos.com/" TargetMode="External"/><Relationship Id="rId13" Type="http://schemas.openxmlformats.org/officeDocument/2006/relationships/hyperlink" Target="https://www.gov.uk/browse/tax/vat" TargetMode="External"/><Relationship Id="rId3" Type="http://schemas.openxmlformats.org/officeDocument/2006/relationships/hyperlink" Target="http://www.water-tanks.net/" TargetMode="External"/><Relationship Id="rId7" Type="http://schemas.openxmlformats.org/officeDocument/2006/relationships/hyperlink" Target="https://www.grafuk.co.uk/rainwater-harvesting-solutions-uk/commissioning/" TargetMode="External"/><Relationship Id="rId12" Type="http://schemas.openxmlformats.org/officeDocument/2006/relationships/hyperlink" Target="https://www.teamgantt.com/blog/project-status-meetings" TargetMode="External"/><Relationship Id="rId2" Type="http://schemas.openxmlformats.org/officeDocument/2006/relationships/hyperlink" Target="https://www.dwrcymru.com/en/your-bill-202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raf.info/fileadmin/media/Catalogue_Rainwater_Management.pdf" TargetMode="External"/><Relationship Id="rId11" Type="http://schemas.openxmlformats.org/officeDocument/2006/relationships/hyperlink" Target="https://claudiogut.medium.com/lessons-from-famous-past-project-managers-henry-gantt-b084144d490d" TargetMode="External"/><Relationship Id="rId5" Type="http://schemas.openxmlformats.org/officeDocument/2006/relationships/hyperlink" Target="https://uk.farnell.com/mean-well/hdr-60-24/power-supply-ac-dc-24v-2-5a/dp/2815643" TargetMode="External"/><Relationship Id="rId10" Type="http://schemas.openxmlformats.org/officeDocument/2006/relationships/hyperlink" Target="https://product-selection.grundfos.com/products/pressure-tanks/gt-h/gt-h-24-pn10-g1-h-w-feet-and-pstand-96528388" TargetMode="External"/><Relationship Id="rId4" Type="http://schemas.openxmlformats.org/officeDocument/2006/relationships/hyperlink" Target="https://enduramaxx.co.uk/enduramaxx/1500-litre-underground-water-tank/" TargetMode="External"/><Relationship Id="rId9" Type="http://schemas.openxmlformats.org/officeDocument/2006/relationships/hyperlink" Target="https://product-selection.grundfos.com/products.gotoproduct.json?productnumber=93013254&amp;custid=GHK&amp;frequency=0" TargetMode="External"/><Relationship Id="rId14" Type="http://schemas.openxmlformats.org/officeDocument/2006/relationships/hyperlink" Target="https://www.cliftonpf.co.uk/blog/17072024123311-how-much-does-it-cost-to-employ-someone/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pumpexpress.co.uk/shop/hydra_rainwater_filtering_kit/" TargetMode="External"/><Relationship Id="rId13" Type="http://schemas.openxmlformats.org/officeDocument/2006/relationships/hyperlink" Target="https://strainsense.store/product/differential-pressure-transmitter-350mbar-to-35-bar/" TargetMode="External"/><Relationship Id="rId3" Type="http://schemas.openxmlformats.org/officeDocument/2006/relationships/hyperlink" Target="https://www.kingspan.com/ie/en/products/water-management/rainwater-harvesting/aquaharvest-domestic-rainwater-harvesting/?s=d" TargetMode="External"/><Relationship Id="rId7" Type="http://schemas.openxmlformats.org/officeDocument/2006/relationships/hyperlink" Target="https://www.production-automation.co.uk/products/novus-np640-relative-pressure-transmitter-bsp-npt-4-20ma" TargetMode="External"/><Relationship Id="rId12" Type="http://schemas.openxmlformats.org/officeDocument/2006/relationships/hyperlink" Target="https://global.oup.com/academic/" TargetMode="External"/><Relationship Id="rId2" Type="http://schemas.openxmlformats.org/officeDocument/2006/relationships/hyperlink" Target="https://www.nature.com/natsustai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olydraincivils.com/" TargetMode="External"/><Relationship Id="rId11" Type="http://schemas.openxmlformats.org/officeDocument/2006/relationships/hyperlink" Target="https://uk.rs-online.com/web/p/level-sensors/2726970" TargetMode="External"/><Relationship Id="rId5" Type="http://schemas.openxmlformats.org/officeDocument/2006/relationships/hyperlink" Target="https://onegreenfilter.com/what-tds-is-safe-to-drink/" TargetMode="External"/><Relationship Id="rId15" Type="http://schemas.openxmlformats.org/officeDocument/2006/relationships/hyperlink" Target="https://www.legislation.gov.uk/uksi/1999/1148/contents" TargetMode="External"/><Relationship Id="rId10" Type="http://schemas.openxmlformats.org/officeDocument/2006/relationships/hyperlink" Target="http://www.rainharvesting.co.uk/" TargetMode="External"/><Relationship Id="rId4" Type="http://schemas.openxmlformats.org/officeDocument/2006/relationships/hyperlink" Target="https://www.monsterplumb.co.uk/f-x-f-dzr-double-check-valve-1-wras-approved" TargetMode="External"/><Relationship Id="rId9" Type="http://schemas.openxmlformats.org/officeDocument/2006/relationships/hyperlink" Target="https://pumpwarehouse.co.uk/shop/hydra_rainwater_filtering_kit/" TargetMode="External"/><Relationship Id="rId14" Type="http://schemas.openxmlformats.org/officeDocument/2006/relationships/hyperlink" Target="https://www.tanksforeverything.co.uk/1500-litre-underground-water-tank-shallow-dig-eco1500und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49950" TargetMode="External"/><Relationship Id="rId3" Type="http://schemas.openxmlformats.org/officeDocument/2006/relationships/hyperlink" Target="https://www.gov.uk/government/publications/rainwater-harvesting-regulatory-position-statement/rainwater-harvesting-regulatory-position-statement" TargetMode="External"/><Relationship Id="rId7" Type="http://schemas.openxmlformats.org/officeDocument/2006/relationships/hyperlink" Target="https://statswales.gov.wales/Catalogue/Housing/New-House-Building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tedutilities.com/globalassets/documents/pdf/phfactsheet_acc16.pdf" TargetMode="External"/><Relationship Id="rId5" Type="http://schemas.openxmlformats.org/officeDocument/2006/relationships/hyperlink" Target="https://www.uk-water-filters.co.uk/products/reverse_osmosis_system_with_pump" TargetMode="External"/><Relationship Id="rId4" Type="http://schemas.openxmlformats.org/officeDocument/2006/relationships/hyperlink" Target="https://www.uk-water-filters.co.uk/" TargetMode="External"/><Relationship Id="rId9" Type="http://schemas.openxmlformats.org/officeDocument/2006/relationships/hyperlink" Target="https://www.zilme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0753" y="457783"/>
            <a:ext cx="4881832" cy="76967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/>
              <a:t>Team 4 Presentation - Group Project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0596" y="3439026"/>
            <a:ext cx="5337608" cy="24036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u="sng"/>
              <a:t>Project Team</a:t>
            </a:r>
            <a:endParaRPr lang="en-US" sz="2400" u="sng"/>
          </a:p>
          <a:p>
            <a:endParaRPr lang="en-US" u="sng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Mathew Soroka – Project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Dale Gubbins – Research &amp;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Rhys O’Shea -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Parry Phillips – Control and Automation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Gethin Davies - Procurement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Mo </a:t>
            </a:r>
            <a:r>
              <a:rPr lang="en-US" err="1"/>
              <a:t>Thangeswaran</a:t>
            </a:r>
            <a:r>
              <a:rPr lang="en-US"/>
              <a:t> – Sustainability &amp; Legislation</a:t>
            </a:r>
            <a:r>
              <a:rPr lang="en-US" sz="1600"/>
              <a:t> 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D6C2F5E-63F4-474F-A06D-1054BF1E6251}"/>
              </a:ext>
            </a:extLst>
          </p:cNvPr>
          <p:cNvSpPr txBox="1">
            <a:spLocks/>
          </p:cNvSpPr>
          <p:nvPr/>
        </p:nvSpPr>
        <p:spPr>
          <a:xfrm>
            <a:off x="1616697" y="1966380"/>
            <a:ext cx="4855730" cy="11784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500"/>
              <a:t>Sustainable Water</a:t>
            </a:r>
            <a:endParaRPr lang="en-US"/>
          </a:p>
          <a:p>
            <a:pPr algn="ctr"/>
            <a:r>
              <a:rPr lang="en-US" sz="3500"/>
              <a:t> Purification System</a:t>
            </a:r>
            <a:r>
              <a:rPr lang="en-US" sz="3200"/>
              <a:t> </a:t>
            </a:r>
            <a:endParaRPr lang="en-US"/>
          </a:p>
          <a:p>
            <a:endParaRPr lang="en-US" sz="3200"/>
          </a:p>
          <a:p>
            <a:endParaRPr lang="en-US" sz="280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5E4DD39-4918-A296-0BF9-12D71BFA2955}"/>
              </a:ext>
            </a:extLst>
          </p:cNvPr>
          <p:cNvSpPr txBox="1">
            <a:spLocks/>
          </p:cNvSpPr>
          <p:nvPr/>
        </p:nvSpPr>
        <p:spPr>
          <a:xfrm>
            <a:off x="1680196" y="2120595"/>
            <a:ext cx="4737802" cy="1178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>
                <a:solidFill>
                  <a:schemeClr val="tx1"/>
                </a:solidFill>
              </a:rPr>
              <a:t> </a:t>
            </a:r>
          </a:p>
          <a:p>
            <a:endParaRPr lang="en-US" sz="3200"/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663F4-F48A-31E1-7D64-D43F8B478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F86D0E2-0C23-F3A9-B2FC-1031AB91D0EC}"/>
              </a:ext>
            </a:extLst>
          </p:cNvPr>
          <p:cNvSpPr txBox="1">
            <a:spLocks/>
          </p:cNvSpPr>
          <p:nvPr/>
        </p:nvSpPr>
        <p:spPr>
          <a:xfrm>
            <a:off x="311850" y="248072"/>
            <a:ext cx="4108134" cy="6288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Project Introduction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8DA8E9-0274-F65C-52FB-E13BB672F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2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9333A0-0D39-61AC-6FDA-D8E9C830A7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BD795C-B076-9640-176D-197DBBB59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Mathew Soroka – Project Manager </a:t>
            </a:r>
            <a:endParaRPr lang="en-US" sz="1000" kern="1200"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 descr="Diagram of a rainwater harvesting system&#10;&#10;AI-generated content may be incorrect.">
            <a:extLst>
              <a:ext uri="{FF2B5EF4-FFF2-40B4-BE49-F238E27FC236}">
                <a16:creationId xmlns:a16="http://schemas.microsoft.com/office/drawing/2014/main" id="{C45E4D64-DB0A-09B8-471A-3F41229BCF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33" b="-241"/>
          <a:stretch>
            <a:fillRect/>
          </a:stretch>
        </p:blipFill>
        <p:spPr>
          <a:xfrm>
            <a:off x="91491" y="1524751"/>
            <a:ext cx="5120793" cy="40591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B464B75-A5E6-E65E-915B-92FA16E32053}"/>
              </a:ext>
            </a:extLst>
          </p:cNvPr>
          <p:cNvSpPr txBox="1"/>
          <p:nvPr/>
        </p:nvSpPr>
        <p:spPr>
          <a:xfrm>
            <a:off x="5211482" y="1359350"/>
            <a:ext cx="7137375" cy="74789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FF0000"/>
                </a:solidFill>
              </a:rPr>
              <a:t>Aim </a:t>
            </a:r>
            <a:r>
              <a:rPr lang="en-US" sz="2400" b="1"/>
              <a:t>-</a:t>
            </a:r>
            <a:r>
              <a:rPr lang="en-US" sz="2400" b="1">
                <a:solidFill>
                  <a:srgbClr val="FF0000"/>
                </a:solidFill>
              </a:rPr>
              <a:t> </a:t>
            </a:r>
            <a:r>
              <a:rPr lang="en-US" sz="2400" b="1">
                <a:solidFill>
                  <a:schemeClr val="tx2"/>
                </a:solidFill>
              </a:rPr>
              <a:t>Design a system to purify water Sustainably</a:t>
            </a:r>
            <a:endParaRPr lang="en-US" sz="2800" b="1" u="sng">
              <a:solidFill>
                <a:schemeClr val="tx2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chemeClr val="tx2"/>
              </a:solidFill>
            </a:endParaRP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>
                <a:solidFill>
                  <a:srgbClr val="FF0000"/>
                </a:solidFill>
              </a:rPr>
              <a:t>Target Market</a:t>
            </a:r>
            <a:r>
              <a:rPr lang="en-US" sz="2400" b="1">
                <a:solidFill>
                  <a:srgbClr val="4D3E2F"/>
                </a:solidFill>
              </a:rPr>
              <a:t> </a:t>
            </a:r>
            <a:r>
              <a:rPr lang="en-US" sz="2400" b="1"/>
              <a:t>-</a:t>
            </a:r>
            <a:r>
              <a:rPr lang="en-US" sz="2400" b="1">
                <a:solidFill>
                  <a:srgbClr val="4D3E2F"/>
                </a:solidFill>
              </a:rPr>
              <a:t> Domestic </a:t>
            </a:r>
            <a:endParaRPr lang="en-US" sz="2400">
              <a:solidFill>
                <a:srgbClr val="4D3E2F"/>
              </a:solidFill>
            </a:endParaRP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endParaRPr lang="en-US" sz="2400" b="1">
              <a:solidFill>
                <a:srgbClr val="4D3E2F"/>
              </a:solidFill>
            </a:endParaRP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>
                <a:solidFill>
                  <a:srgbClr val="FF0000"/>
                </a:solidFill>
              </a:rPr>
              <a:t>Market Opportunity </a:t>
            </a:r>
            <a:r>
              <a:rPr lang="en-US" sz="2400" b="1"/>
              <a:t>–</a:t>
            </a:r>
            <a:r>
              <a:rPr lang="en-US" sz="2400" b="1">
                <a:solidFill>
                  <a:srgbClr val="4D3E2F"/>
                </a:solidFill>
              </a:rPr>
              <a:t> Potable Water </a:t>
            </a:r>
            <a:endParaRPr lang="en-US"/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endParaRPr lang="en-US" sz="2400" b="1">
              <a:solidFill>
                <a:srgbClr val="4D3E2F"/>
              </a:solidFill>
            </a:endParaRPr>
          </a:p>
          <a:p>
            <a:pPr>
              <a:lnSpc>
                <a:spcPts val="2700"/>
              </a:lnSpc>
            </a:pPr>
            <a:r>
              <a:rPr lang="en-US" sz="2400" b="1" u="sng"/>
              <a:t>Deliverables</a:t>
            </a:r>
          </a:p>
          <a:p>
            <a:pPr>
              <a:lnSpc>
                <a:spcPts val="2700"/>
              </a:lnSpc>
            </a:pPr>
            <a:endParaRPr lang="en-US" sz="2400" b="1" u="sng"/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/>
              <a:t>Be affordable = Bigger Audience reach </a:t>
            </a: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Be Efficient</a:t>
            </a: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Be Environmental Sustainability</a:t>
            </a: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Be scalable </a:t>
            </a: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Be easy to install and Maintain</a:t>
            </a:r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endParaRPr lang="en-US" sz="2400"/>
          </a:p>
          <a:p>
            <a:pPr algn="ctr">
              <a:buFont typeface="Arial"/>
              <a:buChar char="•"/>
            </a:pPr>
            <a:br>
              <a:rPr lang="en-US"/>
            </a:br>
            <a:endParaRPr lang="en-US"/>
          </a:p>
          <a:p>
            <a:pPr marL="342900" indent="-342900">
              <a:lnSpc>
                <a:spcPts val="2700"/>
              </a:lnSpc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>
              <a:lnSpc>
                <a:spcPts val="2700"/>
              </a:lnSpc>
            </a:pPr>
            <a:endParaRPr lang="en-US" sz="2400"/>
          </a:p>
          <a:p>
            <a:pPr>
              <a:lnSpc>
                <a:spcPts val="2700"/>
              </a:lnSpc>
            </a:pPr>
            <a:endParaRPr lang="en-US" sz="2400"/>
          </a:p>
          <a:p>
            <a:pPr>
              <a:lnSpc>
                <a:spcPts val="2700"/>
              </a:lnSpc>
            </a:pPr>
            <a:endParaRPr lang="en-US" sz="2400"/>
          </a:p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EDDA0A-1FEE-05C0-BB1F-897ABF482456}"/>
              </a:ext>
            </a:extLst>
          </p:cNvPr>
          <p:cNvSpPr txBox="1"/>
          <p:nvPr/>
        </p:nvSpPr>
        <p:spPr>
          <a:xfrm>
            <a:off x="5432966" y="2843770"/>
            <a:ext cx="5161850" cy="71558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2700"/>
              </a:lnSpc>
            </a:pPr>
            <a:r>
              <a:rPr lang="en-US" sz="2400" b="1"/>
              <a:t> </a:t>
            </a:r>
            <a:endParaRPr lang="en-US" sz="2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160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83B06-AE1A-0A28-66B1-8166C8B65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46E9CDE-B82D-AC37-BC2B-4721B06899B9}"/>
              </a:ext>
            </a:extLst>
          </p:cNvPr>
          <p:cNvSpPr txBox="1">
            <a:spLocks/>
          </p:cNvSpPr>
          <p:nvPr/>
        </p:nvSpPr>
        <p:spPr>
          <a:xfrm>
            <a:off x="81245" y="97677"/>
            <a:ext cx="6494397" cy="6288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Timing Plan – Gantt Chart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F13807-DDB9-2A98-0871-211890603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3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0CDAA1-FC55-2DDD-176E-F0C82B5A38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6701E-EA32-62A7-224E-9787CDF09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Mathew Soroka – Project Manager </a:t>
            </a:r>
            <a:endParaRPr lang="en-US" sz="1000" kern="1200"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CAEF64-51A0-B56E-93BB-25C32C5A4A43}"/>
              </a:ext>
            </a:extLst>
          </p:cNvPr>
          <p:cNvSpPr txBox="1"/>
          <p:nvPr/>
        </p:nvSpPr>
        <p:spPr>
          <a:xfrm>
            <a:off x="6578609" y="95329"/>
            <a:ext cx="54647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Purpose - visually represent the connection between tasks and their respective timelines </a:t>
            </a:r>
            <a:r>
              <a:rPr lang="en-GB" b="1">
                <a:solidFill>
                  <a:srgbClr val="FF0000"/>
                </a:solidFill>
                <a:latin typeface="Corbel"/>
                <a:ea typeface="Roboto"/>
                <a:cs typeface="Roboto"/>
              </a:rPr>
              <a:t>(Maylor, 2010)</a:t>
            </a:r>
            <a:endParaRPr lang="en-US" b="1">
              <a:solidFill>
                <a:srgbClr val="FF0000"/>
              </a:solidFill>
              <a:latin typeface="Corbel"/>
            </a:endParaRPr>
          </a:p>
        </p:txBody>
      </p:sp>
      <p:pic>
        <p:nvPicPr>
          <p:cNvPr id="9" name="Picture 8" descr="A screenshot of a calendar&#10;&#10;AI-generated content may be incorrect.">
            <a:extLst>
              <a:ext uri="{FF2B5EF4-FFF2-40B4-BE49-F238E27FC236}">
                <a16:creationId xmlns:a16="http://schemas.microsoft.com/office/drawing/2014/main" id="{4A0173F6-0915-EB73-26DB-D3A051EB62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27" y="966006"/>
            <a:ext cx="11750843" cy="530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25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08B70-3B85-7525-0FB7-AF599AA03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703738D-6314-552E-A9F8-CF236AC449DA}"/>
              </a:ext>
            </a:extLst>
          </p:cNvPr>
          <p:cNvSpPr txBox="1">
            <a:spLocks/>
          </p:cNvSpPr>
          <p:nvPr/>
        </p:nvSpPr>
        <p:spPr>
          <a:xfrm>
            <a:off x="311850" y="248072"/>
            <a:ext cx="7035818" cy="62887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Time Management – Weekly Minutes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3E28AB-3E76-024F-63D1-D44D81CEF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4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520405-71BD-E05E-B94E-2CF397D6B8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729A2A-1631-7D7A-3995-48D7B06DE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Mathew Soroka – Project Manager </a:t>
            </a:r>
            <a:endParaRPr lang="en-US" sz="1000" kern="1200"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F867104-186B-6213-B75E-7592C3D73E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46" t="17154" r="90" b="-195"/>
          <a:stretch>
            <a:fillRect/>
          </a:stretch>
        </p:blipFill>
        <p:spPr>
          <a:xfrm>
            <a:off x="500564" y="1086602"/>
            <a:ext cx="10481102" cy="53561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A279C1-9BAB-B6E7-3464-2D6026AA3B32}"/>
              </a:ext>
            </a:extLst>
          </p:cNvPr>
          <p:cNvSpPr txBox="1"/>
          <p:nvPr/>
        </p:nvSpPr>
        <p:spPr>
          <a:xfrm>
            <a:off x="6729004" y="245724"/>
            <a:ext cx="54647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Purpose - Status meetings keep teams aligned, identify issues and reinforce priorities. </a:t>
            </a:r>
            <a:r>
              <a:rPr lang="en-GB" b="1">
                <a:solidFill>
                  <a:srgbClr val="FF0000"/>
                </a:solidFill>
                <a:latin typeface="Corbel"/>
                <a:ea typeface="Roboto"/>
                <a:cs typeface="Roboto"/>
              </a:rPr>
              <a:t>(Hight, 2025)</a:t>
            </a:r>
            <a:endParaRPr lang="en-US" b="1">
              <a:solidFill>
                <a:srgbClr val="FF0000"/>
              </a:solidFill>
              <a:latin typeface="Corbel"/>
            </a:endParaRPr>
          </a:p>
        </p:txBody>
      </p:sp>
    </p:spTree>
    <p:extLst>
      <p:ext uri="{BB962C8B-B14F-4D97-AF65-F5344CB8AC3E}">
        <p14:creationId xmlns:p14="http://schemas.microsoft.com/office/powerpoint/2010/main" val="3704749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4FEC9-01E6-DA5B-5422-D9A260326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0F284C6-164C-8F27-0128-6B10A552B460}"/>
              </a:ext>
            </a:extLst>
          </p:cNvPr>
          <p:cNvSpPr txBox="1">
            <a:spLocks/>
          </p:cNvSpPr>
          <p:nvPr/>
        </p:nvSpPr>
        <p:spPr>
          <a:xfrm>
            <a:off x="311850" y="248072"/>
            <a:ext cx="7035818" cy="62887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Time Management – Weekly Minutes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B3BD6C-98F8-AE17-7246-37BCB0B7D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5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BAC49E-6B69-1BDC-2052-A036709BB1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BFAEAB-927F-E7F7-A598-06E9FA73C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Mathew Soroka – Project Manager </a:t>
            </a:r>
            <a:endParaRPr lang="en-US" sz="1000" kern="1200"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906020B-60BB-AA79-CE6B-361ED7AE13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215" y="769269"/>
            <a:ext cx="9532520" cy="5730540"/>
          </a:xfrm>
          <a:prstGeom prst="rect">
            <a:avLst/>
          </a:prstGeom>
        </p:spPr>
      </p:pic>
      <p:pic>
        <p:nvPicPr>
          <p:cNvPr id="9" name="Picture 8" descr="A screenshot of a chat&#10;&#10;AI-generated content may be incorrect.">
            <a:extLst>
              <a:ext uri="{FF2B5EF4-FFF2-40B4-BE49-F238E27FC236}">
                <a16:creationId xmlns:a16="http://schemas.microsoft.com/office/drawing/2014/main" id="{53624C10-0306-A781-14B5-589041AE5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1451" y="251160"/>
            <a:ext cx="4238123" cy="185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91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883FB5-2F44-C3AE-D9C6-C4B724D97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1B6D48E-642A-6C69-374D-CB189DC13D3C}"/>
              </a:ext>
            </a:extLst>
          </p:cNvPr>
          <p:cNvSpPr txBox="1">
            <a:spLocks/>
          </p:cNvSpPr>
          <p:nvPr/>
        </p:nvSpPr>
        <p:spPr>
          <a:xfrm>
            <a:off x="311850" y="248072"/>
            <a:ext cx="7035818" cy="62887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Time Management – Weekly Minutes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ABABE9-FBDF-7F5A-31B9-123FE4CA9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6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92EA01-60F9-C290-3F8B-B0306CB2EF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A70183-59AA-7703-EB6B-7DDD03A02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Mathew Soroka – Project Manager </a:t>
            </a:r>
            <a:endParaRPr lang="en-US" sz="1000" kern="1200"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8716B6E6-AE59-9F28-12BA-EF41797ABC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292" y="1080085"/>
            <a:ext cx="11568864" cy="526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116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50354E6-CE43-44BE-2BD0-F9B4D23BE9DA}"/>
              </a:ext>
            </a:extLst>
          </p:cNvPr>
          <p:cNvSpPr/>
          <p:nvPr/>
        </p:nvSpPr>
        <p:spPr>
          <a:xfrm>
            <a:off x="6878972" y="4348293"/>
            <a:ext cx="5103302" cy="13562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0B1C614D-E81D-523E-C7A5-60A82095BC93}"/>
              </a:ext>
            </a:extLst>
          </p:cNvPr>
          <p:cNvSpPr/>
          <p:nvPr/>
        </p:nvSpPr>
        <p:spPr>
          <a:xfrm>
            <a:off x="6878972" y="2376880"/>
            <a:ext cx="4921541" cy="159390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BE5FAB6-F405-E82A-1A70-9369427B0CE7}"/>
              </a:ext>
            </a:extLst>
          </p:cNvPr>
          <p:cNvSpPr/>
          <p:nvPr/>
        </p:nvSpPr>
        <p:spPr>
          <a:xfrm>
            <a:off x="6837027" y="335559"/>
            <a:ext cx="4362275" cy="17197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E387467-D1F1-8949-16D2-01EBBB11A40C}"/>
              </a:ext>
            </a:extLst>
          </p:cNvPr>
          <p:cNvSpPr/>
          <p:nvPr/>
        </p:nvSpPr>
        <p:spPr>
          <a:xfrm>
            <a:off x="138274" y="2768367"/>
            <a:ext cx="6116973" cy="34954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E17B9E9-57B2-5F88-1623-5727B4273C67}"/>
              </a:ext>
            </a:extLst>
          </p:cNvPr>
          <p:cNvSpPr/>
          <p:nvPr/>
        </p:nvSpPr>
        <p:spPr>
          <a:xfrm>
            <a:off x="128609" y="854166"/>
            <a:ext cx="5928220" cy="15256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10AA48F-4BE6-2717-0A4B-2DBC00280E44}"/>
              </a:ext>
            </a:extLst>
          </p:cNvPr>
          <p:cNvSpPr txBox="1">
            <a:spLocks/>
          </p:cNvSpPr>
          <p:nvPr/>
        </p:nvSpPr>
        <p:spPr>
          <a:xfrm>
            <a:off x="-153298" y="2554"/>
            <a:ext cx="6414080" cy="7091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u="sng"/>
              <a:t>Design Specification Overview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EEADD7-A86E-B935-06C6-D52ACC2D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7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24EC4C-05F7-388A-06E2-F56B0AE298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A03039-7B63-2AC1-5A78-9B04946E2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Rhys O'Shea - Design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806FF8-C002-6C12-CC7D-2C449B29AA48}"/>
              </a:ext>
            </a:extLst>
          </p:cNvPr>
          <p:cNvSpPr txBox="1"/>
          <p:nvPr/>
        </p:nvSpPr>
        <p:spPr>
          <a:xfrm>
            <a:off x="207472" y="1048816"/>
            <a:ext cx="505374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chemeClr val="tx2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Collect, store &amp; filter rainwater for potable home use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Efficient, sustainable, and regulation-compliant</a:t>
            </a:r>
            <a:endParaRPr lang="en-GB">
              <a:solidFill>
                <a:schemeClr val="tx2"/>
              </a:solidFill>
            </a:endParaRPr>
          </a:p>
          <a:p>
            <a:endParaRPr lang="en-GB" u="sng">
              <a:solidFill>
                <a:srgbClr val="4D3E2F"/>
              </a:solidFill>
            </a:endParaRPr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02291C-5314-E356-FE9A-11C930B3E60C}"/>
              </a:ext>
            </a:extLst>
          </p:cNvPr>
          <p:cNvSpPr txBox="1"/>
          <p:nvPr/>
        </p:nvSpPr>
        <p:spPr>
          <a:xfrm>
            <a:off x="408428" y="91461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2"/>
                </a:solidFill>
              </a:rPr>
              <a:t>1.System Overview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22C9BC-C2A1-41DB-74D8-552F1ADF0E01}"/>
              </a:ext>
            </a:extLst>
          </p:cNvPr>
          <p:cNvSpPr txBox="1"/>
          <p:nvPr/>
        </p:nvSpPr>
        <p:spPr>
          <a:xfrm>
            <a:off x="164778" y="2984606"/>
            <a:ext cx="625896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G</a:t>
            </a: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utter Integration: 75–110mm connection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Filters: Mesh (10–1mm), Sediment (5μm), removes ≥99.99% bacteria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Tank: 1500L, UV-resistant polyethylene or stainless steel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Pump: Inline centrifugal, ≥20 L/min, ≥2 bar, dry-run protection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Overflow &amp; Piping: 110mm inlet, &gt;1" outlet, non-return valve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Power: Standard 230V AC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Automated panel: tank level, pump status, filter alerts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Monitoring: Float &amp; pressure sensors</a:t>
            </a:r>
            <a:endParaRPr lang="en-GB">
              <a:solidFill>
                <a:schemeClr val="tx2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CB9DD9-769A-68C7-E0BC-B431A54DEB38}"/>
              </a:ext>
            </a:extLst>
          </p:cNvPr>
          <p:cNvSpPr txBox="1"/>
          <p:nvPr/>
        </p:nvSpPr>
        <p:spPr>
          <a:xfrm>
            <a:off x="408054" y="2800616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2"/>
                </a:solidFill>
              </a:rPr>
              <a:t>2. Key Components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4B390B-2F04-FAC3-B681-EC125D5AC0F3}"/>
              </a:ext>
            </a:extLst>
          </p:cNvPr>
          <p:cNvSpPr txBox="1"/>
          <p:nvPr/>
        </p:nvSpPr>
        <p:spPr>
          <a:xfrm>
            <a:off x="6960667" y="381637"/>
            <a:ext cx="4250081" cy="17822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2"/>
                </a:solidFill>
              </a:rPr>
              <a:t>3. Maintenance &amp; Longevity</a:t>
            </a:r>
            <a:endParaRPr lang="en-US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Easy filter access &amp; replacement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Manual tank access lid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20+ year system lifespan with regular servicing</a:t>
            </a:r>
            <a:endParaRPr lang="en-GB">
              <a:solidFill>
                <a:schemeClr val="tx2"/>
              </a:solidFill>
            </a:endParaRPr>
          </a:p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3A2E78-E629-EF3D-DB96-DB7086281B68}"/>
              </a:ext>
            </a:extLst>
          </p:cNvPr>
          <p:cNvSpPr txBox="1"/>
          <p:nvPr/>
        </p:nvSpPr>
        <p:spPr>
          <a:xfrm>
            <a:off x="6953712" y="2380222"/>
            <a:ext cx="484990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2"/>
                </a:solidFill>
              </a:rPr>
              <a:t>4. Environmental &amp; Safety</a:t>
            </a:r>
            <a:endParaRPr lang="en-US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Reduces mains water use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Sustainable materials &amp; drainage</a:t>
            </a:r>
            <a:endParaRPr lang="en-GB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Child-safe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Complies with BS EN 806, BS 7671, BS EN 976</a:t>
            </a:r>
            <a:endParaRPr lang="en-GB">
              <a:solidFill>
                <a:schemeClr val="tx2"/>
              </a:solidFill>
            </a:endParaRPr>
          </a:p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571FE4-3423-90DD-2D73-A32EBD8EA6F5}"/>
              </a:ext>
            </a:extLst>
          </p:cNvPr>
          <p:cNvSpPr txBox="1"/>
          <p:nvPr/>
        </p:nvSpPr>
        <p:spPr>
          <a:xfrm>
            <a:off x="6953968" y="4446987"/>
            <a:ext cx="483309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00000"/>
                </a:solidFill>
              </a:rPr>
              <a:t>6. Costs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Install: ≤ £5000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Operation: ≤ £30/year (electricity), ≤ £150/year (filters)</a:t>
            </a:r>
            <a:endParaRPr lang="en-GB"/>
          </a:p>
          <a:p>
            <a:pPr algn="l"/>
            <a:endParaRPr lang="en-GB"/>
          </a:p>
        </p:txBody>
      </p:sp>
      <p:pic>
        <p:nvPicPr>
          <p:cNvPr id="21" name="Graphic 20" descr="Gears with solid fill">
            <a:extLst>
              <a:ext uri="{FF2B5EF4-FFF2-40B4-BE49-F238E27FC236}">
                <a16:creationId xmlns:a16="http://schemas.microsoft.com/office/drawing/2014/main" id="{3B357FDF-51B2-5E68-2838-4889AF379C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287699" y="378204"/>
            <a:ext cx="914400" cy="914400"/>
          </a:xfrm>
          <a:prstGeom prst="rect">
            <a:avLst/>
          </a:prstGeom>
        </p:spPr>
      </p:pic>
      <p:pic>
        <p:nvPicPr>
          <p:cNvPr id="22" name="Graphic 21" descr="Deciduous tree with solid fill">
            <a:extLst>
              <a:ext uri="{FF2B5EF4-FFF2-40B4-BE49-F238E27FC236}">
                <a16:creationId xmlns:a16="http://schemas.microsoft.com/office/drawing/2014/main" id="{D12CB12F-2D51-A63D-787F-99B214C3DD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742103" y="2377580"/>
            <a:ext cx="914400" cy="914400"/>
          </a:xfrm>
          <a:prstGeom prst="rect">
            <a:avLst/>
          </a:prstGeom>
        </p:spPr>
      </p:pic>
      <p:pic>
        <p:nvPicPr>
          <p:cNvPr id="23" name="Graphic 22" descr="Leaky Tap with solid fill">
            <a:extLst>
              <a:ext uri="{FF2B5EF4-FFF2-40B4-BE49-F238E27FC236}">
                <a16:creationId xmlns:a16="http://schemas.microsoft.com/office/drawing/2014/main" id="{56A3AED3-E010-A25E-4292-CC41DC5D76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967681" y="916497"/>
            <a:ext cx="914400" cy="914400"/>
          </a:xfrm>
          <a:prstGeom prst="rect">
            <a:avLst/>
          </a:prstGeom>
        </p:spPr>
      </p:pic>
      <p:pic>
        <p:nvPicPr>
          <p:cNvPr id="24" name="Graphic 23" descr="Water bottle with solid fill">
            <a:extLst>
              <a:ext uri="{FF2B5EF4-FFF2-40B4-BE49-F238E27FC236}">
                <a16:creationId xmlns:a16="http://schemas.microsoft.com/office/drawing/2014/main" id="{BD519B84-267D-CC00-EA10-9B4DB56E9D0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967681" y="2838974"/>
            <a:ext cx="774584" cy="781575"/>
          </a:xfrm>
          <a:prstGeom prst="rect">
            <a:avLst/>
          </a:prstGeom>
        </p:spPr>
      </p:pic>
      <p:pic>
        <p:nvPicPr>
          <p:cNvPr id="25" name="Graphic 24" descr="Coins with solid fill">
            <a:extLst>
              <a:ext uri="{FF2B5EF4-FFF2-40B4-BE49-F238E27FC236}">
                <a16:creationId xmlns:a16="http://schemas.microsoft.com/office/drawing/2014/main" id="{4B94BF1A-2E64-8511-4BDD-0269DF7D003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874928" y="427209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569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0EC55-5BD8-5EF5-2E06-6D6FA65A5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AEB443-0FF3-548B-CAB9-675CDA8BBF93}"/>
              </a:ext>
            </a:extLst>
          </p:cNvPr>
          <p:cNvSpPr txBox="1">
            <a:spLocks/>
          </p:cNvSpPr>
          <p:nvPr/>
        </p:nvSpPr>
        <p:spPr>
          <a:xfrm>
            <a:off x="107387" y="2554"/>
            <a:ext cx="5836213" cy="492977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>
                <a:ln>
                  <a:noFill/>
                </a:ln>
                <a:solidFill>
                  <a:srgbClr val="8BAA00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Market Research – Existing Systems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EED8BE-971B-B040-F26C-F04FD3D01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8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D660CD-8A95-F5B7-E44C-913CF9244B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43AD9-32A7-00D6-D9D7-8D9CF2F9C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– Research &amp; Analysis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6AC4F30-1959-EC43-E613-B2C579E983C5}"/>
              </a:ext>
            </a:extLst>
          </p:cNvPr>
          <p:cNvGraphicFramePr/>
          <p:nvPr/>
        </p:nvGraphicFramePr>
        <p:xfrm>
          <a:off x="205201" y="495531"/>
          <a:ext cx="8128000" cy="4860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close-up of a water pump&#10;&#10;AI-generated content may be incorrect.">
            <a:extLst>
              <a:ext uri="{FF2B5EF4-FFF2-40B4-BE49-F238E27FC236}">
                <a16:creationId xmlns:a16="http://schemas.microsoft.com/office/drawing/2014/main" id="{4A6CE240-DC6D-B2AB-F89C-4110C4972F6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01343" y="183930"/>
            <a:ext cx="2860040" cy="1776730"/>
          </a:xfrm>
          <a:prstGeom prst="rect">
            <a:avLst/>
          </a:prstGeom>
        </p:spPr>
      </p:pic>
      <p:pic>
        <p:nvPicPr>
          <p:cNvPr id="8" name="Picture 7" descr="A diagram of a water well&#10;&#10;AI-generated content may be incorrect.">
            <a:extLst>
              <a:ext uri="{FF2B5EF4-FFF2-40B4-BE49-F238E27FC236}">
                <a16:creationId xmlns:a16="http://schemas.microsoft.com/office/drawing/2014/main" id="{2B264A32-7D6E-45F0-AEBA-2091B45FDC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01343" y="3944936"/>
            <a:ext cx="2860040" cy="15314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6AA717C-2AF5-019A-1A58-9D7B0BC14F1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01343" y="2141031"/>
            <a:ext cx="2970117" cy="16434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A690E24-2075-3DAC-560F-22D640628FFC}"/>
              </a:ext>
            </a:extLst>
          </p:cNvPr>
          <p:cNvSpPr txBox="1"/>
          <p:nvPr/>
        </p:nvSpPr>
        <p:spPr>
          <a:xfrm>
            <a:off x="410402" y="5797296"/>
            <a:ext cx="11371197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**Gap in market for low-cost, pre-packaged, potable rainwater harvesting system**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5F9587-4E6E-AC52-22B8-9C35756C1F25}"/>
              </a:ext>
            </a:extLst>
          </p:cNvPr>
          <p:cNvSpPr txBox="1"/>
          <p:nvPr/>
        </p:nvSpPr>
        <p:spPr>
          <a:xfrm>
            <a:off x="8601343" y="1926591"/>
            <a:ext cx="216712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i="1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AquaHarvest</a:t>
            </a:r>
            <a:r>
              <a:rPr lang="en-GB" sz="7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Rainwater Harvesting (Kingspan, 2025</a:t>
            </a:r>
            <a:r>
              <a:rPr lang="en-GB" sz="7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0FF397-BCF2-CDC0-5125-2F0AF792CAFA}"/>
              </a:ext>
            </a:extLst>
          </p:cNvPr>
          <p:cNvSpPr txBox="1"/>
          <p:nvPr/>
        </p:nvSpPr>
        <p:spPr>
          <a:xfrm>
            <a:off x="8601343" y="3744881"/>
            <a:ext cx="2167128" cy="2000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700" i="1">
                <a:effectLst/>
                <a:latin typeface="Times New Roman"/>
                <a:ea typeface="Calibri"/>
                <a:cs typeface="Times New Roman"/>
              </a:rPr>
              <a:t>(Grundfos, </a:t>
            </a:r>
            <a:r>
              <a:rPr lang="en-GB" sz="700" i="1">
                <a:latin typeface="Times New Roman"/>
                <a:ea typeface="Calibri"/>
                <a:cs typeface="Times New Roman"/>
              </a:rPr>
              <a:t>2025</a:t>
            </a:r>
            <a:r>
              <a:rPr lang="en-GB" sz="700">
                <a:effectLst/>
                <a:latin typeface="Times New Roman"/>
                <a:ea typeface="Calibri"/>
                <a:cs typeface="Times New Roman"/>
              </a:rPr>
              <a:t>)</a:t>
            </a:r>
            <a:endParaRPr lang="en-GB" sz="100">
              <a:latin typeface="Times New Roman"/>
              <a:ea typeface="Calibri"/>
              <a:cs typeface="Times New Roman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7D6C77-7569-00C1-8C4C-2797F3357CFA}"/>
              </a:ext>
            </a:extLst>
          </p:cNvPr>
          <p:cNvSpPr txBox="1"/>
          <p:nvPr/>
        </p:nvSpPr>
        <p:spPr>
          <a:xfrm>
            <a:off x="8556822" y="5448758"/>
            <a:ext cx="2167128" cy="2154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i="1">
                <a:effectLst/>
                <a:latin typeface="Times New Roman"/>
                <a:ea typeface="Calibri"/>
                <a:cs typeface="Times New Roman"/>
              </a:rPr>
              <a:t>Platin Eco-Plus Rainwater System (GRAF,</a:t>
            </a:r>
            <a:r>
              <a:rPr lang="en-GB" sz="800" i="1">
                <a:latin typeface="Times New Roman"/>
                <a:ea typeface="Calibri"/>
                <a:cs typeface="Times New Roman"/>
              </a:rPr>
              <a:t>2024</a:t>
            </a:r>
            <a:r>
              <a:rPr lang="en-GB" sz="800" i="1">
                <a:effectLst/>
                <a:latin typeface="Times New Roman"/>
                <a:ea typeface="Calibri"/>
                <a:cs typeface="Times New Roman"/>
              </a:rPr>
              <a:t>)</a:t>
            </a:r>
            <a:endParaRPr lang="en-GB" sz="100" i="1">
              <a:latin typeface="Times New Roman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0853612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B434AA-F067-A0A1-E219-E76DF4A18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03138AE-EDE7-0D64-B251-CDC24DEB063A}"/>
              </a:ext>
            </a:extLst>
          </p:cNvPr>
          <p:cNvSpPr txBox="1">
            <a:spLocks/>
          </p:cNvSpPr>
          <p:nvPr/>
        </p:nvSpPr>
        <p:spPr>
          <a:xfrm>
            <a:off x="-2903" y="2555"/>
            <a:ext cx="9144259" cy="43635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400" b="1" i="0" u="sng" strike="noStrike" kern="1200" cap="none" spc="0" normalizeH="0" baseline="0" noProof="0">
                <a:ln>
                  <a:noFill/>
                </a:ln>
                <a:solidFill>
                  <a:srgbClr val="8BAA00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Market Research – Component Comparison &amp; </a:t>
            </a:r>
            <a:r>
              <a:rPr lang="en-US" b="1" u="sng">
                <a:solidFill>
                  <a:srgbClr val="8BAA00">
                    <a:lumMod val="75000"/>
                  </a:srgbClr>
                </a:solidFill>
                <a:latin typeface="Corbel" panose="020B0503020204020204"/>
              </a:rPr>
              <a:t>Recommendations</a:t>
            </a:r>
            <a:r>
              <a:rPr kumimoji="0" lang="en-US" sz="3400" b="1" i="0" u="sng" strike="noStrike" kern="1200" cap="none" spc="0" normalizeH="0" baseline="0" noProof="0">
                <a:ln>
                  <a:noFill/>
                </a:ln>
                <a:solidFill>
                  <a:srgbClr val="8BAA00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37E1D1-2FE7-C156-1668-E1AC65AC6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364E1-A44F-31CC-9A72-987B27CAAC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941DD1-B0CF-5ECF-2030-6EB7E2A26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– Research &amp; Analysis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895F364-95F6-71CE-003A-CB87FFAAF7A9}"/>
              </a:ext>
            </a:extLst>
          </p:cNvPr>
          <p:cNvGraphicFramePr>
            <a:graphicFrameLocks noGrp="1"/>
          </p:cNvGraphicFramePr>
          <p:nvPr/>
        </p:nvGraphicFramePr>
        <p:xfrm>
          <a:off x="162311" y="466175"/>
          <a:ext cx="3770137" cy="47796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7228">
                  <a:extLst>
                    <a:ext uri="{9D8B030D-6E8A-4147-A177-3AD203B41FA5}">
                      <a16:colId xmlns:a16="http://schemas.microsoft.com/office/drawing/2014/main" val="2963481743"/>
                    </a:ext>
                  </a:extLst>
                </a:gridCol>
                <a:gridCol w="1255147">
                  <a:extLst>
                    <a:ext uri="{9D8B030D-6E8A-4147-A177-3AD203B41FA5}">
                      <a16:colId xmlns:a16="http://schemas.microsoft.com/office/drawing/2014/main" val="417250778"/>
                    </a:ext>
                  </a:extLst>
                </a:gridCol>
                <a:gridCol w="1277762">
                  <a:extLst>
                    <a:ext uri="{9D8B030D-6E8A-4147-A177-3AD203B41FA5}">
                      <a16:colId xmlns:a16="http://schemas.microsoft.com/office/drawing/2014/main" val="2094851549"/>
                    </a:ext>
                  </a:extLst>
                </a:gridCol>
              </a:tblGrid>
              <a:tr h="36674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Coarse Filter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72243414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endParaRPr lang="en-GB" sz="16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300mm Catchpit Chamber</a:t>
                      </a: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HydroCell300</a:t>
                      </a: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496607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Cost P/U</a:t>
                      </a:r>
                      <a:endParaRPr lang="en-GB" sz="1000" b="1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£187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£275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96119569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r>
                        <a:rPr lang="en-GB" sz="1000" b="1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Maintenance Access</a:t>
                      </a:r>
                      <a:endParaRPr lang="en-GB" sz="1000" b="1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manhole access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Easy removal of internal basket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99701227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r>
                        <a:rPr lang="en-GB" sz="10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Polypropylene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Polypropylene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64956130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r>
                        <a:rPr lang="en-GB" sz="10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900" b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300mm Diameter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900" b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300mm Diameter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45650232"/>
                  </a:ext>
                </a:extLst>
              </a:tr>
              <a:tr h="647283">
                <a:tc>
                  <a:txBody>
                    <a:bodyPr/>
                    <a:lstStyle/>
                    <a:p>
                      <a:r>
                        <a:rPr lang="en-GB" sz="10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Affordable, robust, compatible with UK drainage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Removable basket, customisable setup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52289070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r>
                        <a:rPr lang="en-GB" sz="1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internal filter basket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Higher cost, more complex install</a:t>
                      </a: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84336967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endParaRPr lang="en-GB" sz="10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0902971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EF153D7-E324-AC09-94FF-C8616E8D8217}"/>
              </a:ext>
            </a:extLst>
          </p:cNvPr>
          <p:cNvGraphicFramePr>
            <a:graphicFrameLocks noGrp="1"/>
          </p:cNvGraphicFramePr>
          <p:nvPr/>
        </p:nvGraphicFramePr>
        <p:xfrm>
          <a:off x="4210930" y="466177"/>
          <a:ext cx="3770139" cy="47496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6713">
                  <a:extLst>
                    <a:ext uri="{9D8B030D-6E8A-4147-A177-3AD203B41FA5}">
                      <a16:colId xmlns:a16="http://schemas.microsoft.com/office/drawing/2014/main" val="2963481743"/>
                    </a:ext>
                  </a:extLst>
                </a:gridCol>
                <a:gridCol w="1256713">
                  <a:extLst>
                    <a:ext uri="{9D8B030D-6E8A-4147-A177-3AD203B41FA5}">
                      <a16:colId xmlns:a16="http://schemas.microsoft.com/office/drawing/2014/main" val="417250778"/>
                    </a:ext>
                  </a:extLst>
                </a:gridCol>
                <a:gridCol w="1256713">
                  <a:extLst>
                    <a:ext uri="{9D8B030D-6E8A-4147-A177-3AD203B41FA5}">
                      <a16:colId xmlns:a16="http://schemas.microsoft.com/office/drawing/2014/main" val="2094851549"/>
                    </a:ext>
                  </a:extLst>
                </a:gridCol>
              </a:tblGrid>
              <a:tr h="379195"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Fine Filter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15518932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3-Stage Filtration Kit</a:t>
                      </a: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Reverse Osmosis System</a:t>
                      </a: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496607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£188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£345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97490619"/>
                  </a:ext>
                </a:extLst>
              </a:tr>
              <a:tr h="57363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Effectiveness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(multi-stage particle &amp; carbon block)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High (excellent for purity)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96119569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Flow Rate / Speed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Fast – 5500 l/hour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Slow – 227 l/day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99701227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Maintenance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– 1x annual cartridge change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Higher -  6 month cartridge change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45650232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Footprint / Size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Compact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Larger unit (inc. pump)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84336967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Compliance / Certification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Meets UK potable standards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Meets UK potable standards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38548963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Installation Ease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Easy, standard plumbing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Easy, standard plumbing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246839322"/>
                  </a:ext>
                </a:extLst>
              </a:tr>
              <a:tr h="4719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76163848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FE9CE51-E4EE-CBFA-6414-9B2BDC467321}"/>
              </a:ext>
            </a:extLst>
          </p:cNvPr>
          <p:cNvGraphicFramePr>
            <a:graphicFrameLocks noGrp="1"/>
          </p:cNvGraphicFramePr>
          <p:nvPr/>
        </p:nvGraphicFramePr>
        <p:xfrm>
          <a:off x="8259550" y="466178"/>
          <a:ext cx="3770139" cy="47695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6713">
                  <a:extLst>
                    <a:ext uri="{9D8B030D-6E8A-4147-A177-3AD203B41FA5}">
                      <a16:colId xmlns:a16="http://schemas.microsoft.com/office/drawing/2014/main" val="2963481743"/>
                    </a:ext>
                  </a:extLst>
                </a:gridCol>
                <a:gridCol w="1256713">
                  <a:extLst>
                    <a:ext uri="{9D8B030D-6E8A-4147-A177-3AD203B41FA5}">
                      <a16:colId xmlns:a16="http://schemas.microsoft.com/office/drawing/2014/main" val="417250778"/>
                    </a:ext>
                  </a:extLst>
                </a:gridCol>
                <a:gridCol w="1256713">
                  <a:extLst>
                    <a:ext uri="{9D8B030D-6E8A-4147-A177-3AD203B41FA5}">
                      <a16:colId xmlns:a16="http://schemas.microsoft.com/office/drawing/2014/main" val="2094851549"/>
                    </a:ext>
                  </a:extLst>
                </a:gridCol>
              </a:tblGrid>
              <a:tr h="397927"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1500L Storage Tank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30176951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MDPE</a:t>
                      </a:r>
                      <a:r>
                        <a:rPr lang="en-GB" sz="105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Tank</a:t>
                      </a: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GRP</a:t>
                      </a:r>
                      <a:r>
                        <a:rPr lang="en-GB" sz="105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Tank</a:t>
                      </a: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496607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Durability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(impact &amp; corrosion-resistant)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high (rigid, fibreglass shell)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96119569"/>
                  </a:ext>
                </a:extLst>
              </a:tr>
              <a:tr h="57522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Installation Ease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easy - lightweight &amp; low profile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Moderate - needs concrete base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99701227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 (Empty)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100kg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Lightweight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64956130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Temperature Resistance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good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45650232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Overflow/Venting System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Standard overflow, user add-ons needed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Integrated backflow/overflow unit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84336967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£1490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TBD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79573121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Environmental Impact</a:t>
                      </a: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Recyclable plastic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Durable but less recyclable</a:t>
                      </a: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74023384"/>
                  </a:ext>
                </a:extLst>
              </a:tr>
              <a:tr h="4720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17649884"/>
                  </a:ext>
                </a:extLst>
              </a:tr>
            </a:tbl>
          </a:graphicData>
        </a:graphic>
      </p:graphicFrame>
      <p:pic>
        <p:nvPicPr>
          <p:cNvPr id="10" name="Graphic 9" descr="Badge Tick with solid fill">
            <a:extLst>
              <a:ext uri="{FF2B5EF4-FFF2-40B4-BE49-F238E27FC236}">
                <a16:creationId xmlns:a16="http://schemas.microsoft.com/office/drawing/2014/main" id="{1EDA3136-47A1-059B-8D92-08F2664949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13306" y="4815141"/>
            <a:ext cx="371231" cy="371231"/>
          </a:xfrm>
          <a:prstGeom prst="rect">
            <a:avLst/>
          </a:prstGeom>
        </p:spPr>
      </p:pic>
      <p:pic>
        <p:nvPicPr>
          <p:cNvPr id="12" name="Graphic 11" descr="Badge Cross with solid fill">
            <a:extLst>
              <a:ext uri="{FF2B5EF4-FFF2-40B4-BE49-F238E27FC236}">
                <a16:creationId xmlns:a16="http://schemas.microsoft.com/office/drawing/2014/main" id="{C970B28A-6976-8E66-A2D2-88B4759351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61763" y="4823207"/>
            <a:ext cx="371231" cy="371231"/>
          </a:xfrm>
          <a:prstGeom prst="rect">
            <a:avLst/>
          </a:prstGeom>
        </p:spPr>
      </p:pic>
      <p:pic>
        <p:nvPicPr>
          <p:cNvPr id="17" name="Graphic 16" descr="Badge Tick with solid fill">
            <a:extLst>
              <a:ext uri="{FF2B5EF4-FFF2-40B4-BE49-F238E27FC236}">
                <a16:creationId xmlns:a16="http://schemas.microsoft.com/office/drawing/2014/main" id="{E4A77081-39BE-93FE-A40E-75A932BE79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94547" y="4806643"/>
            <a:ext cx="371231" cy="371231"/>
          </a:xfrm>
          <a:prstGeom prst="rect">
            <a:avLst/>
          </a:prstGeom>
        </p:spPr>
      </p:pic>
      <p:pic>
        <p:nvPicPr>
          <p:cNvPr id="18" name="Graphic 17" descr="Badge Tick with solid fill">
            <a:extLst>
              <a:ext uri="{FF2B5EF4-FFF2-40B4-BE49-F238E27FC236}">
                <a16:creationId xmlns:a16="http://schemas.microsoft.com/office/drawing/2014/main" id="{03B0C31A-29E8-7C8E-750F-1D861193C0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59003" y="4815885"/>
            <a:ext cx="371231" cy="371231"/>
          </a:xfrm>
          <a:prstGeom prst="rect">
            <a:avLst/>
          </a:prstGeom>
        </p:spPr>
      </p:pic>
      <p:pic>
        <p:nvPicPr>
          <p:cNvPr id="19" name="Graphic 18" descr="Badge Cross with solid fill">
            <a:extLst>
              <a:ext uri="{FF2B5EF4-FFF2-40B4-BE49-F238E27FC236}">
                <a16:creationId xmlns:a16="http://schemas.microsoft.com/office/drawing/2014/main" id="{9BB446B9-E4AC-9B7B-9B5A-C3CE786EFC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94739" y="4815141"/>
            <a:ext cx="371231" cy="371231"/>
          </a:xfrm>
          <a:prstGeom prst="rect">
            <a:avLst/>
          </a:prstGeom>
        </p:spPr>
      </p:pic>
      <p:pic>
        <p:nvPicPr>
          <p:cNvPr id="20" name="Graphic 19" descr="Badge Cross with solid fill">
            <a:extLst>
              <a:ext uri="{FF2B5EF4-FFF2-40B4-BE49-F238E27FC236}">
                <a16:creationId xmlns:a16="http://schemas.microsoft.com/office/drawing/2014/main" id="{41D0BE41-67BC-3F01-5282-E8652465EF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18573" y="4823207"/>
            <a:ext cx="371231" cy="371231"/>
          </a:xfrm>
          <a:prstGeom prst="rect">
            <a:avLst/>
          </a:prstGeom>
        </p:spPr>
      </p:pic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89103EA1-3398-B366-8945-4B00897513B1}"/>
              </a:ext>
            </a:extLst>
          </p:cNvPr>
          <p:cNvGraphicFramePr/>
          <p:nvPr/>
        </p:nvGraphicFramePr>
        <p:xfrm>
          <a:off x="61910" y="5486982"/>
          <a:ext cx="12068175" cy="10350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5D186CEE-BF16-E671-51D7-6F9EA95E4A2C}"/>
              </a:ext>
            </a:extLst>
          </p:cNvPr>
          <p:cNvSpPr txBox="1"/>
          <p:nvPr/>
        </p:nvSpPr>
        <p:spPr>
          <a:xfrm>
            <a:off x="115369" y="5273124"/>
            <a:ext cx="263697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(Polydrain, n.d.) (Cotterill Civils, n.d.)</a:t>
            </a:r>
            <a:endParaRPr lang="en-GB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22FBA5B-665B-2615-5164-365ADDCB719D}"/>
              </a:ext>
            </a:extLst>
          </p:cNvPr>
          <p:cNvSpPr txBox="1"/>
          <p:nvPr/>
        </p:nvSpPr>
        <p:spPr>
          <a:xfrm>
            <a:off x="4210930" y="5251006"/>
            <a:ext cx="263697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(Pump Express, n.d.) (UK Water Filters, n.d.)</a:t>
            </a:r>
            <a:endParaRPr lang="en-GB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BBEDCBA-0EC6-B7C6-1589-88833378D53E}"/>
              </a:ext>
            </a:extLst>
          </p:cNvPr>
          <p:cNvSpPr txBox="1"/>
          <p:nvPr/>
        </p:nvSpPr>
        <p:spPr>
          <a:xfrm>
            <a:off x="8259550" y="5244960"/>
            <a:ext cx="263697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i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Tanks for Everything, n.d.) (</a:t>
            </a:r>
            <a:r>
              <a:rPr lang="en-GB" sz="900" i="1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Ecosure</a:t>
            </a:r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n.d.)</a:t>
            </a:r>
            <a:endParaRPr lang="en-GB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572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0D0CD-DF75-D7D1-08C1-EA5BFFBA2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4B93ADD-63F1-1452-22B5-409DAFBBD9D4}"/>
              </a:ext>
            </a:extLst>
          </p:cNvPr>
          <p:cNvSpPr txBox="1">
            <a:spLocks/>
          </p:cNvSpPr>
          <p:nvPr/>
        </p:nvSpPr>
        <p:spPr>
          <a:xfrm>
            <a:off x="-2903" y="2555"/>
            <a:ext cx="9144259" cy="43635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400" b="1" i="0" u="sng" strike="noStrike" kern="1200" cap="none" spc="0" normalizeH="0" baseline="0" noProof="0">
                <a:ln>
                  <a:noFill/>
                </a:ln>
                <a:solidFill>
                  <a:srgbClr val="8BAA00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Market Research – Component Comparison &amp; </a:t>
            </a:r>
            <a:r>
              <a:rPr lang="en-US" b="1" u="sng">
                <a:solidFill>
                  <a:srgbClr val="8BAA00">
                    <a:lumMod val="75000"/>
                  </a:srgbClr>
                </a:solidFill>
                <a:latin typeface="Corbel" panose="020B0503020204020204"/>
              </a:rPr>
              <a:t>Recommendations</a:t>
            </a:r>
            <a:r>
              <a:rPr kumimoji="0" lang="en-US" sz="3400" b="1" i="0" u="sng" strike="noStrike" kern="1200" cap="none" spc="0" normalizeH="0" baseline="0" noProof="0">
                <a:ln>
                  <a:noFill/>
                </a:ln>
                <a:solidFill>
                  <a:srgbClr val="8BAA00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0341B6-B1BB-475B-5980-40E7171E1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DAF057-444E-5AEB-1571-3386FC11ED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9DB252-36E6-1DE1-599D-D241C1AD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– Research &amp; Analysis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E823462-CB79-68FF-0FB9-00A88AE8338E}"/>
              </a:ext>
            </a:extLst>
          </p:cNvPr>
          <p:cNvGraphicFramePr>
            <a:graphicFrameLocks noGrp="1"/>
          </p:cNvGraphicFramePr>
          <p:nvPr/>
        </p:nvGraphicFramePr>
        <p:xfrm>
          <a:off x="162311" y="466175"/>
          <a:ext cx="3770137" cy="46613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7228">
                  <a:extLst>
                    <a:ext uri="{9D8B030D-6E8A-4147-A177-3AD203B41FA5}">
                      <a16:colId xmlns:a16="http://schemas.microsoft.com/office/drawing/2014/main" val="2963481743"/>
                    </a:ext>
                  </a:extLst>
                </a:gridCol>
                <a:gridCol w="1255147">
                  <a:extLst>
                    <a:ext uri="{9D8B030D-6E8A-4147-A177-3AD203B41FA5}">
                      <a16:colId xmlns:a16="http://schemas.microsoft.com/office/drawing/2014/main" val="417250778"/>
                    </a:ext>
                  </a:extLst>
                </a:gridCol>
                <a:gridCol w="1277762">
                  <a:extLst>
                    <a:ext uri="{9D8B030D-6E8A-4147-A177-3AD203B41FA5}">
                      <a16:colId xmlns:a16="http://schemas.microsoft.com/office/drawing/2014/main" val="2094851549"/>
                    </a:ext>
                  </a:extLst>
                </a:gridCol>
              </a:tblGrid>
              <a:tr h="310065">
                <a:tc gridSpan="3"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Water Pump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72243414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Submersible Pump</a:t>
                      </a:r>
                      <a:endParaRPr lang="en-GB" sz="1050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Surface Booster Pump</a:t>
                      </a:r>
                      <a:endParaRPr lang="en-GB" sz="1050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496607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Performance (Flow/Head)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Medium - Up to 2.76 m³/h, 20m head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- up to 4.6 m³/h, variable speed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96119569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Noise Level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quiet (silent underwater)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(47 dB hum)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99701227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Energy Use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Medium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64956130"/>
                  </a:ext>
                </a:extLst>
              </a:tr>
              <a:tr h="54392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Automation Features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Float switch, basic automation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Advanced control (dry-run, speed modulation)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45650232"/>
                  </a:ext>
                </a:extLst>
              </a:tr>
              <a:tr h="5472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Ease of Access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Moderate (inside tank)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Easy - above ground access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52289070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Compatibility 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Excellent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84336967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£500-£700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£550-£600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09029711"/>
                  </a:ext>
                </a:extLst>
              </a:tr>
              <a:tr h="454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33769094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C512C5F-74C6-2107-BB31-D9D4A6CE3C39}"/>
              </a:ext>
            </a:extLst>
          </p:cNvPr>
          <p:cNvGraphicFramePr>
            <a:graphicFrameLocks noGrp="1"/>
          </p:cNvGraphicFramePr>
          <p:nvPr/>
        </p:nvGraphicFramePr>
        <p:xfrm>
          <a:off x="4210930" y="466173"/>
          <a:ext cx="3770139" cy="4648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6713">
                  <a:extLst>
                    <a:ext uri="{9D8B030D-6E8A-4147-A177-3AD203B41FA5}">
                      <a16:colId xmlns:a16="http://schemas.microsoft.com/office/drawing/2014/main" val="2963481743"/>
                    </a:ext>
                  </a:extLst>
                </a:gridCol>
                <a:gridCol w="1256713">
                  <a:extLst>
                    <a:ext uri="{9D8B030D-6E8A-4147-A177-3AD203B41FA5}">
                      <a16:colId xmlns:a16="http://schemas.microsoft.com/office/drawing/2014/main" val="417250778"/>
                    </a:ext>
                  </a:extLst>
                </a:gridCol>
                <a:gridCol w="1256713">
                  <a:extLst>
                    <a:ext uri="{9D8B030D-6E8A-4147-A177-3AD203B41FA5}">
                      <a16:colId xmlns:a16="http://schemas.microsoft.com/office/drawing/2014/main" val="2094851549"/>
                    </a:ext>
                  </a:extLst>
                </a:gridCol>
              </a:tblGrid>
              <a:tr h="330531"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Accumulator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50" b="1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15518932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Steel Pressure Tank (MXB)</a:t>
                      </a:r>
                      <a:endParaRPr lang="en-GB" sz="1050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Diaphragm Tank (</a:t>
                      </a:r>
                      <a:r>
                        <a:rPr lang="en-GB" sz="1050" b="1" kern="10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Zilmet</a:t>
                      </a:r>
                      <a:r>
                        <a:rPr lang="en-GB" sz="105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50" kern="1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496607"/>
                  </a:ext>
                </a:extLst>
              </a:tr>
              <a:tr h="59780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Performance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 for small/medium demand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good - flexible performance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97490619"/>
                  </a:ext>
                </a:extLst>
              </a:tr>
              <a:tr h="50726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Pressure Stability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Stable with fixed air charge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Excellent - air cushion absorbs surges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96119569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Tank Size Options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Fixed sizes (e.g., 24L)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Multiple (8-300L)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99701227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Membrane Replaceability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Non-replaceable bladder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Replaceable membrane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45650232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Orientation Options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Vertical only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Vertical &amp; horizontal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84336967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Durability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Corrosion-resistant steel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Strong carbon steel, epoxy coated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38548963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</a:t>
                      </a:r>
                      <a:endParaRPr lang="en-GB" sz="1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£50-£100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£40-£100</a:t>
                      </a:r>
                      <a:endParaRPr lang="en-GB" sz="9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246839322"/>
                  </a:ext>
                </a:extLst>
              </a:tr>
              <a:tr h="45899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b="1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900" b="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76163848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A9965BD-AC1D-4B22-3B95-BB1C931139E0}"/>
              </a:ext>
            </a:extLst>
          </p:cNvPr>
          <p:cNvGraphicFramePr>
            <a:graphicFrameLocks noGrp="1"/>
          </p:cNvGraphicFramePr>
          <p:nvPr/>
        </p:nvGraphicFramePr>
        <p:xfrm>
          <a:off x="8259550" y="466178"/>
          <a:ext cx="3770139" cy="411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0139">
                  <a:extLst>
                    <a:ext uri="{9D8B030D-6E8A-4147-A177-3AD203B41FA5}">
                      <a16:colId xmlns:a16="http://schemas.microsoft.com/office/drawing/2014/main" val="2963481743"/>
                    </a:ext>
                  </a:extLst>
                </a:gridCol>
              </a:tblGrid>
              <a:tr h="41164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Recommendations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0176951"/>
                  </a:ext>
                </a:extLst>
              </a:tr>
            </a:tbl>
          </a:graphicData>
        </a:graphic>
      </p:graphicFrame>
      <p:pic>
        <p:nvPicPr>
          <p:cNvPr id="10" name="Graphic 9" descr="Badge Tick with solid fill">
            <a:extLst>
              <a:ext uri="{FF2B5EF4-FFF2-40B4-BE49-F238E27FC236}">
                <a16:creationId xmlns:a16="http://schemas.microsoft.com/office/drawing/2014/main" id="{63DC581A-F04A-3D58-F1BB-C997A99F34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88465" y="4719887"/>
            <a:ext cx="371231" cy="371231"/>
          </a:xfrm>
          <a:prstGeom prst="rect">
            <a:avLst/>
          </a:prstGeom>
        </p:spPr>
      </p:pic>
      <p:pic>
        <p:nvPicPr>
          <p:cNvPr id="12" name="Graphic 11" descr="Badge Cross with solid fill">
            <a:extLst>
              <a:ext uri="{FF2B5EF4-FFF2-40B4-BE49-F238E27FC236}">
                <a16:creationId xmlns:a16="http://schemas.microsoft.com/office/drawing/2014/main" id="{2A9FD743-3152-BE4C-F2CF-96EAD25C21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61763" y="4713500"/>
            <a:ext cx="371231" cy="371231"/>
          </a:xfrm>
          <a:prstGeom prst="rect">
            <a:avLst/>
          </a:prstGeom>
        </p:spPr>
      </p:pic>
      <p:pic>
        <p:nvPicPr>
          <p:cNvPr id="17" name="Graphic 16" descr="Badge Tick with solid fill">
            <a:extLst>
              <a:ext uri="{FF2B5EF4-FFF2-40B4-BE49-F238E27FC236}">
                <a16:creationId xmlns:a16="http://schemas.microsoft.com/office/drawing/2014/main" id="{B109216A-94BD-5765-8F8E-5F11FC04ED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64517" y="4681089"/>
            <a:ext cx="371231" cy="371231"/>
          </a:xfrm>
          <a:prstGeom prst="rect">
            <a:avLst/>
          </a:prstGeom>
        </p:spPr>
      </p:pic>
      <p:pic>
        <p:nvPicPr>
          <p:cNvPr id="18" name="Graphic 17" descr="Badge Tick with solid fill">
            <a:extLst>
              <a:ext uri="{FF2B5EF4-FFF2-40B4-BE49-F238E27FC236}">
                <a16:creationId xmlns:a16="http://schemas.microsoft.com/office/drawing/2014/main" id="{8D9B9A23-7BC9-4EE6-C8B6-1259A90D96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45518" y="1360548"/>
            <a:ext cx="371231" cy="371231"/>
          </a:xfrm>
          <a:prstGeom prst="rect">
            <a:avLst/>
          </a:prstGeom>
        </p:spPr>
      </p:pic>
      <p:pic>
        <p:nvPicPr>
          <p:cNvPr id="20" name="Graphic 19" descr="Badge Cross with solid fill">
            <a:extLst>
              <a:ext uri="{FF2B5EF4-FFF2-40B4-BE49-F238E27FC236}">
                <a16:creationId xmlns:a16="http://schemas.microsoft.com/office/drawing/2014/main" id="{E9CBAE07-232B-BFE1-A4C0-296F367915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00600" y="4695059"/>
            <a:ext cx="371231" cy="371231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9932EE83-6DA0-6D99-9B10-4E23D430612F}"/>
              </a:ext>
            </a:extLst>
          </p:cNvPr>
          <p:cNvGrpSpPr/>
          <p:nvPr/>
        </p:nvGrpSpPr>
        <p:grpSpPr>
          <a:xfrm>
            <a:off x="79225" y="5391706"/>
            <a:ext cx="4307537" cy="1035036"/>
            <a:chOff x="3535" y="0"/>
            <a:chExt cx="4307537" cy="103503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1" name="Arrow: Chevron 10">
              <a:extLst>
                <a:ext uri="{FF2B5EF4-FFF2-40B4-BE49-F238E27FC236}">
                  <a16:creationId xmlns:a16="http://schemas.microsoft.com/office/drawing/2014/main" id="{58241125-7D89-58D2-DB76-8161A02694BA}"/>
                </a:ext>
              </a:extLst>
            </p:cNvPr>
            <p:cNvSpPr/>
            <p:nvPr/>
          </p:nvSpPr>
          <p:spPr>
            <a:xfrm>
              <a:off x="3535" y="0"/>
              <a:ext cx="4307537" cy="1035036"/>
            </a:xfrm>
            <a:prstGeom prst="chevron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Arrow: Chevron 4">
              <a:extLst>
                <a:ext uri="{FF2B5EF4-FFF2-40B4-BE49-F238E27FC236}">
                  <a16:creationId xmlns:a16="http://schemas.microsoft.com/office/drawing/2014/main" id="{FA0BBAC2-AEF5-143A-B3D9-5BD1ECDDA9AB}"/>
                </a:ext>
              </a:extLst>
            </p:cNvPr>
            <p:cNvSpPr txBox="1"/>
            <p:nvPr/>
          </p:nvSpPr>
          <p:spPr>
            <a:xfrm>
              <a:off x="521053" y="0"/>
              <a:ext cx="3272501" cy="1035036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8006" tIns="16002" rIns="16002" bIns="16002" numCol="1" spcCol="1270" anchor="ctr" anchorCtr="0">
              <a:noAutofit/>
            </a:bodyPr>
            <a:lstStyle/>
            <a:p>
              <a:pPr marL="0" lvl="0" indent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>
                  <a:latin typeface="Arial" panose="020B0604020202020204" pitchFamily="34" charset="0"/>
                  <a:cs typeface="Arial" panose="020B0604020202020204" pitchFamily="34" charset="0"/>
                </a:rPr>
                <a:t>The Surface Booster Pump was chosen for it’s high flow-rate, built-in speed control and NRV, at a lower cost than the submersible alternative.</a:t>
              </a:r>
              <a:endParaRPr lang="en-GB" sz="11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05C3D5A-31C9-3A72-CE80-EF3293A6885D}"/>
              </a:ext>
            </a:extLst>
          </p:cNvPr>
          <p:cNvGrpSpPr/>
          <p:nvPr/>
        </p:nvGrpSpPr>
        <p:grpSpPr>
          <a:xfrm>
            <a:off x="3932448" y="5376317"/>
            <a:ext cx="4307537" cy="1035036"/>
            <a:chOff x="3535" y="0"/>
            <a:chExt cx="4307537" cy="103503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5" name="Arrow: Chevron 14">
              <a:extLst>
                <a:ext uri="{FF2B5EF4-FFF2-40B4-BE49-F238E27FC236}">
                  <a16:creationId xmlns:a16="http://schemas.microsoft.com/office/drawing/2014/main" id="{0CAF8385-1955-8C8C-2F00-B453C8E40D49}"/>
                </a:ext>
              </a:extLst>
            </p:cNvPr>
            <p:cNvSpPr/>
            <p:nvPr/>
          </p:nvSpPr>
          <p:spPr>
            <a:xfrm>
              <a:off x="3535" y="0"/>
              <a:ext cx="4307537" cy="1035036"/>
            </a:xfrm>
            <a:prstGeom prst="chevron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Arrow: Chevron 4">
              <a:extLst>
                <a:ext uri="{FF2B5EF4-FFF2-40B4-BE49-F238E27FC236}">
                  <a16:creationId xmlns:a16="http://schemas.microsoft.com/office/drawing/2014/main" id="{B304A9CB-5C3E-4BE8-E339-663F96A72CE5}"/>
                </a:ext>
              </a:extLst>
            </p:cNvPr>
            <p:cNvSpPr txBox="1"/>
            <p:nvPr/>
          </p:nvSpPr>
          <p:spPr>
            <a:xfrm>
              <a:off x="521053" y="0"/>
              <a:ext cx="3272501" cy="1035036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8006" tIns="16002" rIns="16002" bIns="16002" numCol="1" spcCol="1270" anchor="ctr" anchorCtr="0">
              <a:noAutofit/>
            </a:bodyPr>
            <a:lstStyle/>
            <a:p>
              <a:pPr marL="0" lvl="0" indent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>
                  <a:latin typeface="Arial" panose="020B0604020202020204" pitchFamily="34" charset="0"/>
                  <a:cs typeface="Arial" panose="020B0604020202020204" pitchFamily="34" charset="0"/>
                </a:rPr>
                <a:t>The </a:t>
              </a:r>
              <a:r>
                <a:rPr lang="en-GB" sz="1200" b="1">
                  <a:latin typeface="Arial" panose="020B0604020202020204" pitchFamily="34" charset="0"/>
                  <a:cs typeface="Arial" panose="020B0604020202020204" pitchFamily="34" charset="0"/>
                </a:rPr>
                <a:t>Diaphragm Tank was selected for it’s pressure stability over the Steel Tank,  replaceable membrane, and similar cost as the competitor.</a:t>
              </a:r>
              <a:endParaRPr lang="en-GB" sz="11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21" name="Graphic 20" descr="Badge Tick with solid fill">
            <a:extLst>
              <a:ext uri="{FF2B5EF4-FFF2-40B4-BE49-F238E27FC236}">
                <a16:creationId xmlns:a16="http://schemas.microsoft.com/office/drawing/2014/main" id="{303A35B5-3642-C3CB-2933-D3407E7D70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35093" y="2120263"/>
            <a:ext cx="371231" cy="371231"/>
          </a:xfrm>
          <a:prstGeom prst="rect">
            <a:avLst/>
          </a:prstGeom>
        </p:spPr>
      </p:pic>
      <p:pic>
        <p:nvPicPr>
          <p:cNvPr id="22" name="Graphic 21" descr="Badge Tick with solid fill">
            <a:extLst>
              <a:ext uri="{FF2B5EF4-FFF2-40B4-BE49-F238E27FC236}">
                <a16:creationId xmlns:a16="http://schemas.microsoft.com/office/drawing/2014/main" id="{ED52C37E-3F71-0316-55DA-F5323B0328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35093" y="2876305"/>
            <a:ext cx="371231" cy="371231"/>
          </a:xfrm>
          <a:prstGeom prst="rect">
            <a:avLst/>
          </a:prstGeom>
        </p:spPr>
      </p:pic>
      <p:pic>
        <p:nvPicPr>
          <p:cNvPr id="23" name="Graphic 22" descr="Badge Tick with solid fill">
            <a:extLst>
              <a:ext uri="{FF2B5EF4-FFF2-40B4-BE49-F238E27FC236}">
                <a16:creationId xmlns:a16="http://schemas.microsoft.com/office/drawing/2014/main" id="{3468AFC6-EAB6-B2B8-5762-B2A0CFA56A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35936" y="3634077"/>
            <a:ext cx="371231" cy="371231"/>
          </a:xfrm>
          <a:prstGeom prst="rect">
            <a:avLst/>
          </a:prstGeom>
        </p:spPr>
      </p:pic>
      <p:pic>
        <p:nvPicPr>
          <p:cNvPr id="24" name="Graphic 23" descr="Badge Tick with solid fill">
            <a:extLst>
              <a:ext uri="{FF2B5EF4-FFF2-40B4-BE49-F238E27FC236}">
                <a16:creationId xmlns:a16="http://schemas.microsoft.com/office/drawing/2014/main" id="{CE50E70D-3AC4-3791-3DD7-75701A943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45517" y="4394236"/>
            <a:ext cx="371231" cy="37123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D192C20-5BF7-0547-DD17-5673029AA55A}"/>
              </a:ext>
            </a:extLst>
          </p:cNvPr>
          <p:cNvSpPr txBox="1"/>
          <p:nvPr/>
        </p:nvSpPr>
        <p:spPr>
          <a:xfrm>
            <a:off x="8706324" y="1360548"/>
            <a:ext cx="3323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kern="10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HydroCell300 – Coarse Filter</a:t>
            </a:r>
          </a:p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A2530AB-F0BD-DEF3-AFB5-B6A075E3ABFA}"/>
              </a:ext>
            </a:extLst>
          </p:cNvPr>
          <p:cNvSpPr txBox="1"/>
          <p:nvPr/>
        </p:nvSpPr>
        <p:spPr>
          <a:xfrm>
            <a:off x="8716747" y="2027435"/>
            <a:ext cx="3312941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>
                <a:solidFill>
                  <a:schemeClr val="tx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3-Stage Filter </a:t>
            </a:r>
            <a:endParaRPr lang="en-GB" sz="1800" b="1" kern="10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CD326D8-53B6-C3F4-7572-1D6D7911C775}"/>
              </a:ext>
            </a:extLst>
          </p:cNvPr>
          <p:cNvSpPr txBox="1"/>
          <p:nvPr/>
        </p:nvSpPr>
        <p:spPr>
          <a:xfrm>
            <a:off x="8706324" y="2767388"/>
            <a:ext cx="3312941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>
                <a:solidFill>
                  <a:schemeClr val="tx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1500L MDPE Storage Tank </a:t>
            </a:r>
            <a:endParaRPr lang="en-GB" sz="1800" b="1" kern="10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5FDDC9D-3B4A-9820-7993-1078A9EDC8BC}"/>
              </a:ext>
            </a:extLst>
          </p:cNvPr>
          <p:cNvSpPr txBox="1"/>
          <p:nvPr/>
        </p:nvSpPr>
        <p:spPr>
          <a:xfrm>
            <a:off x="8716747" y="3548773"/>
            <a:ext cx="3312941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>
                <a:solidFill>
                  <a:schemeClr val="tx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Surface Booster Pump </a:t>
            </a:r>
            <a:endParaRPr lang="en-GB" sz="1800" b="1" kern="10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3AA219-8511-D326-7477-5D15F45F068C}"/>
              </a:ext>
            </a:extLst>
          </p:cNvPr>
          <p:cNvSpPr txBox="1"/>
          <p:nvPr/>
        </p:nvSpPr>
        <p:spPr>
          <a:xfrm>
            <a:off x="8706323" y="4330158"/>
            <a:ext cx="3312941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>
                <a:solidFill>
                  <a:schemeClr val="tx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Diaphragm Tank </a:t>
            </a:r>
            <a:endParaRPr lang="en-GB" sz="1800" b="1" kern="10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C46047A-0DA6-FC5F-74CC-C3FF47737741}"/>
              </a:ext>
            </a:extLst>
          </p:cNvPr>
          <p:cNvSpPr txBox="1"/>
          <p:nvPr/>
        </p:nvSpPr>
        <p:spPr>
          <a:xfrm>
            <a:off x="79225" y="5091118"/>
            <a:ext cx="243001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(Grundfos, 2023) (Grundfos, 2024)</a:t>
            </a:r>
            <a:endParaRPr lang="en-GB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4B847CE-1867-E2A9-B1B6-86DF1FABC547}"/>
              </a:ext>
            </a:extLst>
          </p:cNvPr>
          <p:cNvSpPr txBox="1"/>
          <p:nvPr/>
        </p:nvSpPr>
        <p:spPr>
          <a:xfrm>
            <a:off x="4117954" y="5114707"/>
            <a:ext cx="313323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(Global Water Solutions, 2024) (</a:t>
            </a:r>
            <a:r>
              <a:rPr lang="en-GB" sz="900" i="1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Zilmet</a:t>
            </a:r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UK Limited, 2023</a:t>
            </a:r>
            <a:r>
              <a:rPr lang="en-GB" sz="900" i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GB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229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7934C8E-B8B2-9577-4E0D-9EAD03453926}"/>
              </a:ext>
            </a:extLst>
          </p:cNvPr>
          <p:cNvSpPr txBox="1">
            <a:spLocks/>
          </p:cNvSpPr>
          <p:nvPr/>
        </p:nvSpPr>
        <p:spPr>
          <a:xfrm>
            <a:off x="311850" y="248072"/>
            <a:ext cx="9371949" cy="6288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Final Design and System Flow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5B1B5C-87F4-7557-E8D7-7E1A0D2D8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7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4B13C2-8B8E-F8FA-672D-5C4F97693C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EBF1AE-3955-92CC-51C4-C233F0476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Rhys O'Shea - Design</a:t>
            </a:r>
          </a:p>
        </p:txBody>
      </p:sp>
      <p:pic>
        <p:nvPicPr>
          <p:cNvPr id="7" name="Picture 6" descr="A diagram of a water supply system&#10;&#10;AI-generated content may be incorrect.">
            <a:extLst>
              <a:ext uri="{FF2B5EF4-FFF2-40B4-BE49-F238E27FC236}">
                <a16:creationId xmlns:a16="http://schemas.microsoft.com/office/drawing/2014/main" id="{E22AFBC5-7A55-2009-7B2B-91218D897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4065" y="1078476"/>
            <a:ext cx="8791287" cy="53493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5715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B63F6-524B-47E4-5F7D-B05ADD2D8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01" y="170687"/>
            <a:ext cx="9371949" cy="654981"/>
          </a:xfrm>
        </p:spPr>
        <p:txBody>
          <a:bodyPr/>
          <a:lstStyle/>
          <a:p>
            <a:r>
              <a:rPr lang="en-US"/>
              <a:t>System Modelled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E7D22-A393-5997-282D-150E7B18C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12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3340BF-EF81-1FD6-EDF0-61B881A37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668B7E-03D2-BEA2-01F4-091362836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Rhys O’Shea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6" name="Content Placeholder 15">
                <a:extLst>
                  <a:ext uri="{FF2B5EF4-FFF2-40B4-BE49-F238E27FC236}">
                    <a16:creationId xmlns:a16="http://schemas.microsoft.com/office/drawing/2014/main" id="{31CBAD21-51A2-CFBB-E309-9CB1BFA4A64B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879349633"/>
                  </p:ext>
                </p:extLst>
              </p:nvPr>
            </p:nvGraphicFramePr>
            <p:xfrm>
              <a:off x="289820" y="1718326"/>
              <a:ext cx="11075537" cy="4235693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1075537" cy="4235693"/>
                    </a:xfrm>
                    <a:prstGeom prst="rect">
                      <a:avLst/>
                    </a:prstGeom>
                  </am3d:spPr>
                  <am3d:camera>
                    <am3d:pos x="0" y="0" z="5136908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93" d="1000000"/>
                    <am3d:preTrans dx="-12508892" dy="5858341" dz="-10631"/>
                    <am3d:scale>
                      <am3d:sx n="1000000" d="1000000"/>
                      <am3d:sy n="1000000" d="1000000"/>
                      <am3d:sz n="1000000" d="1000000"/>
                    </am3d:scale>
                    <am3d:rot ax="1729472" ay="-976058" az="-525757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16029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6" name="Content Placeholder 15">
                <a:extLst>
                  <a:ext uri="{FF2B5EF4-FFF2-40B4-BE49-F238E27FC236}">
                    <a16:creationId xmlns:a16="http://schemas.microsoft.com/office/drawing/2014/main" id="{31CBAD21-51A2-CFBB-E309-9CB1BFA4A64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9820" y="1718326"/>
                <a:ext cx="11075537" cy="423569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5096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98733-17A1-DAAD-AB27-E27493FBB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94" y="186440"/>
            <a:ext cx="9371949" cy="612066"/>
          </a:xfrm>
        </p:spPr>
        <p:txBody>
          <a:bodyPr/>
          <a:lstStyle/>
          <a:p>
            <a:r>
              <a:rPr lang="en-GB" b="1" u="sng"/>
              <a:t>System Modelled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B9965-4108-FA16-C856-5301F337E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13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F7621A-B8AD-D43E-4996-66D650809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021DE-C597-C429-287D-DF4FF92FE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000"/>
              <a:t>Rhys O'Shea - Design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8572AA-3D98-8F95-55C8-BBCB3A62A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6" r="-252" b="16065"/>
          <a:stretch>
            <a:fillRect/>
          </a:stretch>
        </p:blipFill>
        <p:spPr>
          <a:xfrm>
            <a:off x="5373222" y="176578"/>
            <a:ext cx="6682418" cy="3075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A computer screen shot of a building&#10;&#10;AI-generated content may be incorrect.">
            <a:extLst>
              <a:ext uri="{FF2B5EF4-FFF2-40B4-BE49-F238E27FC236}">
                <a16:creationId xmlns:a16="http://schemas.microsoft.com/office/drawing/2014/main" id="{3B3C14C7-5EA6-2945-B720-858CF4BADF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240" r="35294" b="3514"/>
          <a:stretch>
            <a:fillRect/>
          </a:stretch>
        </p:blipFill>
        <p:spPr>
          <a:xfrm>
            <a:off x="409014" y="3248815"/>
            <a:ext cx="5401240" cy="3170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16168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B4859D-24EB-BD50-A02E-7AACE5580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14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FE1DCE-0313-3AD2-4435-0B1224D79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81ACD-588F-0B90-4104-6466DF452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Rhys O'Shea - Design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6836F5F-9D44-A134-E90C-C4081A87DC86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Component Level Design</a:t>
            </a:r>
          </a:p>
        </p:txBody>
      </p:sp>
      <p:pic>
        <p:nvPicPr>
          <p:cNvPr id="5" name="Picture 4" descr="A diagram of a system&#10;&#10;AI-generated content may be incorrect.">
            <a:extLst>
              <a:ext uri="{FF2B5EF4-FFF2-40B4-BE49-F238E27FC236}">
                <a16:creationId xmlns:a16="http://schemas.microsoft.com/office/drawing/2014/main" id="{F29EEC3F-6339-4335-B719-903ED921CE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2" r="-67" b="11299"/>
          <a:stretch>
            <a:fillRect/>
          </a:stretch>
        </p:blipFill>
        <p:spPr>
          <a:xfrm>
            <a:off x="1635163" y="1041385"/>
            <a:ext cx="8549835" cy="53261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4537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B738C22-AB56-C642-4003-2749D217F03A}"/>
              </a:ext>
            </a:extLst>
          </p:cNvPr>
          <p:cNvSpPr txBox="1">
            <a:spLocks/>
          </p:cNvSpPr>
          <p:nvPr/>
        </p:nvSpPr>
        <p:spPr>
          <a:xfrm>
            <a:off x="407100" y="192042"/>
            <a:ext cx="4452567" cy="6905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Design Considerations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6FB04A6-B6DB-68C3-A98E-7697BBD28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15</a:t>
            </a:fld>
            <a:endParaRPr lang="en-GB" sz="1000" kern="1200">
              <a:latin typeface="+mn-lt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E4F2D0-848F-FD29-5C43-46B496D8A1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3E5C77-71F2-14B6-A6A2-2BDF7CBD8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Rhys O'Shea - Design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FDF099E-9ECD-8243-0E03-B9BEB72E2D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85848678"/>
              </p:ext>
            </p:extLst>
          </p:nvPr>
        </p:nvGraphicFramePr>
        <p:xfrm>
          <a:off x="610721" y="888626"/>
          <a:ext cx="7351059" cy="5265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27" name="Picture 1326" descr="A diagram of a water supply system&#10;&#10;AI-generated content may be incorrect.">
            <a:extLst>
              <a:ext uri="{FF2B5EF4-FFF2-40B4-BE49-F238E27FC236}">
                <a16:creationId xmlns:a16="http://schemas.microsoft.com/office/drawing/2014/main" id="{1DDFA964-29FB-276E-5526-3F89685947A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1716" r="58879" b="33800"/>
          <a:stretch>
            <a:fillRect/>
          </a:stretch>
        </p:blipFill>
        <p:spPr>
          <a:xfrm>
            <a:off x="8156032" y="540623"/>
            <a:ext cx="3871620" cy="2538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61" name="Picture 1360" descr="A black box with blue pipes&#10;&#10;AI-generated content may be incorrect.">
            <a:extLst>
              <a:ext uri="{FF2B5EF4-FFF2-40B4-BE49-F238E27FC236}">
                <a16:creationId xmlns:a16="http://schemas.microsoft.com/office/drawing/2014/main" id="{17B43FDB-0AE2-67BB-A67B-CC126DD7A5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53829" y="3432495"/>
            <a:ext cx="3867868" cy="27334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005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CF222F-14C5-1698-D6AA-674715893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16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3D0091-EA56-DAC6-EE91-2A35FB911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4D00AD-BBBE-84F4-A686-5BE3CE77B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Rhys O'Shea - Design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D88DF27-1919-B9BE-C728-4C810E102FED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Technical Drawings</a:t>
            </a:r>
          </a:p>
        </p:txBody>
      </p:sp>
      <p:pic>
        <p:nvPicPr>
          <p:cNvPr id="5" name="Picture 4" descr="A diagram of a machine&#10;&#10;AI-generated content may be incorrect.">
            <a:extLst>
              <a:ext uri="{FF2B5EF4-FFF2-40B4-BE49-F238E27FC236}">
                <a16:creationId xmlns:a16="http://schemas.microsoft.com/office/drawing/2014/main" id="{ADD34744-C830-F500-5916-BB2544E7D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25" y="1759323"/>
            <a:ext cx="6304167" cy="4448737"/>
          </a:xfrm>
          <a:prstGeom prst="rect">
            <a:avLst/>
          </a:prstGeom>
        </p:spPr>
      </p:pic>
      <p:pic>
        <p:nvPicPr>
          <p:cNvPr id="7" name="Picture 6" descr="A blueprint of a diagram&#10;&#10;AI-generated content may be incorrect.">
            <a:extLst>
              <a:ext uri="{FF2B5EF4-FFF2-40B4-BE49-F238E27FC236}">
                <a16:creationId xmlns:a16="http://schemas.microsoft.com/office/drawing/2014/main" id="{F9CDD4E2-1588-B331-D04D-7A73585747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9780" y="1966632"/>
            <a:ext cx="5683057" cy="40285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9F793BD-E3CA-FFB5-119F-2ED715B90D59}"/>
              </a:ext>
            </a:extLst>
          </p:cNvPr>
          <p:cNvSpPr txBox="1"/>
          <p:nvPr/>
        </p:nvSpPr>
        <p:spPr>
          <a:xfrm>
            <a:off x="836535" y="128009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Full Assembly Drawings</a:t>
            </a:r>
          </a:p>
        </p:txBody>
      </p:sp>
    </p:spTree>
    <p:extLst>
      <p:ext uri="{BB962C8B-B14F-4D97-AF65-F5344CB8AC3E}">
        <p14:creationId xmlns:p14="http://schemas.microsoft.com/office/powerpoint/2010/main" val="248194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5A277-924A-EF58-94B0-E46DAEA43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990DF7C-91A8-7AEC-EDB0-06B4E1B472A6}"/>
              </a:ext>
            </a:extLst>
          </p:cNvPr>
          <p:cNvSpPr/>
          <p:nvPr/>
        </p:nvSpPr>
        <p:spPr>
          <a:xfrm>
            <a:off x="453403" y="5648059"/>
            <a:ext cx="5118608" cy="436362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31657A6-0DB1-98AC-F0BF-08BFBB058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B11BA7-FABD-6493-BEA6-24C6997B1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236BD9-94BE-387B-C2FC-9D1AE1385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– Research &amp; Analysis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97A8A7-789F-70ED-5D64-A6C07DE03D0C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3278534" cy="722700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System Testing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05DA76-08C8-542D-BF88-DC59A52D2C67}"/>
              </a:ext>
            </a:extLst>
          </p:cNvPr>
          <p:cNvSpPr txBox="1"/>
          <p:nvPr/>
        </p:nvSpPr>
        <p:spPr>
          <a:xfrm>
            <a:off x="147828" y="361350"/>
            <a:ext cx="118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System testing confirms that all components function correctly, safely, and meet design standards. It ensures water quality, system integrity, and regulatory compliance before handover and long-term use.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6A65DEA6-243E-DAF1-F434-00356B06F71A}"/>
              </a:ext>
            </a:extLst>
          </p:cNvPr>
          <p:cNvGraphicFramePr/>
          <p:nvPr/>
        </p:nvGraphicFramePr>
        <p:xfrm>
          <a:off x="453403" y="946125"/>
          <a:ext cx="5118608" cy="2158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94D37F9C-C9D6-45DA-C540-2D6D9CF9E901}"/>
              </a:ext>
            </a:extLst>
          </p:cNvPr>
          <p:cNvGraphicFramePr/>
          <p:nvPr/>
        </p:nvGraphicFramePr>
        <p:xfrm>
          <a:off x="453403" y="3155094"/>
          <a:ext cx="5118608" cy="2184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10" name="Group 9">
            <a:extLst>
              <a:ext uri="{FF2B5EF4-FFF2-40B4-BE49-F238E27FC236}">
                <a16:creationId xmlns:a16="http://schemas.microsoft.com/office/drawing/2014/main" id="{5DFF529D-C4E4-6A4C-B01D-DBE18F6A07B3}"/>
              </a:ext>
            </a:extLst>
          </p:cNvPr>
          <p:cNvGrpSpPr/>
          <p:nvPr/>
        </p:nvGrpSpPr>
        <p:grpSpPr>
          <a:xfrm>
            <a:off x="732590" y="5429234"/>
            <a:ext cx="3574234" cy="482642"/>
            <a:chOff x="255930" y="1645560"/>
            <a:chExt cx="3583025" cy="531360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A7033240-14AF-E4F3-684A-7E442AC61831}"/>
                </a:ext>
              </a:extLst>
            </p:cNvPr>
            <p:cNvSpPr/>
            <p:nvPr/>
          </p:nvSpPr>
          <p:spPr>
            <a:xfrm>
              <a:off x="255930" y="1645560"/>
              <a:ext cx="3583025" cy="531360"/>
            </a:xfrm>
            <a:prstGeom prst="roundRect">
              <a:avLst/>
            </a:prstGeom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5BADD6BB-832B-8594-3DF4-00031E304E1D}"/>
                </a:ext>
              </a:extLst>
            </p:cNvPr>
            <p:cNvSpPr txBox="1"/>
            <p:nvPr/>
          </p:nvSpPr>
          <p:spPr>
            <a:xfrm>
              <a:off x="281869" y="1671499"/>
              <a:ext cx="3531147" cy="479482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5430" tIns="0" rIns="135430" bIns="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BC1B2591-32BB-631F-545F-E477C14A0D18}"/>
              </a:ext>
            </a:extLst>
          </p:cNvPr>
          <p:cNvSpPr txBox="1"/>
          <p:nvPr/>
        </p:nvSpPr>
        <p:spPr>
          <a:xfrm>
            <a:off x="788393" y="5505527"/>
            <a:ext cx="3446219" cy="33855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lvl="0"/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Commissioning &amp; Documenting</a:t>
            </a:r>
          </a:p>
        </p:txBody>
      </p:sp>
      <p:pic>
        <p:nvPicPr>
          <p:cNvPr id="20" name="Graphic 19" descr="Clipboard Partially Crossed with solid fill">
            <a:extLst>
              <a:ext uri="{FF2B5EF4-FFF2-40B4-BE49-F238E27FC236}">
                <a16:creationId xmlns:a16="http://schemas.microsoft.com/office/drawing/2014/main" id="{7C216C21-B39C-E322-E623-1750F7B8442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654064" y="946125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B1C9A60-C6B7-7D44-C2AA-43B90A7BCD75}"/>
              </a:ext>
            </a:extLst>
          </p:cNvPr>
          <p:cNvSpPr txBox="1"/>
          <p:nvPr/>
        </p:nvSpPr>
        <p:spPr>
          <a:xfrm>
            <a:off x="7667227" y="942932"/>
            <a:ext cx="38150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Maintenance Schedule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935448F-A3A2-469F-3FDA-6F6ACEFD89C2}"/>
              </a:ext>
            </a:extLst>
          </p:cNvPr>
          <p:cNvCxnSpPr>
            <a:stCxn id="4" idx="0"/>
          </p:cNvCxnSpPr>
          <p:nvPr/>
        </p:nvCxnSpPr>
        <p:spPr>
          <a:xfrm flipH="1" flipV="1">
            <a:off x="6209845" y="946125"/>
            <a:ext cx="1" cy="5683275"/>
          </a:xfrm>
          <a:prstGeom prst="line">
            <a:avLst/>
          </a:prstGeom>
          <a:ln w="38100">
            <a:solidFill>
              <a:schemeClr val="tx2">
                <a:lumMod val="95000"/>
                <a:lumOff val="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6" name="Diagram 25">
            <a:extLst>
              <a:ext uri="{FF2B5EF4-FFF2-40B4-BE49-F238E27FC236}">
                <a16:creationId xmlns:a16="http://schemas.microsoft.com/office/drawing/2014/main" id="{8C8BD19C-454D-C81B-3DED-C2C2A042E081}"/>
              </a:ext>
            </a:extLst>
          </p:cNvPr>
          <p:cNvGraphicFramePr/>
          <p:nvPr/>
        </p:nvGraphicFramePr>
        <p:xfrm>
          <a:off x="6654064" y="2107889"/>
          <a:ext cx="5233135" cy="19703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21EBD3B5-EF0E-1360-AD77-0F680DD01564}"/>
              </a:ext>
            </a:extLst>
          </p:cNvPr>
          <p:cNvGraphicFramePr/>
          <p:nvPr/>
        </p:nvGraphicFramePr>
        <p:xfrm>
          <a:off x="6654064" y="4114086"/>
          <a:ext cx="5233135" cy="19703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24B1AB23-EDF9-64E1-C6BB-B53F9ECE5B94}"/>
              </a:ext>
            </a:extLst>
          </p:cNvPr>
          <p:cNvSpPr txBox="1"/>
          <p:nvPr/>
        </p:nvSpPr>
        <p:spPr>
          <a:xfrm>
            <a:off x="6385560" y="6164580"/>
            <a:ext cx="5658612" cy="400110"/>
          </a:xfrm>
          <a:prstGeom prst="rect">
            <a:avLst/>
          </a:prstGeom>
          <a:noFill/>
          <a:ln w="12700">
            <a:solidFill>
              <a:schemeClr val="tx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 b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**BS 8515:2009 does not provide strict maintenance schedules – the frequencies listed are provided general guidelines </a:t>
            </a:r>
            <a:r>
              <a:rPr lang="en-GB" sz="900" b="1" i="1">
                <a:solidFill>
                  <a:schemeClr val="bg2">
                    <a:lumMod val="10000"/>
                  </a:schemeClr>
                </a:solidFill>
                <a:latin typeface="Times New Roman"/>
                <a:cs typeface="Arial"/>
              </a:rPr>
              <a:t>(British Standards Institution,(2013))</a:t>
            </a:r>
            <a:r>
              <a:rPr lang="en-GB" sz="1000" b="1" i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**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EBFF5A5-CBF0-7EA6-F941-05EB697559B9}"/>
              </a:ext>
            </a:extLst>
          </p:cNvPr>
          <p:cNvSpPr txBox="1"/>
          <p:nvPr/>
        </p:nvSpPr>
        <p:spPr>
          <a:xfrm>
            <a:off x="147828" y="6164580"/>
            <a:ext cx="570432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(UK Water Filters (2024), WHO (2021), UK Government (2015), Drinking Water Inspectorate, (2024) )</a:t>
            </a:r>
            <a:endParaRPr lang="en-GB" sz="9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043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FFFA2D-6DD3-29D8-334B-935C6328B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A1B82B-A357-8A85-1E48-9C29BF510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5DB8BC-C67F-F160-C6C9-42851597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38FD9E-27AE-229F-6CEB-EB6CB09B4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– Research &amp; Analysis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1B7DFAB-6C62-EF90-3F0B-9DF50B4DC48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3278534" cy="722700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System Testing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D138E3B-8162-8BC1-4AD0-9E8BAC072E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205" y="458870"/>
            <a:ext cx="11006053" cy="59316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1D83F0-288E-FBEC-83E1-08BFA97DF9EF}"/>
              </a:ext>
            </a:extLst>
          </p:cNvPr>
          <p:cNvSpPr txBox="1"/>
          <p:nvPr/>
        </p:nvSpPr>
        <p:spPr>
          <a:xfrm>
            <a:off x="308472" y="6433851"/>
            <a:ext cx="946716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i="1">
                <a:latin typeface="Times New Roman"/>
                <a:ea typeface="Calibri"/>
                <a:cs typeface="Calibri"/>
              </a:rPr>
              <a:t>(</a:t>
            </a:r>
            <a:r>
              <a:rPr lang="en-GB" sz="900" i="1">
                <a:latin typeface="Times New Roman"/>
                <a:cs typeface="Arial"/>
              </a:rPr>
              <a:t>Graf UK, n.d.)</a:t>
            </a:r>
            <a:r>
              <a:rPr lang="en-GB" sz="900" i="1">
                <a:latin typeface="Times New Roman"/>
                <a:ea typeface="Calibri"/>
                <a:cs typeface="Calibri"/>
              </a:rPr>
              <a:t> (</a:t>
            </a:r>
            <a:r>
              <a:rPr lang="en-GB" sz="900" i="1">
                <a:latin typeface="Times New Roman"/>
                <a:cs typeface="Arial"/>
              </a:rPr>
              <a:t>Drinking Water Inspectorate, 2024) (United Utilities, n.d.) (</a:t>
            </a:r>
            <a:r>
              <a:rPr lang="en-GB" sz="900" i="1" err="1">
                <a:latin typeface="Times New Roman"/>
                <a:cs typeface="Arial"/>
              </a:rPr>
              <a:t>OneGreenFilter</a:t>
            </a:r>
            <a:r>
              <a:rPr lang="en-GB" sz="900" i="1">
                <a:latin typeface="Times New Roman"/>
                <a:cs typeface="Arial"/>
              </a:rPr>
              <a:t>, n.d.) </a:t>
            </a:r>
            <a:endParaRPr lang="en-US" sz="90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23817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5194FB-6C1B-E927-00C3-A814A971B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19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600F61-EACE-EDF2-4CE4-098815CA5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AD40E7-6590-B686-F047-1516E4BFC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3A3DD1-4ACF-205E-6E41-04BF71D72089}"/>
              </a:ext>
            </a:extLst>
          </p:cNvPr>
          <p:cNvSpPr txBox="1"/>
          <p:nvPr/>
        </p:nvSpPr>
        <p:spPr>
          <a:xfrm>
            <a:off x="953734" y="512450"/>
            <a:ext cx="82499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b="1" u="sng">
                <a:solidFill>
                  <a:srgbClr val="687F00"/>
                </a:solidFill>
                <a:latin typeface="+mj-lt"/>
              </a:rPr>
              <a:t>Control and Automation Reintroduction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400BAE-04AF-632A-FD2E-422F8A852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734" y="1158781"/>
            <a:ext cx="9600550" cy="5631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33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624C7-B0B4-54EE-8823-644A9AC0E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8A8FB4B-254D-9DE0-D5E6-9994D306C9FD}"/>
              </a:ext>
            </a:extLst>
          </p:cNvPr>
          <p:cNvSpPr txBox="1">
            <a:spLocks/>
          </p:cNvSpPr>
          <p:nvPr/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Detailed Hardware Specification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248B3AC-513C-25A0-A6B4-7A523BD079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0027" y="1466760"/>
            <a:ext cx="9371948" cy="2881875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ACFFA2-D5D5-0CE6-92A4-09CBE8E65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20</a:t>
            </a:fld>
            <a:endParaRPr lang="en-GB" sz="1000" kern="1200">
              <a:latin typeface="+mn-lt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2C3844-4BEC-DCA6-A3A5-72668B5815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5/23/2025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8CA49A-0342-75E6-5A35-C31314B44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Parry Phillips – Control &amp; Automation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486245-71A3-AF36-4F7F-0232A4B4A385}"/>
              </a:ext>
            </a:extLst>
          </p:cNvPr>
          <p:cNvSpPr txBox="1"/>
          <p:nvPr/>
        </p:nvSpPr>
        <p:spPr>
          <a:xfrm>
            <a:off x="1454065" y="4517679"/>
            <a:ext cx="93279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Communications with Control Engineer at Dragon LNG to identify standards for integrating a control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Research into combability of each component and generated a table for procurement specialist to help identify suitable products.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2869A4-0F72-090A-49C5-32244B5FC6B8}"/>
              </a:ext>
            </a:extLst>
          </p:cNvPr>
          <p:cNvSpPr txBox="1"/>
          <p:nvPr/>
        </p:nvSpPr>
        <p:spPr>
          <a:xfrm>
            <a:off x="1410026" y="6169968"/>
            <a:ext cx="5056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IEC. Information Technology Equipment--Safety. International Standards, 2013.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0B46B5-C698-20BE-74AF-2525C9BE3D87}"/>
              </a:ext>
            </a:extLst>
          </p:cNvPr>
          <p:cNvSpPr txBox="1"/>
          <p:nvPr/>
        </p:nvSpPr>
        <p:spPr>
          <a:xfrm>
            <a:off x="6587413" y="6076518"/>
            <a:ext cx="5056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John, Karl-Heinz, and Michael Tiegelkamp. IEC 61131–3: Programming Industrial Automation Systems. Springer Science &amp; Business Media, 29 June 2013.</a:t>
            </a:r>
          </a:p>
        </p:txBody>
      </p:sp>
    </p:spTree>
    <p:extLst>
      <p:ext uri="{BB962C8B-B14F-4D97-AF65-F5344CB8AC3E}">
        <p14:creationId xmlns:p14="http://schemas.microsoft.com/office/powerpoint/2010/main" val="1312715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E9821-3EDE-DCC0-90E3-E548AAFBD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3A6BCC3-289C-41B6-8839-EEDDCA1D7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21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C108FB-D063-5301-C37E-89EE76D51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B7A510-38F1-FE98-2D81-EFD573CBA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Parry Phillips – Control &amp; Automation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E6D7C54-B632-0ADF-8FB2-A431350DAC04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Control Logic Programming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515752-F055-1E00-6D27-8B71541657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36" y="1185599"/>
            <a:ext cx="8813543" cy="362175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725C5C3-473C-0F96-FEFD-876A2D186F7B}"/>
              </a:ext>
            </a:extLst>
          </p:cNvPr>
          <p:cNvSpPr/>
          <p:nvPr/>
        </p:nvSpPr>
        <p:spPr>
          <a:xfrm>
            <a:off x="552802" y="4045142"/>
            <a:ext cx="33347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Variables (Name, type and Value)</a:t>
            </a:r>
            <a:endParaRPr lang="en-US" sz="20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F65DF4-D8C2-995E-B78F-52615ABA8B93}"/>
              </a:ext>
            </a:extLst>
          </p:cNvPr>
          <p:cNvSpPr/>
          <p:nvPr/>
        </p:nvSpPr>
        <p:spPr>
          <a:xfrm>
            <a:off x="4857184" y="1075986"/>
            <a:ext cx="4201503" cy="12311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Ladder Logic</a:t>
            </a:r>
          </a:p>
          <a:p>
            <a:pPr algn="ctr"/>
            <a:endParaRPr lang="en-US" sz="54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BD4C4F-874C-1406-C8BC-7D0E0B8316BB}"/>
              </a:ext>
            </a:extLst>
          </p:cNvPr>
          <p:cNvSpPr txBox="1"/>
          <p:nvPr/>
        </p:nvSpPr>
        <p:spPr>
          <a:xfrm>
            <a:off x="751436" y="4979406"/>
            <a:ext cx="88135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Ladder Logic is the most widely used programming language for PLCs (Programmable Logic Controllers)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LL Works by reading all inputs (left hand symbols) then evaluates every rung in order which then updates the outputs (right hand symbols).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B2D1ED-7F07-856D-1644-8BA57ACC4459}"/>
              </a:ext>
            </a:extLst>
          </p:cNvPr>
          <p:cNvSpPr/>
          <p:nvPr/>
        </p:nvSpPr>
        <p:spPr>
          <a:xfrm>
            <a:off x="3784349" y="1131278"/>
            <a:ext cx="2145671" cy="36217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AA7B8D6-89BA-232F-40C7-302509CC4C7F}"/>
              </a:ext>
            </a:extLst>
          </p:cNvPr>
          <p:cNvCxnSpPr/>
          <p:nvPr/>
        </p:nvCxnSpPr>
        <p:spPr>
          <a:xfrm flipH="1" flipV="1">
            <a:off x="5930020" y="2369165"/>
            <a:ext cx="543208" cy="28744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1281AA21-8029-7617-A0BC-FFEBADC8433E}"/>
              </a:ext>
            </a:extLst>
          </p:cNvPr>
          <p:cNvSpPr txBox="1"/>
          <p:nvPr/>
        </p:nvSpPr>
        <p:spPr>
          <a:xfrm>
            <a:off x="6473227" y="2555340"/>
            <a:ext cx="923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Inputs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F6FB708-1420-F82F-9694-BABA8BDBC5C3}"/>
              </a:ext>
            </a:extLst>
          </p:cNvPr>
          <p:cNvSpPr/>
          <p:nvPr/>
        </p:nvSpPr>
        <p:spPr>
          <a:xfrm>
            <a:off x="8890503" y="1231271"/>
            <a:ext cx="674476" cy="35217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9FFFB91-26ED-1A63-20A7-61545C72CFAB}"/>
              </a:ext>
            </a:extLst>
          </p:cNvPr>
          <p:cNvCxnSpPr>
            <a:cxnSpLocks/>
          </p:cNvCxnSpPr>
          <p:nvPr/>
        </p:nvCxnSpPr>
        <p:spPr>
          <a:xfrm flipV="1">
            <a:off x="8347295" y="2342061"/>
            <a:ext cx="533403" cy="3416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08A73747-376E-AE13-4261-0E431CF2FCE2}"/>
              </a:ext>
            </a:extLst>
          </p:cNvPr>
          <p:cNvSpPr txBox="1"/>
          <p:nvPr/>
        </p:nvSpPr>
        <p:spPr>
          <a:xfrm>
            <a:off x="7453259" y="2555340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Outputs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4B97454-94D5-C8E9-6BAF-80BAFD946F2E}"/>
              </a:ext>
            </a:extLst>
          </p:cNvPr>
          <p:cNvSpPr txBox="1"/>
          <p:nvPr/>
        </p:nvSpPr>
        <p:spPr>
          <a:xfrm>
            <a:off x="953734" y="6145897"/>
            <a:ext cx="810495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i="1"/>
              <a:t>Tom Mejer Antonsen. PLC CONTROLS with LADDER DIAGRAM (LD) : IEC 61131-3 and Introduction to Ladder Programming. S.L., Books On Demand, 2021.</a:t>
            </a:r>
          </a:p>
        </p:txBody>
      </p:sp>
    </p:spTree>
    <p:extLst>
      <p:ext uri="{BB962C8B-B14F-4D97-AF65-F5344CB8AC3E}">
        <p14:creationId xmlns:p14="http://schemas.microsoft.com/office/powerpoint/2010/main" val="3574686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07C17C-F009-28BC-ABF6-A4485D896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22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48BF03-C209-2238-1AB7-C6D91261E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169DB1-FBD1-BC18-82A6-A0AA4B94A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B62FD4-4699-CF3E-4329-9DD85C4EFADA}"/>
              </a:ext>
            </a:extLst>
          </p:cNvPr>
          <p:cNvSpPr txBox="1"/>
          <p:nvPr/>
        </p:nvSpPr>
        <p:spPr>
          <a:xfrm>
            <a:off x="953734" y="470781"/>
            <a:ext cx="7747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>
                <a:solidFill>
                  <a:srgbClr val="687F00"/>
                </a:solidFill>
                <a:latin typeface="+mj-lt"/>
              </a:rPr>
              <a:t>Ladder Logic Symbols used in System</a:t>
            </a:r>
          </a:p>
          <a:p>
            <a:endParaRPr lang="en-GB"/>
          </a:p>
        </p:txBody>
      </p:sp>
      <p:pic>
        <p:nvPicPr>
          <p:cNvPr id="3074" name="Picture 2" descr="Ladder Logic Symbols - All PLC Diagram Symbols">
            <a:extLst>
              <a:ext uri="{FF2B5EF4-FFF2-40B4-BE49-F238E27FC236}">
                <a16:creationId xmlns:a16="http://schemas.microsoft.com/office/drawing/2014/main" id="{395A4BEF-B034-5E80-4483-755AE9E8AB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2" b="3796"/>
          <a:stretch/>
        </p:blipFill>
        <p:spPr bwMode="auto">
          <a:xfrm>
            <a:off x="953734" y="1140010"/>
            <a:ext cx="4369154" cy="265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7EF980-A1B0-B534-BD0B-1C95223CA13E}"/>
              </a:ext>
            </a:extLst>
          </p:cNvPr>
          <p:cNvSpPr txBox="1"/>
          <p:nvPr/>
        </p:nvSpPr>
        <p:spPr>
          <a:xfrm>
            <a:off x="6096000" y="108642"/>
            <a:ext cx="4369154" cy="3684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A809EA53-EFED-0EE5-6EFE-E2BBA2557C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9975" y="1030279"/>
            <a:ext cx="4572000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Contacts: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NO Contact (Normally Open)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Description: Allows current to pass when the input condition is </a:t>
            </a: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true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NC Contact (Normally Closed)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Description: Allows current to pass when the input condition is </a:t>
            </a: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false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463BDAA1-76BA-D51F-81C9-9D6FCB22F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7030" y="3853911"/>
            <a:ext cx="5749716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Coils: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Output Coil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Standard output coil. Turns on or off depending on rung logic.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Set Coil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628650" marR="0" lvl="1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Latches output </a:t>
            </a: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when rung logic is true. Remains on even after logic is false.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Reset Coil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628650" marR="0" lvl="1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Latches output </a:t>
            </a: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off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when rung logic is true. Clears a previously set coil.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741C8F9-7ACB-A30A-1711-0686C2A77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259" y="3148825"/>
            <a:ext cx="3877431" cy="21625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CDF58D-86AB-55E7-5222-FF73F071A35F}"/>
              </a:ext>
            </a:extLst>
          </p:cNvPr>
          <p:cNvSpPr txBox="1"/>
          <p:nvPr/>
        </p:nvSpPr>
        <p:spPr>
          <a:xfrm>
            <a:off x="6809080" y="5311393"/>
            <a:ext cx="36408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Comparator Math functions</a:t>
            </a: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58FEF948-7CCB-D01A-E402-0E0CF95D95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2567" y="6160869"/>
            <a:ext cx="9668754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EDrawMax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“Ladder Diagram Symbols and Meanings | </a:t>
            </a:r>
            <a:r>
              <a:rPr kumimoji="0" lang="en-US" altLang="en-US" sz="1200" b="0" i="1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EdrawMax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Online.” </a:t>
            </a:r>
            <a:r>
              <a:rPr kumimoji="0" lang="en-US" altLang="en-US" sz="1200" b="0" i="1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Edrawsoft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24 May 2022, www.edrawmax.com/article/ladder-diagram-symbols.html.</a:t>
            </a:r>
            <a:endParaRPr kumimoji="0" lang="en-US" altLang="en-US" sz="1800" b="0" i="1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7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525F8-1FEF-F785-7603-81C3C5079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F53114-5678-C180-52A6-5CC41A4B2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23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A8720E-F2A8-EB51-EEC3-94EC16BCD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A1D850-0556-0AB3-CA08-49C0DC4B0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Parry Phillips – Control &amp; Automation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700A905-2B24-8B06-B8B4-4A860C37F7A0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System Simulation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CD5577-ECAD-A82D-ED6C-F25130FB9E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802" y="1081656"/>
            <a:ext cx="4409058" cy="41965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D14B9A-F8A4-E780-8150-9AB64F252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8776" y="1195554"/>
            <a:ext cx="6056202" cy="40826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969652-1716-6766-3E96-44DE8315550A}"/>
              </a:ext>
            </a:extLst>
          </p:cNvPr>
          <p:cNvSpPr txBox="1"/>
          <p:nvPr/>
        </p:nvSpPr>
        <p:spPr>
          <a:xfrm>
            <a:off x="664143" y="5447899"/>
            <a:ext cx="4350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Rainwater mode with low pressure so pump starts.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CABDF9-2E12-964E-FC7A-1131A49AC935}"/>
              </a:ext>
            </a:extLst>
          </p:cNvPr>
          <p:cNvSpPr txBox="1"/>
          <p:nvPr/>
        </p:nvSpPr>
        <p:spPr>
          <a:xfrm>
            <a:off x="5486400" y="5361272"/>
            <a:ext cx="5698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Mains mode, low level in tank triggers mains mode causing mains solenoid valve to open. </a:t>
            </a:r>
          </a:p>
        </p:txBody>
      </p:sp>
    </p:spTree>
    <p:extLst>
      <p:ext uri="{BB962C8B-B14F-4D97-AF65-F5344CB8AC3E}">
        <p14:creationId xmlns:p14="http://schemas.microsoft.com/office/powerpoint/2010/main" val="2267070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BF5F4E-A255-0BD0-4AB7-F7145FB22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0DF12C-B82E-3DA1-9F06-1293B1F72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24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1042F8-9FE3-D16D-CE20-57A06751C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F91EFC-116C-368A-6FA9-B16B0FF43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Parry Phillips – Control &amp; Automation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501F3B8-829B-8275-5CE8-C9BC2AAB0402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System Simulation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C30D66-E055-38F2-3A77-7C1A648A5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802" y="966535"/>
            <a:ext cx="3168172" cy="43999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161090-BB7D-6F12-AC69-7FEAA2BBFE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4262" y="966535"/>
            <a:ext cx="3868340" cy="38813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46F98E-8528-C15A-A6F9-E9CDAD251070}"/>
              </a:ext>
            </a:extLst>
          </p:cNvPr>
          <p:cNvSpPr txBox="1"/>
          <p:nvPr/>
        </p:nvSpPr>
        <p:spPr>
          <a:xfrm>
            <a:off x="4836704" y="5738664"/>
            <a:ext cx="4943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Simulated testing on CODESYS V3.3 Ladder Logic, compatible with RS-PRO PLC. Testing to be completed in situ.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722516-9B02-7FF6-D700-C259F1505C56}"/>
              </a:ext>
            </a:extLst>
          </p:cNvPr>
          <p:cNvSpPr txBox="1"/>
          <p:nvPr/>
        </p:nvSpPr>
        <p:spPr>
          <a:xfrm>
            <a:off x="697117" y="5553998"/>
            <a:ext cx="3811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Maintenance test, pass or fail alarm based on system conditions.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E6660D-54CD-4676-5DBF-109ACA63570D}"/>
              </a:ext>
            </a:extLst>
          </p:cNvPr>
          <p:cNvSpPr txBox="1"/>
          <p:nvPr/>
        </p:nvSpPr>
        <p:spPr>
          <a:xfrm>
            <a:off x="4829407" y="4863117"/>
            <a:ext cx="49504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Differential pressure across filter greater than 100mbar, change filter alarm and mains mode activates</a:t>
            </a:r>
          </a:p>
        </p:txBody>
      </p:sp>
    </p:spTree>
    <p:extLst>
      <p:ext uri="{BB962C8B-B14F-4D97-AF65-F5344CB8AC3E}">
        <p14:creationId xmlns:p14="http://schemas.microsoft.com/office/powerpoint/2010/main" val="1364231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486FDA-D3EA-F1BC-50DB-E69074384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EFD1680-5DDF-2BBC-6F45-F3DF58D6A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25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CA390A-7079-EEDC-678C-E6AD04863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60520C-628E-5C29-E7F9-51CE62BD5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Gethin Davies – Procurement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69ECA71-4C9E-47F5-6BD3-968AD34A2E92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712330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Results - Components &amp; Material Costing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02359E-265A-1BDF-DFB3-E9A9657BF369}"/>
              </a:ext>
            </a:extLst>
          </p:cNvPr>
          <p:cNvSpPr txBox="1"/>
          <p:nvPr/>
        </p:nvSpPr>
        <p:spPr>
          <a:xfrm>
            <a:off x="774032" y="994611"/>
            <a:ext cx="743551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>
                <a:solidFill>
                  <a:srgbClr val="8BAA00"/>
                </a:solidFill>
              </a:rPr>
              <a:t>Aim – Produce the unit at cost price for the customer, below £2300</a:t>
            </a:r>
            <a:endParaRPr lang="en-GB" sz="2000"/>
          </a:p>
        </p:txBody>
      </p:sp>
      <p:pic>
        <p:nvPicPr>
          <p:cNvPr id="8" name="Picture 7" descr="A person and person working on a water filtration system&#10;&#10;AI-generated content may be incorrect.">
            <a:extLst>
              <a:ext uri="{FF2B5EF4-FFF2-40B4-BE49-F238E27FC236}">
                <a16:creationId xmlns:a16="http://schemas.microsoft.com/office/drawing/2014/main" id="{BEEFF9E9-9F84-BD2C-784C-E9E6ECA44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1386" y="3833928"/>
            <a:ext cx="3034401" cy="250921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57D7811-6725-5194-BBAC-5FD64B4234C2}"/>
              </a:ext>
            </a:extLst>
          </p:cNvPr>
          <p:cNvSpPr/>
          <p:nvPr/>
        </p:nvSpPr>
        <p:spPr>
          <a:xfrm>
            <a:off x="4970060" y="1580866"/>
            <a:ext cx="4901820" cy="18538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>
              <a:lnSpc>
                <a:spcPts val="2250"/>
              </a:lnSpc>
            </a:pPr>
            <a:r>
              <a:rPr lang="en-GB" sz="2000" b="1" baseline="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Prototype Unit Cost - £2,801.84 (Exc VAT)</a:t>
            </a:r>
            <a:r>
              <a:rPr lang="en-US" sz="200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​</a:t>
            </a:r>
          </a:p>
          <a:p>
            <a:pPr rtl="0">
              <a:lnSpc>
                <a:spcPts val="2250"/>
              </a:lnSpc>
            </a:pPr>
            <a:r>
              <a:rPr lang="en-GB" sz="200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​</a:t>
            </a:r>
          </a:p>
          <a:p>
            <a:pPr rtl="0">
              <a:lnSpc>
                <a:spcPts val="2250"/>
              </a:lnSpc>
            </a:pPr>
            <a:r>
              <a:rPr lang="en-GB" sz="2000" b="1" baseline="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Bulk Production Cost – £2,445.17 (Exc VAT)</a:t>
            </a:r>
            <a:r>
              <a:rPr lang="en-US" sz="200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​</a:t>
            </a:r>
          </a:p>
          <a:p>
            <a:pPr rtl="0">
              <a:lnSpc>
                <a:spcPts val="2250"/>
              </a:lnSpc>
            </a:pPr>
            <a:r>
              <a:rPr lang="en-GB" sz="2000" b="1" baseline="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with possibility of further reduction in cost through open tendering</a:t>
            </a:r>
            <a:r>
              <a:rPr lang="en-US" sz="2000">
                <a:solidFill>
                  <a:srgbClr val="4D3E2F"/>
                </a:solidFill>
                <a:latin typeface="Corbel"/>
                <a:ea typeface="Segoe UI"/>
                <a:cs typeface="Segoe UI"/>
              </a:rPr>
              <a:t>​</a:t>
            </a:r>
            <a:endParaRPr lang="en-GB"/>
          </a:p>
        </p:txBody>
      </p:sp>
      <p:pic>
        <p:nvPicPr>
          <p:cNvPr id="12" name="Picture 11" descr="A table with text and numbers&#10;&#10;AI-generated content may be incorrect.">
            <a:extLst>
              <a:ext uri="{FF2B5EF4-FFF2-40B4-BE49-F238E27FC236}">
                <a16:creationId xmlns:a16="http://schemas.microsoft.com/office/drawing/2014/main" id="{379C410F-9BF8-6E63-92A4-7E2E47C70C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222" y="1711444"/>
            <a:ext cx="4574986" cy="4083381"/>
          </a:xfrm>
          <a:prstGeom prst="rect">
            <a:avLst/>
          </a:prstGeom>
        </p:spPr>
      </p:pic>
      <p:pic>
        <p:nvPicPr>
          <p:cNvPr id="14" name="Picture 13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D8ACFED9-D1D0-BCF6-8DA4-D3E830512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8965" y="3000517"/>
            <a:ext cx="4225830" cy="363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264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435BF-150E-0ED2-C8AC-9D4C8CC2B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B622A0B-39A0-CFBC-2EB0-651630342B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1952298"/>
              </p:ext>
            </p:extLst>
          </p:nvPr>
        </p:nvGraphicFramePr>
        <p:xfrm>
          <a:off x="412413" y="877668"/>
          <a:ext cx="11039656" cy="542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F87262-3680-4FBC-D963-ACA87687A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26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5D70-63D4-83C8-7BFB-9F3D78F32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3029AE-B9BC-C841-3BCB-9EB35D0FE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Gethin Davies – Procurement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82778FE-4BCA-B988-C344-7D0C99191D25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Results - Scalability &amp; Manning</a:t>
            </a:r>
            <a:endParaRPr lang="en-US"/>
          </a:p>
        </p:txBody>
      </p:sp>
      <p:pic>
        <p:nvPicPr>
          <p:cNvPr id="23" name="Picture 22" descr="A person holding a clipboard next to a large blue tank&#10;&#10;AI-generated content may be incorrect.">
            <a:extLst>
              <a:ext uri="{FF2B5EF4-FFF2-40B4-BE49-F238E27FC236}">
                <a16:creationId xmlns:a16="http://schemas.microsoft.com/office/drawing/2014/main" id="{BAB560C8-517B-C121-5A01-B0980E94F1A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6567" t="8466" r="6403" b="7672"/>
          <a:stretch>
            <a:fillRect/>
          </a:stretch>
        </p:blipFill>
        <p:spPr>
          <a:xfrm>
            <a:off x="893541" y="3269581"/>
            <a:ext cx="4633903" cy="318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6ED994-57BE-CBFA-97EF-942CD498D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58C1FD-5F8C-A95A-BB81-46F933151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27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099AB3-9737-E1DA-B70E-2A47E4713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93A04A-07F6-0CBF-75C5-46904BA5A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Gethin Davies – Procurement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5C63E2-EF9E-9014-D7AE-2F9D6333F6A5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Results – Full Costing &amp; Profitability</a:t>
            </a:r>
            <a:endParaRPr lang="en-US"/>
          </a:p>
        </p:txBody>
      </p:sp>
      <p:pic>
        <p:nvPicPr>
          <p:cNvPr id="16" name="Picture 15" descr="A stack of gold coins&#10;&#10;AI-generated content may be incorrect.">
            <a:extLst>
              <a:ext uri="{FF2B5EF4-FFF2-40B4-BE49-F238E27FC236}">
                <a16:creationId xmlns:a16="http://schemas.microsoft.com/office/drawing/2014/main" id="{4B6A6755-EB8B-F768-CF0D-37C124105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4216" y="714942"/>
            <a:ext cx="1459793" cy="1489464"/>
          </a:xfrm>
          <a:prstGeom prst="rect">
            <a:avLst/>
          </a:prstGeom>
        </p:spPr>
      </p:pic>
      <p:pic>
        <p:nvPicPr>
          <p:cNvPr id="18" name="Picture 17" descr="A calculator and pen on a paper&#10;&#10;AI-generated content may be incorrect.">
            <a:extLst>
              <a:ext uri="{FF2B5EF4-FFF2-40B4-BE49-F238E27FC236}">
                <a16:creationId xmlns:a16="http://schemas.microsoft.com/office/drawing/2014/main" id="{5D1B6E04-0F5F-52E6-9AD5-928B06F505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206" y="3304682"/>
            <a:ext cx="4421195" cy="256331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63C200B-5578-972B-DE02-2920B4D12D80}"/>
              </a:ext>
            </a:extLst>
          </p:cNvPr>
          <p:cNvSpPr/>
          <p:nvPr/>
        </p:nvSpPr>
        <p:spPr>
          <a:xfrm>
            <a:off x="674206" y="1285592"/>
            <a:ext cx="4133184" cy="152071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ysClr val="windowText" lastClr="000000"/>
                </a:solidFill>
              </a:rPr>
              <a:t>Break-even sale price with estimated overheads at 20% is £3,910.92(</a:t>
            </a:r>
            <a:r>
              <a:rPr lang="en-GB" sz="2000" err="1">
                <a:solidFill>
                  <a:sysClr val="windowText" lastClr="000000"/>
                </a:solidFill>
              </a:rPr>
              <a:t>inc</a:t>
            </a:r>
            <a:r>
              <a:rPr lang="en-GB" sz="2000">
                <a:solidFill>
                  <a:sysClr val="windowText" lastClr="000000"/>
                </a:solidFill>
              </a:rPr>
              <a:t> VAT) 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7A52264-6B40-4B08-C2ED-48F7A3396438}"/>
              </a:ext>
            </a:extLst>
          </p:cNvPr>
          <p:cNvSpPr/>
          <p:nvPr/>
        </p:nvSpPr>
        <p:spPr>
          <a:xfrm>
            <a:off x="5359205" y="2035678"/>
            <a:ext cx="5341544" cy="152071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2"/>
                </a:solidFill>
              </a:rPr>
              <a:t>Unit cost to customer with 2% profit margin </a:t>
            </a:r>
            <a:r>
              <a:rPr lang="en-GB" sz="2800">
                <a:solidFill>
                  <a:schemeClr val="tx2"/>
                </a:solidFill>
              </a:rPr>
              <a:t>=£3,989.14</a:t>
            </a:r>
          </a:p>
          <a:p>
            <a:pPr algn="ctr"/>
            <a:r>
              <a:rPr lang="en-GB">
                <a:solidFill>
                  <a:schemeClr val="tx2"/>
                </a:solidFill>
              </a:rPr>
              <a:t>Returning a annual profit of£125,152.00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7A667E8-BB49-4D2A-0B53-FF093D5B4BC2}"/>
              </a:ext>
            </a:extLst>
          </p:cNvPr>
          <p:cNvSpPr/>
          <p:nvPr/>
        </p:nvSpPr>
        <p:spPr>
          <a:xfrm>
            <a:off x="5585988" y="4396674"/>
            <a:ext cx="4960852" cy="9053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u="sng">
                <a:solidFill>
                  <a:schemeClr val="tx2"/>
                </a:solidFill>
              </a:rPr>
              <a:t>Aftersales market for profit</a:t>
            </a:r>
          </a:p>
          <a:p>
            <a:pPr algn="ctr"/>
            <a:r>
              <a:rPr lang="en-GB">
                <a:solidFill>
                  <a:schemeClr val="tx2"/>
                </a:solidFill>
              </a:rPr>
              <a:t>1st service at £100 overs a profit potential of £45,824 annually (1600 units)</a:t>
            </a:r>
          </a:p>
        </p:txBody>
      </p:sp>
    </p:spTree>
    <p:extLst>
      <p:ext uri="{BB962C8B-B14F-4D97-AF65-F5344CB8AC3E}">
        <p14:creationId xmlns:p14="http://schemas.microsoft.com/office/powerpoint/2010/main" val="3463979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39D05-6053-92BC-70A2-7636F981B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8BC707-EA5F-147E-5022-35CA43ACD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28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F0DE3E-3F9C-1210-E2EC-756554A19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6977B-3396-2B9F-92EE-197786C1E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Mohammed </a:t>
            </a:r>
            <a:r>
              <a:rPr lang="en-US" err="1"/>
              <a:t>Thangeswaran</a:t>
            </a:r>
            <a:r>
              <a:rPr lang="en-US"/>
              <a:t> – Sustainability &amp; Legislation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F25E210-C695-9D75-05F6-2E513F4DA50D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Sustainability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50F3A3-32AF-87DA-DC29-71B1BA51B6D6}"/>
              </a:ext>
            </a:extLst>
          </p:cNvPr>
          <p:cNvSpPr txBox="1"/>
          <p:nvPr/>
        </p:nvSpPr>
        <p:spPr>
          <a:xfrm>
            <a:off x="1044742" y="1626269"/>
            <a:ext cx="10533646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Our Rain-Water harvesting system </a:t>
            </a:r>
            <a:r>
              <a:rPr lang="en-US" sz="2000" b="1" err="1">
                <a:latin typeface="Corbel"/>
                <a:cs typeface="Times New Roman"/>
              </a:rPr>
              <a:t>prioritises</a:t>
            </a:r>
            <a:r>
              <a:rPr lang="en-US" sz="2000" b="1">
                <a:latin typeface="Corbel"/>
                <a:cs typeface="Times New Roman"/>
              </a:rPr>
              <a:t> sustainability through innovative technologies. It uses solar-powered filtration to significantly reduce dependency on grid electricity, lowering operational costs and emissions (Water UK, 2022). </a:t>
            </a:r>
            <a:endParaRPr lang="en-US" sz="2000" b="1">
              <a:latin typeface="Corbel"/>
            </a:endParaRPr>
          </a:p>
          <a:p>
            <a:pPr marL="342900" indent="-342900" algn="just">
              <a:buFont typeface="Arial"/>
              <a:buChar char="•"/>
            </a:pPr>
            <a:endParaRPr lang="en-US" sz="2400" b="1">
              <a:latin typeface="Corbel"/>
              <a:cs typeface="Times New Roman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The system's structure is made of 95% recyclable materials, supporting a circular economy approach (IoT Council, 2023). </a:t>
            </a:r>
          </a:p>
          <a:p>
            <a:pPr marL="342900" indent="-342900" algn="just">
              <a:buFont typeface="Arial"/>
              <a:buChar char="•"/>
            </a:pPr>
            <a:endParaRPr lang="en-US" sz="2400" b="1">
              <a:latin typeface="Corbel"/>
              <a:cs typeface="Times New Roman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Smart IoT-based maintenance monitors water quality and filter performance in real time, ensuring efficient operation, minimizing waste, and extending system lifespan, all while reducing environmental impact and maintenance costs.</a:t>
            </a:r>
          </a:p>
        </p:txBody>
      </p:sp>
    </p:spTree>
    <p:extLst>
      <p:ext uri="{BB962C8B-B14F-4D97-AF65-F5344CB8AC3E}">
        <p14:creationId xmlns:p14="http://schemas.microsoft.com/office/powerpoint/2010/main" val="2973516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63D73-F8AA-0F87-9D82-DB264F170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7697FD-1F2B-E28F-599C-45D7C3C29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29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FDDD2C-1076-1D76-FF62-911007E67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EC4EA-B37F-7871-9240-17794B812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Mohammed Thangeswaran – Sustainability &amp; Legislation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359A4FA-CB73-AC3F-2C12-BBDF9C4CE01F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Cost &amp; Savings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F535F4-D4E7-EADB-F6DB-DB6CEF2F4569}"/>
              </a:ext>
            </a:extLst>
          </p:cNvPr>
          <p:cNvSpPr txBox="1"/>
          <p:nvPr/>
        </p:nvSpPr>
        <p:spPr>
          <a:xfrm>
            <a:off x="1219200" y="1894114"/>
            <a:ext cx="996042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The SWPS is designed to be affordable, with a target cost of less than £2300 per unit (Cymru, 2025), making it accessible for domestic households. </a:t>
            </a:r>
            <a:endParaRPr lang="en-US" b="1">
              <a:latin typeface="Corbel"/>
            </a:endParaRPr>
          </a:p>
          <a:p>
            <a:pPr marL="342900" indent="-342900">
              <a:buFont typeface="Arial"/>
              <a:buChar char="•"/>
            </a:pPr>
            <a:endParaRPr lang="en-US" sz="2000" b="1">
              <a:latin typeface="Corbel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Users can benefit from rebates of up to £50 per year through schemes like the Surface Water Drainage Rebate (Thames Water, 2023). </a:t>
            </a:r>
          </a:p>
          <a:p>
            <a:pPr marL="342900" indent="-342900">
              <a:buFont typeface="Arial"/>
              <a:buChar char="•"/>
            </a:pPr>
            <a:endParaRPr lang="en-US" sz="2000" b="1">
              <a:latin typeface="Corbel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The system’s solar-powered operation and energy-efficient pumps achieve around 30% energy savings compared to traditional systems (Water UK, 2022), enhancing long-term financial and environmental benefits.</a:t>
            </a:r>
          </a:p>
        </p:txBody>
      </p:sp>
    </p:spTree>
    <p:extLst>
      <p:ext uri="{BB962C8B-B14F-4D97-AF65-F5344CB8AC3E}">
        <p14:creationId xmlns:p14="http://schemas.microsoft.com/office/powerpoint/2010/main" val="601902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EA8F4-B3FD-3F53-C632-E01B95C3C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B333FF-E8D7-751B-B4D5-D674EAFB9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30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C52FBB-2C6C-3AE9-3040-F9A874772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98D2E0-FFF6-2271-5AC0-D06476CCB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Mohammed </a:t>
            </a:r>
            <a:r>
              <a:rPr lang="en-US" err="1"/>
              <a:t>Thangeswaran</a:t>
            </a:r>
            <a:r>
              <a:rPr lang="en-US"/>
              <a:t> – Sustainability &amp; Legislation </a:t>
            </a:r>
            <a:endParaRPr lang="en-US" sz="1800" err="1">
              <a:solidFill>
                <a:srgbClr val="FFFFFF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A90C604-71FA-F1BE-2296-6758A37B16D8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Legislation &amp; Compliance 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CA4D68-FD10-EFFA-0AD2-355367CFE6FD}"/>
              </a:ext>
            </a:extLst>
          </p:cNvPr>
          <p:cNvSpPr txBox="1"/>
          <p:nvPr/>
        </p:nvSpPr>
        <p:spPr>
          <a:xfrm>
            <a:off x="663743" y="3551322"/>
            <a:ext cx="1109512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3210" indent="-283210" algn="just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Legal compliance is vital for the Rain-Water Harvesting System. It meets the Water Supply (Water Fittings) Regulations 1999, ensuring all materials prevent contamination (DEFRA, 2020).</a:t>
            </a:r>
          </a:p>
          <a:p>
            <a:pPr marL="283210" indent="-283210" algn="just">
              <a:buFont typeface="Arial"/>
              <a:buChar char="•"/>
            </a:pPr>
            <a:endParaRPr lang="en-US" sz="2000" b="1">
              <a:latin typeface="Corbel"/>
              <a:cs typeface="Times New Roman"/>
            </a:endParaRPr>
          </a:p>
          <a:p>
            <a:pPr marL="283210" indent="-283210" algn="just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Adheres to the Building Regulations 2010, specifically Approved Document H, for safe drainage and tank installation (UK Government, 2015). </a:t>
            </a:r>
          </a:p>
          <a:p>
            <a:pPr marL="283210" indent="-283210" algn="just">
              <a:buFont typeface="Arial"/>
              <a:buChar char="•"/>
            </a:pPr>
            <a:endParaRPr lang="en-US" sz="2000" b="1">
              <a:latin typeface="Corbel"/>
              <a:cs typeface="Times New Roman"/>
            </a:endParaRPr>
          </a:p>
          <a:p>
            <a:pPr marL="283210" indent="-283210" algn="just">
              <a:buFont typeface="Arial"/>
              <a:buChar char="•"/>
            </a:pPr>
            <a:r>
              <a:rPr lang="en-US" sz="2000" b="1">
                <a:latin typeface="Corbel"/>
                <a:cs typeface="Times New Roman"/>
              </a:rPr>
              <a:t>It follows Rainwater Harvesting Guidelines from the Environment Agency (EA, 2022), which set quality standards for both potable and non-potable water use, ensuring full regulatory approval and public safety.</a:t>
            </a:r>
          </a:p>
        </p:txBody>
      </p:sp>
      <p:pic>
        <p:nvPicPr>
          <p:cNvPr id="8" name="Picture 7" descr="A hand drawing a diagram of a compliance&#10;&#10;AI-generated content may be incorrect.">
            <a:extLst>
              <a:ext uri="{FF2B5EF4-FFF2-40B4-BE49-F238E27FC236}">
                <a16:creationId xmlns:a16="http://schemas.microsoft.com/office/drawing/2014/main" id="{63F5548C-2A54-386B-7CE9-8A9BA64D4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502" y="1062289"/>
            <a:ext cx="5764129" cy="236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996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04CA8-0D6E-48F7-433F-6CB08F1B7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020152-164A-98AC-9948-8D116C208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31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28BFEA-8C31-18ED-7ED1-AD9251B2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6F9FFA-6651-B2EF-EC0B-1DB6D84B1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Mathew Soroka – Project Manager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0E73A24-B463-EB38-AC67-817BD4E3FB53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5762475" cy="662198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Conclusion</a:t>
            </a:r>
          </a:p>
          <a:p>
            <a:endParaRPr lang="en-US" sz="3600" b="1" u="sng"/>
          </a:p>
          <a:p>
            <a:endParaRPr lang="en-US" sz="3600" b="1" u="sng"/>
          </a:p>
        </p:txBody>
      </p:sp>
      <p:pic>
        <p:nvPicPr>
          <p:cNvPr id="8" name="Picture 7" descr="A small person holding blocks with letters&#10;&#10;AI-generated content may be incorrect.">
            <a:extLst>
              <a:ext uri="{FF2B5EF4-FFF2-40B4-BE49-F238E27FC236}">
                <a16:creationId xmlns:a16="http://schemas.microsoft.com/office/drawing/2014/main" id="{9AE33082-257B-B16F-7A20-C408D5437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564" y="4493294"/>
            <a:ext cx="3962901" cy="19621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B54743-7C89-853B-64D8-9816B8346AD8}"/>
              </a:ext>
            </a:extLst>
          </p:cNvPr>
          <p:cNvSpPr txBox="1"/>
          <p:nvPr/>
        </p:nvSpPr>
        <p:spPr>
          <a:xfrm>
            <a:off x="8153400" y="1636295"/>
            <a:ext cx="37358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u="sng">
                <a:solidFill>
                  <a:srgbClr val="687F00"/>
                </a:solidFill>
              </a:rPr>
              <a:t> 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201427-092E-1EC6-3155-ED6F230BDAEE}"/>
              </a:ext>
            </a:extLst>
          </p:cNvPr>
          <p:cNvSpPr txBox="1"/>
          <p:nvPr/>
        </p:nvSpPr>
        <p:spPr>
          <a:xfrm>
            <a:off x="483269" y="1024688"/>
            <a:ext cx="8859251" cy="52647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ts val="2700"/>
              </a:lnSpc>
              <a:buFont typeface="Arial,Sans-Serif"/>
              <a:buChar char="•"/>
            </a:pPr>
            <a:r>
              <a:rPr lang="en-US" sz="2400" b="1">
                <a:solidFill>
                  <a:srgbClr val="FF0000"/>
                </a:solidFill>
                <a:cs typeface="Arial"/>
              </a:rPr>
              <a:t>Aim </a:t>
            </a:r>
            <a:r>
              <a:rPr lang="en-US" sz="2400" b="1">
                <a:cs typeface="Arial"/>
              </a:rPr>
              <a:t>-</a:t>
            </a:r>
            <a:r>
              <a:rPr lang="en-US" sz="2400" b="1">
                <a:solidFill>
                  <a:srgbClr val="FF0000"/>
                </a:solidFill>
                <a:cs typeface="Arial"/>
              </a:rPr>
              <a:t> </a:t>
            </a:r>
            <a:r>
              <a:rPr lang="en-US" sz="2400" b="1">
                <a:cs typeface="Arial"/>
              </a:rPr>
              <a:t>Design a system to purify water Sustainably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US">
              <a:latin typeface="Arial"/>
              <a:cs typeface="Arial"/>
            </a:endParaRPr>
          </a:p>
          <a:p>
            <a:pPr marL="342900" indent="-342900">
              <a:lnSpc>
                <a:spcPts val="2520"/>
              </a:lnSpc>
              <a:buFont typeface="Arial,Sans-Serif"/>
              <a:buChar char="•"/>
            </a:pPr>
            <a:r>
              <a:rPr lang="en-US" sz="2400" b="1">
                <a:solidFill>
                  <a:srgbClr val="FF0000"/>
                </a:solidFill>
                <a:cs typeface="Arial"/>
              </a:rPr>
              <a:t>Target Market</a:t>
            </a:r>
            <a:r>
              <a:rPr lang="en-US" sz="2400" b="1">
                <a:cs typeface="Arial"/>
              </a:rPr>
              <a:t> - Domestic 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US">
              <a:latin typeface="Arial"/>
              <a:cs typeface="Arial"/>
            </a:endParaRPr>
          </a:p>
          <a:p>
            <a:pPr marL="342900" indent="-342900">
              <a:lnSpc>
                <a:spcPts val="2520"/>
              </a:lnSpc>
              <a:buFont typeface="Arial,Sans-Serif"/>
              <a:buChar char="•"/>
            </a:pPr>
            <a:r>
              <a:rPr lang="en-US" sz="2400" b="1">
                <a:solidFill>
                  <a:srgbClr val="FF0000"/>
                </a:solidFill>
                <a:cs typeface="Arial"/>
              </a:rPr>
              <a:t>Market Opportunity </a:t>
            </a:r>
            <a:r>
              <a:rPr lang="en-US" sz="2400" b="1">
                <a:cs typeface="Arial"/>
              </a:rPr>
              <a:t>– Potable Water 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buFont typeface="Arial,Sans-Serif"/>
              <a:buChar char="•"/>
            </a:pPr>
            <a:endParaRPr lang="en-US">
              <a:latin typeface="Arial"/>
              <a:cs typeface="Arial"/>
            </a:endParaRPr>
          </a:p>
          <a:p>
            <a:pPr>
              <a:lnSpc>
                <a:spcPts val="2520"/>
              </a:lnSpc>
            </a:pPr>
            <a:r>
              <a:rPr lang="en-US" sz="2400" b="1" u="sng">
                <a:cs typeface="Arial"/>
              </a:rPr>
              <a:t>Deliverables</a:t>
            </a:r>
            <a:r>
              <a:rPr lang="en-US" sz="2400">
                <a:cs typeface="Arial"/>
              </a:rPr>
              <a:t>​</a:t>
            </a:r>
          </a:p>
          <a:p>
            <a:pPr>
              <a:lnSpc>
                <a:spcPts val="2520"/>
              </a:lnSpc>
            </a:pPr>
            <a:r>
              <a:rPr lang="en-US" sz="2400">
                <a:cs typeface="Arial"/>
              </a:rPr>
              <a:t>​</a:t>
            </a:r>
          </a:p>
          <a:p>
            <a:pPr marL="342900" indent="-342900">
              <a:lnSpc>
                <a:spcPct val="150000"/>
              </a:lnSpc>
              <a:buFont typeface="Arial,Sans-Serif"/>
              <a:buChar char="•"/>
            </a:pPr>
            <a:r>
              <a:rPr lang="en-US" sz="2400" b="1">
                <a:cs typeface="Arial"/>
              </a:rPr>
              <a:t>Be affordable = Bigger Audience reach 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lnSpc>
                <a:spcPct val="150000"/>
              </a:lnSpc>
              <a:buFont typeface="Arial,Sans-Serif"/>
              <a:buChar char="•"/>
            </a:pPr>
            <a:r>
              <a:rPr lang="en-US" sz="2400" b="1">
                <a:cs typeface="Arial"/>
              </a:rPr>
              <a:t>Be Efficient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lnSpc>
                <a:spcPct val="150000"/>
              </a:lnSpc>
              <a:buFont typeface="Arial,Sans-Serif"/>
              <a:buChar char="•"/>
            </a:pPr>
            <a:r>
              <a:rPr lang="en-US" sz="2400" b="1">
                <a:cs typeface="Arial"/>
              </a:rPr>
              <a:t>Be Environmental Sustainability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lnSpc>
                <a:spcPct val="150000"/>
              </a:lnSpc>
              <a:buFont typeface="Arial,Sans-Serif"/>
              <a:buChar char="•"/>
            </a:pPr>
            <a:r>
              <a:rPr lang="en-US" sz="2400" b="1">
                <a:cs typeface="Arial"/>
              </a:rPr>
              <a:t>Be scalable </a:t>
            </a:r>
            <a:r>
              <a:rPr lang="en-US" sz="2400">
                <a:cs typeface="Arial"/>
              </a:rPr>
              <a:t>​</a:t>
            </a:r>
          </a:p>
          <a:p>
            <a:pPr marL="342900" indent="-342900">
              <a:lnSpc>
                <a:spcPct val="150000"/>
              </a:lnSpc>
              <a:buFont typeface="Arial,Sans-Serif"/>
              <a:buChar char="•"/>
            </a:pPr>
            <a:r>
              <a:rPr lang="en-US" sz="2400" b="1">
                <a:cs typeface="Arial"/>
              </a:rPr>
              <a:t>Be easy to install and Maintain</a:t>
            </a:r>
          </a:p>
        </p:txBody>
      </p:sp>
      <p:pic>
        <p:nvPicPr>
          <p:cNvPr id="13" name="Picture 12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0B610663-56DD-BFAF-99AC-5BBB36E83D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4074" y="1631781"/>
            <a:ext cx="505828" cy="446172"/>
          </a:xfrm>
          <a:prstGeom prst="rect">
            <a:avLst/>
          </a:prstGeom>
        </p:spPr>
      </p:pic>
      <p:pic>
        <p:nvPicPr>
          <p:cNvPr id="15" name="Picture 14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62D3DF34-1727-6976-F4C9-FE7E401FBE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2494" y="1020176"/>
            <a:ext cx="505828" cy="446172"/>
          </a:xfrm>
          <a:prstGeom prst="rect">
            <a:avLst/>
          </a:prstGeom>
        </p:spPr>
      </p:pic>
      <p:pic>
        <p:nvPicPr>
          <p:cNvPr id="16" name="Picture 15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6728954B-B349-8AD7-A54F-0CC953FAE6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7994" y="2203281"/>
            <a:ext cx="505828" cy="446172"/>
          </a:xfrm>
          <a:prstGeom prst="rect">
            <a:avLst/>
          </a:prstGeom>
        </p:spPr>
      </p:pic>
      <p:pic>
        <p:nvPicPr>
          <p:cNvPr id="17" name="Picture 16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00A93D49-B736-CC81-9E0A-E225AA0173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8758" y="3546808"/>
            <a:ext cx="505828" cy="446172"/>
          </a:xfrm>
          <a:prstGeom prst="rect">
            <a:avLst/>
          </a:prstGeom>
        </p:spPr>
      </p:pic>
      <p:pic>
        <p:nvPicPr>
          <p:cNvPr id="19" name="Picture 18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D05639A5-31CA-D133-840A-9AE7656C77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9416" y="4138360"/>
            <a:ext cx="505828" cy="446172"/>
          </a:xfrm>
          <a:prstGeom prst="rect">
            <a:avLst/>
          </a:prstGeom>
        </p:spPr>
      </p:pic>
      <p:pic>
        <p:nvPicPr>
          <p:cNvPr id="20" name="Picture 19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515C7995-D144-30F4-33F3-8F94938E83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68" y="4689807"/>
            <a:ext cx="505828" cy="446172"/>
          </a:xfrm>
          <a:prstGeom prst="rect">
            <a:avLst/>
          </a:prstGeom>
        </p:spPr>
      </p:pic>
      <p:pic>
        <p:nvPicPr>
          <p:cNvPr id="22" name="Picture 21" descr="A green check mark in a black frame&#10;&#10;AI-generated content may be incorrect.">
            <a:extLst>
              <a:ext uri="{FF2B5EF4-FFF2-40B4-BE49-F238E27FC236}">
                <a16:creationId xmlns:a16="http://schemas.microsoft.com/office/drawing/2014/main" id="{28412BF9-8EAC-F2C4-650C-216AD05A24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6179" y="5772649"/>
            <a:ext cx="505828" cy="44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487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EFC65-0889-F87A-F13E-8FB67282E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BA2CFF-E799-D718-B7F8-F898B5EC0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32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5CE95E-648E-C335-39A0-9DF0D714D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F6C1E0-AEA5-0A0D-C45A-75F5BC034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Mathew Soroka – Project Manager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B039394-C587-E14F-D7AB-C7C392EB577F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5762475" cy="662198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/>
              <a:t>Reflection </a:t>
            </a:r>
          </a:p>
          <a:p>
            <a:endParaRPr lang="en-US" sz="3600" b="1" u="sng"/>
          </a:p>
          <a:p>
            <a:endParaRPr lang="en-US" sz="3600" b="1" u="sng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9E5445-E42A-209F-4A52-FE08CEB79869}"/>
              </a:ext>
            </a:extLst>
          </p:cNvPr>
          <p:cNvSpPr txBox="1"/>
          <p:nvPr/>
        </p:nvSpPr>
        <p:spPr>
          <a:xfrm>
            <a:off x="8153400" y="1636295"/>
            <a:ext cx="37358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u="sng">
                <a:solidFill>
                  <a:srgbClr val="687F00"/>
                </a:solidFill>
              </a:rPr>
              <a:t> </a:t>
            </a:r>
            <a:endParaRPr lang="en-GB"/>
          </a:p>
        </p:txBody>
      </p:sp>
      <p:pic>
        <p:nvPicPr>
          <p:cNvPr id="5" name="Picture 4" descr="A pencil next to a drawing of light bulb&#10;&#10;AI-generated content may be incorrect.">
            <a:extLst>
              <a:ext uri="{FF2B5EF4-FFF2-40B4-BE49-F238E27FC236}">
                <a16:creationId xmlns:a16="http://schemas.microsoft.com/office/drawing/2014/main" id="{9450D432-966C-252B-0CED-E30490F2D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853" y="1402093"/>
            <a:ext cx="3354531" cy="20350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B8F096-0696-5C9A-4CBA-F377537068B4}"/>
              </a:ext>
            </a:extLst>
          </p:cNvPr>
          <p:cNvSpPr txBox="1"/>
          <p:nvPr/>
        </p:nvSpPr>
        <p:spPr>
          <a:xfrm>
            <a:off x="6313714" y="1405246"/>
            <a:ext cx="575953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Team collaboration and support.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Positive and Constructive feedback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Effective role management from all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Impactful Solution to a global problem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Team problem solving – Teams to WhatsApp Comms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Team pulling together for submission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AB1A17-B29D-75FA-AE48-0B02E88A1350}"/>
              </a:ext>
            </a:extLst>
          </p:cNvPr>
          <p:cNvSpPr txBox="1"/>
          <p:nvPr/>
        </p:nvSpPr>
        <p:spPr>
          <a:xfrm>
            <a:off x="3763817" y="4567051"/>
            <a:ext cx="708561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solidFill>
                  <a:srgbClr val="FF0000"/>
                </a:solidFill>
              </a:rPr>
              <a:t>Lessons Learned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Allow more time for testing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Allow more time for external factors – Bottlenecks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Prepare for Scalability better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Earlier prototyping and user feedback 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pic>
        <p:nvPicPr>
          <p:cNvPr id="14" name="Picture 13" descr="A note pinned to a cork board&#10;&#10;AI-generated content may be incorrect.">
            <a:extLst>
              <a:ext uri="{FF2B5EF4-FFF2-40B4-BE49-F238E27FC236}">
                <a16:creationId xmlns:a16="http://schemas.microsoft.com/office/drawing/2014/main" id="{973CE577-0E36-6F62-9B02-C5D988D38D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133" y="4609502"/>
            <a:ext cx="2602305" cy="166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822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6A32C-3ADE-1C9D-1C2A-2390B2B33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121" y="-2103"/>
            <a:ext cx="9371949" cy="1183566"/>
          </a:xfrm>
        </p:spPr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11BA9-F367-0B36-296F-E07FD8B54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694" y="1312002"/>
            <a:ext cx="10787744" cy="53131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10185" indent="-210185"/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Asana (2021). </a:t>
            </a:r>
            <a:r>
              <a:rPr lang="en-GB" sz="1100" i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4 Ways to Establish Roles and Responsibilities for Team Success • Asana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[online] Asana. Available at: 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  <a:hlinkClick r:id="rId2"/>
              </a:rPr>
              <a:t>https://asana.com/resources/roles-and-responsibilities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(Accessed 12 May 2025)</a:t>
            </a:r>
            <a:endParaRPr lang="en-GB" sz="1100">
              <a:solidFill>
                <a:srgbClr val="000000"/>
              </a:solidFill>
              <a:latin typeface="Times New Roman"/>
              <a:ea typeface="Calibri"/>
              <a:cs typeface="Calibri"/>
            </a:endParaRPr>
          </a:p>
          <a:p>
            <a:pPr marL="210185" indent="-210185"/>
            <a:r>
              <a:rPr lang="en-GB" sz="1100" err="1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Belyh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, A. (2025). Average overhead costs by industry. [online] </a:t>
            </a:r>
            <a:r>
              <a:rPr lang="en-GB" sz="1100" err="1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Keevee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.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3"/>
              </a:rPr>
              <a:t>https://www.keevee.com/overhead-costs-by-industry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 [Accessed 29 Apr. 2025]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US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Brown, L. &amp; Green, R. (2019). Environmental Engineering: Principles and Practice. Cambridge University Press. Available at: 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  <a:hlinkClick r:id="rId4"/>
              </a:rPr>
              <a:t>https://www.cambridge.org/core/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(Accessed: 26 February 2025). 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British Standards Institution (BSI) (2013) </a:t>
            </a:r>
            <a:r>
              <a:rPr lang="en-GB" sz="1100" i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BS 8515:2009+A1:2013 – Rainwater harvesting systems: Code of practice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London: BSI.</a:t>
            </a:r>
            <a:r>
              <a:rPr lang="en-US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(Accessed 12 May 2025)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BSI Group (2025) </a:t>
            </a:r>
            <a:r>
              <a:rPr lang="en-GB" sz="1100" i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On-site non-potable water systems – Systems for the use of rainwater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  <a:hlinkClick r:id="rId5"/>
              </a:rPr>
              <a:t>https://knowledge.bsigroup.com/products/on-site-non-potable-water-systems-systems-for-the-use-of-rainwater-2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(Accessed 12 May 2025)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Cherry, K. (2024). </a:t>
            </a:r>
            <a:r>
              <a:rPr lang="en-GB" sz="1100" i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Is democratic leadership the best style of leadership?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 [online] </a:t>
            </a:r>
            <a:r>
              <a:rPr lang="en-GB" sz="110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Verywell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Mind. Available at: 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  <a:hlinkClick r:id="rId6"/>
              </a:rPr>
              <a:t>https://www.verywellmind.com/what-is-democratic-leadership-2795315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(Accessed 12 May 2025)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Cotterill Civils (2025) </a:t>
            </a:r>
            <a:r>
              <a:rPr lang="en-GB" sz="1100" i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300mm Catchpit Chamber for 110mm Pipework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  <a:hlinkClick r:id="rId7"/>
              </a:rPr>
              <a:t>https://www.cotterillcivils.co.uk/products/300mm-catchpit-chamber-for-110mm-pipework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(Accessed 12 May 2025)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CPC Farnell. (2025). Schrack TE Connectivity RTE24024 Relay PCB DPCO 24VDC.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8"/>
              </a:rPr>
              <a:t>https://cpc.farnell.com/schrack-te-connectivity/rte24024/relay-pcb-dpco-24vdc/dp/SW02596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+mn-lt"/>
                <a:cs typeface="+mn-lt"/>
              </a:rPr>
              <a:t> </a:t>
            </a:r>
            <a:r>
              <a:rPr lang="en-GB" sz="110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[Accessed 13 May 2025] </a:t>
            </a:r>
            <a:endParaRPr lang="en-GB" sz="160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Detweiler, G. (2025). What is a good profit margin? The different types of profit margins &amp; industry benchmarks. [online] Nav. Available at: </a:t>
            </a:r>
            <a:r>
              <a:rPr lang="en-GB" sz="1100">
                <a:solidFill>
                  <a:srgbClr val="467886"/>
                </a:solidFill>
                <a:ea typeface="+mn-lt"/>
                <a:cs typeface="+mn-lt"/>
                <a:hlinkClick r:id="rId9"/>
              </a:rPr>
              <a:t>https://www.nav.com/blog/good-profit-margin-3974572/</a:t>
            </a:r>
            <a:r>
              <a:rPr lang="en-US" sz="1100">
                <a:solidFill>
                  <a:srgbClr val="4D3E2F"/>
                </a:solidFill>
                <a:ea typeface="+mn-lt"/>
                <a:cs typeface="+mn-lt"/>
              </a:rPr>
              <a:t> </a:t>
            </a:r>
            <a:r>
              <a:rPr lang="en-GB" sz="1100">
                <a:solidFill>
                  <a:srgbClr val="000000"/>
                </a:solidFill>
                <a:ea typeface="+mn-lt"/>
                <a:cs typeface="+mn-lt"/>
              </a:rPr>
              <a:t>[Accessed 13 May 2025</a:t>
            </a:r>
            <a:r>
              <a:rPr lang="en-US" sz="1100">
                <a:solidFill>
                  <a:srgbClr val="000000"/>
                </a:solidFill>
                <a:ea typeface="+mn-lt"/>
                <a:cs typeface="+mn-lt"/>
              </a:rPr>
              <a:t> ]</a:t>
            </a:r>
            <a:endParaRPr lang="en-GB" sz="110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210185" indent="-210185"/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Display Visions. (2025). HMI043WM-42ATCS Intelligent Display Module. [online] Available at: </a:t>
            </a:r>
            <a:r>
              <a:rPr lang="en-GB" sz="1100">
                <a:solidFill>
                  <a:srgbClr val="467886"/>
                </a:solidFill>
                <a:ea typeface="+mn-lt"/>
                <a:cs typeface="+mn-lt"/>
                <a:hlinkClick r:id="rId10"/>
              </a:rPr>
              <a:t>https://www.mouser.com/ProductDetail/Display-Visions/HMI043WM-42ATCS?qs=ZcfC38r4PovvgGirY5Vx1A%3D%3D</a:t>
            </a:r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 [Accessed 13 May 2025]</a:t>
            </a:r>
            <a:r>
              <a:rPr lang="en-US" sz="1100">
                <a:solidFill>
                  <a:srgbClr val="000000"/>
                </a:solidFill>
                <a:ea typeface="+mn-lt"/>
                <a:cs typeface="+mn-lt"/>
              </a:rPr>
              <a:t> </a:t>
            </a:r>
            <a:endParaRPr lang="en-GB"/>
          </a:p>
          <a:p>
            <a:pPr marL="210185" indent="-210185"/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Drainage Sales. (2025). MDPE Pipe - 25mm x 25mtr Blue. [online] Available at: </a:t>
            </a:r>
            <a:r>
              <a:rPr lang="en-GB" sz="1100">
                <a:solidFill>
                  <a:srgbClr val="467886"/>
                </a:solidFill>
                <a:ea typeface="+mn-lt"/>
                <a:cs typeface="+mn-lt"/>
                <a:hlinkClick r:id="rId11"/>
              </a:rPr>
              <a:t>https://www.drainagepipe.co.uk/mdpe-pipe-25mm-x-25mtr-blue-p-112601/</a:t>
            </a:r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 [Accessed 14 May 2025]</a:t>
            </a:r>
            <a:r>
              <a:rPr lang="en-US" sz="1100">
                <a:solidFill>
                  <a:srgbClr val="000000"/>
                </a:solidFill>
                <a:ea typeface="+mn-lt"/>
                <a:cs typeface="+mn-lt"/>
              </a:rPr>
              <a:t> </a:t>
            </a:r>
            <a:endParaRPr lang="en-GB"/>
          </a:p>
          <a:p>
            <a:pPr marL="210185" indent="-210185"/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Drainage Superstore. (2025). Pennine B125 Atlas Chamber - 150mm Depth. [online] Available at: </a:t>
            </a:r>
            <a:r>
              <a:rPr lang="en-GB" sz="1100">
                <a:solidFill>
                  <a:srgbClr val="467886"/>
                </a:solidFill>
                <a:ea typeface="+mn-lt"/>
                <a:cs typeface="+mn-lt"/>
                <a:hlinkClick r:id="rId12"/>
              </a:rPr>
              <a:t>https://www.drainagesuperstore.co.uk/product/pennine-b125-atlas-chamber-150mm-depth.html</a:t>
            </a:r>
            <a:r>
              <a:rPr lang="en-GB" sz="1100">
                <a:solidFill>
                  <a:srgbClr val="4D3E2F"/>
                </a:solidFill>
                <a:ea typeface="+mn-lt"/>
                <a:cs typeface="+mn-lt"/>
              </a:rPr>
              <a:t> </a:t>
            </a:r>
            <a:r>
              <a:rPr lang="en-GB" sz="1100">
                <a:solidFill>
                  <a:srgbClr val="000000"/>
                </a:solidFill>
                <a:ea typeface="+mn-lt"/>
                <a:cs typeface="+mn-lt"/>
              </a:rPr>
              <a:t>[Accessed 13 May 2025] </a:t>
            </a:r>
            <a:endParaRPr lang="en-GB"/>
          </a:p>
          <a:p>
            <a:pPr marL="210185" indent="-210185"/>
            <a:r>
              <a:rPr lang="en-GB" sz="1100">
                <a:solidFill>
                  <a:srgbClr val="4D3E2F"/>
                </a:solidFill>
                <a:latin typeface="Times New Roman"/>
                <a:ea typeface="Calibri"/>
                <a:cs typeface="Times New Roman"/>
              </a:rPr>
              <a:t>Drinking Water Inspectorate (2024) </a:t>
            </a:r>
            <a:r>
              <a:rPr lang="en-GB" sz="1100" i="1">
                <a:solidFill>
                  <a:srgbClr val="4D3E2F"/>
                </a:solidFill>
                <a:latin typeface="Times New Roman"/>
                <a:ea typeface="Calibri"/>
                <a:cs typeface="Times New Roman"/>
              </a:rPr>
              <a:t>Drinking water standards and regulations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Calibri"/>
                <a:cs typeface="Times New Roman"/>
              </a:rPr>
              <a:t>. [Online] Available at: 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Calibri"/>
                <a:cs typeface="Times New Roman"/>
                <a:hlinkClick r:id="rId13"/>
              </a:rPr>
              <a:t>https://www.dwi.gov.uk/drinking-water-standards-and-regulations/</a:t>
            </a:r>
            <a:r>
              <a:rPr lang="en-GB" sz="1100">
                <a:solidFill>
                  <a:srgbClr val="4D3E2F"/>
                </a:solidFill>
                <a:latin typeface="Times New Roman"/>
                <a:ea typeface="Calibri"/>
                <a:cs typeface="Times New Roman"/>
              </a:rPr>
              <a:t> (Accessed 12 May 2025)</a:t>
            </a:r>
            <a:endParaRPr lang="en-GB"/>
          </a:p>
          <a:p>
            <a:pPr marL="210185" indent="-210185"/>
            <a:endParaRPr lang="en-GB" sz="110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210185" indent="-210185"/>
            <a:endParaRPr lang="en-GB" sz="160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210185" indent="-210185"/>
            <a:endParaRPr lang="en-GB" sz="1600">
              <a:solidFill>
                <a:srgbClr val="000000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600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C36BD-AEDC-490D-0905-996B8CD93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33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2FA3E3-EB79-E79D-5E36-68839B7D6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BB9606-417A-52F7-1CD0-FADDB928C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Group References</a:t>
            </a:r>
          </a:p>
        </p:txBody>
      </p:sp>
    </p:spTree>
    <p:extLst>
      <p:ext uri="{BB962C8B-B14F-4D97-AF65-F5344CB8AC3E}">
        <p14:creationId xmlns:p14="http://schemas.microsoft.com/office/powerpoint/2010/main" val="2750139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94D20-675C-80EF-D928-363067524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B6E51-E9AA-E7D8-6227-980E231CD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02" y="-2103"/>
            <a:ext cx="9371949" cy="1183566"/>
          </a:xfrm>
        </p:spPr>
        <p:txBody>
          <a:bodyPr/>
          <a:lstStyle/>
          <a:p>
            <a:r>
              <a:rPr lang="en-GB"/>
              <a:t>Bibliography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80536-0828-2ADC-7E42-B32438D58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266" y="1396667"/>
            <a:ext cx="10787090" cy="51273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10185" indent="-210185"/>
            <a:r>
              <a:rPr lang="en-GB" sz="1100" err="1">
                <a:latin typeface="Times New Roman"/>
                <a:ea typeface="+mn-lt"/>
                <a:cs typeface="+mn-lt"/>
              </a:rPr>
              <a:t>Dŵr</a:t>
            </a:r>
            <a:r>
              <a:rPr lang="en-GB" sz="1100">
                <a:latin typeface="Times New Roman"/>
                <a:ea typeface="+mn-lt"/>
                <a:cs typeface="+mn-lt"/>
              </a:rPr>
              <a:t> Cymru Welsh Water. (2025). Your bill 2025. Retrieved from </a:t>
            </a:r>
            <a:r>
              <a:rPr lang="en-GB" sz="1100">
                <a:latin typeface="Times New Roman"/>
                <a:ea typeface="+mn-lt"/>
                <a:cs typeface="+mn-lt"/>
                <a:hlinkClick r:id="rId2"/>
              </a:rPr>
              <a:t>https://www.dwrcymru.com/en/your-bill-2025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Mar. 2025]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endParaRPr lang="en-US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 err="1">
                <a:latin typeface="Times New Roman"/>
                <a:cs typeface="Times New Roman"/>
              </a:rPr>
              <a:t>Ecosure</a:t>
            </a:r>
            <a:r>
              <a:rPr lang="en-GB" sz="1100">
                <a:latin typeface="Times New Roman"/>
                <a:cs typeface="Times New Roman"/>
              </a:rPr>
              <a:t> (2025) </a:t>
            </a:r>
            <a:r>
              <a:rPr lang="en-GB" sz="1100" i="1">
                <a:latin typeface="Times New Roman"/>
                <a:cs typeface="Times New Roman"/>
              </a:rPr>
              <a:t>Underground Water Tank Installation Guidelines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3"/>
              </a:rPr>
              <a:t>www.water-tanks.net</a:t>
            </a:r>
            <a:r>
              <a:rPr lang="en-GB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/>
            <a:r>
              <a:rPr lang="en-GB" sz="1100" err="1">
                <a:latin typeface="Times New Roman"/>
                <a:ea typeface="+mn-lt"/>
                <a:cs typeface="+mn-lt"/>
              </a:rPr>
              <a:t>Enduramaxx</a:t>
            </a:r>
            <a:r>
              <a:rPr lang="en-GB" sz="1100">
                <a:latin typeface="Times New Roman"/>
                <a:ea typeface="+mn-lt"/>
                <a:cs typeface="+mn-lt"/>
              </a:rPr>
              <a:t>. (2025). </a:t>
            </a:r>
            <a:r>
              <a:rPr lang="en-GB" sz="1100" i="1">
                <a:latin typeface="Times New Roman"/>
                <a:ea typeface="+mn-lt"/>
                <a:cs typeface="+mn-lt"/>
              </a:rPr>
              <a:t>1,500 Litre Underground Tank - Rainwater &amp; Potable Water</a:t>
            </a:r>
            <a:r>
              <a:rPr lang="en-GB" sz="110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4"/>
              </a:rPr>
              <a:t>https://enduramaxx.co.uk/enduramaxx/1500-litre-underground-water-tank/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13 May 2025]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latin typeface="Times New Roman"/>
                <a:ea typeface="+mn-lt"/>
                <a:cs typeface="+mn-lt"/>
              </a:rPr>
              <a:t>Farnell. (2025). HDR-60-24 MEAN WELL, POWER SUPPLY, AC-DC, 24V, 2.5A, FIXED.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5"/>
              </a:rPr>
              <a:t>https://uk.farnell.com/mean-well/hdr-60-24/power-supply-ac-dc-24v-2-5a/dp/2815643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r>
              <a:rPr lang="en-GB" sz="1100">
                <a:latin typeface="Times New Roman"/>
                <a:ea typeface="+mn-lt"/>
                <a:cs typeface="+mn-lt"/>
              </a:rPr>
              <a:t>[Accessed 13 May 2025]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latin typeface="Times New Roman"/>
                <a:cs typeface="Times New Roman"/>
              </a:rPr>
              <a:t>Graf (2024) </a:t>
            </a:r>
            <a:r>
              <a:rPr lang="en-GB" sz="1100" i="1">
                <a:latin typeface="Times New Roman"/>
                <a:cs typeface="Times New Roman"/>
              </a:rPr>
              <a:t>Platin package house ECO-Plus suitable for pedestrian loading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6"/>
              </a:rPr>
              <a:t>https://www.graf.info/fileadmin/media/Catalogue_Rainwater_Management.pdf</a:t>
            </a:r>
            <a:r>
              <a:rPr lang="en-GB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/>
            <a:r>
              <a:rPr lang="en-GB" sz="1100">
                <a:latin typeface="Times New Roman"/>
                <a:cs typeface="Times New Roman"/>
              </a:rPr>
              <a:t>GRAF UK (2025) </a:t>
            </a:r>
            <a:r>
              <a:rPr lang="en-GB" sz="1100" i="1">
                <a:latin typeface="Times New Roman"/>
                <a:cs typeface="Times New Roman"/>
              </a:rPr>
              <a:t>Rainwater Harvesting Solutions – Commissioning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7"/>
              </a:rPr>
              <a:t>https://www.grafuk.co.uk/rainwater-harvesting-solutions-uk/commissioning/</a:t>
            </a:r>
            <a:r>
              <a:rPr lang="en-GB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/>
            <a:r>
              <a:rPr lang="en-GB" sz="1100">
                <a:latin typeface="Times New Roman"/>
                <a:cs typeface="Times New Roman"/>
              </a:rPr>
              <a:t>Grundfos (2023) </a:t>
            </a:r>
            <a:r>
              <a:rPr lang="en-GB" sz="1100" i="1">
                <a:latin typeface="Times New Roman"/>
                <a:cs typeface="Times New Roman"/>
              </a:rPr>
              <a:t>SB, SBA Data Booklet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8"/>
              </a:rPr>
              <a:t>https://product-selection.grundfos.com</a:t>
            </a:r>
            <a:r>
              <a:rPr lang="en-GB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/>
            <a:r>
              <a:rPr lang="en-GB" sz="1100">
                <a:latin typeface="Times New Roman"/>
                <a:cs typeface="Times New Roman"/>
              </a:rPr>
              <a:t>Grundfos (2024) </a:t>
            </a:r>
            <a:r>
              <a:rPr lang="en-GB" sz="1100" i="1">
                <a:latin typeface="Times New Roman"/>
                <a:cs typeface="Times New Roman"/>
              </a:rPr>
              <a:t>SCALA2 3-45 Product Data Sheet</a:t>
            </a:r>
            <a:r>
              <a:rPr lang="en-GB" sz="1100">
                <a:latin typeface="Times New Roman"/>
                <a:cs typeface="Times New Roman"/>
              </a:rPr>
              <a:t>. Printed from Grundfos Product Centre [2024.23.007]. Available at: </a:t>
            </a:r>
            <a:r>
              <a:rPr lang="en-GB" sz="1100">
                <a:latin typeface="Times New Roman"/>
                <a:cs typeface="Times New Roman"/>
                <a:hlinkClick r:id="rId9"/>
              </a:rPr>
              <a:t>https://product-selection.grundfos.com/products.gotoproduct.json?productnumber=93013254&amp;custid=GHK&amp;frequency=0</a:t>
            </a:r>
            <a:r>
              <a:rPr lang="en-GB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/>
            <a:r>
              <a:rPr lang="en-GB" sz="1100">
                <a:latin typeface="Times New Roman"/>
                <a:ea typeface="+mn-lt"/>
                <a:cs typeface="+mn-lt"/>
              </a:rPr>
              <a:t>Grundfos. (2025). </a:t>
            </a:r>
            <a:r>
              <a:rPr lang="en-GB" sz="1100" i="1">
                <a:latin typeface="Times New Roman"/>
                <a:ea typeface="+mn-lt"/>
                <a:cs typeface="+mn-lt"/>
              </a:rPr>
              <a:t>GT-H-24 PN10 G1 H (with feet and stand)</a:t>
            </a:r>
            <a:r>
              <a:rPr lang="en-GB" sz="110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10"/>
              </a:rPr>
              <a:t>https://product-selection.grundfos.com/products/pressure-tanks/gt-h/gt-h-24-pn10-g1-h-w-feet-and-pstand-96528388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r>
              <a:rPr lang="en-GB" sz="1100">
                <a:latin typeface="Times New Roman"/>
                <a:ea typeface="+mn-lt"/>
                <a:cs typeface="+mn-lt"/>
              </a:rPr>
              <a:t>[Accessed 13 May 2025]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endParaRPr lang="en-GB" sz="11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latin typeface="Times New Roman"/>
                <a:cs typeface="Times New Roman"/>
              </a:rPr>
              <a:t>Gutierrez, C. (2023). </a:t>
            </a:r>
            <a:r>
              <a:rPr lang="en-GB" sz="1100" i="1">
                <a:latin typeface="Times New Roman"/>
                <a:cs typeface="Times New Roman"/>
              </a:rPr>
              <a:t>Lessons from Famous Past Project Managers: Henry Gantt</a:t>
            </a:r>
            <a:r>
              <a:rPr lang="en-GB" sz="1100">
                <a:latin typeface="Times New Roman"/>
                <a:cs typeface="Times New Roman"/>
              </a:rPr>
              <a:t>. [online] Medium. Available at: </a:t>
            </a:r>
            <a:r>
              <a:rPr lang="en-GB" sz="1100">
                <a:latin typeface="Times New Roman"/>
                <a:cs typeface="Times New Roman"/>
                <a:hlinkClick r:id="rId11"/>
              </a:rPr>
              <a:t>https://claudiogut.medium.com/lessons-from-famous-past-project-managers-henry-gantt-b084144d490d</a:t>
            </a:r>
            <a:r>
              <a:rPr lang="en-GB" sz="1100">
                <a:latin typeface="Times New Roman"/>
                <a:cs typeface="Times New Roman"/>
              </a:rPr>
              <a:t> [Accessed 21 Mar. 2025]. </a:t>
            </a:r>
          </a:p>
          <a:p>
            <a:pPr marL="210185" indent="-210185"/>
            <a:r>
              <a:rPr lang="en-US" sz="1100">
                <a:latin typeface="Times New Roman"/>
                <a:cs typeface="Times New Roman"/>
              </a:rPr>
              <a:t>Hight, L. (2025). How to Run Productive Status Meetings for Every Audience. [online] Teamgantt.com. Available at: </a:t>
            </a:r>
            <a:r>
              <a:rPr lang="en-US" sz="1100">
                <a:latin typeface="Times New Roman"/>
                <a:cs typeface="Times New Roman"/>
                <a:hlinkClick r:id="rId12"/>
              </a:rPr>
              <a:t>https://www.teamgantt.com/blog/project-status-meetings</a:t>
            </a:r>
            <a:r>
              <a:rPr lang="en-US" sz="1100">
                <a:latin typeface="Times New Roman"/>
                <a:cs typeface="Times New Roman"/>
              </a:rPr>
              <a:t>. (Accessed: 19 May 2025).</a:t>
            </a:r>
            <a:endParaRPr lang="en-GB" sz="1100"/>
          </a:p>
          <a:p>
            <a:pPr marL="210185" indent="-210185"/>
            <a:r>
              <a:rPr lang="en-GB" sz="1100">
                <a:ea typeface="+mn-lt"/>
                <a:cs typeface="+mn-lt"/>
              </a:rPr>
              <a:t>HM Revenue &amp; Customs. (2025). VAT. [online] GOV.UK. Available at: </a:t>
            </a:r>
            <a:r>
              <a:rPr lang="en-GB" sz="1100">
                <a:solidFill>
                  <a:srgbClr val="467886"/>
                </a:solidFill>
                <a:ea typeface="+mn-lt"/>
                <a:cs typeface="+mn-lt"/>
                <a:hlinkClick r:id="rId13"/>
              </a:rPr>
              <a:t>https://www.gov.uk/browse/tax/vat</a:t>
            </a:r>
            <a:r>
              <a:rPr lang="en-GB" sz="1100">
                <a:ea typeface="+mn-lt"/>
                <a:cs typeface="+mn-lt"/>
              </a:rPr>
              <a:t> [Accessed 13 May 2025]</a:t>
            </a:r>
            <a:r>
              <a:rPr lang="en-US" sz="1100">
                <a:ea typeface="+mn-lt"/>
                <a:cs typeface="+mn-lt"/>
              </a:rPr>
              <a:t> </a:t>
            </a:r>
            <a:endParaRPr lang="en-GB" sz="1400">
              <a:latin typeface="Times New Roman"/>
              <a:cs typeface="Times New Roman"/>
            </a:endParaRPr>
          </a:p>
          <a:p>
            <a:pPr marL="210185" indent="-210185"/>
            <a:r>
              <a:rPr lang="en-GB" sz="1100">
                <a:ea typeface="+mn-lt"/>
                <a:cs typeface="+mn-lt"/>
              </a:rPr>
              <a:t>Hodgson, S. (2024). How much does it actually cost to employ someone? [online] Clifton Private Finance. Available at: </a:t>
            </a:r>
            <a:r>
              <a:rPr lang="en-GB" sz="1100">
                <a:solidFill>
                  <a:srgbClr val="467886"/>
                </a:solidFill>
                <a:ea typeface="+mn-lt"/>
                <a:cs typeface="+mn-lt"/>
                <a:hlinkClick r:id="rId14"/>
              </a:rPr>
              <a:t>https://www.cliftonpf.co.uk/blog/17072024123311-how-much-does-it-cost-to-employ-someone/</a:t>
            </a:r>
            <a:r>
              <a:rPr lang="en-GB" sz="1100">
                <a:ea typeface="+mn-lt"/>
                <a:cs typeface="+mn-lt"/>
              </a:rPr>
              <a:t> [Accessed 29 Apr. 2025]</a:t>
            </a:r>
            <a:r>
              <a:rPr lang="en-US" sz="1100">
                <a:ea typeface="+mn-lt"/>
                <a:cs typeface="+mn-lt"/>
              </a:rPr>
              <a:t> </a:t>
            </a:r>
            <a:endParaRPr lang="en-GB"/>
          </a:p>
          <a:p>
            <a:pPr marL="210185" indent="-210185"/>
            <a:endParaRPr lang="en-GB" sz="1400">
              <a:latin typeface="Times New Roman"/>
              <a:cs typeface="Times New Roman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A1F294-FD76-B352-69EE-F14CC1173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F71954-5A03-6EF5-5BC8-9378EBCEA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D1B487-36FD-4CED-B07A-1A81FC6540B1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D021A-ED7F-707C-9794-107FD072D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Group References</a:t>
            </a:r>
          </a:p>
        </p:txBody>
      </p:sp>
    </p:spTree>
    <p:extLst>
      <p:ext uri="{BB962C8B-B14F-4D97-AF65-F5344CB8AC3E}">
        <p14:creationId xmlns:p14="http://schemas.microsoft.com/office/powerpoint/2010/main" val="83216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A7758-E4D4-34DB-A483-75D4223F2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4D426-B235-77A3-5393-18AE82905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17" y="-2103"/>
            <a:ext cx="9371949" cy="1183566"/>
          </a:xfrm>
        </p:spPr>
        <p:txBody>
          <a:bodyPr/>
          <a:lstStyle/>
          <a:p>
            <a:r>
              <a:rPr lang="en-GB"/>
              <a:t>Bibliography Continued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E786C8-E059-2848-ED18-6DC7F3C56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1FC477-4AD2-15B4-83FA-808D58BAC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D1B487-36FD-4CED-B07A-1A81FC6540B1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34506-677D-20C4-C8D7-FADFCEC52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Group 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E44BCF4-A929-0DFC-F16A-FC844DC0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885" y="1324097"/>
            <a:ext cx="10702423" cy="509239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Jones, P. (2022). Renewable Energy and Water Purification. Nature Sustainability, 5(3), pp. 215-229. Available at: </a:t>
            </a:r>
            <a:r>
              <a:rPr lang="en-US" sz="1100">
                <a:latin typeface="Times New Roman"/>
                <a:cs typeface="Times New Roman"/>
                <a:hlinkClick r:id="rId2"/>
              </a:rPr>
              <a:t>https://www.nature.com/natsustain/</a:t>
            </a:r>
            <a:r>
              <a:rPr lang="en-US" sz="1100">
                <a:latin typeface="Times New Roman"/>
                <a:cs typeface="Times New Roman"/>
              </a:rPr>
              <a:t> (Accessed: 26 February 2025).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nn-NO" sz="1100" err="1">
                <a:latin typeface="Times New Roman"/>
                <a:cs typeface="Times New Roman"/>
              </a:rPr>
              <a:t>Kingspan</a:t>
            </a:r>
            <a:r>
              <a:rPr lang="nn-NO" sz="1100">
                <a:latin typeface="Times New Roman"/>
                <a:cs typeface="Times New Roman"/>
              </a:rPr>
              <a:t> (2024) </a:t>
            </a:r>
            <a:r>
              <a:rPr lang="nn-NO" sz="1100" i="1" err="1">
                <a:latin typeface="Times New Roman"/>
                <a:cs typeface="Times New Roman"/>
              </a:rPr>
              <a:t>AquaHarvest</a:t>
            </a:r>
            <a:r>
              <a:rPr lang="nn-NO" sz="1100" i="1">
                <a:latin typeface="Times New Roman"/>
                <a:cs typeface="Times New Roman"/>
              </a:rPr>
              <a:t> </a:t>
            </a:r>
            <a:r>
              <a:rPr lang="nn-NO" sz="1100" i="1" err="1">
                <a:latin typeface="Times New Roman"/>
                <a:cs typeface="Times New Roman"/>
              </a:rPr>
              <a:t>Domestic</a:t>
            </a:r>
            <a:r>
              <a:rPr lang="nn-NO" sz="1100" i="1">
                <a:latin typeface="Times New Roman"/>
                <a:cs typeface="Times New Roman"/>
              </a:rPr>
              <a:t> </a:t>
            </a:r>
            <a:r>
              <a:rPr lang="nn-NO" sz="1100" i="1" err="1">
                <a:latin typeface="Times New Roman"/>
                <a:cs typeface="Times New Roman"/>
              </a:rPr>
              <a:t>Rainwater</a:t>
            </a:r>
            <a:r>
              <a:rPr lang="nn-NO" sz="1100" i="1">
                <a:latin typeface="Times New Roman"/>
                <a:cs typeface="Times New Roman"/>
              </a:rPr>
              <a:t> Harvesting</a:t>
            </a:r>
            <a:r>
              <a:rPr lang="nn-NO" sz="1100">
                <a:latin typeface="Times New Roman"/>
                <a:cs typeface="Times New Roman"/>
              </a:rPr>
              <a:t>. [Online] </a:t>
            </a:r>
            <a:r>
              <a:rPr lang="nn-NO" sz="1100" err="1">
                <a:latin typeface="Times New Roman"/>
                <a:cs typeface="Times New Roman"/>
              </a:rPr>
              <a:t>Available</a:t>
            </a:r>
            <a:r>
              <a:rPr lang="nn-NO" sz="1100">
                <a:latin typeface="Times New Roman"/>
                <a:cs typeface="Times New Roman"/>
              </a:rPr>
              <a:t> at: </a:t>
            </a:r>
            <a:r>
              <a:rPr lang="nn-NO" sz="1100">
                <a:latin typeface="Times New Roman"/>
                <a:cs typeface="Times New Roman"/>
                <a:hlinkClick r:id="rId3"/>
              </a:rPr>
              <a:t>https://www.kingspan.com/ie/en/products/water-management/rainwater-harvesting/aquaharvest-domestic-rainwater-harvesting/?s=d</a:t>
            </a:r>
            <a:r>
              <a:rPr lang="nn-NO" sz="1100">
                <a:latin typeface="Times New Roman"/>
                <a:cs typeface="Times New Roman"/>
              </a:rPr>
              <a:t> (</a:t>
            </a:r>
            <a:r>
              <a:rPr lang="nn-NO" sz="1100" err="1">
                <a:latin typeface="Times New Roman"/>
                <a:cs typeface="Times New Roman"/>
              </a:rPr>
              <a:t>Accessed</a:t>
            </a:r>
            <a:r>
              <a:rPr lang="nn-NO" sz="1100">
                <a:latin typeface="Times New Roman"/>
                <a:cs typeface="Times New Roman"/>
              </a:rPr>
              <a:t> 12 May 2025)</a:t>
            </a: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Maylor, H. (2010). Project Management. 4th ed. London ; New York: Financial Times/Prentice Hall.</a:t>
            </a:r>
            <a:r>
              <a:rPr lang="nn-NO" sz="1100">
                <a:latin typeface="Times New Roman"/>
                <a:cs typeface="Times New Roman"/>
              </a:rPr>
              <a:t> (</a:t>
            </a:r>
            <a:r>
              <a:rPr lang="nn-NO" sz="1100" err="1">
                <a:latin typeface="Times New Roman"/>
                <a:cs typeface="Times New Roman"/>
              </a:rPr>
              <a:t>Accessed</a:t>
            </a:r>
            <a:r>
              <a:rPr lang="nn-NO" sz="1100">
                <a:latin typeface="Times New Roman"/>
                <a:cs typeface="Times New Roman"/>
              </a:rPr>
              <a:t> 12 May 2025)</a:t>
            </a:r>
          </a:p>
          <a:p>
            <a:pPr marL="210185" indent="-210185">
              <a:defRPr/>
            </a:pPr>
            <a:r>
              <a:rPr lang="en-GB" sz="1100" err="1">
                <a:latin typeface="Times New Roman"/>
                <a:ea typeface="+mn-lt"/>
                <a:cs typeface="+mn-lt"/>
              </a:rPr>
              <a:t>MonsterPlumb</a:t>
            </a:r>
            <a:r>
              <a:rPr lang="en-GB" sz="1100">
                <a:latin typeface="Times New Roman"/>
                <a:ea typeface="+mn-lt"/>
                <a:cs typeface="+mn-lt"/>
              </a:rPr>
              <a:t>. (2025). </a:t>
            </a:r>
            <a:r>
              <a:rPr lang="en-GB" sz="1100" i="1">
                <a:latin typeface="Times New Roman"/>
                <a:ea typeface="+mn-lt"/>
                <a:cs typeface="+mn-lt"/>
              </a:rPr>
              <a:t>F x F DZR Double Check Valve 1" (WRAS Approved)</a:t>
            </a:r>
            <a:r>
              <a:rPr lang="en-GB" sz="110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4"/>
              </a:rPr>
              <a:t>https://www.monsterplumb.co.uk/f-x-f-dzr-double-check-valve-1-wras-approved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14 May 2025]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nn-NO" sz="1100">
                <a:latin typeface="Times New Roman"/>
                <a:cs typeface="Times New Roman"/>
              </a:rPr>
              <a:t>One Green Filter (2021) </a:t>
            </a:r>
            <a:r>
              <a:rPr lang="nn-NO" sz="1100" i="1" err="1">
                <a:latin typeface="Times New Roman"/>
                <a:cs typeface="Times New Roman"/>
              </a:rPr>
              <a:t>What</a:t>
            </a:r>
            <a:r>
              <a:rPr lang="nn-NO" sz="1100" i="1">
                <a:latin typeface="Times New Roman"/>
                <a:cs typeface="Times New Roman"/>
              </a:rPr>
              <a:t> TDS is Safe to Drink?</a:t>
            </a:r>
            <a:r>
              <a:rPr lang="nn-NO" sz="1100">
                <a:latin typeface="Times New Roman"/>
                <a:cs typeface="Times New Roman"/>
              </a:rPr>
              <a:t> </a:t>
            </a:r>
            <a:r>
              <a:rPr lang="nn-NO" sz="1100" err="1">
                <a:latin typeface="Times New Roman"/>
                <a:cs typeface="Times New Roman"/>
              </a:rPr>
              <a:t>Available</a:t>
            </a:r>
            <a:r>
              <a:rPr lang="nn-NO" sz="1100">
                <a:latin typeface="Times New Roman"/>
                <a:cs typeface="Times New Roman"/>
              </a:rPr>
              <a:t> at: </a:t>
            </a:r>
            <a:r>
              <a:rPr lang="nn-NO" sz="1100">
                <a:latin typeface="Times New Roman"/>
                <a:cs typeface="Times New Roman"/>
                <a:hlinkClick r:id="rId5"/>
              </a:rPr>
              <a:t>https://onegreenfilter.com/what-tds-is-safe-to-drink/</a:t>
            </a:r>
            <a:r>
              <a:rPr lang="nn-NO" sz="1100">
                <a:latin typeface="Times New Roman"/>
                <a:cs typeface="Times New Roman"/>
              </a:rPr>
              <a:t> (</a:t>
            </a:r>
            <a:r>
              <a:rPr lang="nn-NO" sz="1100" err="1">
                <a:latin typeface="Times New Roman"/>
                <a:cs typeface="Times New Roman"/>
              </a:rPr>
              <a:t>Accessed</a:t>
            </a:r>
            <a:r>
              <a:rPr lang="nn-NO" sz="1100">
                <a:latin typeface="Times New Roman"/>
                <a:cs typeface="Times New Roman"/>
              </a:rPr>
              <a:t> 12 May 2025)</a:t>
            </a:r>
          </a:p>
          <a:p>
            <a:pPr marL="210185" indent="-210185">
              <a:defRPr/>
            </a:pPr>
            <a:r>
              <a:rPr lang="nn-NO" sz="1100" err="1">
                <a:latin typeface="Times New Roman"/>
                <a:cs typeface="Times New Roman"/>
              </a:rPr>
              <a:t>Polydrain</a:t>
            </a:r>
            <a:r>
              <a:rPr lang="nn-NO" sz="1100">
                <a:latin typeface="Times New Roman"/>
                <a:cs typeface="Times New Roman"/>
              </a:rPr>
              <a:t> (2025) </a:t>
            </a:r>
            <a:r>
              <a:rPr lang="nn-NO" sz="1100" i="1">
                <a:latin typeface="Times New Roman"/>
                <a:cs typeface="Times New Roman"/>
              </a:rPr>
              <a:t>HydroCell300 Technical Data </a:t>
            </a:r>
            <a:r>
              <a:rPr lang="nn-NO" sz="1100" i="1" err="1">
                <a:latin typeface="Times New Roman"/>
                <a:cs typeface="Times New Roman"/>
              </a:rPr>
              <a:t>Sheet</a:t>
            </a:r>
            <a:r>
              <a:rPr lang="nn-NO" sz="1100">
                <a:latin typeface="Times New Roman"/>
                <a:cs typeface="Times New Roman"/>
              </a:rPr>
              <a:t>. </a:t>
            </a:r>
            <a:r>
              <a:rPr lang="nn-NO" sz="1100" err="1">
                <a:latin typeface="Times New Roman"/>
                <a:cs typeface="Times New Roman"/>
              </a:rPr>
              <a:t>Available</a:t>
            </a:r>
            <a:r>
              <a:rPr lang="nn-NO" sz="1100">
                <a:latin typeface="Times New Roman"/>
                <a:cs typeface="Times New Roman"/>
              </a:rPr>
              <a:t> at: </a:t>
            </a:r>
            <a:r>
              <a:rPr lang="nn-NO" sz="1100">
                <a:latin typeface="Times New Roman"/>
                <a:cs typeface="Times New Roman"/>
                <a:hlinkClick r:id="rId6"/>
              </a:rPr>
              <a:t>https://www.polydraincivils.com</a:t>
            </a:r>
            <a:r>
              <a:rPr lang="nn-NO" sz="1100">
                <a:latin typeface="Times New Roman"/>
                <a:cs typeface="Times New Roman"/>
              </a:rPr>
              <a:t> (</a:t>
            </a:r>
            <a:r>
              <a:rPr lang="nn-NO" sz="1100" err="1">
                <a:latin typeface="Times New Roman"/>
                <a:cs typeface="Times New Roman"/>
              </a:rPr>
              <a:t>Accessed</a:t>
            </a:r>
            <a:r>
              <a:rPr lang="nn-NO" sz="1100">
                <a:latin typeface="Times New Roman"/>
                <a:cs typeface="Times New Roman"/>
              </a:rPr>
              <a:t> 12 May 2025)</a:t>
            </a:r>
          </a:p>
          <a:p>
            <a:pPr marL="210185" indent="-210185">
              <a:defRPr/>
            </a:pPr>
            <a:r>
              <a:rPr lang="nn-NO" sz="1100">
                <a:latin typeface="Times New Roman"/>
                <a:ea typeface="+mn-lt"/>
                <a:cs typeface="+mn-lt"/>
              </a:rPr>
              <a:t>Production Automation. (2025). </a:t>
            </a:r>
            <a:r>
              <a:rPr lang="en-GB" sz="1100" i="1">
                <a:latin typeface="Times New Roman"/>
                <a:ea typeface="+mn-lt"/>
                <a:cs typeface="+mn-lt"/>
              </a:rPr>
              <a:t>NOVUS NP640 Relative Pressure Transmitter BSP/NPT 4-20mA</a:t>
            </a:r>
            <a:r>
              <a:rPr lang="en-GB" sz="110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7"/>
              </a:rPr>
              <a:t>https://www.production-automation.co.uk/products/novus-np640-relative-pressure-transmitter-bsp-npt-4-20ma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29 Apr. 2025]</a:t>
            </a:r>
            <a:r>
              <a:rPr lang="en-US" sz="1100">
                <a:latin typeface="Times New Roman"/>
                <a:ea typeface="+mn-lt"/>
                <a:cs typeface="+mn-lt"/>
              </a:rPr>
              <a:t> </a:t>
            </a:r>
            <a:endParaRPr lang="nn-NO">
              <a:latin typeface="Times New Roman"/>
            </a:endParaRPr>
          </a:p>
          <a:p>
            <a:pPr marL="210185" indent="-210185">
              <a:defRPr/>
            </a:pPr>
            <a:r>
              <a:rPr lang="nn-NO" sz="1100">
                <a:latin typeface="Times New Roman"/>
                <a:cs typeface="Times New Roman"/>
              </a:rPr>
              <a:t>Pump Express (2025) </a:t>
            </a:r>
            <a:r>
              <a:rPr lang="nn-NO" sz="1100" i="1">
                <a:latin typeface="Times New Roman"/>
                <a:cs typeface="Times New Roman"/>
              </a:rPr>
              <a:t>Hydra </a:t>
            </a:r>
            <a:r>
              <a:rPr lang="nn-NO" sz="1100" i="1" err="1">
                <a:latin typeface="Times New Roman"/>
                <a:cs typeface="Times New Roman"/>
              </a:rPr>
              <a:t>Rainwater</a:t>
            </a:r>
            <a:r>
              <a:rPr lang="nn-NO" sz="1100" i="1">
                <a:latin typeface="Times New Roman"/>
                <a:cs typeface="Times New Roman"/>
              </a:rPr>
              <a:t> </a:t>
            </a:r>
            <a:r>
              <a:rPr lang="nn-NO" sz="1100" i="1" err="1">
                <a:latin typeface="Times New Roman"/>
                <a:cs typeface="Times New Roman"/>
              </a:rPr>
              <a:t>Filtering</a:t>
            </a:r>
            <a:r>
              <a:rPr lang="nn-NO" sz="1100" i="1">
                <a:latin typeface="Times New Roman"/>
                <a:cs typeface="Times New Roman"/>
              </a:rPr>
              <a:t> Kit</a:t>
            </a:r>
            <a:r>
              <a:rPr lang="nn-NO" sz="1100">
                <a:latin typeface="Times New Roman"/>
                <a:cs typeface="Times New Roman"/>
              </a:rPr>
              <a:t>. </a:t>
            </a:r>
            <a:r>
              <a:rPr lang="nn-NO" sz="1100" err="1">
                <a:latin typeface="Times New Roman"/>
                <a:cs typeface="Times New Roman"/>
              </a:rPr>
              <a:t>Available</a:t>
            </a:r>
            <a:r>
              <a:rPr lang="nn-NO" sz="1100">
                <a:latin typeface="Times New Roman"/>
                <a:cs typeface="Times New Roman"/>
              </a:rPr>
              <a:t> at: </a:t>
            </a:r>
            <a:r>
              <a:rPr lang="nn-NO" sz="1100">
                <a:latin typeface="Times New Roman"/>
                <a:cs typeface="Times New Roman"/>
                <a:hlinkClick r:id="rId8"/>
              </a:rPr>
              <a:t>https://pumpexpress.co.uk/shop/hydra_rainwater_filtering_kit/</a:t>
            </a:r>
            <a:r>
              <a:rPr lang="nn-NO" sz="1100">
                <a:latin typeface="Times New Roman"/>
                <a:cs typeface="Times New Roman"/>
              </a:rPr>
              <a:t> (</a:t>
            </a:r>
            <a:r>
              <a:rPr lang="nn-NO" sz="1100" err="1">
                <a:latin typeface="Times New Roman"/>
                <a:cs typeface="Times New Roman"/>
              </a:rPr>
              <a:t>Accessed</a:t>
            </a:r>
            <a:r>
              <a:rPr lang="nn-NO" sz="1100">
                <a:latin typeface="Times New Roman"/>
                <a:cs typeface="Times New Roman"/>
              </a:rPr>
              <a:t> 12 May 2025)</a:t>
            </a:r>
          </a:p>
          <a:p>
            <a:pPr marL="210185" indent="-210185">
              <a:defRPr/>
            </a:pPr>
            <a:r>
              <a:rPr lang="nn-NO" sz="1100">
                <a:latin typeface="Times New Roman"/>
                <a:ea typeface="+mn-lt"/>
                <a:cs typeface="+mn-lt"/>
              </a:rPr>
              <a:t>Pump Warehouse. (2025). </a:t>
            </a:r>
            <a:r>
              <a:rPr lang="en-GB" sz="1100" i="1">
                <a:latin typeface="Times New Roman"/>
                <a:ea typeface="+mn-lt"/>
                <a:cs typeface="+mn-lt"/>
              </a:rPr>
              <a:t>3 Stage Complete Water Filtering Kit</a:t>
            </a:r>
            <a:r>
              <a:rPr lang="en-GB" sz="110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9"/>
              </a:rPr>
              <a:t>https://pumpwarehouse.co.uk/shop/hydra_rainwater_filtering_kit/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29 Apr. 2025</a:t>
            </a:r>
            <a:r>
              <a:rPr lang="en-US" sz="1100">
                <a:latin typeface="Times New Roman"/>
                <a:ea typeface="+mn-lt"/>
                <a:cs typeface="+mn-lt"/>
              </a:rPr>
              <a:t> ]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GB" sz="1100" err="1">
                <a:solidFill>
                  <a:srgbClr val="0D0D0D"/>
                </a:solidFill>
                <a:latin typeface="Times New Roman"/>
                <a:cs typeface="Times New Roman"/>
              </a:rPr>
              <a:t>Rainharvesting</a:t>
            </a:r>
            <a:r>
              <a:rPr lang="en-GB" sz="1100">
                <a:solidFill>
                  <a:srgbClr val="0D0D0D"/>
                </a:solidFill>
                <a:latin typeface="Times New Roman"/>
                <a:cs typeface="Times New Roman"/>
              </a:rPr>
              <a:t> Systems Ltd. (2025) </a:t>
            </a:r>
            <a:r>
              <a:rPr lang="en-GB" sz="1100" i="1" err="1">
                <a:solidFill>
                  <a:srgbClr val="0D0D0D"/>
                </a:solidFill>
                <a:latin typeface="Times New Roman"/>
                <a:cs typeface="Times New Roman"/>
              </a:rPr>
              <a:t>RainSava</a:t>
            </a:r>
            <a:r>
              <a:rPr lang="en-GB" sz="1100" i="1">
                <a:solidFill>
                  <a:srgbClr val="0D0D0D"/>
                </a:solidFill>
                <a:latin typeface="Times New Roman"/>
                <a:cs typeface="Times New Roman"/>
              </a:rPr>
              <a:t>® Rainwater Storage Tanks Data Sheet (RT/16/01)</a:t>
            </a:r>
            <a:r>
              <a:rPr lang="en-GB" sz="1100">
                <a:solidFill>
                  <a:srgbClr val="0D0D0D"/>
                </a:solidFill>
                <a:latin typeface="Times New Roman"/>
                <a:cs typeface="Times New Roman"/>
              </a:rPr>
              <a:t>. Available at: </a:t>
            </a:r>
            <a:r>
              <a:rPr lang="en-GB" sz="1100">
                <a:solidFill>
                  <a:srgbClr val="0D0D0D"/>
                </a:solidFill>
                <a:latin typeface="Times New Roman"/>
                <a:cs typeface="Times New Roman"/>
                <a:hlinkClick r:id="rId10"/>
              </a:rPr>
              <a:t>www.rainharvesting.co.uk</a:t>
            </a:r>
            <a:r>
              <a:rPr lang="en-GB" sz="1100">
                <a:solidFill>
                  <a:srgbClr val="0D0D0D"/>
                </a:solidFill>
                <a:latin typeface="Times New Roman"/>
                <a:cs typeface="Times New Roman"/>
              </a:rPr>
              <a:t> (Accessed 12 May 2025)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GB" sz="1100">
                <a:solidFill>
                  <a:srgbClr val="0D0D0D"/>
                </a:solidFill>
                <a:latin typeface="Times New Roman"/>
                <a:ea typeface="+mn-lt"/>
                <a:cs typeface="+mn-lt"/>
              </a:rPr>
              <a:t>RS Components. (2025). RS PRO Level Sensor, 2 Wire Output, Cable Mount, Stainless Steel Body.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11"/>
              </a:rPr>
              <a:t>https://uk.rs-online.com/web/p/level-sensors/2726970</a:t>
            </a:r>
            <a:r>
              <a:rPr lang="en-GB" sz="1100">
                <a:solidFill>
                  <a:srgbClr val="0D0D0D"/>
                </a:solidFill>
                <a:latin typeface="Times New Roman"/>
                <a:ea typeface="+mn-lt"/>
                <a:cs typeface="+mn-lt"/>
              </a:rPr>
              <a:t> [Accessed 13 May 2025]</a:t>
            </a:r>
            <a:r>
              <a:rPr lang="en-GB" sz="1100">
                <a:latin typeface="Times New Roman"/>
                <a:ea typeface="+mn-lt"/>
                <a:cs typeface="+mn-lt"/>
              </a:rPr>
              <a:t> 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Smith, J. (2020). Sustainable Water Management. Oxford University Press. Available at: </a:t>
            </a:r>
            <a:r>
              <a:rPr lang="en-US" sz="1100">
                <a:latin typeface="Times New Roman"/>
                <a:cs typeface="Times New Roman"/>
                <a:hlinkClick r:id="rId12"/>
              </a:rPr>
              <a:t>https://global.oup.com/academic/</a:t>
            </a:r>
            <a:r>
              <a:rPr lang="en-US" sz="1100">
                <a:latin typeface="Times New Roman"/>
                <a:cs typeface="Times New Roman"/>
              </a:rPr>
              <a:t> (Accessed: 26 February 2025).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nn-NO" sz="1100" err="1">
                <a:latin typeface="Times New Roman"/>
                <a:ea typeface="+mn-lt"/>
                <a:cs typeface="+mn-lt"/>
              </a:rPr>
              <a:t>StrainSense</a:t>
            </a:r>
            <a:r>
              <a:rPr lang="en-GB" sz="1100">
                <a:latin typeface="Times New Roman"/>
                <a:ea typeface="+mn-lt"/>
                <a:cs typeface="+mn-lt"/>
              </a:rPr>
              <a:t>. (2025). </a:t>
            </a:r>
            <a:r>
              <a:rPr lang="en-GB" sz="1100" i="1">
                <a:latin typeface="Times New Roman"/>
                <a:ea typeface="+mn-lt"/>
                <a:cs typeface="+mn-lt"/>
              </a:rPr>
              <a:t>MDM490 Differential Pressure Transmitter 350mbar to 35 bar</a:t>
            </a:r>
            <a:r>
              <a:rPr lang="en-GB" sz="110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GB" sz="110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13"/>
              </a:rPr>
              <a:t>https://strainsense.store/product/differential-pressure-transmitter-350mbar-to-35-bar/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29 Apr. 2025]</a:t>
            </a:r>
            <a:r>
              <a:rPr lang="nn-NO" sz="1100">
                <a:latin typeface="Times New Roman"/>
                <a:ea typeface="+mn-lt"/>
                <a:cs typeface="+mn-lt"/>
              </a:rPr>
              <a:t> 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GB" sz="1100">
                <a:latin typeface="Times New Roman"/>
                <a:cs typeface="Times New Roman"/>
              </a:rPr>
              <a:t>Tanks for Everything (2025) </a:t>
            </a:r>
            <a:r>
              <a:rPr lang="en-GB" sz="1100" i="1">
                <a:latin typeface="Times New Roman"/>
                <a:cs typeface="Times New Roman"/>
              </a:rPr>
              <a:t>1500 Litre Underground Water Tank - Shallow Dig ECO1500UND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14"/>
              </a:rPr>
              <a:t>https://www.tanksforeverything.co.uk/1500-litre-underground-water-tank-shallow-dig-eco1500und</a:t>
            </a:r>
            <a:r>
              <a:rPr lang="en-GB" sz="1100">
                <a:latin typeface="Times New Roman"/>
                <a:cs typeface="Times New Roman"/>
              </a:rPr>
              <a:t> (Accessed 12 May 2025)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nn-NO" sz="1100">
                <a:latin typeface="Times New Roman"/>
                <a:cs typeface="Times New Roman"/>
              </a:rPr>
              <a:t>UK </a:t>
            </a:r>
            <a:r>
              <a:rPr lang="nn-NO" sz="1100" err="1">
                <a:latin typeface="Times New Roman"/>
                <a:cs typeface="Times New Roman"/>
              </a:rPr>
              <a:t>Government</a:t>
            </a:r>
            <a:r>
              <a:rPr lang="nn-NO" sz="1100">
                <a:latin typeface="Times New Roman"/>
                <a:cs typeface="Times New Roman"/>
              </a:rPr>
              <a:t> (1999) </a:t>
            </a:r>
            <a:r>
              <a:rPr lang="nn-NO" sz="1100" i="1">
                <a:latin typeface="Times New Roman"/>
                <a:cs typeface="Times New Roman"/>
              </a:rPr>
              <a:t>The Water Supply (Water Fittings) </a:t>
            </a:r>
            <a:r>
              <a:rPr lang="nn-NO" sz="1100" i="1" err="1">
                <a:latin typeface="Times New Roman"/>
                <a:cs typeface="Times New Roman"/>
              </a:rPr>
              <a:t>Regulations</a:t>
            </a:r>
            <a:r>
              <a:rPr lang="nn-NO" sz="1100" i="1">
                <a:latin typeface="Times New Roman"/>
                <a:cs typeface="Times New Roman"/>
              </a:rPr>
              <a:t> 1999 (SI 1999/1148)</a:t>
            </a:r>
            <a:r>
              <a:rPr lang="nn-NO" sz="1100">
                <a:latin typeface="Times New Roman"/>
                <a:cs typeface="Times New Roman"/>
              </a:rPr>
              <a:t>. </a:t>
            </a:r>
            <a:r>
              <a:rPr lang="nn-NO" sz="1100" err="1">
                <a:latin typeface="Times New Roman"/>
                <a:cs typeface="Times New Roman"/>
              </a:rPr>
              <a:t>Available</a:t>
            </a:r>
            <a:r>
              <a:rPr lang="nn-NO" sz="1100">
                <a:latin typeface="Times New Roman"/>
                <a:cs typeface="Times New Roman"/>
              </a:rPr>
              <a:t> at: </a:t>
            </a:r>
            <a:r>
              <a:rPr lang="nn-NO" sz="1100">
                <a:latin typeface="Times New Roman"/>
                <a:cs typeface="Times New Roman"/>
                <a:hlinkClick r:id="rId15"/>
              </a:rPr>
              <a:t>https://www.legislation.gov.uk/uksi/1999/1148/contents</a:t>
            </a:r>
            <a:r>
              <a:rPr lang="nn-NO" sz="1100">
                <a:latin typeface="Times New Roman"/>
                <a:cs typeface="Times New Roman"/>
              </a:rPr>
              <a:t> (</a:t>
            </a:r>
            <a:r>
              <a:rPr lang="nn-NO" sz="1100" err="1">
                <a:latin typeface="Times New Roman"/>
                <a:cs typeface="Times New Roman"/>
              </a:rPr>
              <a:t>Accessed</a:t>
            </a:r>
            <a:r>
              <a:rPr lang="nn-NO" sz="1100">
                <a:latin typeface="Times New Roman"/>
                <a:cs typeface="Times New Roman"/>
              </a:rPr>
              <a:t> 12 May 2025)</a:t>
            </a:r>
            <a:endParaRPr lang="nn-NO" sz="1100"/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endParaRPr lang="nn-NO" sz="14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nn-NO" sz="1400"/>
          </a:p>
        </p:txBody>
      </p:sp>
    </p:spTree>
    <p:extLst>
      <p:ext uri="{BB962C8B-B14F-4D97-AF65-F5344CB8AC3E}">
        <p14:creationId xmlns:p14="http://schemas.microsoft.com/office/powerpoint/2010/main" val="1764278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248F9-FB65-6E46-75C5-030FD1AF4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16305-DA63-BCE4-BE82-E43A7940A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17" y="-2103"/>
            <a:ext cx="9371949" cy="1183566"/>
          </a:xfrm>
        </p:spPr>
        <p:txBody>
          <a:bodyPr/>
          <a:lstStyle/>
          <a:p>
            <a:r>
              <a:rPr lang="en-GB"/>
              <a:t>Bibliography Continued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96BFE8-C908-C671-7E13-05BD8BB98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C404FB-C6E6-B489-D907-51C61FD67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D1B487-36FD-4CED-B07A-1A81FC6540B1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5/23/2025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F234B4-C2EB-61FB-2C43-D8E2C1BC3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Group 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98F3564-F20B-2159-35EC-3B41D9F9E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361" y="1541811"/>
            <a:ext cx="10702423" cy="44271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UK Government (2015) </a:t>
            </a:r>
            <a:r>
              <a:rPr lang="en-US" sz="1100" i="1">
                <a:latin typeface="Times New Roman"/>
                <a:cs typeface="Times New Roman"/>
              </a:rPr>
              <a:t>The Building Regulations 2010: Approved Document H – Drainage and Waste Disposal</a:t>
            </a:r>
            <a:r>
              <a:rPr lang="en-US" sz="1100">
                <a:latin typeface="Times New Roman"/>
                <a:cs typeface="Times New Roman"/>
              </a:rPr>
              <a:t>. Available at: </a:t>
            </a:r>
            <a:r>
              <a:rPr lang="en-US" sz="1100">
                <a:latin typeface="Times New Roman"/>
                <a:cs typeface="Times New Roman"/>
                <a:hlinkClick r:id="rId2"/>
              </a:rPr>
              <a:t>https://www.gov.uk</a:t>
            </a:r>
            <a:r>
              <a:rPr lang="en-US" sz="1100">
                <a:latin typeface="Times New Roman"/>
                <a:cs typeface="Times New Roman"/>
              </a:rPr>
              <a:t> (Accessed 12 May 2025)</a:t>
            </a:r>
            <a:endParaRPr lang="nn-NO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UK Government (2025) </a:t>
            </a:r>
            <a:r>
              <a:rPr lang="en-US" sz="1100" i="1">
                <a:latin typeface="Times New Roman"/>
                <a:cs typeface="Times New Roman"/>
              </a:rPr>
              <a:t>Rainwater Harvesting Regulatory Position Statement</a:t>
            </a:r>
            <a:r>
              <a:rPr lang="en-US" sz="1100">
                <a:latin typeface="Times New Roman"/>
                <a:cs typeface="Times New Roman"/>
              </a:rPr>
              <a:t>. Available at: </a:t>
            </a:r>
            <a:r>
              <a:rPr lang="en-US" sz="1100">
                <a:latin typeface="Times New Roman"/>
                <a:cs typeface="Times New Roman"/>
                <a:hlinkClick r:id="rId3"/>
              </a:rPr>
              <a:t>https://www.gov.uk/government/publications/rainwater-harvesting-regulatory-position-statement/rainwater-harvesting-regulatory-position-statement</a:t>
            </a:r>
            <a:r>
              <a:rPr lang="en-US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UK Water Filters (2024) </a:t>
            </a:r>
            <a:r>
              <a:rPr lang="en-US" sz="1100" i="1">
                <a:latin typeface="Times New Roman"/>
                <a:cs typeface="Times New Roman"/>
              </a:rPr>
              <a:t>Water Filtration Systems</a:t>
            </a:r>
            <a:r>
              <a:rPr lang="en-US" sz="1100">
                <a:latin typeface="Times New Roman"/>
                <a:cs typeface="Times New Roman"/>
              </a:rPr>
              <a:t>. Available at: </a:t>
            </a:r>
            <a:r>
              <a:rPr lang="en-US" sz="1100">
                <a:latin typeface="Times New Roman"/>
                <a:cs typeface="Times New Roman"/>
                <a:hlinkClick r:id="rId4"/>
              </a:rPr>
              <a:t>https://www.uk-water-filters.co.uk</a:t>
            </a:r>
            <a:r>
              <a:rPr lang="en-US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UK Water Filters (2025) </a:t>
            </a:r>
            <a:r>
              <a:rPr lang="en-US" sz="1100" i="1">
                <a:latin typeface="Times New Roman"/>
                <a:cs typeface="Times New Roman"/>
              </a:rPr>
              <a:t>Reverse Osmosis System with Pump</a:t>
            </a:r>
            <a:r>
              <a:rPr lang="en-US" sz="1100">
                <a:latin typeface="Times New Roman"/>
                <a:cs typeface="Times New Roman"/>
              </a:rPr>
              <a:t>. Available at: </a:t>
            </a:r>
            <a:r>
              <a:rPr lang="en-US" sz="1100">
                <a:latin typeface="Times New Roman"/>
                <a:cs typeface="Times New Roman"/>
                <a:hlinkClick r:id="rId5"/>
              </a:rPr>
              <a:t>https://www.uk-water-filters.co.uk/products/reverse_osmosis_system_with_pump</a:t>
            </a:r>
            <a:r>
              <a:rPr lang="en-US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United Utilities (2025) </a:t>
            </a:r>
            <a:r>
              <a:rPr lang="en-US" sz="1100" i="1">
                <a:latin typeface="Times New Roman"/>
                <a:cs typeface="Times New Roman"/>
              </a:rPr>
              <a:t>pH – Factsheet</a:t>
            </a:r>
            <a:r>
              <a:rPr lang="en-US" sz="1100">
                <a:latin typeface="Times New Roman"/>
                <a:cs typeface="Times New Roman"/>
              </a:rPr>
              <a:t>. [PDF] Available at: </a:t>
            </a:r>
            <a:r>
              <a:rPr lang="en-US" sz="1100">
                <a:latin typeface="Times New Roman"/>
                <a:cs typeface="Times New Roman"/>
                <a:hlinkClick r:id="rId6"/>
              </a:rPr>
              <a:t>https://www.unitedutilities.com/globalassets/documents/pdf/phfactsheet_acc16.pdf</a:t>
            </a:r>
            <a:r>
              <a:rPr lang="en-US" sz="1100">
                <a:latin typeface="Times New Roman"/>
                <a:cs typeface="Times New Roman"/>
              </a:rPr>
              <a:t> (Accessed 12 May 2025)</a:t>
            </a:r>
          </a:p>
          <a:p>
            <a:pPr marL="210185" indent="-210185">
              <a:defRPr/>
            </a:pPr>
            <a:r>
              <a:rPr lang="en-US" sz="1100">
                <a:latin typeface="Times New Roman"/>
                <a:ea typeface="+mn-lt"/>
                <a:cs typeface="+mn-lt"/>
              </a:rPr>
              <a:t>Welsh Government. (2025). New house building. </a:t>
            </a:r>
            <a:r>
              <a:rPr lang="en-GB" sz="1100">
                <a:latin typeface="Times New Roman"/>
                <a:ea typeface="+mn-lt"/>
                <a:cs typeface="+mn-lt"/>
              </a:rPr>
              <a:t>StatsWales. Retrieved from </a:t>
            </a:r>
            <a:r>
              <a:rPr lang="en-GB" sz="1100">
                <a:latin typeface="Times New Roman"/>
                <a:ea typeface="+mn-lt"/>
                <a:cs typeface="+mn-lt"/>
                <a:hlinkClick r:id="rId7"/>
              </a:rPr>
              <a:t>https://statswales.gov.wales/Catalogue/Housing/New-House-Building</a:t>
            </a:r>
            <a:r>
              <a:rPr lang="en-GB" sz="1100">
                <a:latin typeface="Times New Roman"/>
                <a:ea typeface="+mn-lt"/>
                <a:cs typeface="+mn-lt"/>
              </a:rPr>
              <a:t> [Accessed Mar.</a:t>
            </a:r>
            <a:r>
              <a:rPr lang="en-US" sz="1100">
                <a:latin typeface="Times New Roman"/>
                <a:ea typeface="+mn-lt"/>
                <a:cs typeface="+mn-lt"/>
              </a:rPr>
              <a:t>2025]</a:t>
            </a:r>
            <a:endParaRPr lang="en-US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US" sz="1100">
                <a:latin typeface="Times New Roman"/>
                <a:ea typeface="+mn-lt"/>
                <a:cs typeface="+mn-lt"/>
              </a:rPr>
              <a:t>WHO (2017) </a:t>
            </a:r>
            <a:r>
              <a:rPr lang="en-US" sz="1100" i="1">
                <a:latin typeface="Times New Roman"/>
                <a:ea typeface="+mn-lt"/>
                <a:cs typeface="+mn-lt"/>
              </a:rPr>
              <a:t>Guidelines for Drinking-water Quality</a:t>
            </a:r>
            <a:r>
              <a:rPr lang="en-US" sz="1100">
                <a:latin typeface="Times New Roman"/>
                <a:ea typeface="+mn-lt"/>
                <a:cs typeface="+mn-lt"/>
              </a:rPr>
              <a:t>. Geneva: World Health Organization (Accessed 12 May 2025)</a:t>
            </a:r>
            <a:endParaRPr lang="en-US" sz="1100">
              <a:latin typeface="Times New Roman"/>
              <a:cs typeface="Times New Roman"/>
            </a:endParaRP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WHO (2021). Guidelines for Drinking-water Quality. WHO Press. Available at: </a:t>
            </a:r>
            <a:r>
              <a:rPr lang="en-US" sz="1100">
                <a:latin typeface="Times New Roman"/>
                <a:cs typeface="Times New Roman"/>
                <a:hlinkClick r:id="rId8"/>
              </a:rPr>
              <a:t>https://www.who.int/publications/i/item/9789241549950</a:t>
            </a:r>
            <a:r>
              <a:rPr lang="en-US" sz="1100">
                <a:latin typeface="Times New Roman"/>
                <a:cs typeface="Times New Roman"/>
              </a:rPr>
              <a:t> (Accessed: 26 February 2025). </a:t>
            </a:r>
          </a:p>
          <a:p>
            <a:pPr marL="210185" indent="-210185">
              <a:defRPr/>
            </a:pPr>
            <a:r>
              <a:rPr lang="en-US" sz="1100">
                <a:latin typeface="Times New Roman"/>
                <a:cs typeface="Times New Roman"/>
              </a:rPr>
              <a:t>Zilmet UK Limited (2023) </a:t>
            </a:r>
            <a:r>
              <a:rPr lang="en-US" sz="1100" i="1">
                <a:latin typeface="Times New Roman"/>
                <a:cs typeface="Times New Roman"/>
              </a:rPr>
              <a:t>ULTRA-PRO Horizontal Potable Expansion Vessels with Replaceable Membranes</a:t>
            </a:r>
            <a:r>
              <a:rPr lang="en-US" sz="1100">
                <a:latin typeface="Times New Roman"/>
                <a:cs typeface="Times New Roman"/>
              </a:rPr>
              <a:t>. Available at: </a:t>
            </a:r>
            <a:r>
              <a:rPr lang="en-US" sz="1100">
                <a:latin typeface="Times New Roman"/>
                <a:cs typeface="Times New Roman"/>
                <a:hlinkClick r:id="rId9"/>
              </a:rPr>
              <a:t>https://www.zilmet.co.uk</a:t>
            </a:r>
            <a:r>
              <a:rPr lang="en-US" sz="1100">
                <a:latin typeface="Times New Roman"/>
                <a:cs typeface="Times New Roman"/>
              </a:rPr>
              <a:t> (Accessed 12 May 2025)</a:t>
            </a: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nn-NO" sz="1400"/>
          </a:p>
        </p:txBody>
      </p:sp>
    </p:spTree>
    <p:extLst>
      <p:ext uri="{BB962C8B-B14F-4D97-AF65-F5344CB8AC3E}">
        <p14:creationId xmlns:p14="http://schemas.microsoft.com/office/powerpoint/2010/main" val="3907858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A0070E5-55CA-45B4-AC1A-F7802268BA99}">
  <we:reference id="wa200005566" version="3.0.0.2" store="en-US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a917ce0-d80a-43c3-8467-9efa220db78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520E446A602CB40B46420BF1D1DB0C6" ma:contentTypeVersion="10" ma:contentTypeDescription="Create a new document." ma:contentTypeScope="" ma:versionID="db4020a97e320a1291ae877e006b1578">
  <xsd:schema xmlns:xsd="http://www.w3.org/2001/XMLSchema" xmlns:xs="http://www.w3.org/2001/XMLSchema" xmlns:p="http://schemas.microsoft.com/office/2006/metadata/properties" xmlns:ns2="6a917ce0-d80a-43c3-8467-9efa220db781" targetNamespace="http://schemas.microsoft.com/office/2006/metadata/properties" ma:root="true" ma:fieldsID="c4525a57bcee6834834068328c865958" ns2:_="">
    <xsd:import namespace="6a917ce0-d80a-43c3-8467-9efa220db781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917ce0-d80a-43c3-8467-9efa220db781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886D264-E15F-4449-8376-8980870CF178}">
  <ds:schemaRefs>
    <ds:schemaRef ds:uri="6a917ce0-d80a-43c3-8467-9efa220db7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92E9C63-FABB-4CC0-8966-EAD43F4D9B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3E3D7F-9DC0-4ED0-932E-84AA30A02F35}">
  <ds:schemaRefs>
    <ds:schemaRef ds:uri="6a917ce0-d80a-43c3-8467-9efa220db7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Application>Microsoft Office PowerPoint</Application>
  <PresentationFormat>Widescreen</PresentationFormat>
  <Slides>36</Slides>
  <Notes>20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Ecology 16x9</vt:lpstr>
      <vt:lpstr>Team 4 Presentation - Group Project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System Modelled</vt:lpstr>
      <vt:lpstr>System Modelled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  <vt:lpstr>Bibliography Continued</vt:lpstr>
      <vt:lpstr>Bibliography Continued</vt:lpstr>
      <vt:lpstr>Bibliography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– Team 4</dc:title>
  <dc:creator>Soroka, Mathew</dc:creator>
  <cp:revision>1</cp:revision>
  <dcterms:created xsi:type="dcterms:W3CDTF">2025-03-18T17:59:19Z</dcterms:created>
  <dcterms:modified xsi:type="dcterms:W3CDTF">2025-05-23T15:13:32Z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0x0101009520E446A602CB40B46420BF1D1DB0C6</vt:lpwstr>
  </property>
  <property fmtid="{D5CDD505-2E9C-101B-9397-08002B2CF9AE}" pid="3" name="MediaServiceImageTags">
    <vt:lpwstr/>
  </property>
</Properties>
</file>