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329" r:id="rId2"/>
    <p:sldId id="25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6" r:id="rId17"/>
    <p:sldId id="322" r:id="rId18"/>
    <p:sldId id="323" r:id="rId19"/>
    <p:sldId id="324" r:id="rId20"/>
    <p:sldId id="325" r:id="rId21"/>
    <p:sldId id="327" r:id="rId22"/>
    <p:sldId id="32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FFFF00"/>
    <a:srgbClr val="FF9999"/>
    <a:srgbClr val="FF66FF"/>
    <a:srgbClr val="FFCCFF"/>
    <a:srgbClr val="FFFFCC"/>
    <a:srgbClr val="6699FF"/>
    <a:srgbClr val="FFCCCC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8952" autoAdjust="0"/>
    <p:restoredTop sz="9466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80990F-1D9A-4889-B9B0-EEA8989D67E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01765D-2BA6-4A21-A67A-59571024ABF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2F52DC-B820-4A39-BA82-8C1D67FB5D97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633EE4-A724-4A64-B27D-E153D7DF935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F777F5-94C4-4B0A-BA37-996885DBD58B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62BC8A-BD33-4855-BC78-E3351EABB01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8F75D2-6A37-409A-A384-EF91376F17E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B34309-B16B-4C72-B9BB-01D966AEDD9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9A2138-5697-439B-9151-29E82A11CFC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CDED43-94F8-476D-BFBC-F900EFB8B9F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B220ED-35EA-470E-AB0A-A2A227C5AC8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894F132-DC38-4175-B90F-464E1AA2592B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CDEDAD2-5CCB-4E6D-A180-9096296B9DD7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Tablau Lluosi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Lluoswch y parau o rifau. </a:t>
            </a: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9" name="Oval 43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Oval 20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127" name="Oval 31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4135" name="Oval 39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4137" name="Text Box 41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3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6247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349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3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7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554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1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656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5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759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9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6861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43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6963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88</a:t>
            </a: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67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066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91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168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15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271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9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373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63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475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83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987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87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578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11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680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35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9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885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07" name="Oval 11"/>
          <p:cNvSpPr>
            <a:spLocks noChangeArrowheads="1"/>
          </p:cNvSpPr>
          <p:nvPr/>
        </p:nvSpPr>
        <p:spPr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090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118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2011-11-25T20:27:06Z</dcterms:modified>
</cp:coreProperties>
</file>