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_adryan87@yahoo.com" userId="792f452a08eea964" providerId="LiveId" clId="{77D2A571-4091-4B54-B92F-A5D0E20BD032}"/>
    <pc:docChg chg="custSel modSld">
      <pc:chgData name="bogdan_adryan87@yahoo.com" userId="792f452a08eea964" providerId="LiveId" clId="{77D2A571-4091-4B54-B92F-A5D0E20BD032}" dt="2023-03-03T08:56:37.459" v="90" actId="20577"/>
      <pc:docMkLst>
        <pc:docMk/>
      </pc:docMkLst>
      <pc:sldChg chg="modSp mod">
        <pc:chgData name="bogdan_adryan87@yahoo.com" userId="792f452a08eea964" providerId="LiveId" clId="{77D2A571-4091-4B54-B92F-A5D0E20BD032}" dt="2023-03-03T08:23:42.006" v="15" actId="20577"/>
        <pc:sldMkLst>
          <pc:docMk/>
          <pc:sldMk cId="3807363500" sldId="256"/>
        </pc:sldMkLst>
        <pc:spChg chg="mod">
          <ac:chgData name="bogdan_adryan87@yahoo.com" userId="792f452a08eea964" providerId="LiveId" clId="{77D2A571-4091-4B54-B92F-A5D0E20BD032}" dt="2023-03-03T08:23:42.006" v="15" actId="20577"/>
          <ac:spMkLst>
            <pc:docMk/>
            <pc:sldMk cId="3807363500" sldId="256"/>
            <ac:spMk id="4" creationId="{2DCCE1CE-8060-2142-714B-77A868D4BD7E}"/>
          </ac:spMkLst>
        </pc:spChg>
      </pc:sldChg>
      <pc:sldChg chg="modSp mod">
        <pc:chgData name="bogdan_adryan87@yahoo.com" userId="792f452a08eea964" providerId="LiveId" clId="{77D2A571-4091-4B54-B92F-A5D0E20BD032}" dt="2023-03-03T08:27:43.697" v="17" actId="20577"/>
        <pc:sldMkLst>
          <pc:docMk/>
          <pc:sldMk cId="2564507073" sldId="257"/>
        </pc:sldMkLst>
        <pc:spChg chg="mod">
          <ac:chgData name="bogdan_adryan87@yahoo.com" userId="792f452a08eea964" providerId="LiveId" clId="{77D2A571-4091-4B54-B92F-A5D0E20BD032}" dt="2023-03-03T08:27:43.697" v="17" actId="20577"/>
          <ac:spMkLst>
            <pc:docMk/>
            <pc:sldMk cId="2564507073" sldId="257"/>
            <ac:spMk id="2" creationId="{7C5418AE-834B-1EA9-5B8D-9DEF69DD8F76}"/>
          </ac:spMkLst>
        </pc:spChg>
      </pc:sldChg>
      <pc:sldChg chg="modSp mod">
        <pc:chgData name="bogdan_adryan87@yahoo.com" userId="792f452a08eea964" providerId="LiveId" clId="{77D2A571-4091-4B54-B92F-A5D0E20BD032}" dt="2023-03-03T08:30:28.093" v="19" actId="20577"/>
        <pc:sldMkLst>
          <pc:docMk/>
          <pc:sldMk cId="909871162" sldId="259"/>
        </pc:sldMkLst>
        <pc:spChg chg="mod">
          <ac:chgData name="bogdan_adryan87@yahoo.com" userId="792f452a08eea964" providerId="LiveId" clId="{77D2A571-4091-4B54-B92F-A5D0E20BD032}" dt="2023-03-03T08:30:28.093" v="19" actId="20577"/>
          <ac:spMkLst>
            <pc:docMk/>
            <pc:sldMk cId="909871162" sldId="259"/>
            <ac:spMk id="4" creationId="{6F1D9958-6385-089A-A00F-9B3DF18D2E40}"/>
          </ac:spMkLst>
        </pc:spChg>
      </pc:sldChg>
      <pc:sldChg chg="modSp mod">
        <pc:chgData name="bogdan_adryan87@yahoo.com" userId="792f452a08eea964" providerId="LiveId" clId="{77D2A571-4091-4B54-B92F-A5D0E20BD032}" dt="2023-03-03T08:56:37.459" v="90" actId="20577"/>
        <pc:sldMkLst>
          <pc:docMk/>
          <pc:sldMk cId="4278469962" sldId="262"/>
        </pc:sldMkLst>
        <pc:spChg chg="mod">
          <ac:chgData name="bogdan_adryan87@yahoo.com" userId="792f452a08eea964" providerId="LiveId" clId="{77D2A571-4091-4B54-B92F-A5D0E20BD032}" dt="2023-03-03T08:56:37.459" v="90" actId="20577"/>
          <ac:spMkLst>
            <pc:docMk/>
            <pc:sldMk cId="4278469962" sldId="262"/>
            <ac:spMk id="4" creationId="{74BBE4F5-21B4-820E-7405-CB525A90AC24}"/>
          </ac:spMkLst>
        </pc:spChg>
      </pc:sldChg>
      <pc:sldChg chg="modSp mod">
        <pc:chgData name="bogdan_adryan87@yahoo.com" userId="792f452a08eea964" providerId="LiveId" clId="{77D2A571-4091-4B54-B92F-A5D0E20BD032}" dt="2023-03-03T08:55:59.633" v="72" actId="20577"/>
        <pc:sldMkLst>
          <pc:docMk/>
          <pc:sldMk cId="1963413259" sldId="263"/>
        </pc:sldMkLst>
        <pc:spChg chg="mod">
          <ac:chgData name="bogdan_adryan87@yahoo.com" userId="792f452a08eea964" providerId="LiveId" clId="{77D2A571-4091-4B54-B92F-A5D0E20BD032}" dt="2023-03-03T08:37:51.490" v="24" actId="20577"/>
          <ac:spMkLst>
            <pc:docMk/>
            <pc:sldMk cId="1963413259" sldId="263"/>
            <ac:spMk id="4" creationId="{3621E9D4-D3E6-2E8A-8D66-CA84BB840C19}"/>
          </ac:spMkLst>
        </pc:spChg>
        <pc:spChg chg="mod">
          <ac:chgData name="bogdan_adryan87@yahoo.com" userId="792f452a08eea964" providerId="LiveId" clId="{77D2A571-4091-4B54-B92F-A5D0E20BD032}" dt="2023-03-03T08:55:27.853" v="50" actId="20577"/>
          <ac:spMkLst>
            <pc:docMk/>
            <pc:sldMk cId="1963413259" sldId="263"/>
            <ac:spMk id="5" creationId="{D1C423CD-45F3-0888-D8A1-0099B351268D}"/>
          </ac:spMkLst>
        </pc:spChg>
        <pc:spChg chg="mod">
          <ac:chgData name="bogdan_adryan87@yahoo.com" userId="792f452a08eea964" providerId="LiveId" clId="{77D2A571-4091-4B54-B92F-A5D0E20BD032}" dt="2023-03-03T08:55:59.633" v="72" actId="20577"/>
          <ac:spMkLst>
            <pc:docMk/>
            <pc:sldMk cId="1963413259" sldId="263"/>
            <ac:spMk id="6" creationId="{79E60849-B9FA-80B9-3087-ECA4D5DAF400}"/>
          </ac:spMkLst>
        </pc:spChg>
      </pc:sldChg>
    </pc:docChg>
  </pc:docChgLst>
  <pc:docChgLst>
    <pc:chgData name="bogdan_adryan87@yahoo.com" userId="792f452a08eea964" providerId="LiveId" clId="{1DDC81EF-A3C3-4638-8A82-B11898587F59}"/>
    <pc:docChg chg="undo custSel addSld delSld modSld sldOrd">
      <pc:chgData name="bogdan_adryan87@yahoo.com" userId="792f452a08eea964" providerId="LiveId" clId="{1DDC81EF-A3C3-4638-8A82-B11898587F59}" dt="2022-12-06T08:47:03.947" v="3638" actId="20577"/>
      <pc:docMkLst>
        <pc:docMk/>
      </pc:docMkLst>
      <pc:sldChg chg="addSp delSp modSp new mod">
        <pc:chgData name="bogdan_adryan87@yahoo.com" userId="792f452a08eea964" providerId="LiveId" clId="{1DDC81EF-A3C3-4638-8A82-B11898587F59}" dt="2022-12-05T19:50:48.368" v="173" actId="1440"/>
        <pc:sldMkLst>
          <pc:docMk/>
          <pc:sldMk cId="3807363500" sldId="256"/>
        </pc:sldMkLst>
        <pc:spChg chg="mod">
          <ac:chgData name="bogdan_adryan87@yahoo.com" userId="792f452a08eea964" providerId="LiveId" clId="{1DDC81EF-A3C3-4638-8A82-B11898587F59}" dt="2022-12-05T19:38:47.073" v="7" actId="255"/>
          <ac:spMkLst>
            <pc:docMk/>
            <pc:sldMk cId="3807363500" sldId="256"/>
            <ac:spMk id="2" creationId="{1B0E15E0-4483-9AB7-11D0-9648D1D2FAB5}"/>
          </ac:spMkLst>
        </pc:spChg>
        <pc:spChg chg="mod">
          <ac:chgData name="bogdan_adryan87@yahoo.com" userId="792f452a08eea964" providerId="LiveId" clId="{1DDC81EF-A3C3-4638-8A82-B11898587F59}" dt="2022-12-05T19:50:02.119" v="172" actId="403"/>
          <ac:spMkLst>
            <pc:docMk/>
            <pc:sldMk cId="3807363500" sldId="256"/>
            <ac:spMk id="3" creationId="{778DF707-BDFD-1812-D5A2-BD80A4C0D386}"/>
          </ac:spMkLst>
        </pc:spChg>
        <pc:spChg chg="add mod">
          <ac:chgData name="bogdan_adryan87@yahoo.com" userId="792f452a08eea964" providerId="LiveId" clId="{1DDC81EF-A3C3-4638-8A82-B11898587F59}" dt="2022-12-05T19:48:33.671" v="141" actId="20577"/>
          <ac:spMkLst>
            <pc:docMk/>
            <pc:sldMk cId="3807363500" sldId="256"/>
            <ac:spMk id="4" creationId="{2DCCE1CE-8060-2142-714B-77A868D4BD7E}"/>
          </ac:spMkLst>
        </pc:spChg>
        <pc:picChg chg="add mod">
          <ac:chgData name="bogdan_adryan87@yahoo.com" userId="792f452a08eea964" providerId="LiveId" clId="{1DDC81EF-A3C3-4638-8A82-B11898587F59}" dt="2022-12-05T19:50:48.368" v="173" actId="1440"/>
          <ac:picMkLst>
            <pc:docMk/>
            <pc:sldMk cId="3807363500" sldId="256"/>
            <ac:picMk id="5" creationId="{480C189A-2E0E-0F84-BE24-1D5402029489}"/>
          </ac:picMkLst>
        </pc:picChg>
        <pc:picChg chg="add del">
          <ac:chgData name="bogdan_adryan87@yahoo.com" userId="792f452a08eea964" providerId="LiveId" clId="{1DDC81EF-A3C3-4638-8A82-B11898587F59}" dt="2022-12-05T19:38:30.987" v="4"/>
          <ac:picMkLst>
            <pc:docMk/>
            <pc:sldMk cId="3807363500" sldId="256"/>
            <ac:picMk id="1026" creationId="{6E5FAF77-0BBB-265F-7A75-DCB65332851D}"/>
          </ac:picMkLst>
        </pc:picChg>
        <pc:picChg chg="add del mod">
          <ac:chgData name="bogdan_adryan87@yahoo.com" userId="792f452a08eea964" providerId="LiveId" clId="{1DDC81EF-A3C3-4638-8A82-B11898587F59}" dt="2022-12-05T19:49:00.727" v="142" actId="21"/>
          <ac:picMkLst>
            <pc:docMk/>
            <pc:sldMk cId="3807363500" sldId="256"/>
            <ac:picMk id="1028" creationId="{316FB88E-33EF-316A-8B39-A29D93158026}"/>
          </ac:picMkLst>
        </pc:picChg>
        <pc:picChg chg="add del">
          <ac:chgData name="bogdan_adryan87@yahoo.com" userId="792f452a08eea964" providerId="LiveId" clId="{1DDC81EF-A3C3-4638-8A82-B11898587F59}" dt="2022-12-05T19:49:29.241" v="144"/>
          <ac:picMkLst>
            <pc:docMk/>
            <pc:sldMk cId="3807363500" sldId="256"/>
            <ac:picMk id="1030" creationId="{6BA85E30-9195-4000-76EC-41B77E8A16F6}"/>
          </ac:picMkLst>
        </pc:picChg>
      </pc:sldChg>
      <pc:sldChg chg="addSp delSp modSp new mod">
        <pc:chgData name="bogdan_adryan87@yahoo.com" userId="792f452a08eea964" providerId="LiveId" clId="{1DDC81EF-A3C3-4638-8A82-B11898587F59}" dt="2022-12-05T20:38:50.759" v="1360" actId="20577"/>
        <pc:sldMkLst>
          <pc:docMk/>
          <pc:sldMk cId="2564507073" sldId="257"/>
        </pc:sldMkLst>
        <pc:spChg chg="mod">
          <ac:chgData name="bogdan_adryan87@yahoo.com" userId="792f452a08eea964" providerId="LiveId" clId="{1DDC81EF-A3C3-4638-8A82-B11898587F59}" dt="2022-12-05T20:38:50.759" v="1360" actId="20577"/>
          <ac:spMkLst>
            <pc:docMk/>
            <pc:sldMk cId="2564507073" sldId="257"/>
            <ac:spMk id="2" creationId="{7C5418AE-834B-1EA9-5B8D-9DEF69DD8F76}"/>
          </ac:spMkLst>
        </pc:spChg>
        <pc:spChg chg="del">
          <ac:chgData name="bogdan_adryan87@yahoo.com" userId="792f452a08eea964" providerId="LiveId" clId="{1DDC81EF-A3C3-4638-8A82-B11898587F59}" dt="2022-12-05T19:56:26.554" v="175" actId="931"/>
          <ac:spMkLst>
            <pc:docMk/>
            <pc:sldMk cId="2564507073" sldId="257"/>
            <ac:spMk id="3" creationId="{69868A76-24B4-8A49-F21C-3305AE218288}"/>
          </ac:spMkLst>
        </pc:spChg>
        <pc:spChg chg="add mod">
          <ac:chgData name="bogdan_adryan87@yahoo.com" userId="792f452a08eea964" providerId="LiveId" clId="{1DDC81EF-A3C3-4638-8A82-B11898587F59}" dt="2022-12-05T20:17:32.131" v="746" actId="20577"/>
          <ac:spMkLst>
            <pc:docMk/>
            <pc:sldMk cId="2564507073" sldId="257"/>
            <ac:spMk id="6" creationId="{BC945DF5-1FA4-80A1-E931-ED37115DF7FE}"/>
          </ac:spMkLst>
        </pc:spChg>
        <pc:picChg chg="add mod">
          <ac:chgData name="bogdan_adryan87@yahoo.com" userId="792f452a08eea964" providerId="LiveId" clId="{1DDC81EF-A3C3-4638-8A82-B11898587F59}" dt="2022-12-05T19:56:29.669" v="176" actId="1076"/>
          <ac:picMkLst>
            <pc:docMk/>
            <pc:sldMk cId="2564507073" sldId="257"/>
            <ac:picMk id="5" creationId="{0CB02B27-0DAB-08B3-D74E-69A474A401C6}"/>
          </ac:picMkLst>
        </pc:picChg>
      </pc:sldChg>
      <pc:sldChg chg="addSp modSp new mod">
        <pc:chgData name="bogdan_adryan87@yahoo.com" userId="792f452a08eea964" providerId="LiveId" clId="{1DDC81EF-A3C3-4638-8A82-B11898587F59}" dt="2022-12-05T22:43:32.547" v="3114" actId="20577"/>
        <pc:sldMkLst>
          <pc:docMk/>
          <pc:sldMk cId="2713316114" sldId="258"/>
        </pc:sldMkLst>
        <pc:spChg chg="add mod">
          <ac:chgData name="bogdan_adryan87@yahoo.com" userId="792f452a08eea964" providerId="LiveId" clId="{1DDC81EF-A3C3-4638-8A82-B11898587F59}" dt="2022-12-05T22:43:32.547" v="3114" actId="20577"/>
          <ac:spMkLst>
            <pc:docMk/>
            <pc:sldMk cId="2713316114" sldId="258"/>
            <ac:spMk id="2" creationId="{7AA2D134-9423-BA17-5BF3-5C41C24D1369}"/>
          </ac:spMkLst>
        </pc:spChg>
      </pc:sldChg>
      <pc:sldChg chg="addSp delSp modSp new mod">
        <pc:chgData name="bogdan_adryan87@yahoo.com" userId="792f452a08eea964" providerId="LiveId" clId="{1DDC81EF-A3C3-4638-8A82-B11898587F59}" dt="2022-12-05T20:35:47.051" v="1189" actId="404"/>
        <pc:sldMkLst>
          <pc:docMk/>
          <pc:sldMk cId="909871162" sldId="259"/>
        </pc:sldMkLst>
        <pc:spChg chg="mod">
          <ac:chgData name="bogdan_adryan87@yahoo.com" userId="792f452a08eea964" providerId="LiveId" clId="{1DDC81EF-A3C3-4638-8A82-B11898587F59}" dt="2022-12-05T20:27:28.846" v="893" actId="2710"/>
          <ac:spMkLst>
            <pc:docMk/>
            <pc:sldMk cId="909871162" sldId="259"/>
            <ac:spMk id="2" creationId="{FC9FB7C4-9AAD-9B61-BE85-F81941A16AAC}"/>
          </ac:spMkLst>
        </pc:spChg>
        <pc:spChg chg="del">
          <ac:chgData name="bogdan_adryan87@yahoo.com" userId="792f452a08eea964" providerId="LiveId" clId="{1DDC81EF-A3C3-4638-8A82-B11898587F59}" dt="2022-12-05T20:21:55.921" v="806" actId="931"/>
          <ac:spMkLst>
            <pc:docMk/>
            <pc:sldMk cId="909871162" sldId="259"/>
            <ac:spMk id="3" creationId="{1F147B31-61C0-70FE-D1C8-164B2496073E}"/>
          </ac:spMkLst>
        </pc:spChg>
        <pc:spChg chg="mod">
          <ac:chgData name="bogdan_adryan87@yahoo.com" userId="792f452a08eea964" providerId="LiveId" clId="{1DDC81EF-A3C3-4638-8A82-B11898587F59}" dt="2022-12-05T20:35:47.051" v="1189" actId="404"/>
          <ac:spMkLst>
            <pc:docMk/>
            <pc:sldMk cId="909871162" sldId="259"/>
            <ac:spMk id="4" creationId="{6F1D9958-6385-089A-A00F-9B3DF18D2E40}"/>
          </ac:spMkLst>
        </pc:spChg>
        <pc:picChg chg="add mod">
          <ac:chgData name="bogdan_adryan87@yahoo.com" userId="792f452a08eea964" providerId="LiveId" clId="{1DDC81EF-A3C3-4638-8A82-B11898587F59}" dt="2022-12-05T20:21:55.921" v="806" actId="931"/>
          <ac:picMkLst>
            <pc:docMk/>
            <pc:sldMk cId="909871162" sldId="259"/>
            <ac:picMk id="6" creationId="{F075D842-95F3-6EE8-785E-E7D3DD6A9EE6}"/>
          </ac:picMkLst>
        </pc:picChg>
      </pc:sldChg>
      <pc:sldChg chg="addSp delSp modSp new mod">
        <pc:chgData name="bogdan_adryan87@yahoo.com" userId="792f452a08eea964" providerId="LiveId" clId="{1DDC81EF-A3C3-4638-8A82-B11898587F59}" dt="2022-12-05T22:44:40.591" v="3118" actId="123"/>
        <pc:sldMkLst>
          <pc:docMk/>
          <pc:sldMk cId="3814053082" sldId="260"/>
        </pc:sldMkLst>
        <pc:spChg chg="mod">
          <ac:chgData name="bogdan_adryan87@yahoo.com" userId="792f452a08eea964" providerId="LiveId" clId="{1DDC81EF-A3C3-4638-8A82-B11898587F59}" dt="2022-12-05T20:46:25.800" v="1421" actId="2710"/>
          <ac:spMkLst>
            <pc:docMk/>
            <pc:sldMk cId="3814053082" sldId="260"/>
            <ac:spMk id="2" creationId="{195C93ED-D4C3-787E-80F3-298019797429}"/>
          </ac:spMkLst>
        </pc:spChg>
        <pc:spChg chg="del">
          <ac:chgData name="bogdan_adryan87@yahoo.com" userId="792f452a08eea964" providerId="LiveId" clId="{1DDC81EF-A3C3-4638-8A82-B11898587F59}" dt="2022-12-05T20:40:14.058" v="1362" actId="931"/>
          <ac:spMkLst>
            <pc:docMk/>
            <pc:sldMk cId="3814053082" sldId="260"/>
            <ac:spMk id="3" creationId="{FC538C90-7E5A-AE8E-1544-A3041F55470D}"/>
          </ac:spMkLst>
        </pc:spChg>
        <pc:spChg chg="mod">
          <ac:chgData name="bogdan_adryan87@yahoo.com" userId="792f452a08eea964" providerId="LiveId" clId="{1DDC81EF-A3C3-4638-8A82-B11898587F59}" dt="2022-12-05T22:44:40.591" v="3118" actId="123"/>
          <ac:spMkLst>
            <pc:docMk/>
            <pc:sldMk cId="3814053082" sldId="260"/>
            <ac:spMk id="4" creationId="{4082747C-B530-78D4-68A5-F2017D4FE429}"/>
          </ac:spMkLst>
        </pc:spChg>
        <pc:picChg chg="add mod">
          <ac:chgData name="bogdan_adryan87@yahoo.com" userId="792f452a08eea964" providerId="LiveId" clId="{1DDC81EF-A3C3-4638-8A82-B11898587F59}" dt="2022-12-05T21:10:38.930" v="1551" actId="1440"/>
          <ac:picMkLst>
            <pc:docMk/>
            <pc:sldMk cId="3814053082" sldId="260"/>
            <ac:picMk id="6" creationId="{3D0F7D48-6BEF-DD74-F3BE-622AA26B70A3}"/>
          </ac:picMkLst>
        </pc:picChg>
      </pc:sldChg>
      <pc:sldChg chg="addSp modSp new">
        <pc:chgData name="bogdan_adryan87@yahoo.com" userId="792f452a08eea964" providerId="LiveId" clId="{1DDC81EF-A3C3-4638-8A82-B11898587F59}" dt="2022-12-05T21:23:54.547" v="1684" actId="1440"/>
        <pc:sldMkLst>
          <pc:docMk/>
          <pc:sldMk cId="3840388722" sldId="261"/>
        </pc:sldMkLst>
        <pc:picChg chg="add mod">
          <ac:chgData name="bogdan_adryan87@yahoo.com" userId="792f452a08eea964" providerId="LiveId" clId="{1DDC81EF-A3C3-4638-8A82-B11898587F59}" dt="2022-12-05T21:23:54.547" v="1684" actId="1440"/>
          <ac:picMkLst>
            <pc:docMk/>
            <pc:sldMk cId="3840388722" sldId="261"/>
            <ac:picMk id="2050" creationId="{36731F1E-612E-2191-7AB0-19A0913D97C9}"/>
          </ac:picMkLst>
        </pc:picChg>
      </pc:sldChg>
      <pc:sldChg chg="addSp delSp modSp new mod">
        <pc:chgData name="bogdan_adryan87@yahoo.com" userId="792f452a08eea964" providerId="LiveId" clId="{1DDC81EF-A3C3-4638-8A82-B11898587F59}" dt="2022-12-06T08:47:03.947" v="3638" actId="20577"/>
        <pc:sldMkLst>
          <pc:docMk/>
          <pc:sldMk cId="4278469962" sldId="262"/>
        </pc:sldMkLst>
        <pc:spChg chg="del mod">
          <ac:chgData name="bogdan_adryan87@yahoo.com" userId="792f452a08eea964" providerId="LiveId" clId="{1DDC81EF-A3C3-4638-8A82-B11898587F59}" dt="2022-12-05T21:26:54.769" v="1693" actId="21"/>
          <ac:spMkLst>
            <pc:docMk/>
            <pc:sldMk cId="4278469962" sldId="262"/>
            <ac:spMk id="2" creationId="{2626B59C-D042-A7D2-0D0B-CFB1243D643B}"/>
          </ac:spMkLst>
        </pc:spChg>
        <pc:spChg chg="add del">
          <ac:chgData name="bogdan_adryan87@yahoo.com" userId="792f452a08eea964" providerId="LiveId" clId="{1DDC81EF-A3C3-4638-8A82-B11898587F59}" dt="2022-12-05T21:28:04.376" v="1699" actId="931"/>
          <ac:spMkLst>
            <pc:docMk/>
            <pc:sldMk cId="4278469962" sldId="262"/>
            <ac:spMk id="3" creationId="{BFD287A3-061E-D9BC-63F2-32DF2005C27C}"/>
          </ac:spMkLst>
        </pc:spChg>
        <pc:spChg chg="mod">
          <ac:chgData name="bogdan_adryan87@yahoo.com" userId="792f452a08eea964" providerId="LiveId" clId="{1DDC81EF-A3C3-4638-8A82-B11898587F59}" dt="2022-12-06T08:47:03.947" v="3638" actId="20577"/>
          <ac:spMkLst>
            <pc:docMk/>
            <pc:sldMk cId="4278469962" sldId="262"/>
            <ac:spMk id="4" creationId="{74BBE4F5-21B4-820E-7405-CB525A90AC24}"/>
          </ac:spMkLst>
        </pc:spChg>
        <pc:graphicFrameChg chg="add del mod">
          <ac:chgData name="bogdan_adryan87@yahoo.com" userId="792f452a08eea964" providerId="LiveId" clId="{1DDC81EF-A3C3-4638-8A82-B11898587F59}" dt="2022-12-05T21:27:45.772" v="1698" actId="1957"/>
          <ac:graphicFrameMkLst>
            <pc:docMk/>
            <pc:sldMk cId="4278469962" sldId="262"/>
            <ac:graphicFrameMk id="7" creationId="{AC1535A5-8B10-17D3-71E9-529ACA299FF4}"/>
          </ac:graphicFrameMkLst>
        </pc:graphicFrameChg>
        <pc:picChg chg="add mod">
          <ac:chgData name="bogdan_adryan87@yahoo.com" userId="792f452a08eea964" providerId="LiveId" clId="{1DDC81EF-A3C3-4638-8A82-B11898587F59}" dt="2022-12-05T21:28:18.066" v="1702" actId="1076"/>
          <ac:picMkLst>
            <pc:docMk/>
            <pc:sldMk cId="4278469962" sldId="262"/>
            <ac:picMk id="9" creationId="{548E6966-E368-1020-F7FA-9E4AE76DFE96}"/>
          </ac:picMkLst>
        </pc:picChg>
      </pc:sldChg>
      <pc:sldChg chg="addSp delSp modSp new del">
        <pc:chgData name="bogdan_adryan87@yahoo.com" userId="792f452a08eea964" providerId="LiveId" clId="{1DDC81EF-A3C3-4638-8A82-B11898587F59}" dt="2022-12-05T22:15:21.849" v="2475" actId="2696"/>
        <pc:sldMkLst>
          <pc:docMk/>
          <pc:sldMk cId="121902968" sldId="263"/>
        </pc:sldMkLst>
        <pc:picChg chg="add del mod">
          <ac:chgData name="bogdan_adryan87@yahoo.com" userId="792f452a08eea964" providerId="LiveId" clId="{1DDC81EF-A3C3-4638-8A82-B11898587F59}" dt="2022-12-05T22:15:15.098" v="2474" actId="21"/>
          <ac:picMkLst>
            <pc:docMk/>
            <pc:sldMk cId="121902968" sldId="263"/>
            <ac:picMk id="3074" creationId="{C891669C-360A-C909-02D0-974C639C4E27}"/>
          </ac:picMkLst>
        </pc:picChg>
      </pc:sldChg>
      <pc:sldChg chg="addSp delSp modSp new mod ord">
        <pc:chgData name="bogdan_adryan87@yahoo.com" userId="792f452a08eea964" providerId="LiveId" clId="{1DDC81EF-A3C3-4638-8A82-B11898587F59}" dt="2022-12-05T22:41:39.010" v="3102" actId="207"/>
        <pc:sldMkLst>
          <pc:docMk/>
          <pc:sldMk cId="1963413259" sldId="263"/>
        </pc:sldMkLst>
        <pc:spChg chg="mod">
          <ac:chgData name="bogdan_adryan87@yahoo.com" userId="792f452a08eea964" providerId="LiveId" clId="{1DDC81EF-A3C3-4638-8A82-B11898587F59}" dt="2022-12-05T22:16:08.414" v="2503" actId="122"/>
          <ac:spMkLst>
            <pc:docMk/>
            <pc:sldMk cId="1963413259" sldId="263"/>
            <ac:spMk id="2" creationId="{32794C42-01C8-54F7-1B69-D70DC2D7FD99}"/>
          </ac:spMkLst>
        </pc:spChg>
        <pc:spChg chg="add del mod">
          <ac:chgData name="bogdan_adryan87@yahoo.com" userId="792f452a08eea964" providerId="LiveId" clId="{1DDC81EF-A3C3-4638-8A82-B11898587F59}" dt="2022-12-05T22:16:40.056" v="2506"/>
          <ac:spMkLst>
            <pc:docMk/>
            <pc:sldMk cId="1963413259" sldId="263"/>
            <ac:spMk id="3" creationId="{89B48FBB-4510-06F9-8329-C5F351FA326C}"/>
          </ac:spMkLst>
        </pc:spChg>
        <pc:spChg chg="add mod">
          <ac:chgData name="bogdan_adryan87@yahoo.com" userId="792f452a08eea964" providerId="LiveId" clId="{1DDC81EF-A3C3-4638-8A82-B11898587F59}" dt="2022-12-05T22:41:39.010" v="3102" actId="207"/>
          <ac:spMkLst>
            <pc:docMk/>
            <pc:sldMk cId="1963413259" sldId="263"/>
            <ac:spMk id="4" creationId="{3621E9D4-D3E6-2E8A-8D66-CA84BB840C19}"/>
          </ac:spMkLst>
        </pc:spChg>
        <pc:spChg chg="add mod">
          <ac:chgData name="bogdan_adryan87@yahoo.com" userId="792f452a08eea964" providerId="LiveId" clId="{1DDC81EF-A3C3-4638-8A82-B11898587F59}" dt="2022-12-05T22:41:12.745" v="3100" actId="123"/>
          <ac:spMkLst>
            <pc:docMk/>
            <pc:sldMk cId="1963413259" sldId="263"/>
            <ac:spMk id="5" creationId="{D1C423CD-45F3-0888-D8A1-0099B351268D}"/>
          </ac:spMkLst>
        </pc:spChg>
        <pc:spChg chg="add mod">
          <ac:chgData name="bogdan_adryan87@yahoo.com" userId="792f452a08eea964" providerId="LiveId" clId="{1DDC81EF-A3C3-4638-8A82-B11898587F59}" dt="2022-12-05T22:41:05.646" v="3098" actId="123"/>
          <ac:spMkLst>
            <pc:docMk/>
            <pc:sldMk cId="1963413259" sldId="263"/>
            <ac:spMk id="6" creationId="{79E60849-B9FA-80B9-3087-ECA4D5DAF400}"/>
          </ac:spMkLst>
        </pc:spChg>
      </pc:sldChg>
      <pc:sldChg chg="delSp new del mod">
        <pc:chgData name="bogdan_adryan87@yahoo.com" userId="792f452a08eea964" providerId="LiveId" clId="{1DDC81EF-A3C3-4638-8A82-B11898587F59}" dt="2022-12-05T22:46:39.203" v="3121" actId="47"/>
        <pc:sldMkLst>
          <pc:docMk/>
          <pc:sldMk cId="954761160" sldId="264"/>
        </pc:sldMkLst>
        <pc:spChg chg="del">
          <ac:chgData name="bogdan_adryan87@yahoo.com" userId="792f452a08eea964" providerId="LiveId" clId="{1DDC81EF-A3C3-4638-8A82-B11898587F59}" dt="2022-12-05T22:46:36.643" v="3120" actId="478"/>
          <ac:spMkLst>
            <pc:docMk/>
            <pc:sldMk cId="954761160" sldId="264"/>
            <ac:spMk id="3" creationId="{E69514BE-6EE6-CF99-BB38-162AA8F0DC0B}"/>
          </ac:spMkLst>
        </pc:spChg>
      </pc:sldChg>
      <pc:sldChg chg="addSp delSp modSp new mod">
        <pc:chgData name="bogdan_adryan87@yahoo.com" userId="792f452a08eea964" providerId="LiveId" clId="{1DDC81EF-A3C3-4638-8A82-B11898587F59}" dt="2022-12-05T22:56:18.692" v="3449" actId="20577"/>
        <pc:sldMkLst>
          <pc:docMk/>
          <pc:sldMk cId="2959475412" sldId="264"/>
        </pc:sldMkLst>
        <pc:spChg chg="mod">
          <ac:chgData name="bogdan_adryan87@yahoo.com" userId="792f452a08eea964" providerId="LiveId" clId="{1DDC81EF-A3C3-4638-8A82-B11898587F59}" dt="2022-12-05T22:51:31.273" v="3253" actId="27636"/>
          <ac:spMkLst>
            <pc:docMk/>
            <pc:sldMk cId="2959475412" sldId="264"/>
            <ac:spMk id="2" creationId="{642C6A17-BBB3-E8F9-A4C0-286AF2F72015}"/>
          </ac:spMkLst>
        </pc:spChg>
        <pc:spChg chg="del">
          <ac:chgData name="bogdan_adryan87@yahoo.com" userId="792f452a08eea964" providerId="LiveId" clId="{1DDC81EF-A3C3-4638-8A82-B11898587F59}" dt="2022-12-05T22:47:20.606" v="3123" actId="1032"/>
          <ac:spMkLst>
            <pc:docMk/>
            <pc:sldMk cId="2959475412" sldId="264"/>
            <ac:spMk id="3" creationId="{0A5148EC-1EAB-6E5B-D635-317EBE64CF2E}"/>
          </ac:spMkLst>
        </pc:spChg>
        <pc:spChg chg="mod">
          <ac:chgData name="bogdan_adryan87@yahoo.com" userId="792f452a08eea964" providerId="LiveId" clId="{1DDC81EF-A3C3-4638-8A82-B11898587F59}" dt="2022-12-05T22:56:18.692" v="3449" actId="20577"/>
          <ac:spMkLst>
            <pc:docMk/>
            <pc:sldMk cId="2959475412" sldId="264"/>
            <ac:spMk id="4" creationId="{2BBC39E7-C7BC-264C-CF9D-3ADACB2CF322}"/>
          </ac:spMkLst>
        </pc:spChg>
        <pc:graphicFrameChg chg="add mod modGraphic">
          <ac:chgData name="bogdan_adryan87@yahoo.com" userId="792f452a08eea964" providerId="LiveId" clId="{1DDC81EF-A3C3-4638-8A82-B11898587F59}" dt="2022-12-05T22:50:45.194" v="3220" actId="20577"/>
          <ac:graphicFrameMkLst>
            <pc:docMk/>
            <pc:sldMk cId="2959475412" sldId="264"/>
            <ac:graphicFrameMk id="5" creationId="{1A6DB49C-02AD-7BD5-EC91-77DB475176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64E122-5982-4AEB-B13F-A376B343F9B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ro-RO"/>
        </a:p>
      </dgm:t>
    </dgm:pt>
    <dgm:pt modelId="{4CBFBE37-9476-4AF4-B6CA-AA9A01C063A0}">
      <dgm:prSet phldrT="[Text]"/>
      <dgm:spPr/>
      <dgm:t>
        <a:bodyPr/>
        <a:lstStyle/>
        <a:p>
          <a:r>
            <a:rPr lang="ro-RO" dirty="0"/>
            <a:t>secure </a:t>
          </a:r>
          <a:r>
            <a:rPr lang="ro-RO" dirty="0" err="1"/>
            <a:t>shifts</a:t>
          </a:r>
          <a:endParaRPr lang="ro-RO" dirty="0"/>
        </a:p>
      </dgm:t>
    </dgm:pt>
    <dgm:pt modelId="{EE6DFF47-66DD-4AF1-9FD0-9EEF7412345D}" type="parTrans" cxnId="{35846FD3-ABE9-4121-9B23-410FBAAE08F3}">
      <dgm:prSet/>
      <dgm:spPr/>
      <dgm:t>
        <a:bodyPr/>
        <a:lstStyle/>
        <a:p>
          <a:endParaRPr lang="ro-RO"/>
        </a:p>
      </dgm:t>
    </dgm:pt>
    <dgm:pt modelId="{9E84EA67-6739-4C72-AF53-6BF38C21595A}" type="sibTrans" cxnId="{35846FD3-ABE9-4121-9B23-410FBAAE08F3}">
      <dgm:prSet/>
      <dgm:spPr/>
      <dgm:t>
        <a:bodyPr/>
        <a:lstStyle/>
        <a:p>
          <a:endParaRPr lang="ro-RO"/>
        </a:p>
      </dgm:t>
    </dgm:pt>
    <dgm:pt modelId="{46E97AAF-F77A-47EB-B54E-148D14CB8355}">
      <dgm:prSet phldrT="[Text]"/>
      <dgm:spPr/>
      <dgm:t>
        <a:bodyPr/>
        <a:lstStyle/>
        <a:p>
          <a:r>
            <a:rPr lang="ro-RO" dirty="0" err="1"/>
            <a:t>overtime</a:t>
          </a:r>
          <a:endParaRPr lang="ro-RO" dirty="0"/>
        </a:p>
      </dgm:t>
    </dgm:pt>
    <dgm:pt modelId="{6106EAD4-00AB-4FE9-94CD-DA1765DBDF27}" type="parTrans" cxnId="{A8A2A569-95AC-47F6-AF06-EA4F02C9F72E}">
      <dgm:prSet/>
      <dgm:spPr/>
      <dgm:t>
        <a:bodyPr/>
        <a:lstStyle/>
        <a:p>
          <a:endParaRPr lang="ro-RO"/>
        </a:p>
      </dgm:t>
    </dgm:pt>
    <dgm:pt modelId="{7A794922-BC00-43B4-B561-7D63020C69C3}" type="sibTrans" cxnId="{A8A2A569-95AC-47F6-AF06-EA4F02C9F72E}">
      <dgm:prSet/>
      <dgm:spPr/>
      <dgm:t>
        <a:bodyPr/>
        <a:lstStyle/>
        <a:p>
          <a:endParaRPr lang="ro-RO"/>
        </a:p>
      </dgm:t>
    </dgm:pt>
    <dgm:pt modelId="{284F45A5-42F6-498C-88C3-3902C345F868}">
      <dgm:prSet phldrT="[Text]"/>
      <dgm:spPr/>
      <dgm:t>
        <a:bodyPr/>
        <a:lstStyle/>
        <a:p>
          <a:r>
            <a:rPr lang="ro-RO" dirty="0" err="1"/>
            <a:t>paid</a:t>
          </a:r>
          <a:r>
            <a:rPr lang="ro-RO" dirty="0"/>
            <a:t> </a:t>
          </a:r>
          <a:r>
            <a:rPr lang="ro-RO" dirty="0" err="1"/>
            <a:t>holiday</a:t>
          </a:r>
          <a:endParaRPr lang="ro-RO" dirty="0"/>
        </a:p>
      </dgm:t>
    </dgm:pt>
    <dgm:pt modelId="{CE63BD40-1B7A-4A03-BBD9-4DDC10889701}" type="parTrans" cxnId="{AC15334D-F851-47BF-A11C-887B678EDA95}">
      <dgm:prSet/>
      <dgm:spPr/>
      <dgm:t>
        <a:bodyPr/>
        <a:lstStyle/>
        <a:p>
          <a:endParaRPr lang="ro-RO"/>
        </a:p>
      </dgm:t>
    </dgm:pt>
    <dgm:pt modelId="{42C888D5-3D90-499B-9C04-4A7EBE469E24}" type="sibTrans" cxnId="{AC15334D-F851-47BF-A11C-887B678EDA95}">
      <dgm:prSet/>
      <dgm:spPr/>
      <dgm:t>
        <a:bodyPr/>
        <a:lstStyle/>
        <a:p>
          <a:endParaRPr lang="ro-RO"/>
        </a:p>
      </dgm:t>
    </dgm:pt>
    <dgm:pt modelId="{1276C2A7-08E1-426E-B041-84742469E574}">
      <dgm:prSet phldrT="[Text]"/>
      <dgm:spPr/>
      <dgm:t>
        <a:bodyPr/>
        <a:lstStyle/>
        <a:p>
          <a:r>
            <a:rPr lang="ro-RO" dirty="0" err="1"/>
            <a:t>recognition</a:t>
          </a:r>
          <a:r>
            <a:rPr lang="ro-RO" dirty="0"/>
            <a:t> </a:t>
          </a:r>
        </a:p>
      </dgm:t>
    </dgm:pt>
    <dgm:pt modelId="{2A3DB588-ECD9-4317-BCA9-046B0771C616}" type="parTrans" cxnId="{0849A408-6A15-4AE9-B20B-429CDD58C498}">
      <dgm:prSet/>
      <dgm:spPr/>
      <dgm:t>
        <a:bodyPr/>
        <a:lstStyle/>
        <a:p>
          <a:endParaRPr lang="ro-RO"/>
        </a:p>
      </dgm:t>
    </dgm:pt>
    <dgm:pt modelId="{B746B148-4D54-4491-ADF6-078BFFAEBC4B}" type="sibTrans" cxnId="{0849A408-6A15-4AE9-B20B-429CDD58C498}">
      <dgm:prSet/>
      <dgm:spPr/>
      <dgm:t>
        <a:bodyPr/>
        <a:lstStyle/>
        <a:p>
          <a:endParaRPr lang="ro-RO"/>
        </a:p>
      </dgm:t>
    </dgm:pt>
    <dgm:pt modelId="{E597B716-567A-421E-86C8-7A19379AA88A}">
      <dgm:prSet phldrT="[Text]"/>
      <dgm:spPr/>
      <dgm:t>
        <a:bodyPr/>
        <a:lstStyle/>
        <a:p>
          <a:r>
            <a:rPr lang="ro-RO" dirty="0" err="1"/>
            <a:t>benefits</a:t>
          </a:r>
          <a:endParaRPr lang="ro-RO" dirty="0"/>
        </a:p>
      </dgm:t>
    </dgm:pt>
    <dgm:pt modelId="{6EB40BCC-847D-48E7-9C54-010A6AB888D6}" type="parTrans" cxnId="{5B1E63F1-69B7-4E00-A240-A7F99869BFC7}">
      <dgm:prSet/>
      <dgm:spPr/>
      <dgm:t>
        <a:bodyPr/>
        <a:lstStyle/>
        <a:p>
          <a:endParaRPr lang="ro-RO"/>
        </a:p>
      </dgm:t>
    </dgm:pt>
    <dgm:pt modelId="{9CD8B271-87DE-4FF5-9266-39FDF36E8FC5}" type="sibTrans" cxnId="{5B1E63F1-69B7-4E00-A240-A7F99869BFC7}">
      <dgm:prSet/>
      <dgm:spPr/>
      <dgm:t>
        <a:bodyPr/>
        <a:lstStyle/>
        <a:p>
          <a:endParaRPr lang="ro-RO"/>
        </a:p>
      </dgm:t>
    </dgm:pt>
    <dgm:pt modelId="{441BE440-74FB-4D30-9D83-E4D4F8366A54}">
      <dgm:prSet phldrT="[Text]"/>
      <dgm:spPr/>
      <dgm:t>
        <a:bodyPr/>
        <a:lstStyle/>
        <a:p>
          <a:r>
            <a:rPr lang="ro-RO" dirty="0"/>
            <a:t>ENGAGED EMPLOYEE</a:t>
          </a:r>
        </a:p>
      </dgm:t>
    </dgm:pt>
    <dgm:pt modelId="{E966C0F9-6AF1-477C-9415-6F38410FC6CD}" type="parTrans" cxnId="{6AF94F3A-47AF-4565-960F-B8940F3E3FFC}">
      <dgm:prSet/>
      <dgm:spPr/>
      <dgm:t>
        <a:bodyPr/>
        <a:lstStyle/>
        <a:p>
          <a:endParaRPr lang="ro-RO"/>
        </a:p>
      </dgm:t>
    </dgm:pt>
    <dgm:pt modelId="{CC1D5F1C-44AA-422F-9A20-E2D7D08EB2E9}" type="sibTrans" cxnId="{6AF94F3A-47AF-4565-960F-B8940F3E3FFC}">
      <dgm:prSet/>
      <dgm:spPr/>
      <dgm:t>
        <a:bodyPr/>
        <a:lstStyle/>
        <a:p>
          <a:endParaRPr lang="ro-RO"/>
        </a:p>
      </dgm:t>
    </dgm:pt>
    <dgm:pt modelId="{DBCB907E-808E-43D7-B810-C26EF98EF90F}" type="pres">
      <dgm:prSet presAssocID="{CF64E122-5982-4AEB-B13F-A376B343F9B2}" presName="Name0" presStyleCnt="0">
        <dgm:presLayoutVars>
          <dgm:dir/>
          <dgm:resizeHandles val="exact"/>
        </dgm:presLayoutVars>
      </dgm:prSet>
      <dgm:spPr/>
    </dgm:pt>
    <dgm:pt modelId="{99C0861F-CCA4-4679-96C0-EE43CE0E5022}" type="pres">
      <dgm:prSet presAssocID="{CF64E122-5982-4AEB-B13F-A376B343F9B2}" presName="cycle" presStyleCnt="0"/>
      <dgm:spPr/>
    </dgm:pt>
    <dgm:pt modelId="{9F5E9935-25B2-4FD9-9321-4AB1842FB1C5}" type="pres">
      <dgm:prSet presAssocID="{441BE440-74FB-4D30-9D83-E4D4F8366A54}" presName="nodeFirstNode" presStyleLbl="node1" presStyleIdx="0" presStyleCnt="6">
        <dgm:presLayoutVars>
          <dgm:bulletEnabled val="1"/>
        </dgm:presLayoutVars>
      </dgm:prSet>
      <dgm:spPr/>
    </dgm:pt>
    <dgm:pt modelId="{F2C5094D-64D0-452D-8C60-8916387E9831}" type="pres">
      <dgm:prSet presAssocID="{CC1D5F1C-44AA-422F-9A20-E2D7D08EB2E9}" presName="sibTransFirstNode" presStyleLbl="bgShp" presStyleIdx="0" presStyleCnt="1"/>
      <dgm:spPr/>
    </dgm:pt>
    <dgm:pt modelId="{4ABAC09B-5859-40CC-83F9-E89AB2D3573D}" type="pres">
      <dgm:prSet presAssocID="{4CBFBE37-9476-4AF4-B6CA-AA9A01C063A0}" presName="nodeFollowingNodes" presStyleLbl="node1" presStyleIdx="1" presStyleCnt="6">
        <dgm:presLayoutVars>
          <dgm:bulletEnabled val="1"/>
        </dgm:presLayoutVars>
      </dgm:prSet>
      <dgm:spPr/>
    </dgm:pt>
    <dgm:pt modelId="{2D58788B-C66C-459C-9A65-41520B27B54B}" type="pres">
      <dgm:prSet presAssocID="{46E97AAF-F77A-47EB-B54E-148D14CB8355}" presName="nodeFollowingNodes" presStyleLbl="node1" presStyleIdx="2" presStyleCnt="6">
        <dgm:presLayoutVars>
          <dgm:bulletEnabled val="1"/>
        </dgm:presLayoutVars>
      </dgm:prSet>
      <dgm:spPr/>
    </dgm:pt>
    <dgm:pt modelId="{03C715AC-29DC-43C6-8AB3-274C36243BE3}" type="pres">
      <dgm:prSet presAssocID="{284F45A5-42F6-498C-88C3-3902C345F868}" presName="nodeFollowingNodes" presStyleLbl="node1" presStyleIdx="3" presStyleCnt="6">
        <dgm:presLayoutVars>
          <dgm:bulletEnabled val="1"/>
        </dgm:presLayoutVars>
      </dgm:prSet>
      <dgm:spPr/>
    </dgm:pt>
    <dgm:pt modelId="{46461621-3F4E-482C-BA5F-F2756A659F1B}" type="pres">
      <dgm:prSet presAssocID="{1276C2A7-08E1-426E-B041-84742469E574}" presName="nodeFollowingNodes" presStyleLbl="node1" presStyleIdx="4" presStyleCnt="6">
        <dgm:presLayoutVars>
          <dgm:bulletEnabled val="1"/>
        </dgm:presLayoutVars>
      </dgm:prSet>
      <dgm:spPr/>
    </dgm:pt>
    <dgm:pt modelId="{B1F81A8A-6A60-4CF7-B196-5A34620B2018}" type="pres">
      <dgm:prSet presAssocID="{E597B716-567A-421E-86C8-7A19379AA88A}" presName="nodeFollowingNodes" presStyleLbl="node1" presStyleIdx="5" presStyleCnt="6">
        <dgm:presLayoutVars>
          <dgm:bulletEnabled val="1"/>
        </dgm:presLayoutVars>
      </dgm:prSet>
      <dgm:spPr/>
    </dgm:pt>
  </dgm:ptLst>
  <dgm:cxnLst>
    <dgm:cxn modelId="{0849A408-6A15-4AE9-B20B-429CDD58C498}" srcId="{CF64E122-5982-4AEB-B13F-A376B343F9B2}" destId="{1276C2A7-08E1-426E-B041-84742469E574}" srcOrd="4" destOrd="0" parTransId="{2A3DB588-ECD9-4317-BCA9-046B0771C616}" sibTransId="{B746B148-4D54-4491-ADF6-078BFFAEBC4B}"/>
    <dgm:cxn modelId="{4EDF6A10-65F9-4E70-B536-763489FB6A63}" type="presOf" srcId="{46E97AAF-F77A-47EB-B54E-148D14CB8355}" destId="{2D58788B-C66C-459C-9A65-41520B27B54B}" srcOrd="0" destOrd="0" presId="urn:microsoft.com/office/officeart/2005/8/layout/cycle3"/>
    <dgm:cxn modelId="{A338CF25-D8F3-4E05-BA22-F160CE3B5426}" type="presOf" srcId="{CC1D5F1C-44AA-422F-9A20-E2D7D08EB2E9}" destId="{F2C5094D-64D0-452D-8C60-8916387E9831}" srcOrd="0" destOrd="0" presId="urn:microsoft.com/office/officeart/2005/8/layout/cycle3"/>
    <dgm:cxn modelId="{6AF94F3A-47AF-4565-960F-B8940F3E3FFC}" srcId="{CF64E122-5982-4AEB-B13F-A376B343F9B2}" destId="{441BE440-74FB-4D30-9D83-E4D4F8366A54}" srcOrd="0" destOrd="0" parTransId="{E966C0F9-6AF1-477C-9415-6F38410FC6CD}" sibTransId="{CC1D5F1C-44AA-422F-9A20-E2D7D08EB2E9}"/>
    <dgm:cxn modelId="{A8A2A569-95AC-47F6-AF06-EA4F02C9F72E}" srcId="{CF64E122-5982-4AEB-B13F-A376B343F9B2}" destId="{46E97AAF-F77A-47EB-B54E-148D14CB8355}" srcOrd="2" destOrd="0" parTransId="{6106EAD4-00AB-4FE9-94CD-DA1765DBDF27}" sibTransId="{7A794922-BC00-43B4-B561-7D63020C69C3}"/>
    <dgm:cxn modelId="{AC15334D-F851-47BF-A11C-887B678EDA95}" srcId="{CF64E122-5982-4AEB-B13F-A376B343F9B2}" destId="{284F45A5-42F6-498C-88C3-3902C345F868}" srcOrd="3" destOrd="0" parTransId="{CE63BD40-1B7A-4A03-BBD9-4DDC10889701}" sibTransId="{42C888D5-3D90-499B-9C04-4A7EBE469E24}"/>
    <dgm:cxn modelId="{B82DCE55-55DB-4F27-95ED-6694048DDEB2}" type="presOf" srcId="{441BE440-74FB-4D30-9D83-E4D4F8366A54}" destId="{9F5E9935-25B2-4FD9-9321-4AB1842FB1C5}" srcOrd="0" destOrd="0" presId="urn:microsoft.com/office/officeart/2005/8/layout/cycle3"/>
    <dgm:cxn modelId="{A3E2CD76-F5DD-41D2-A77E-71875D9E0AC5}" type="presOf" srcId="{E597B716-567A-421E-86C8-7A19379AA88A}" destId="{B1F81A8A-6A60-4CF7-B196-5A34620B2018}" srcOrd="0" destOrd="0" presId="urn:microsoft.com/office/officeart/2005/8/layout/cycle3"/>
    <dgm:cxn modelId="{4E026357-3898-46D0-971B-6AD3A7EE6AB5}" type="presOf" srcId="{4CBFBE37-9476-4AF4-B6CA-AA9A01C063A0}" destId="{4ABAC09B-5859-40CC-83F9-E89AB2D3573D}" srcOrd="0" destOrd="0" presId="urn:microsoft.com/office/officeart/2005/8/layout/cycle3"/>
    <dgm:cxn modelId="{A4759DB8-4035-49D8-854A-7EACD36CEDC5}" type="presOf" srcId="{1276C2A7-08E1-426E-B041-84742469E574}" destId="{46461621-3F4E-482C-BA5F-F2756A659F1B}" srcOrd="0" destOrd="0" presId="urn:microsoft.com/office/officeart/2005/8/layout/cycle3"/>
    <dgm:cxn modelId="{C2623CBD-8BE8-4B9F-9FAA-736CDB6C96CD}" type="presOf" srcId="{CF64E122-5982-4AEB-B13F-A376B343F9B2}" destId="{DBCB907E-808E-43D7-B810-C26EF98EF90F}" srcOrd="0" destOrd="0" presId="urn:microsoft.com/office/officeart/2005/8/layout/cycle3"/>
    <dgm:cxn modelId="{35846FD3-ABE9-4121-9B23-410FBAAE08F3}" srcId="{CF64E122-5982-4AEB-B13F-A376B343F9B2}" destId="{4CBFBE37-9476-4AF4-B6CA-AA9A01C063A0}" srcOrd="1" destOrd="0" parTransId="{EE6DFF47-66DD-4AF1-9FD0-9EEF7412345D}" sibTransId="{9E84EA67-6739-4C72-AF53-6BF38C21595A}"/>
    <dgm:cxn modelId="{14CFD0DA-A192-43AE-8AC2-F2F19DFD7C58}" type="presOf" srcId="{284F45A5-42F6-498C-88C3-3902C345F868}" destId="{03C715AC-29DC-43C6-8AB3-274C36243BE3}" srcOrd="0" destOrd="0" presId="urn:microsoft.com/office/officeart/2005/8/layout/cycle3"/>
    <dgm:cxn modelId="{5B1E63F1-69B7-4E00-A240-A7F99869BFC7}" srcId="{CF64E122-5982-4AEB-B13F-A376B343F9B2}" destId="{E597B716-567A-421E-86C8-7A19379AA88A}" srcOrd="5" destOrd="0" parTransId="{6EB40BCC-847D-48E7-9C54-010A6AB888D6}" sibTransId="{9CD8B271-87DE-4FF5-9266-39FDF36E8FC5}"/>
    <dgm:cxn modelId="{29925E52-A5E9-4F75-8F1B-271D205EBBF9}" type="presParOf" srcId="{DBCB907E-808E-43D7-B810-C26EF98EF90F}" destId="{99C0861F-CCA4-4679-96C0-EE43CE0E5022}" srcOrd="0" destOrd="0" presId="urn:microsoft.com/office/officeart/2005/8/layout/cycle3"/>
    <dgm:cxn modelId="{AB38A877-F9CB-4055-994E-085FF7E4B1E5}" type="presParOf" srcId="{99C0861F-CCA4-4679-96C0-EE43CE0E5022}" destId="{9F5E9935-25B2-4FD9-9321-4AB1842FB1C5}" srcOrd="0" destOrd="0" presId="urn:microsoft.com/office/officeart/2005/8/layout/cycle3"/>
    <dgm:cxn modelId="{4430A65C-86DC-436D-92F6-BF91C369E8C5}" type="presParOf" srcId="{99C0861F-CCA4-4679-96C0-EE43CE0E5022}" destId="{F2C5094D-64D0-452D-8C60-8916387E9831}" srcOrd="1" destOrd="0" presId="urn:microsoft.com/office/officeart/2005/8/layout/cycle3"/>
    <dgm:cxn modelId="{AA01ECBD-58F0-43FE-8836-3D840095C729}" type="presParOf" srcId="{99C0861F-CCA4-4679-96C0-EE43CE0E5022}" destId="{4ABAC09B-5859-40CC-83F9-E89AB2D3573D}" srcOrd="2" destOrd="0" presId="urn:microsoft.com/office/officeart/2005/8/layout/cycle3"/>
    <dgm:cxn modelId="{CF9FCF46-BD98-4AD6-BD32-D9FAB06E4859}" type="presParOf" srcId="{99C0861F-CCA4-4679-96C0-EE43CE0E5022}" destId="{2D58788B-C66C-459C-9A65-41520B27B54B}" srcOrd="3" destOrd="0" presId="urn:microsoft.com/office/officeart/2005/8/layout/cycle3"/>
    <dgm:cxn modelId="{9F4B3B28-D37F-4FC7-B570-C67C0A385DF9}" type="presParOf" srcId="{99C0861F-CCA4-4679-96C0-EE43CE0E5022}" destId="{03C715AC-29DC-43C6-8AB3-274C36243BE3}" srcOrd="4" destOrd="0" presId="urn:microsoft.com/office/officeart/2005/8/layout/cycle3"/>
    <dgm:cxn modelId="{007E619C-4226-47F5-B4B9-873A7C74806D}" type="presParOf" srcId="{99C0861F-CCA4-4679-96C0-EE43CE0E5022}" destId="{46461621-3F4E-482C-BA5F-F2756A659F1B}" srcOrd="5" destOrd="0" presId="urn:microsoft.com/office/officeart/2005/8/layout/cycle3"/>
    <dgm:cxn modelId="{651852EC-CBC2-4A92-8DBA-2646EB8FF3E6}" type="presParOf" srcId="{99C0861F-CCA4-4679-96C0-EE43CE0E5022}" destId="{B1F81A8A-6A60-4CF7-B196-5A34620B2018}"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5094D-64D0-452D-8C60-8916387E9831}">
      <dsp:nvSpPr>
        <dsp:cNvPr id="0" name=""/>
        <dsp:cNvSpPr/>
      </dsp:nvSpPr>
      <dsp:spPr>
        <a:xfrm>
          <a:off x="644010" y="-6268"/>
          <a:ext cx="4884178" cy="4884178"/>
        </a:xfrm>
        <a:prstGeom prst="circularArrow">
          <a:avLst>
            <a:gd name="adj1" fmla="val 5274"/>
            <a:gd name="adj2" fmla="val 312630"/>
            <a:gd name="adj3" fmla="val 14262863"/>
            <a:gd name="adj4" fmla="val 17106723"/>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E9935-25B2-4FD9-9321-4AB1842FB1C5}">
      <dsp:nvSpPr>
        <dsp:cNvPr id="0" name=""/>
        <dsp:cNvSpPr/>
      </dsp:nvSpPr>
      <dsp:spPr>
        <a:xfrm>
          <a:off x="2175941" y="321"/>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ENGAGED EMPLOYEE</a:t>
          </a:r>
        </a:p>
      </dsp:txBody>
      <dsp:txXfrm>
        <a:off x="2220371" y="44751"/>
        <a:ext cx="1731456" cy="821298"/>
      </dsp:txXfrm>
    </dsp:sp>
    <dsp:sp modelId="{4ABAC09B-5859-40CC-83F9-E89AB2D3573D}">
      <dsp:nvSpPr>
        <dsp:cNvPr id="0" name=""/>
        <dsp:cNvSpPr/>
      </dsp:nvSpPr>
      <dsp:spPr>
        <a:xfrm>
          <a:off x="3891894"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secure </a:t>
          </a:r>
          <a:r>
            <a:rPr lang="ro-RO" sz="2300" kern="1200" dirty="0" err="1"/>
            <a:t>shifts</a:t>
          </a:r>
          <a:endParaRPr lang="ro-RO" sz="2300" kern="1200" dirty="0"/>
        </a:p>
      </dsp:txBody>
      <dsp:txXfrm>
        <a:off x="3936324" y="1035457"/>
        <a:ext cx="1731456" cy="821298"/>
      </dsp:txXfrm>
    </dsp:sp>
    <dsp:sp modelId="{2D58788B-C66C-459C-9A65-41520B27B54B}">
      <dsp:nvSpPr>
        <dsp:cNvPr id="0" name=""/>
        <dsp:cNvSpPr/>
      </dsp:nvSpPr>
      <dsp:spPr>
        <a:xfrm>
          <a:off x="3891894"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overtime</a:t>
          </a:r>
          <a:endParaRPr lang="ro-RO" sz="2300" kern="1200" dirty="0"/>
        </a:p>
      </dsp:txBody>
      <dsp:txXfrm>
        <a:off x="3936324" y="3016868"/>
        <a:ext cx="1731456" cy="821298"/>
      </dsp:txXfrm>
    </dsp:sp>
    <dsp:sp modelId="{03C715AC-29DC-43C6-8AB3-274C36243BE3}">
      <dsp:nvSpPr>
        <dsp:cNvPr id="0" name=""/>
        <dsp:cNvSpPr/>
      </dsp:nvSpPr>
      <dsp:spPr>
        <a:xfrm>
          <a:off x="2175941" y="3963144"/>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paid</a:t>
          </a:r>
          <a:r>
            <a:rPr lang="ro-RO" sz="2300" kern="1200" dirty="0"/>
            <a:t> </a:t>
          </a:r>
          <a:r>
            <a:rPr lang="ro-RO" sz="2300" kern="1200" dirty="0" err="1"/>
            <a:t>holiday</a:t>
          </a:r>
          <a:endParaRPr lang="ro-RO" sz="2300" kern="1200" dirty="0"/>
        </a:p>
      </dsp:txBody>
      <dsp:txXfrm>
        <a:off x="2220371" y="4007574"/>
        <a:ext cx="1731456" cy="821298"/>
      </dsp:txXfrm>
    </dsp:sp>
    <dsp:sp modelId="{46461621-3F4E-482C-BA5F-F2756A659F1B}">
      <dsp:nvSpPr>
        <dsp:cNvPr id="0" name=""/>
        <dsp:cNvSpPr/>
      </dsp:nvSpPr>
      <dsp:spPr>
        <a:xfrm>
          <a:off x="459989"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recognition</a:t>
          </a:r>
          <a:r>
            <a:rPr lang="ro-RO" sz="2300" kern="1200" dirty="0"/>
            <a:t> </a:t>
          </a:r>
        </a:p>
      </dsp:txBody>
      <dsp:txXfrm>
        <a:off x="504419" y="3016868"/>
        <a:ext cx="1731456" cy="821298"/>
      </dsp:txXfrm>
    </dsp:sp>
    <dsp:sp modelId="{B1F81A8A-6A60-4CF7-B196-5A34620B2018}">
      <dsp:nvSpPr>
        <dsp:cNvPr id="0" name=""/>
        <dsp:cNvSpPr/>
      </dsp:nvSpPr>
      <dsp:spPr>
        <a:xfrm>
          <a:off x="459989"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benefits</a:t>
          </a:r>
          <a:endParaRPr lang="ro-RO" sz="2300" kern="1200" dirty="0"/>
        </a:p>
      </dsp:txBody>
      <dsp:txXfrm>
        <a:off x="504419" y="1035457"/>
        <a:ext cx="1731456" cy="82129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31AE90-D32B-2D61-500D-E506D3895E22}"/>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C7F469A7-688D-2F9D-5396-492CE4EB57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4491B81E-D851-7222-00F6-4FDC0DEE9993}"/>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B2454A0B-3D21-EF43-3091-55D85BBB87C7}"/>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A9E110B-7312-7E8E-8F5D-8053EF69756E}"/>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0600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CC182B6-5496-E883-BA8D-23E018A0A5CB}"/>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6E683F6-EB78-6652-84CA-C6D342368356}"/>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3A7FB4BE-F639-BF78-4C6F-1CB30BB180D7}"/>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D82290EE-807E-70E8-A823-338F552C51F4}"/>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E084E7D3-53E0-3847-E814-97EE7FDFFDC3}"/>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911606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E7248C8-4057-99BA-C9DB-C34103D9A537}"/>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8DF66158-3660-F250-0466-96A31701B7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509B33F1-8B09-80D0-1008-DDE8D982E9F5}"/>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829BD93E-C2A2-B9AF-134C-35C8746AFA19}"/>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553C332-7069-CC4B-3FD0-44F818055F9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917544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3AD9DDF-A8A9-B260-4E6E-E07C0D999FB9}"/>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FBB5CCAD-BEE4-0885-EEC1-2D4B73EDE9F7}"/>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EFBCDBAF-B29D-C87C-35E7-6480FC54244E}"/>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00A7A150-3630-87B2-CC2F-DE03BE638789}"/>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6" name="Substituent subsol 5">
            <a:extLst>
              <a:ext uri="{FF2B5EF4-FFF2-40B4-BE49-F238E27FC236}">
                <a16:creationId xmlns:a16="http://schemas.microsoft.com/office/drawing/2014/main" id="{26342D24-DAE5-7D3D-FE54-5152D35F6679}"/>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E8081C54-F6E3-70DE-A3C4-B18F6FFB837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3403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EDF180-4E0A-4C72-8A41-EE2237672816}"/>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4C48EAB3-F1D5-74C1-AE5B-4AD9012D7A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AF0FC420-764D-A240-C1DC-959AA7C76EBF}"/>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C43C44C3-A85C-F499-7D85-8562E8EFC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14C2B3F0-AD3F-2B4D-F173-1F7E67584E0E}"/>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091C315A-7495-333C-3542-413E06DCECC8}"/>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8" name="Substituent subsol 7">
            <a:extLst>
              <a:ext uri="{FF2B5EF4-FFF2-40B4-BE49-F238E27FC236}">
                <a16:creationId xmlns:a16="http://schemas.microsoft.com/office/drawing/2014/main" id="{8ABDBDAA-3BE4-8AFE-9571-9EE35C976EB8}"/>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D9CEA1BD-3C8F-E155-EB88-779F0448286F}"/>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406551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58ACC9-B865-D6B1-CC55-14262B3094B1}"/>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684A3132-2195-7F18-5453-F5A302B5D37D}"/>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4" name="Substituent subsol 3">
            <a:extLst>
              <a:ext uri="{FF2B5EF4-FFF2-40B4-BE49-F238E27FC236}">
                <a16:creationId xmlns:a16="http://schemas.microsoft.com/office/drawing/2014/main" id="{471F3B88-C195-076D-0995-B788DC63EBBA}"/>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68BAC0B1-3B5F-DBCE-8970-85254FD5357B}"/>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718257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1883B65-A8AD-F479-0988-D3638CA4B81E}"/>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3" name="Substituent subsol 2">
            <a:extLst>
              <a:ext uri="{FF2B5EF4-FFF2-40B4-BE49-F238E27FC236}">
                <a16:creationId xmlns:a16="http://schemas.microsoft.com/office/drawing/2014/main" id="{71D32FA4-F34C-EAA4-1921-E2AAE078FB08}"/>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20F51E80-3FBE-53D6-D75C-66AEAFAF256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26722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FAAFDE3-A4EB-4AA1-E9BA-507F9461FDB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535A7BA-54DD-C68D-6AC2-CFC4502FCC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A077EF6C-32FB-BB69-8A30-FFAEBA0C0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EEF06143-CB68-87F0-79E5-1BD631EFFFCB}"/>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6" name="Substituent subsol 5">
            <a:extLst>
              <a:ext uri="{FF2B5EF4-FFF2-40B4-BE49-F238E27FC236}">
                <a16:creationId xmlns:a16="http://schemas.microsoft.com/office/drawing/2014/main" id="{719F619C-09C8-F522-E244-7E5EE16EAEBB}"/>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FA59FA2E-4A2D-DD98-4F5C-BB5DFA7CBB75}"/>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333498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57AD060-9441-F6F4-1B1E-B2E68C225413}"/>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6E7C60FE-E096-C7DA-0F1A-030517ED0B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CE8C9F60-DFFF-7D22-2E3A-272A80C02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0CD15F0A-28BC-D6DF-C106-B0B52018CC82}"/>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6" name="Substituent subsol 5">
            <a:extLst>
              <a:ext uri="{FF2B5EF4-FFF2-40B4-BE49-F238E27FC236}">
                <a16:creationId xmlns:a16="http://schemas.microsoft.com/office/drawing/2014/main" id="{5E5CAD82-015C-1967-B66B-A8B337A299F4}"/>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834835D0-EF1D-2F82-3F0D-A03AA21F468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7821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97194AE-B4D9-BB27-67EA-4C661D1B1483}"/>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DE16B7B6-5BCE-C925-16F7-ED4BD4402D9B}"/>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CD8C5C95-8AD8-1C7E-D3EB-687D20A596AE}"/>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13E88DAE-2BAF-F91C-C540-B7F7437DF735}"/>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97BA7299-5464-ECB6-10D2-5B61ACF2FB2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84754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31553316-A46A-C089-4E8E-80B765128FAA}"/>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939CCACD-2759-ACF9-E209-2C759E508273}"/>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2EF3D4E8-C33A-DC4A-0C42-C8DC13B7DD65}"/>
              </a:ext>
            </a:extLst>
          </p:cNvPr>
          <p:cNvSpPr>
            <a:spLocks noGrp="1"/>
          </p:cNvSpPr>
          <p:nvPr>
            <p:ph type="dt" sz="half" idx="10"/>
          </p:nvPr>
        </p:nvSpPr>
        <p:spPr/>
        <p:txBody>
          <a:body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E5912BCF-EF07-85D9-D82A-17C6746D0808}"/>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DADA03E3-2578-FF09-A98D-1C22BC251C02}"/>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479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7BDBD44-37C0-4889-9383-08F68D10E5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03A82C45-E6E1-F5B0-3587-EDC1C6C54B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4E9F93B7-D586-6178-7890-E78E311181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79EF87-08AE-4717-AE18-4E813E150C80}" type="datetimeFigureOut">
              <a:rPr lang="ro-RO" smtClean="0"/>
              <a:t>03.03.2023</a:t>
            </a:fld>
            <a:endParaRPr lang="ro-RO"/>
          </a:p>
        </p:txBody>
      </p:sp>
      <p:sp>
        <p:nvSpPr>
          <p:cNvPr id="5" name="Substituent subsol 4">
            <a:extLst>
              <a:ext uri="{FF2B5EF4-FFF2-40B4-BE49-F238E27FC236}">
                <a16:creationId xmlns:a16="http://schemas.microsoft.com/office/drawing/2014/main" id="{F6742468-6E37-4496-016D-E5E6E589D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131E8177-003F-EE2E-8B96-E9B1207CCC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B8DB17-262F-4597-B647-34ADBDD899A8}" type="slidenum">
              <a:rPr lang="ro-RO" smtClean="0"/>
              <a:t>‹#›</a:t>
            </a:fld>
            <a:endParaRPr lang="ro-RO"/>
          </a:p>
        </p:txBody>
      </p:sp>
    </p:spTree>
    <p:extLst>
      <p:ext uri="{BB962C8B-B14F-4D97-AF65-F5344CB8AC3E}">
        <p14:creationId xmlns:p14="http://schemas.microsoft.com/office/powerpoint/2010/main" val="219361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hbr.org/2021/03/what-to-do-when-your-employee-is-totally-checked-out" TargetMode="External"/><Relationship Id="rId2" Type="http://schemas.openxmlformats.org/officeDocument/2006/relationships/hyperlink" Target="https://www.tonerbuzz.com/blog/employee-engagement-statistics/" TargetMode="External"/><Relationship Id="rId1" Type="http://schemas.openxmlformats.org/officeDocument/2006/relationships/slideLayout" Target="../slideLayouts/slideLayout7.xml"/><Relationship Id="rId4" Type="http://schemas.openxmlformats.org/officeDocument/2006/relationships/hyperlink" Target="https://haiilo.com/blog/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B0E15E0-4483-9AB7-11D0-9648D1D2FAB5}"/>
              </a:ext>
            </a:extLst>
          </p:cNvPr>
          <p:cNvSpPr>
            <a:spLocks noGrp="1"/>
          </p:cNvSpPr>
          <p:nvPr>
            <p:ph type="ctrTitle"/>
          </p:nvPr>
        </p:nvSpPr>
        <p:spPr/>
        <p:txBody>
          <a:bodyPr>
            <a:normAutofit/>
          </a:bodyPr>
          <a:lstStyle/>
          <a:p>
            <a:endParaRPr lang="ro-RO" sz="1200" dirty="0">
              <a:latin typeface="Arial" panose="020B0604020202020204" pitchFamily="34" charset="0"/>
              <a:cs typeface="Arial" panose="020B0604020202020204" pitchFamily="34" charset="0"/>
            </a:endParaRPr>
          </a:p>
        </p:txBody>
      </p:sp>
      <p:pic>
        <p:nvPicPr>
          <p:cNvPr id="5" name="Imagine 4">
            <a:extLst>
              <a:ext uri="{FF2B5EF4-FFF2-40B4-BE49-F238E27FC236}">
                <a16:creationId xmlns:a16="http://schemas.microsoft.com/office/drawing/2014/main" id="{480C189A-2E0E-0F84-BE24-1D5402029489}"/>
              </a:ext>
            </a:extLst>
          </p:cNvPr>
          <p:cNvPicPr>
            <a:picLocks noChangeAspect="1"/>
          </p:cNvPicPr>
          <p:nvPr/>
        </p:nvPicPr>
        <p:blipFill>
          <a:blip r:embed="rId2"/>
          <a:stretch>
            <a:fillRect/>
          </a:stretch>
        </p:blipFill>
        <p:spPr>
          <a:xfrm>
            <a:off x="381000" y="428625"/>
            <a:ext cx="11430000" cy="60007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Subtitlu 2">
            <a:extLst>
              <a:ext uri="{FF2B5EF4-FFF2-40B4-BE49-F238E27FC236}">
                <a16:creationId xmlns:a16="http://schemas.microsoft.com/office/drawing/2014/main" id="{778DF707-BDFD-1812-D5A2-BD80A4C0D386}"/>
              </a:ext>
            </a:extLst>
          </p:cNvPr>
          <p:cNvSpPr>
            <a:spLocks noGrp="1"/>
          </p:cNvSpPr>
          <p:nvPr>
            <p:ph type="subTitle" idx="1"/>
          </p:nvPr>
        </p:nvSpPr>
        <p:spPr/>
        <p:txBody>
          <a:bodyPr>
            <a:normAutofit/>
          </a:bodyPr>
          <a:lstStyle/>
          <a:p>
            <a:r>
              <a:rPr lang="ro-RO" sz="4400" dirty="0">
                <a:latin typeface="Arial" panose="020B0604020202020204" pitchFamily="34" charset="0"/>
                <a:cs typeface="Arial" panose="020B0604020202020204" pitchFamily="34" charset="0"/>
              </a:rPr>
              <a:t>EMPLOYEE ENGAGEMENT</a:t>
            </a:r>
          </a:p>
        </p:txBody>
      </p:sp>
      <p:sp>
        <p:nvSpPr>
          <p:cNvPr id="4" name="CasetăText 3">
            <a:extLst>
              <a:ext uri="{FF2B5EF4-FFF2-40B4-BE49-F238E27FC236}">
                <a16:creationId xmlns:a16="http://schemas.microsoft.com/office/drawing/2014/main" id="{2DCCE1CE-8060-2142-714B-77A868D4BD7E}"/>
              </a:ext>
            </a:extLst>
          </p:cNvPr>
          <p:cNvSpPr txBox="1"/>
          <p:nvPr/>
        </p:nvSpPr>
        <p:spPr>
          <a:xfrm>
            <a:off x="1809946" y="989814"/>
            <a:ext cx="4524866" cy="1200329"/>
          </a:xfrm>
          <a:prstGeom prst="rect">
            <a:avLst/>
          </a:prstGeom>
          <a:noFill/>
        </p:spPr>
        <p:txBody>
          <a:bodyPr wrap="square" rtlCol="0">
            <a:spAutoFit/>
          </a:bodyPr>
          <a:lstStyle/>
          <a:p>
            <a:r>
              <a:rPr lang="ro-RO" dirty="0"/>
              <a:t>Student </a:t>
            </a:r>
            <a:r>
              <a:rPr lang="ro-RO" dirty="0" err="1"/>
              <a:t>name</a:t>
            </a:r>
            <a:r>
              <a:rPr lang="ro-RO" dirty="0"/>
              <a:t>: Andrada-</a:t>
            </a:r>
            <a:r>
              <a:rPr lang="ro-RO" dirty="0" err="1"/>
              <a:t>Madalina</a:t>
            </a:r>
            <a:r>
              <a:rPr lang="ro-RO" dirty="0"/>
              <a:t> Muntean</a:t>
            </a:r>
          </a:p>
          <a:p>
            <a:r>
              <a:rPr lang="ro-RO" dirty="0"/>
              <a:t>Student ID: 2118572</a:t>
            </a:r>
          </a:p>
          <a:p>
            <a:r>
              <a:rPr lang="ro-RO" dirty="0" err="1"/>
              <a:t>Operating</a:t>
            </a:r>
            <a:r>
              <a:rPr lang="ro-RO" dirty="0"/>
              <a:t> Hotel </a:t>
            </a:r>
            <a:r>
              <a:rPr lang="ro-RO" dirty="0" err="1"/>
              <a:t>Facilities</a:t>
            </a:r>
            <a:r>
              <a:rPr lang="ro-RO" dirty="0"/>
              <a:t> BMIH4006</a:t>
            </a:r>
          </a:p>
          <a:p>
            <a:r>
              <a:rPr lang="ro-RO" dirty="0" err="1"/>
              <a:t>Lecturer</a:t>
            </a:r>
            <a:r>
              <a:rPr lang="ro-RO" dirty="0"/>
              <a:t>: Laurence Blake</a:t>
            </a:r>
          </a:p>
        </p:txBody>
      </p:sp>
    </p:spTree>
    <p:extLst>
      <p:ext uri="{BB962C8B-B14F-4D97-AF65-F5344CB8AC3E}">
        <p14:creationId xmlns:p14="http://schemas.microsoft.com/office/powerpoint/2010/main" val="380736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C5418AE-834B-1EA9-5B8D-9DEF69DD8F76}"/>
              </a:ext>
            </a:extLst>
          </p:cNvPr>
          <p:cNvSpPr>
            <a:spLocks noGrp="1"/>
          </p:cNvSpPr>
          <p:nvPr>
            <p:ph type="title"/>
          </p:nvPr>
        </p:nvSpPr>
        <p:spPr/>
        <p:txBody>
          <a:bodyPr>
            <a:normAutofit fontScale="90000"/>
          </a:bodyPr>
          <a:lstStyle/>
          <a:p>
            <a:pPr>
              <a:lnSpc>
                <a:spcPct val="150000"/>
              </a:lnSpc>
            </a:pPr>
            <a:r>
              <a:rPr lang="ro-RO" sz="1400" dirty="0" err="1">
                <a:latin typeface="Arial" panose="020B0604020202020204" pitchFamily="34" charset="0"/>
                <a:cs typeface="Arial" panose="020B0604020202020204" pitchFamily="34" charset="0"/>
              </a:rPr>
              <a:t>There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no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globally</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accepted</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definition</a:t>
            </a:r>
            <a:r>
              <a:rPr lang="ro-RO" sz="1400" dirty="0">
                <a:latin typeface="Arial" panose="020B0604020202020204" pitchFamily="34" charset="0"/>
                <a:cs typeface="Arial" panose="020B0604020202020204" pitchFamily="34" charset="0"/>
              </a:rPr>
              <a:t> of </a:t>
            </a:r>
            <a:r>
              <a:rPr lang="ro-RO" sz="1400" dirty="0" err="1">
                <a:latin typeface="Arial" panose="020B0604020202020204" pitchFamily="34" charset="0"/>
                <a:cs typeface="Arial" panose="020B0604020202020204" pitchFamily="34" charset="0"/>
              </a:rPr>
              <a:t>what</a:t>
            </a:r>
            <a:r>
              <a:rPr lang="ro-RO" sz="1400" dirty="0">
                <a:latin typeface="Arial" panose="020B0604020202020204" pitchFamily="34" charset="0"/>
                <a:cs typeface="Arial" panose="020B0604020202020204" pitchFamily="34" charset="0"/>
              </a:rPr>
              <a:t> it </a:t>
            </a:r>
            <a:r>
              <a:rPr lang="ro-RO" sz="1400" dirty="0" err="1">
                <a:latin typeface="Arial" panose="020B0604020202020204" pitchFamily="34" charset="0"/>
                <a:cs typeface="Arial" panose="020B0604020202020204" pitchFamily="34" charset="0"/>
              </a:rPr>
              <a:t>means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However</a:t>
            </a:r>
            <a:r>
              <a:rPr lang="ro-RO" sz="1400" dirty="0">
                <a:latin typeface="Arial" panose="020B0604020202020204" pitchFamily="34" charset="0"/>
                <a:cs typeface="Arial" panose="020B0604020202020204" pitchFamily="34" charset="0"/>
              </a:rPr>
              <a:t>, an </a:t>
            </a:r>
            <a:r>
              <a:rPr lang="ro-RO" sz="1400" dirty="0" err="1">
                <a:latin typeface="Arial" panose="020B0604020202020204" pitchFamily="34" charset="0"/>
                <a:cs typeface="Arial" panose="020B0604020202020204" pitchFamily="34" charset="0"/>
              </a:rPr>
              <a:t>engage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one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who is totally involved and dedicated to the activity he carries out, putting body and soul in what he does, always through positive and well-intentioned actions, always pursuing the reputation and interests of the </a:t>
            </a:r>
            <a:r>
              <a:rPr lang="en-US" sz="1400" dirty="0" err="1">
                <a:latin typeface="Arial" panose="020B0604020202020204" pitchFamily="34" charset="0"/>
                <a:cs typeface="Arial" panose="020B0604020202020204" pitchFamily="34" charset="0"/>
              </a:rPr>
              <a:t>organi</a:t>
            </a:r>
            <a:r>
              <a:rPr lang="ro-RO" sz="1400" dirty="0">
                <a:latin typeface="Arial" panose="020B0604020202020204" pitchFamily="34" charset="0"/>
                <a:cs typeface="Arial" panose="020B0604020202020204" pitchFamily="34" charset="0"/>
              </a:rPr>
              <a:t>s</a:t>
            </a:r>
            <a:r>
              <a:rPr lang="en-US" sz="1400" dirty="0" err="1">
                <a:latin typeface="Arial" panose="020B0604020202020204" pitchFamily="34" charset="0"/>
                <a:cs typeface="Arial" panose="020B0604020202020204" pitchFamily="34" charset="0"/>
              </a:rPr>
              <a:t>ation</a:t>
            </a:r>
            <a:r>
              <a:rPr lang="en-US" sz="1400" dirty="0">
                <a:latin typeface="Arial" panose="020B0604020202020204" pitchFamily="34" charset="0"/>
                <a:cs typeface="Arial" panose="020B0604020202020204" pitchFamily="34" charset="0"/>
              </a:rPr>
              <a:t> he represents to be growing and visible</a:t>
            </a:r>
            <a:r>
              <a:rPr lang="ro-RO" sz="1400" dirty="0">
                <a:latin typeface="Arial" panose="020B0604020202020204" pitchFamily="34" charset="0"/>
                <a:cs typeface="Arial" panose="020B0604020202020204" pitchFamily="34" charset="0"/>
              </a:rPr>
              <a:t> in </a:t>
            </a:r>
            <a:r>
              <a:rPr lang="ro-RO" sz="1400" dirty="0" err="1">
                <a:latin typeface="Arial" panose="020B0604020202020204" pitchFamily="34" charset="0"/>
                <a:cs typeface="Arial" panose="020B0604020202020204" pitchFamily="34" charset="0"/>
              </a:rPr>
              <a:t>future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Martic</a:t>
            </a:r>
            <a:r>
              <a:rPr lang="ro-RO" sz="1400" dirty="0">
                <a:latin typeface="Arial" panose="020B0604020202020204" pitchFamily="34" charset="0"/>
                <a:cs typeface="Arial" panose="020B0604020202020204" pitchFamily="34" charset="0"/>
              </a:rPr>
              <a:t>, K</a:t>
            </a:r>
            <a:r>
              <a:rPr lang="en-US" sz="1400" dirty="0">
                <a:latin typeface="Arial" panose="020B0604020202020204" pitchFamily="34" charset="0"/>
                <a:cs typeface="Arial" panose="020B0604020202020204" pitchFamily="34" charset="0"/>
              </a:rPr>
              <a:t>.</a:t>
            </a:r>
            <a:r>
              <a:rPr lang="ro-RO" sz="1400" dirty="0">
                <a:latin typeface="Arial" panose="020B0604020202020204" pitchFamily="34" charset="0"/>
                <a:cs typeface="Arial" panose="020B0604020202020204" pitchFamily="34" charset="0"/>
              </a:rPr>
              <a:t>, 2022)</a:t>
            </a:r>
          </a:p>
        </p:txBody>
      </p:sp>
      <p:pic>
        <p:nvPicPr>
          <p:cNvPr id="5" name="Substituent conținut 4" descr="Man looking over a window">
            <a:extLst>
              <a:ext uri="{FF2B5EF4-FFF2-40B4-BE49-F238E27FC236}">
                <a16:creationId xmlns:a16="http://schemas.microsoft.com/office/drawing/2014/main" id="{0CB02B27-0DAB-08B3-D74E-69A474A401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82186"/>
            <a:ext cx="6527007" cy="4351338"/>
          </a:xfrm>
        </p:spPr>
      </p:pic>
      <p:sp>
        <p:nvSpPr>
          <p:cNvPr id="6" name="CasetăText 5">
            <a:extLst>
              <a:ext uri="{FF2B5EF4-FFF2-40B4-BE49-F238E27FC236}">
                <a16:creationId xmlns:a16="http://schemas.microsoft.com/office/drawing/2014/main" id="{BC945DF5-1FA4-80A1-E931-ED37115DF7FE}"/>
              </a:ext>
            </a:extLst>
          </p:cNvPr>
          <p:cNvSpPr txBox="1"/>
          <p:nvPr/>
        </p:nvSpPr>
        <p:spPr>
          <a:xfrm>
            <a:off x="7739406" y="1998482"/>
            <a:ext cx="3614394" cy="3416320"/>
          </a:xfrm>
          <a:prstGeom prst="rect">
            <a:avLst/>
          </a:prstGeom>
          <a:noFill/>
        </p:spPr>
        <p:txBody>
          <a:bodyPr wrap="square" rtlCol="0">
            <a:spAutoFit/>
          </a:bodyPr>
          <a:lstStyle/>
          <a:p>
            <a:r>
              <a:rPr lang="en-US" dirty="0"/>
              <a:t>Every workplace must be one in which the joy and pleasure of being there produces satisfaction and success</a:t>
            </a:r>
            <a:r>
              <a:rPr lang="ro-RO" dirty="0"/>
              <a:t>.</a:t>
            </a:r>
          </a:p>
          <a:p>
            <a:endParaRPr lang="ro-RO" dirty="0"/>
          </a:p>
          <a:p>
            <a:r>
              <a:rPr lang="ro-RO" dirty="0"/>
              <a:t>A </a:t>
            </a:r>
            <a:r>
              <a:rPr lang="ro-RO" dirty="0" err="1"/>
              <a:t>survey</a:t>
            </a:r>
            <a:r>
              <a:rPr lang="ro-RO" dirty="0"/>
              <a:t> made </a:t>
            </a:r>
            <a:r>
              <a:rPr lang="ro-RO" dirty="0" err="1"/>
              <a:t>by</a:t>
            </a:r>
            <a:r>
              <a:rPr lang="ro-RO" dirty="0"/>
              <a:t> Dale Carnegie Training </a:t>
            </a:r>
            <a:r>
              <a:rPr lang="ro-RO" dirty="0" err="1"/>
              <a:t>found</a:t>
            </a:r>
            <a:r>
              <a:rPr lang="ro-RO" dirty="0"/>
              <a:t> </a:t>
            </a:r>
            <a:r>
              <a:rPr lang="ro-RO" dirty="0" err="1"/>
              <a:t>that</a:t>
            </a:r>
            <a:r>
              <a:rPr lang="ro-RO" dirty="0"/>
              <a:t>, </a:t>
            </a:r>
            <a:r>
              <a:rPr lang="ro-RO" dirty="0" err="1"/>
              <a:t>globally</a:t>
            </a:r>
            <a:r>
              <a:rPr lang="ro-RO" dirty="0"/>
              <a:t>, </a:t>
            </a:r>
            <a:r>
              <a:rPr lang="ro-RO" dirty="0" err="1"/>
              <a:t>the</a:t>
            </a:r>
            <a:r>
              <a:rPr lang="ro-RO" dirty="0"/>
              <a:t> </a:t>
            </a:r>
            <a:r>
              <a:rPr lang="ro-RO" dirty="0" err="1"/>
              <a:t>workers</a:t>
            </a:r>
            <a:r>
              <a:rPr lang="ro-RO" dirty="0"/>
              <a:t> are:</a:t>
            </a:r>
          </a:p>
          <a:p>
            <a:pPr marL="285750" indent="-285750">
              <a:buFont typeface="Arial" panose="020B0604020202020204" pitchFamily="34" charset="0"/>
              <a:buChar char="•"/>
            </a:pPr>
            <a:r>
              <a:rPr lang="ro-RO" dirty="0"/>
              <a:t>34% </a:t>
            </a:r>
            <a:r>
              <a:rPr lang="ro-RO" dirty="0" err="1"/>
              <a:t>engaged</a:t>
            </a:r>
            <a:endParaRPr lang="ro-RO" dirty="0"/>
          </a:p>
          <a:p>
            <a:pPr marL="285750" indent="-285750">
              <a:buFont typeface="Arial" panose="020B0604020202020204" pitchFamily="34" charset="0"/>
              <a:buChar char="•"/>
            </a:pPr>
            <a:r>
              <a:rPr lang="ro-RO" dirty="0"/>
              <a:t>48% </a:t>
            </a:r>
            <a:r>
              <a:rPr lang="ro-RO" dirty="0" err="1"/>
              <a:t>disengaged</a:t>
            </a:r>
            <a:endParaRPr lang="ro-RO" dirty="0"/>
          </a:p>
          <a:p>
            <a:pPr marL="285750" indent="-285750">
              <a:buFont typeface="Arial" panose="020B0604020202020204" pitchFamily="34" charset="0"/>
              <a:buChar char="•"/>
            </a:pPr>
            <a:r>
              <a:rPr lang="ro-RO" dirty="0"/>
              <a:t>18% </a:t>
            </a:r>
            <a:r>
              <a:rPr lang="ro-RO" dirty="0" err="1"/>
              <a:t>actively</a:t>
            </a:r>
            <a:r>
              <a:rPr lang="ro-RO" dirty="0"/>
              <a:t> </a:t>
            </a:r>
            <a:r>
              <a:rPr lang="ro-RO" dirty="0" err="1"/>
              <a:t>disengaged</a:t>
            </a:r>
            <a:r>
              <a:rPr lang="ro-RO" dirty="0"/>
              <a:t>. (</a:t>
            </a:r>
            <a:r>
              <a:rPr lang="ro-RO" dirty="0" err="1"/>
              <a:t>Kelleher</a:t>
            </a:r>
            <a:r>
              <a:rPr lang="ro-RO" dirty="0"/>
              <a:t>, B., 2014)</a:t>
            </a:r>
          </a:p>
        </p:txBody>
      </p:sp>
    </p:spTree>
    <p:extLst>
      <p:ext uri="{BB962C8B-B14F-4D97-AF65-F5344CB8AC3E}">
        <p14:creationId xmlns:p14="http://schemas.microsoft.com/office/powerpoint/2010/main" val="256450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C9FB7C4-9AAD-9B61-BE85-F81941A16AAC}"/>
              </a:ext>
            </a:extLst>
          </p:cNvPr>
          <p:cNvSpPr>
            <a:spLocks noGrp="1"/>
          </p:cNvSpPr>
          <p:nvPr>
            <p:ph type="title"/>
          </p:nvPr>
        </p:nvSpPr>
        <p:spPr/>
        <p:txBody>
          <a:bodyPr>
            <a:normAutofit/>
          </a:bodyPr>
          <a:lstStyle/>
          <a:p>
            <a:pPr>
              <a:lnSpc>
                <a:spcPct val="150000"/>
              </a:lnSpc>
            </a:pP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can also be defined as a mutual commitment between the company and the employee, </a:t>
            </a:r>
            <a:r>
              <a:rPr lang="ro-RO" sz="1400" dirty="0" err="1">
                <a:latin typeface="Arial" panose="020B0604020202020204" pitchFamily="34" charset="0"/>
                <a:cs typeface="Arial" panose="020B0604020202020204" pitchFamily="34" charset="0"/>
              </a:rPr>
              <a:t>where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the company helps its employee to overcome its </a:t>
            </a:r>
            <a:r>
              <a:rPr lang="ro-RO" sz="1400" dirty="0" err="1">
                <a:latin typeface="Arial" panose="020B0604020202020204" pitchFamily="34" charset="0"/>
                <a:cs typeface="Arial" panose="020B0604020202020204" pitchFamily="34" charset="0"/>
              </a:rPr>
              <a:t>limits</a:t>
            </a:r>
            <a:r>
              <a:rPr lang="en-US" sz="1400" dirty="0">
                <a:latin typeface="Arial" panose="020B0604020202020204" pitchFamily="34" charset="0"/>
                <a:cs typeface="Arial" panose="020B0604020202020204" pitchFamily="34" charset="0"/>
              </a:rPr>
              <a:t> and reach its maximum potential, while the employee helps the company to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meet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its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goals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Kalleher</a:t>
            </a:r>
            <a:r>
              <a:rPr lang="ro-RO" sz="1400" dirty="0">
                <a:latin typeface="Arial" panose="020B0604020202020204" pitchFamily="34" charset="0"/>
                <a:cs typeface="Arial" panose="020B0604020202020204" pitchFamily="34" charset="0"/>
              </a:rPr>
              <a:t>, B. 2014)</a:t>
            </a:r>
          </a:p>
        </p:txBody>
      </p:sp>
      <p:pic>
        <p:nvPicPr>
          <p:cNvPr id="6" name="Substituent conținut 5" descr="Two colleagues planning on board with sticky notes">
            <a:extLst>
              <a:ext uri="{FF2B5EF4-FFF2-40B4-BE49-F238E27FC236}">
                <a16:creationId xmlns:a16="http://schemas.microsoft.com/office/drawing/2014/main" id="{F075D842-95F3-6EE8-785E-E7D3DD6A9EE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2273251"/>
            <a:ext cx="5181600" cy="3456086"/>
          </a:xfrm>
        </p:spPr>
      </p:pic>
      <p:sp>
        <p:nvSpPr>
          <p:cNvPr id="4" name="Substituent conținut 3">
            <a:extLst>
              <a:ext uri="{FF2B5EF4-FFF2-40B4-BE49-F238E27FC236}">
                <a16:creationId xmlns:a16="http://schemas.microsoft.com/office/drawing/2014/main" id="{6F1D9958-6385-089A-A00F-9B3DF18D2E40}"/>
              </a:ext>
            </a:extLst>
          </p:cNvPr>
          <p:cNvSpPr>
            <a:spLocks noGrp="1"/>
          </p:cNvSpPr>
          <p:nvPr>
            <p:ph sz="half" idx="2"/>
          </p:nvPr>
        </p:nvSpPr>
        <p:spPr/>
        <p:txBody>
          <a:bodyPr>
            <a:normAutofit/>
          </a:bodyPr>
          <a:lstStyle/>
          <a:p>
            <a:pPr marL="0" indent="0">
              <a:buNone/>
            </a:pPr>
            <a:r>
              <a:rPr lang="ro-RO" dirty="0" err="1"/>
              <a:t>What</a:t>
            </a:r>
            <a:r>
              <a:rPr lang="ro-RO" dirty="0"/>
              <a:t> it </a:t>
            </a:r>
            <a:r>
              <a:rPr lang="ro-RO" dirty="0" err="1"/>
              <a:t>means</a:t>
            </a:r>
            <a:r>
              <a:rPr lang="ro-RO" dirty="0"/>
              <a:t> an </a:t>
            </a:r>
            <a:r>
              <a:rPr lang="ro-RO" dirty="0" err="1"/>
              <a:t>employee</a:t>
            </a:r>
            <a:r>
              <a:rPr lang="ro-RO" dirty="0"/>
              <a:t> </a:t>
            </a:r>
            <a:r>
              <a:rPr lang="ro-RO" dirty="0" err="1"/>
              <a:t>is</a:t>
            </a:r>
            <a:r>
              <a:rPr lang="ro-RO" dirty="0"/>
              <a:t> </a:t>
            </a:r>
            <a:r>
              <a:rPr lang="ro-RO" dirty="0" err="1"/>
              <a:t>engaged</a:t>
            </a:r>
            <a:r>
              <a:rPr lang="ro-RO" dirty="0"/>
              <a:t>?</a:t>
            </a:r>
          </a:p>
          <a:p>
            <a:r>
              <a:rPr lang="ro-RO" dirty="0" err="1"/>
              <a:t>hearts</a:t>
            </a:r>
            <a:r>
              <a:rPr lang="ro-RO" dirty="0"/>
              <a:t> </a:t>
            </a:r>
            <a:r>
              <a:rPr lang="ro-RO" dirty="0" err="1"/>
              <a:t>and</a:t>
            </a:r>
            <a:r>
              <a:rPr lang="ro-RO" dirty="0"/>
              <a:t> </a:t>
            </a:r>
            <a:r>
              <a:rPr lang="ro-RO" dirty="0" err="1"/>
              <a:t>minds</a:t>
            </a:r>
            <a:r>
              <a:rPr lang="ro-RO" dirty="0"/>
              <a:t> ARE in </a:t>
            </a:r>
            <a:r>
              <a:rPr lang="ro-RO" dirty="0" err="1"/>
              <a:t>the</a:t>
            </a:r>
            <a:r>
              <a:rPr lang="ro-RO" dirty="0"/>
              <a:t> business</a:t>
            </a:r>
          </a:p>
          <a:p>
            <a:r>
              <a:rPr lang="ro-RO" dirty="0"/>
              <a:t>GO extra mile in </a:t>
            </a:r>
            <a:r>
              <a:rPr lang="ro-RO" dirty="0" err="1"/>
              <a:t>loyality</a:t>
            </a:r>
            <a:endParaRPr lang="ro-RO" dirty="0"/>
          </a:p>
          <a:p>
            <a:r>
              <a:rPr lang="ro-RO" dirty="0"/>
              <a:t>SAY, STAY </a:t>
            </a:r>
            <a:r>
              <a:rPr lang="ro-RO" dirty="0" err="1"/>
              <a:t>and</a:t>
            </a:r>
            <a:r>
              <a:rPr lang="ro-RO" dirty="0"/>
              <a:t> STRIVE for </a:t>
            </a:r>
            <a:r>
              <a:rPr lang="ro-RO" dirty="0" err="1"/>
              <a:t>the</a:t>
            </a:r>
            <a:r>
              <a:rPr lang="ro-RO" dirty="0"/>
              <a:t> company</a:t>
            </a:r>
          </a:p>
          <a:p>
            <a:r>
              <a:rPr lang="ro-RO" dirty="0"/>
              <a:t>THINK </a:t>
            </a:r>
            <a:r>
              <a:rPr lang="ro-RO" dirty="0" err="1"/>
              <a:t>and</a:t>
            </a:r>
            <a:r>
              <a:rPr lang="ro-RO" dirty="0"/>
              <a:t> ACT as business </a:t>
            </a:r>
            <a:r>
              <a:rPr lang="ro-RO" dirty="0" err="1"/>
              <a:t>people</a:t>
            </a:r>
            <a:r>
              <a:rPr lang="ro-RO" dirty="0"/>
              <a:t> </a:t>
            </a:r>
            <a:r>
              <a:rPr lang="ro-RO" sz="1600" dirty="0"/>
              <a:t>(</a:t>
            </a:r>
            <a:r>
              <a:rPr lang="ro-RO" sz="1600" dirty="0" err="1"/>
              <a:t>Maylett</a:t>
            </a:r>
            <a:r>
              <a:rPr lang="ro-RO" sz="1600" dirty="0"/>
              <a:t>, T. &amp; </a:t>
            </a:r>
            <a:r>
              <a:rPr lang="ro-RO" sz="1600" dirty="0" err="1"/>
              <a:t>Warner</a:t>
            </a:r>
            <a:r>
              <a:rPr lang="ro-RO" sz="1600" dirty="0"/>
              <a:t>, P., 2014)</a:t>
            </a:r>
            <a:endParaRPr lang="ro-RO" dirty="0"/>
          </a:p>
        </p:txBody>
      </p:sp>
    </p:spTree>
    <p:extLst>
      <p:ext uri="{BB962C8B-B14F-4D97-AF65-F5344CB8AC3E}">
        <p14:creationId xmlns:p14="http://schemas.microsoft.com/office/powerpoint/2010/main" val="909871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95C93ED-D4C3-787E-80F3-298019797429}"/>
              </a:ext>
            </a:extLst>
          </p:cNvPr>
          <p:cNvSpPr>
            <a:spLocks noGrp="1"/>
          </p:cNvSpPr>
          <p:nvPr>
            <p:ph type="title"/>
          </p:nvPr>
        </p:nvSpPr>
        <p:spPr>
          <a:xfrm>
            <a:off x="836612" y="466627"/>
            <a:ext cx="3932237" cy="1600200"/>
          </a:xfrm>
        </p:spPr>
        <p:txBody>
          <a:bodyPr>
            <a:normAutofit fontScale="90000"/>
          </a:bodyPr>
          <a:lstStyle/>
          <a:p>
            <a:pPr algn="just">
              <a:lnSpc>
                <a:spcPct val="100000"/>
              </a:lnSpc>
            </a:pP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engaged</a:t>
            </a:r>
            <a:r>
              <a:rPr lang="ro-RO"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it is an emotional state in which you have to feel passionate, energetic and free to make the best decisions. Your trust in yourself is essential, just as the company's trust in you is crucial.</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a:t>
            </a:r>
            <a:br>
              <a:rPr lang="ro-RO" sz="1600" dirty="0"/>
            </a:br>
            <a:r>
              <a:rPr lang="ro-RO" sz="1600" dirty="0"/>
              <a:t> </a:t>
            </a:r>
          </a:p>
        </p:txBody>
      </p:sp>
      <p:pic>
        <p:nvPicPr>
          <p:cNvPr id="6" name="Substituent conținut 5" descr="Cardboard boxes">
            <a:extLst>
              <a:ext uri="{FF2B5EF4-FFF2-40B4-BE49-F238E27FC236}">
                <a16:creationId xmlns:a16="http://schemas.microsoft.com/office/drawing/2014/main" id="{3D0F7D48-6BEF-DD74-F3BE-622AA26B70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356792"/>
            <a:ext cx="6172200" cy="413489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4" name="Substituent text 3">
            <a:extLst>
              <a:ext uri="{FF2B5EF4-FFF2-40B4-BE49-F238E27FC236}">
                <a16:creationId xmlns:a16="http://schemas.microsoft.com/office/drawing/2014/main" id="{4082747C-B530-78D4-68A5-F2017D4FE429}"/>
              </a:ext>
            </a:extLst>
          </p:cNvPr>
          <p:cNvSpPr>
            <a:spLocks noGrp="1"/>
          </p:cNvSpPr>
          <p:nvPr>
            <p:ph type="body" sz="half" idx="2"/>
          </p:nvPr>
        </p:nvSpPr>
        <p:spPr/>
        <p:txBody>
          <a:bodyPr>
            <a:normAutofit lnSpcReduction="10000"/>
          </a:bodyPr>
          <a:lstStyle/>
          <a:p>
            <a:pPr algn="just">
              <a:lnSpc>
                <a:spcPct val="100000"/>
              </a:lnSpc>
            </a:pPr>
            <a:r>
              <a:rPr lang="en-US" dirty="0">
                <a:latin typeface="Arial" panose="020B0604020202020204" pitchFamily="34" charset="0"/>
                <a:cs typeface="Arial" panose="020B0604020202020204" pitchFamily="34" charset="0"/>
              </a:rPr>
              <a:t>An employee totally involved in the company's activity, is one of the most important "shareholders", because he invests the best he has in his heart, mind and spirit, to be a total and active part of the entire functioning process of the </a:t>
            </a:r>
            <a:r>
              <a:rPr lang="en-US" dirty="0" err="1">
                <a:latin typeface="Arial" panose="020B0604020202020204" pitchFamily="34" charset="0"/>
                <a:cs typeface="Arial" panose="020B0604020202020204" pitchFamily="34" charset="0"/>
              </a:rPr>
              <a:t>organi</a:t>
            </a:r>
            <a:r>
              <a:rPr lang="ro-RO" dirty="0">
                <a:latin typeface="Arial" panose="020B0604020202020204" pitchFamily="34" charset="0"/>
                <a:cs typeface="Arial" panose="020B0604020202020204" pitchFamily="34" charset="0"/>
              </a:rPr>
              <a:t>s</a:t>
            </a:r>
            <a:r>
              <a:rPr lang="en-US" dirty="0" err="1">
                <a:latin typeface="Arial" panose="020B0604020202020204" pitchFamily="34" charset="0"/>
                <a:cs typeface="Arial" panose="020B0604020202020204" pitchFamily="34" charset="0"/>
              </a:rPr>
              <a:t>ation</a:t>
            </a:r>
            <a:r>
              <a:rPr lang="en-US"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he</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works</a:t>
            </a:r>
            <a:r>
              <a:rPr lang="ro-RO" dirty="0">
                <a:latin typeface="Arial" panose="020B0604020202020204" pitchFamily="34" charset="0"/>
                <a:cs typeface="Arial" panose="020B0604020202020204" pitchFamily="34" charset="0"/>
              </a:rPr>
              <a:t> for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a:t>
            </a:r>
            <a:endParaRPr lang="ro-RO" dirty="0">
              <a:latin typeface="Arial" panose="020B0604020202020204" pitchFamily="34" charset="0"/>
              <a:cs typeface="Arial" panose="020B0604020202020204" pitchFamily="34" charset="0"/>
            </a:endParaRPr>
          </a:p>
          <a:p>
            <a:pPr algn="just">
              <a:lnSpc>
                <a:spcPct val="100000"/>
              </a:lnSpc>
            </a:pP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is</a:t>
            </a:r>
            <a:r>
              <a:rPr lang="ro-RO" dirty="0">
                <a:latin typeface="Arial" panose="020B0604020202020204" pitchFamily="34" charset="0"/>
                <a:cs typeface="Arial" panose="020B0604020202020204" pitchFamily="34" charset="0"/>
              </a:rPr>
              <a:t> CRITICAL for </a:t>
            </a:r>
            <a:r>
              <a:rPr lang="ro-RO" dirty="0" err="1">
                <a:latin typeface="Arial" panose="020B0604020202020204" pitchFamily="34" charset="0"/>
                <a:cs typeface="Arial" panose="020B0604020202020204" pitchFamily="34" charset="0"/>
              </a:rPr>
              <a:t>the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company’s</a:t>
            </a:r>
            <a:r>
              <a:rPr lang="ro-RO" dirty="0">
                <a:latin typeface="Arial" panose="020B0604020202020204" pitchFamily="34" charset="0"/>
                <a:cs typeface="Arial" panose="020B0604020202020204" pitchFamily="34" charset="0"/>
              </a:rPr>
              <a:t> SUCCES. </a:t>
            </a:r>
            <a:r>
              <a:rPr lang="en-US" dirty="0">
                <a:latin typeface="Arial" panose="020B0604020202020204" pitchFamily="34" charset="0"/>
                <a:cs typeface="Arial" panose="020B0604020202020204" pitchFamily="34" charset="0"/>
              </a:rPr>
              <a:t>Attracting new employees is important, but equally important is keeping those you already have. This can only be done through a</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high</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level</a:t>
            </a:r>
            <a:r>
              <a:rPr lang="ro-RO" dirty="0">
                <a:latin typeface="Arial" panose="020B0604020202020204" pitchFamily="34" charset="0"/>
                <a:cs typeface="Arial" panose="020B0604020202020204" pitchFamily="34" charset="0"/>
              </a:rPr>
              <a:t> of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 </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053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2 Employee Engagement Statistics: 2020/2021 Data, Trends &amp; Effects |  CompareCamp.com">
            <a:extLst>
              <a:ext uri="{FF2B5EF4-FFF2-40B4-BE49-F238E27FC236}">
                <a16:creationId xmlns:a16="http://schemas.microsoft.com/office/drawing/2014/main" id="{36731F1E-612E-2191-7AB0-19A0913D9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14313"/>
            <a:ext cx="11430000" cy="64293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4038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Substituent conținut 8" descr="Cheers with solid fill">
            <a:extLst>
              <a:ext uri="{FF2B5EF4-FFF2-40B4-BE49-F238E27FC236}">
                <a16:creationId xmlns:a16="http://schemas.microsoft.com/office/drawing/2014/main" id="{548E6966-E368-1020-F7FA-9E4AE76DFE9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3605" y="534921"/>
            <a:ext cx="4932951" cy="4932951"/>
          </a:xfrm>
        </p:spPr>
      </p:pic>
      <p:sp>
        <p:nvSpPr>
          <p:cNvPr id="4" name="Substituent text 3">
            <a:extLst>
              <a:ext uri="{FF2B5EF4-FFF2-40B4-BE49-F238E27FC236}">
                <a16:creationId xmlns:a16="http://schemas.microsoft.com/office/drawing/2014/main" id="{74BBE4F5-21B4-820E-7405-CB525A90AC24}"/>
              </a:ext>
            </a:extLst>
          </p:cNvPr>
          <p:cNvSpPr>
            <a:spLocks noGrp="1"/>
          </p:cNvSpPr>
          <p:nvPr>
            <p:ph type="body" sz="half" idx="2"/>
          </p:nvPr>
        </p:nvSpPr>
        <p:spPr>
          <a:xfrm>
            <a:off x="839788" y="273377"/>
            <a:ext cx="4033870" cy="5595611"/>
          </a:xfrm>
        </p:spPr>
        <p:txBody>
          <a:bodyPr/>
          <a:lstStyle/>
          <a:p>
            <a:endParaRPr lang="ro-RO" dirty="0"/>
          </a:p>
          <a:p>
            <a:pPr marL="285750" indent="-285750">
              <a:buFont typeface="Arial" panose="020B0604020202020204" pitchFamily="34" charset="0"/>
              <a:buChar char="•"/>
            </a:pPr>
            <a:r>
              <a:rPr lang="ro-RO" dirty="0" err="1"/>
              <a:t>employees</a:t>
            </a:r>
            <a:r>
              <a:rPr lang="ro-RO" dirty="0"/>
              <a:t> </a:t>
            </a:r>
            <a:r>
              <a:rPr lang="ro-RO" dirty="0" err="1"/>
              <a:t>who</a:t>
            </a:r>
            <a:r>
              <a:rPr lang="ro-RO" dirty="0"/>
              <a:t> are </a:t>
            </a:r>
            <a:r>
              <a:rPr lang="ro-RO" dirty="0" err="1"/>
              <a:t>highly</a:t>
            </a:r>
            <a:r>
              <a:rPr lang="ro-RO" dirty="0"/>
              <a:t> </a:t>
            </a:r>
            <a:r>
              <a:rPr lang="ro-RO" dirty="0" err="1"/>
              <a:t>engaged</a:t>
            </a:r>
            <a:r>
              <a:rPr lang="ro-RO" dirty="0"/>
              <a:t> are 87% </a:t>
            </a:r>
            <a:r>
              <a:rPr lang="ro-RO" dirty="0" err="1"/>
              <a:t>less</a:t>
            </a:r>
            <a:r>
              <a:rPr lang="ro-RO" dirty="0"/>
              <a:t> </a:t>
            </a:r>
            <a:r>
              <a:rPr lang="ro-RO" dirty="0" err="1"/>
              <a:t>likely</a:t>
            </a:r>
            <a:r>
              <a:rPr lang="ro-RO" dirty="0"/>
              <a:t> </a:t>
            </a:r>
            <a:r>
              <a:rPr lang="ro-RO" dirty="0" err="1"/>
              <a:t>to</a:t>
            </a:r>
            <a:r>
              <a:rPr lang="ro-RO" dirty="0"/>
              <a:t> </a:t>
            </a:r>
            <a:r>
              <a:rPr lang="ro-RO" dirty="0" err="1"/>
              <a:t>leave</a:t>
            </a:r>
            <a:r>
              <a:rPr lang="ro-RO" dirty="0"/>
              <a:t> </a:t>
            </a:r>
            <a:r>
              <a:rPr lang="ro-RO" dirty="0" err="1"/>
              <a:t>their</a:t>
            </a:r>
            <a:r>
              <a:rPr lang="ro-RO" dirty="0"/>
              <a:t> </a:t>
            </a:r>
            <a:r>
              <a:rPr lang="ro-RO" dirty="0" err="1"/>
              <a:t>jobs</a:t>
            </a:r>
            <a:endParaRPr lang="ro-RO" dirty="0"/>
          </a:p>
          <a:p>
            <a:pPr marL="285750" indent="-285750">
              <a:buFont typeface="Arial" panose="020B0604020202020204" pitchFamily="34" charset="0"/>
              <a:buChar char="•"/>
            </a:pPr>
            <a:r>
              <a:rPr lang="ro-RO" dirty="0"/>
              <a:t>business </a:t>
            </a:r>
            <a:r>
              <a:rPr lang="ro-RO" dirty="0" err="1"/>
              <a:t>with</a:t>
            </a:r>
            <a:r>
              <a:rPr lang="ro-RO" dirty="0"/>
              <a:t> a </a:t>
            </a:r>
            <a:r>
              <a:rPr lang="ro-RO" dirty="0" err="1"/>
              <a:t>good</a:t>
            </a:r>
            <a:r>
              <a:rPr lang="ro-RO" dirty="0"/>
              <a:t> </a:t>
            </a:r>
            <a:r>
              <a:rPr lang="ro-RO" dirty="0" err="1"/>
              <a:t>level</a:t>
            </a:r>
            <a:r>
              <a:rPr lang="ro-RO" dirty="0"/>
              <a:t> of </a:t>
            </a:r>
            <a:r>
              <a:rPr lang="ro-RO" dirty="0" err="1"/>
              <a:t>employee</a:t>
            </a:r>
            <a:r>
              <a:rPr lang="ro-RO" dirty="0"/>
              <a:t> </a:t>
            </a:r>
            <a:r>
              <a:rPr lang="ro-RO" dirty="0" err="1"/>
              <a:t>engagement</a:t>
            </a:r>
            <a:r>
              <a:rPr lang="ro-RO" dirty="0"/>
              <a:t> are 21% more </a:t>
            </a:r>
            <a:r>
              <a:rPr lang="ro-RO" dirty="0" err="1"/>
              <a:t>profitable</a:t>
            </a:r>
            <a:endParaRPr lang="ro-RO" dirty="0"/>
          </a:p>
          <a:p>
            <a:pPr marL="285750" indent="-285750">
              <a:buFont typeface="Arial" panose="020B0604020202020204" pitchFamily="34" charset="0"/>
              <a:buChar char="•"/>
            </a:pPr>
            <a:r>
              <a:rPr lang="ro-RO" dirty="0"/>
              <a:t>non-</a:t>
            </a:r>
            <a:r>
              <a:rPr lang="ro-RO" dirty="0" err="1"/>
              <a:t>engaged</a:t>
            </a:r>
            <a:r>
              <a:rPr lang="ro-RO" dirty="0"/>
              <a:t> </a:t>
            </a:r>
            <a:r>
              <a:rPr lang="ro-RO" dirty="0" err="1"/>
              <a:t>employee</a:t>
            </a:r>
            <a:r>
              <a:rPr lang="ro-RO" dirty="0"/>
              <a:t> </a:t>
            </a:r>
            <a:r>
              <a:rPr lang="ro-RO" dirty="0" err="1"/>
              <a:t>can</a:t>
            </a:r>
            <a:r>
              <a:rPr lang="ro-RO" dirty="0"/>
              <a:t> cost </a:t>
            </a:r>
            <a:r>
              <a:rPr lang="ro-RO" dirty="0" err="1"/>
              <a:t>the</a:t>
            </a:r>
            <a:r>
              <a:rPr lang="ro-RO" dirty="0"/>
              <a:t> company </a:t>
            </a:r>
            <a:r>
              <a:rPr lang="ro-RO" dirty="0" err="1"/>
              <a:t>up</a:t>
            </a:r>
            <a:r>
              <a:rPr lang="ro-RO" dirty="0"/>
              <a:t> </a:t>
            </a:r>
            <a:r>
              <a:rPr lang="ro-RO" dirty="0" err="1"/>
              <a:t>to</a:t>
            </a:r>
            <a:r>
              <a:rPr lang="ro-RO" dirty="0"/>
              <a:t> 5000 </a:t>
            </a:r>
            <a:r>
              <a:rPr lang="ro-RO" dirty="0" err="1"/>
              <a:t>pounds</a:t>
            </a:r>
            <a:r>
              <a:rPr lang="ro-RO" dirty="0"/>
              <a:t> a </a:t>
            </a:r>
            <a:r>
              <a:rPr lang="ro-RO" dirty="0" err="1"/>
              <a:t>year</a:t>
            </a:r>
            <a:endParaRPr lang="ro-RO" dirty="0"/>
          </a:p>
          <a:p>
            <a:pPr marL="285750" indent="-285750">
              <a:buFont typeface="Arial" panose="020B0604020202020204" pitchFamily="34" charset="0"/>
              <a:buChar char="•"/>
            </a:pPr>
            <a:r>
              <a:rPr lang="ro-RO" dirty="0"/>
              <a:t>37% of </a:t>
            </a:r>
            <a:r>
              <a:rPr lang="ro-RO" dirty="0" err="1"/>
              <a:t>them</a:t>
            </a:r>
            <a:r>
              <a:rPr lang="ro-RO" dirty="0"/>
              <a:t> consider </a:t>
            </a:r>
            <a:r>
              <a:rPr lang="ro-RO" dirty="0" err="1"/>
              <a:t>recognition</a:t>
            </a:r>
            <a:r>
              <a:rPr lang="ro-RO" dirty="0"/>
              <a:t> an </a:t>
            </a:r>
            <a:r>
              <a:rPr lang="ro-RO" dirty="0" err="1"/>
              <a:t>most</a:t>
            </a:r>
            <a:r>
              <a:rPr lang="ro-RO" dirty="0"/>
              <a:t> important in </a:t>
            </a:r>
            <a:r>
              <a:rPr lang="ro-RO" dirty="0" err="1"/>
              <a:t>boosting</a:t>
            </a:r>
            <a:r>
              <a:rPr lang="ro-RO" dirty="0"/>
              <a:t> </a:t>
            </a:r>
            <a:r>
              <a:rPr lang="ro-RO" dirty="0" err="1"/>
              <a:t>their</a:t>
            </a:r>
            <a:r>
              <a:rPr lang="ro-RO" dirty="0"/>
              <a:t> </a:t>
            </a:r>
            <a:r>
              <a:rPr lang="ro-RO" dirty="0" err="1"/>
              <a:t>productivity</a:t>
            </a:r>
            <a:r>
              <a:rPr lang="ro-RO" dirty="0"/>
              <a:t> </a:t>
            </a:r>
            <a:r>
              <a:rPr lang="ro-RO" dirty="0" err="1"/>
              <a:t>level</a:t>
            </a:r>
            <a:endParaRPr lang="ro-RO" dirty="0"/>
          </a:p>
          <a:p>
            <a:pPr marL="285750" indent="-285750">
              <a:buFont typeface="Arial" panose="020B0604020202020204" pitchFamily="34" charset="0"/>
              <a:buChar char="•"/>
            </a:pPr>
            <a:r>
              <a:rPr lang="ro-RO" dirty="0"/>
              <a:t>69% of </a:t>
            </a:r>
            <a:r>
              <a:rPr lang="ro-RO" dirty="0" err="1"/>
              <a:t>employees</a:t>
            </a:r>
            <a:r>
              <a:rPr lang="ro-RO" dirty="0"/>
              <a:t> </a:t>
            </a:r>
            <a:r>
              <a:rPr lang="ro-RO" dirty="0" err="1"/>
              <a:t>say</a:t>
            </a:r>
            <a:r>
              <a:rPr lang="ro-RO" dirty="0"/>
              <a:t> </a:t>
            </a:r>
            <a:r>
              <a:rPr lang="ro-RO" dirty="0" err="1"/>
              <a:t>they</a:t>
            </a:r>
            <a:r>
              <a:rPr lang="ro-RO" dirty="0"/>
              <a:t> are </a:t>
            </a:r>
            <a:r>
              <a:rPr lang="ro-RO" dirty="0" err="1"/>
              <a:t>ready</a:t>
            </a:r>
            <a:r>
              <a:rPr lang="ro-RO" dirty="0"/>
              <a:t> </a:t>
            </a:r>
            <a:r>
              <a:rPr lang="ro-RO" dirty="0" err="1"/>
              <a:t>to</a:t>
            </a:r>
            <a:r>
              <a:rPr lang="ro-RO" dirty="0"/>
              <a:t> </a:t>
            </a:r>
            <a:r>
              <a:rPr lang="ro-RO" dirty="0" err="1"/>
              <a:t>work</a:t>
            </a:r>
            <a:r>
              <a:rPr lang="ro-RO" dirty="0"/>
              <a:t> more </a:t>
            </a:r>
            <a:r>
              <a:rPr lang="ro-RO" dirty="0" err="1"/>
              <a:t>and</a:t>
            </a:r>
            <a:r>
              <a:rPr lang="ro-RO" dirty="0"/>
              <a:t> </a:t>
            </a:r>
            <a:r>
              <a:rPr lang="ro-RO" dirty="0" err="1"/>
              <a:t>harder</a:t>
            </a:r>
            <a:r>
              <a:rPr lang="ro-RO" dirty="0"/>
              <a:t> </a:t>
            </a:r>
            <a:r>
              <a:rPr lang="ro-RO" dirty="0" err="1"/>
              <a:t>if</a:t>
            </a:r>
            <a:r>
              <a:rPr lang="ro-RO" dirty="0"/>
              <a:t> </a:t>
            </a:r>
            <a:r>
              <a:rPr lang="ro-RO" dirty="0" err="1"/>
              <a:t>their</a:t>
            </a:r>
            <a:r>
              <a:rPr lang="ro-RO" dirty="0"/>
              <a:t> </a:t>
            </a:r>
            <a:r>
              <a:rPr lang="ro-RO" dirty="0" err="1"/>
              <a:t>leaders</a:t>
            </a:r>
            <a:r>
              <a:rPr lang="ro-RO" dirty="0"/>
              <a:t> </a:t>
            </a:r>
            <a:r>
              <a:rPr lang="ro-RO" dirty="0" err="1"/>
              <a:t>appreciate</a:t>
            </a:r>
            <a:r>
              <a:rPr lang="ro-RO" dirty="0"/>
              <a:t> </a:t>
            </a:r>
            <a:r>
              <a:rPr lang="ro-RO" dirty="0" err="1"/>
              <a:t>their</a:t>
            </a:r>
            <a:r>
              <a:rPr lang="ro-RO" dirty="0"/>
              <a:t> </a:t>
            </a:r>
            <a:r>
              <a:rPr lang="ro-RO" dirty="0" err="1"/>
              <a:t>daily</a:t>
            </a:r>
            <a:r>
              <a:rPr lang="ro-RO" dirty="0"/>
              <a:t> </a:t>
            </a:r>
            <a:r>
              <a:rPr lang="ro-RO" dirty="0" err="1"/>
              <a:t>efforts</a:t>
            </a:r>
            <a:endParaRPr lang="ro-RO" dirty="0"/>
          </a:p>
          <a:p>
            <a:pPr marL="285750" indent="-285750">
              <a:buFont typeface="Arial" panose="020B0604020202020204" pitchFamily="34" charset="0"/>
              <a:buChar char="•"/>
            </a:pPr>
            <a:r>
              <a:rPr lang="ro-RO" dirty="0" err="1"/>
              <a:t>businesses</a:t>
            </a:r>
            <a:r>
              <a:rPr lang="ro-RO" dirty="0"/>
              <a:t> </a:t>
            </a:r>
            <a:r>
              <a:rPr lang="ro-RO" dirty="0" err="1"/>
              <a:t>with</a:t>
            </a:r>
            <a:r>
              <a:rPr lang="ro-RO" dirty="0"/>
              <a:t> </a:t>
            </a:r>
            <a:r>
              <a:rPr lang="ro-RO" dirty="0" err="1"/>
              <a:t>high</a:t>
            </a:r>
            <a:r>
              <a:rPr lang="ro-RO" dirty="0"/>
              <a:t> </a:t>
            </a:r>
            <a:r>
              <a:rPr lang="ro-RO" dirty="0" err="1"/>
              <a:t>employee</a:t>
            </a:r>
            <a:r>
              <a:rPr lang="ro-RO" dirty="0"/>
              <a:t> </a:t>
            </a:r>
            <a:r>
              <a:rPr lang="ro-RO" dirty="0" err="1"/>
              <a:t>engagement</a:t>
            </a:r>
            <a:r>
              <a:rPr lang="ro-RO" dirty="0"/>
              <a:t> </a:t>
            </a:r>
            <a:r>
              <a:rPr lang="ro-RO" dirty="0" err="1"/>
              <a:t>achive</a:t>
            </a:r>
            <a:r>
              <a:rPr lang="ro-RO" dirty="0"/>
              <a:t> 89% </a:t>
            </a:r>
            <a:r>
              <a:rPr lang="ro-RO" dirty="0" err="1"/>
              <a:t>better</a:t>
            </a:r>
            <a:r>
              <a:rPr lang="ro-RO" dirty="0"/>
              <a:t> </a:t>
            </a:r>
            <a:r>
              <a:rPr lang="ro-RO" dirty="0" err="1"/>
              <a:t>customer</a:t>
            </a:r>
            <a:r>
              <a:rPr lang="ro-RO" dirty="0"/>
              <a:t> </a:t>
            </a:r>
            <a:r>
              <a:rPr lang="ro-RO" dirty="0" err="1"/>
              <a:t>satisfaction</a:t>
            </a:r>
            <a:endParaRPr lang="ro-RO" dirty="0"/>
          </a:p>
          <a:p>
            <a:pPr marL="285750" indent="-285750">
              <a:buFont typeface="Arial" panose="020B0604020202020204" pitchFamily="34" charset="0"/>
              <a:buChar char="•"/>
            </a:pPr>
            <a:r>
              <a:rPr lang="ro-RO" dirty="0" err="1"/>
              <a:t>globally</a:t>
            </a:r>
            <a:r>
              <a:rPr lang="ro-RO" dirty="0"/>
              <a:t>, just 25% of </a:t>
            </a:r>
            <a:r>
              <a:rPr lang="ro-RO" dirty="0" err="1"/>
              <a:t>companies</a:t>
            </a:r>
            <a:r>
              <a:rPr lang="ro-RO" dirty="0"/>
              <a:t> </a:t>
            </a:r>
            <a:r>
              <a:rPr lang="ro-RO" dirty="0" err="1"/>
              <a:t>have</a:t>
            </a:r>
            <a:r>
              <a:rPr lang="ro-RO" dirty="0"/>
              <a:t> an active </a:t>
            </a:r>
            <a:r>
              <a:rPr lang="ro-RO" dirty="0" err="1"/>
              <a:t>engagement</a:t>
            </a:r>
            <a:r>
              <a:rPr lang="ro-RO" dirty="0"/>
              <a:t> </a:t>
            </a:r>
            <a:r>
              <a:rPr lang="ro-RO" dirty="0" err="1"/>
              <a:t>strategy</a:t>
            </a:r>
            <a:r>
              <a:rPr lang="ro-RO" dirty="0"/>
              <a:t> for </a:t>
            </a:r>
            <a:r>
              <a:rPr lang="ro-RO" dirty="0" err="1"/>
              <a:t>their</a:t>
            </a:r>
            <a:r>
              <a:rPr lang="ro-RO" dirty="0"/>
              <a:t> </a:t>
            </a:r>
            <a:r>
              <a:rPr lang="ro-RO" dirty="0" err="1"/>
              <a:t>employees</a:t>
            </a:r>
            <a:r>
              <a:rPr lang="ro-RO" dirty="0"/>
              <a:t>.</a:t>
            </a:r>
          </a:p>
          <a:p>
            <a:r>
              <a:rPr lang="ro-RO" dirty="0"/>
              <a:t>(</a:t>
            </a:r>
            <a:r>
              <a:rPr lang="ro-RO" dirty="0" err="1"/>
              <a:t>Errera</a:t>
            </a:r>
            <a:r>
              <a:rPr lang="ro-RO" dirty="0"/>
              <a:t>, R., 2022)</a:t>
            </a:r>
          </a:p>
        </p:txBody>
      </p:sp>
    </p:spTree>
    <p:extLst>
      <p:ext uri="{BB962C8B-B14F-4D97-AF65-F5344CB8AC3E}">
        <p14:creationId xmlns:p14="http://schemas.microsoft.com/office/powerpoint/2010/main" val="427846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2794C42-01C8-54F7-1B69-D70DC2D7FD99}"/>
              </a:ext>
            </a:extLst>
          </p:cNvPr>
          <p:cNvSpPr>
            <a:spLocks noGrp="1"/>
          </p:cNvSpPr>
          <p:nvPr>
            <p:ph type="title"/>
          </p:nvPr>
        </p:nvSpPr>
        <p:spPr/>
        <p:txBody>
          <a:bodyPr/>
          <a:lstStyle/>
          <a:p>
            <a:pPr algn="ctr"/>
            <a:r>
              <a:rPr lang="ro-RO" dirty="0" err="1">
                <a:latin typeface="Arial" panose="020B0604020202020204" pitchFamily="34" charset="0"/>
                <a:cs typeface="Arial" panose="020B0604020202020204" pitchFamily="34" charset="0"/>
              </a:rPr>
              <a:t>Who’s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sinking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Boat</a:t>
            </a:r>
            <a:r>
              <a:rPr lang="ro-RO" dirty="0">
                <a:latin typeface="Arial" panose="020B0604020202020204" pitchFamily="34" charset="0"/>
                <a:cs typeface="Arial" panose="020B0604020202020204" pitchFamily="34" charset="0"/>
              </a:rPr>
              <a:t>?</a:t>
            </a:r>
          </a:p>
        </p:txBody>
      </p:sp>
      <p:sp>
        <p:nvSpPr>
          <p:cNvPr id="4" name="CasetăText 3">
            <a:extLst>
              <a:ext uri="{FF2B5EF4-FFF2-40B4-BE49-F238E27FC236}">
                <a16:creationId xmlns:a16="http://schemas.microsoft.com/office/drawing/2014/main" id="{3621E9D4-D3E6-2E8A-8D66-CA84BB840C19}"/>
              </a:ext>
            </a:extLst>
          </p:cNvPr>
          <p:cNvSpPr txBox="1"/>
          <p:nvPr/>
        </p:nvSpPr>
        <p:spPr>
          <a:xfrm>
            <a:off x="1923068" y="1885360"/>
            <a:ext cx="6561365" cy="1200329"/>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passionate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and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connected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to</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their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work</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They are involved in heart and mind, always showing their values and skills in everything they do for the entire activity of the company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Maylett</a:t>
            </a:r>
            <a:r>
              <a:rPr lang="ro-RO" dirty="0">
                <a:latin typeface="Arial" panose="020B0604020202020204" pitchFamily="34" charset="0"/>
                <a:cs typeface="Arial" panose="020B0604020202020204" pitchFamily="34" charset="0"/>
              </a:rPr>
              <a:t>, T. &amp; </a:t>
            </a:r>
            <a:r>
              <a:rPr lang="ro-RO" dirty="0" err="1">
                <a:latin typeface="Arial" panose="020B0604020202020204" pitchFamily="34" charset="0"/>
                <a:cs typeface="Arial" panose="020B0604020202020204" pitchFamily="34" charset="0"/>
              </a:rPr>
              <a:t>Warner</a:t>
            </a:r>
            <a:r>
              <a:rPr lang="ro-RO" dirty="0">
                <a:latin typeface="Arial" panose="020B0604020202020204" pitchFamily="34" charset="0"/>
                <a:cs typeface="Arial" panose="020B0604020202020204" pitchFamily="34" charset="0"/>
              </a:rPr>
              <a:t>, P</a:t>
            </a:r>
            <a:r>
              <a:rPr lang="en-US" dirty="0">
                <a:latin typeface="Arial" panose="020B0604020202020204" pitchFamily="34" charset="0"/>
                <a:cs typeface="Arial" panose="020B0604020202020204" pitchFamily="34" charset="0"/>
              </a:rPr>
              <a:t>.</a:t>
            </a:r>
            <a:r>
              <a:rPr lang="ro-RO" dirty="0">
                <a:latin typeface="Arial" panose="020B0604020202020204" pitchFamily="34" charset="0"/>
                <a:cs typeface="Arial" panose="020B0604020202020204" pitchFamily="34" charset="0"/>
              </a:rPr>
              <a:t>, </a:t>
            </a:r>
            <a:r>
              <a:rPr lang="ro-RO">
                <a:latin typeface="Arial" panose="020B0604020202020204" pitchFamily="34" charset="0"/>
                <a:cs typeface="Arial" panose="020B0604020202020204" pitchFamily="34" charset="0"/>
              </a:rPr>
              <a:t>2014).</a:t>
            </a:r>
            <a:endParaRPr lang="ro-RO" dirty="0">
              <a:latin typeface="Arial" panose="020B0604020202020204" pitchFamily="34" charset="0"/>
              <a:cs typeface="Arial" panose="020B0604020202020204" pitchFamily="34" charset="0"/>
            </a:endParaRPr>
          </a:p>
        </p:txBody>
      </p:sp>
      <p:sp>
        <p:nvSpPr>
          <p:cNvPr id="5" name="CasetăText 4">
            <a:extLst>
              <a:ext uri="{FF2B5EF4-FFF2-40B4-BE49-F238E27FC236}">
                <a16:creationId xmlns:a16="http://schemas.microsoft.com/office/drawing/2014/main" id="{D1C423CD-45F3-0888-D8A1-0099B351268D}"/>
              </a:ext>
            </a:extLst>
          </p:cNvPr>
          <p:cNvSpPr txBox="1"/>
          <p:nvPr/>
        </p:nvSpPr>
        <p:spPr>
          <a:xfrm>
            <a:off x="3996965" y="3308808"/>
            <a:ext cx="6711884" cy="646331"/>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hwo</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is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not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deliver</a:t>
            </a:r>
            <a:r>
              <a:rPr lang="ro-RO" dirty="0">
                <a:latin typeface="Arial" panose="020B0604020202020204" pitchFamily="34" charset="0"/>
                <a:cs typeface="Arial" panose="020B0604020202020204" pitchFamily="34" charset="0"/>
              </a:rPr>
              <a:t> minimal </a:t>
            </a:r>
            <a:r>
              <a:rPr lang="ro-RO" dirty="0" err="1">
                <a:latin typeface="Arial" panose="020B0604020202020204" pitchFamily="34" charset="0"/>
                <a:cs typeface="Arial" panose="020B0604020202020204" pitchFamily="34" charset="0"/>
              </a:rPr>
              <a:t>effort</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and the result of their work is often barely satisfying.</a:t>
            </a:r>
            <a:endParaRPr lang="ro-RO" dirty="0">
              <a:latin typeface="Arial" panose="020B0604020202020204" pitchFamily="34" charset="0"/>
              <a:cs typeface="Arial" panose="020B0604020202020204" pitchFamily="34" charset="0"/>
            </a:endParaRPr>
          </a:p>
        </p:txBody>
      </p:sp>
      <p:sp>
        <p:nvSpPr>
          <p:cNvPr id="6" name="CasetăText 5">
            <a:extLst>
              <a:ext uri="{FF2B5EF4-FFF2-40B4-BE49-F238E27FC236}">
                <a16:creationId xmlns:a16="http://schemas.microsoft.com/office/drawing/2014/main" id="{79E60849-B9FA-80B9-3087-ECA4D5DAF400}"/>
              </a:ext>
            </a:extLst>
          </p:cNvPr>
          <p:cNvSpPr txBox="1"/>
          <p:nvPr/>
        </p:nvSpPr>
        <p:spPr>
          <a:xfrm>
            <a:off x="2620652" y="4524866"/>
            <a:ext cx="6711884" cy="1477328"/>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Not-engaged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mentall</a:t>
            </a:r>
            <a:r>
              <a:rPr lang="ro-RO" dirty="0">
                <a:latin typeface="Arial" panose="020B0604020202020204" pitchFamily="34" charset="0"/>
                <a:cs typeface="Arial" panose="020B0604020202020204" pitchFamily="34" charset="0"/>
              </a:rPr>
              <a:t> out (</a:t>
            </a:r>
            <a:r>
              <a:rPr lang="ro-RO" dirty="0" err="1">
                <a:latin typeface="Arial" panose="020B0604020202020204" pitchFamily="34" charset="0"/>
                <a:cs typeface="Arial" panose="020B0604020202020204" pitchFamily="34" charset="0"/>
              </a:rPr>
              <a:t>Knight</a:t>
            </a:r>
            <a:r>
              <a:rPr lang="ro-RO" dirty="0">
                <a:latin typeface="Arial" panose="020B0604020202020204" pitchFamily="34" charset="0"/>
                <a:cs typeface="Arial" panose="020B0604020202020204" pitchFamily="34" charset="0"/>
              </a:rPr>
              <a:t>, R. 2021). </a:t>
            </a:r>
            <a:r>
              <a:rPr lang="en-US" dirty="0">
                <a:latin typeface="Arial" panose="020B0604020202020204" pitchFamily="34" charset="0"/>
                <a:cs typeface="Arial" panose="020B0604020202020204" pitchFamily="34" charset="0"/>
              </a:rPr>
              <a:t>Their work is very low and they often do not care about either the profit or the reputation of the company.</a:t>
            </a:r>
            <a:r>
              <a:rPr lang="ro-RO" dirty="0">
                <a:latin typeface="Arial" panose="020B0604020202020204" pitchFamily="34" charset="0"/>
                <a:cs typeface="Arial" panose="020B0604020202020204" pitchFamily="34" charset="0"/>
              </a:rPr>
              <a:t> In </a:t>
            </a:r>
            <a:r>
              <a:rPr lang="ro-RO" dirty="0" err="1">
                <a:latin typeface="Arial" panose="020B0604020202020204" pitchFamily="34" charset="0"/>
                <a:cs typeface="Arial" panose="020B0604020202020204" pitchFamily="34" charset="0"/>
              </a:rPr>
              <a:t>many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businesses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nearly</a:t>
            </a:r>
            <a:r>
              <a:rPr lang="ro-RO" dirty="0">
                <a:latin typeface="Arial" panose="020B0604020202020204" pitchFamily="34" charset="0"/>
                <a:cs typeface="Arial" panose="020B0604020202020204" pitchFamily="34" charset="0"/>
              </a:rPr>
              <a:t> 66% of </a:t>
            </a:r>
            <a:r>
              <a:rPr lang="ro-RO" dirty="0" err="1">
                <a:latin typeface="Arial" panose="020B0604020202020204" pitchFamily="34" charset="0"/>
                <a:cs typeface="Arial" panose="020B0604020202020204" pitchFamily="34" charset="0"/>
              </a:rPr>
              <a:t>all</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disengaged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Byrne</a:t>
            </a:r>
            <a:r>
              <a:rPr lang="ro-RO" dirty="0">
                <a:latin typeface="Arial" panose="020B0604020202020204" pitchFamily="34" charset="0"/>
                <a:cs typeface="Arial" panose="020B0604020202020204" pitchFamily="34" charset="0"/>
              </a:rPr>
              <a:t>, Z. S., 2022).</a:t>
            </a:r>
          </a:p>
        </p:txBody>
      </p:sp>
    </p:spTree>
    <p:extLst>
      <p:ext uri="{BB962C8B-B14F-4D97-AF65-F5344CB8AC3E}">
        <p14:creationId xmlns:p14="http://schemas.microsoft.com/office/powerpoint/2010/main" val="1963413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2C6A17-BBB3-E8F9-A4C0-286AF2F72015}"/>
              </a:ext>
            </a:extLst>
          </p:cNvPr>
          <p:cNvSpPr>
            <a:spLocks noGrp="1"/>
          </p:cNvSpPr>
          <p:nvPr>
            <p:ph type="title"/>
          </p:nvPr>
        </p:nvSpPr>
        <p:spPr>
          <a:xfrm>
            <a:off x="839788" y="457200"/>
            <a:ext cx="3932237" cy="1060515"/>
          </a:xfrm>
        </p:spPr>
        <p:txBody>
          <a:bodyPr>
            <a:normAutofit fontScale="90000"/>
          </a:bodyPr>
          <a:lstStyle/>
          <a:p>
            <a:pPr algn="ctr"/>
            <a:r>
              <a:rPr lang="ro-RO" dirty="0" err="1">
                <a:latin typeface="Arial" panose="020B0604020202020204" pitchFamily="34" charset="0"/>
                <a:cs typeface="Arial" panose="020B0604020202020204" pitchFamily="34" charset="0"/>
              </a:rPr>
              <a:t>Keeping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ENGAGED</a:t>
            </a:r>
          </a:p>
        </p:txBody>
      </p:sp>
      <p:graphicFrame>
        <p:nvGraphicFramePr>
          <p:cNvPr id="5" name="Substituent conținut 4">
            <a:extLst>
              <a:ext uri="{FF2B5EF4-FFF2-40B4-BE49-F238E27FC236}">
                <a16:creationId xmlns:a16="http://schemas.microsoft.com/office/drawing/2014/main" id="{1A6DB49C-02AD-7BD5-EC91-77DB4751763A}"/>
              </a:ext>
            </a:extLst>
          </p:cNvPr>
          <p:cNvGraphicFramePr>
            <a:graphicFrameLocks noGrp="1"/>
          </p:cNvGraphicFramePr>
          <p:nvPr>
            <p:ph idx="1"/>
            <p:extLst>
              <p:ext uri="{D42A27DB-BD31-4B8C-83A1-F6EECF244321}">
                <p14:modId xmlns:p14="http://schemas.microsoft.com/office/powerpoint/2010/main" val="3365423161"/>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stituent text 3">
            <a:extLst>
              <a:ext uri="{FF2B5EF4-FFF2-40B4-BE49-F238E27FC236}">
                <a16:creationId xmlns:a16="http://schemas.microsoft.com/office/drawing/2014/main" id="{2BBC39E7-C7BC-264C-CF9D-3ADACB2CF322}"/>
              </a:ext>
            </a:extLst>
          </p:cNvPr>
          <p:cNvSpPr>
            <a:spLocks noGrp="1"/>
          </p:cNvSpPr>
          <p:nvPr>
            <p:ph type="body" sz="half" idx="2"/>
          </p:nvPr>
        </p:nvSpPr>
        <p:spPr/>
        <p:txBody>
          <a:bodyPr>
            <a:normAutofit lnSpcReduction="10000"/>
          </a:bodyPr>
          <a:lstStyle/>
          <a:p>
            <a:pPr marL="285750" indent="-285750">
              <a:buFont typeface="Arial" panose="020B0604020202020204" pitchFamily="34" charset="0"/>
              <a:buChar char="•"/>
            </a:pPr>
            <a:r>
              <a:rPr lang="ro-RO" dirty="0"/>
              <a:t>8 h basic </a:t>
            </a:r>
            <a:r>
              <a:rPr lang="ro-RO" dirty="0" err="1"/>
              <a:t>shifts</a:t>
            </a:r>
            <a:endParaRPr lang="ro-RO" dirty="0"/>
          </a:p>
          <a:p>
            <a:pPr marL="285750" indent="-285750">
              <a:buFont typeface="Arial" panose="020B0604020202020204" pitchFamily="34" charset="0"/>
              <a:buChar char="•"/>
            </a:pPr>
            <a:r>
              <a:rPr lang="ro-RO" dirty="0" err="1"/>
              <a:t>Overtime</a:t>
            </a:r>
            <a:r>
              <a:rPr lang="ro-RO" dirty="0"/>
              <a:t> (</a:t>
            </a:r>
            <a:r>
              <a:rPr lang="ro-RO" dirty="0" err="1"/>
              <a:t>if</a:t>
            </a:r>
            <a:r>
              <a:rPr lang="ro-RO" dirty="0"/>
              <a:t> </a:t>
            </a:r>
            <a:r>
              <a:rPr lang="ro-RO" dirty="0" err="1"/>
              <a:t>possible</a:t>
            </a:r>
            <a:r>
              <a:rPr lang="ro-RO" dirty="0"/>
              <a:t>)</a:t>
            </a:r>
          </a:p>
          <a:p>
            <a:pPr marL="285750" indent="-285750">
              <a:buFont typeface="Arial" panose="020B0604020202020204" pitchFamily="34" charset="0"/>
              <a:buChar char="•"/>
            </a:pPr>
            <a:r>
              <a:rPr lang="ro-RO" dirty="0" err="1"/>
              <a:t>Daily</a:t>
            </a:r>
            <a:r>
              <a:rPr lang="ro-RO" dirty="0"/>
              <a:t> </a:t>
            </a:r>
            <a:r>
              <a:rPr lang="ro-RO" dirty="0" err="1"/>
              <a:t>breaks</a:t>
            </a:r>
            <a:endParaRPr lang="ro-RO" dirty="0"/>
          </a:p>
          <a:p>
            <a:pPr marL="285750" indent="-285750">
              <a:buFont typeface="Arial" panose="020B0604020202020204" pitchFamily="34" charset="0"/>
              <a:buChar char="•"/>
            </a:pPr>
            <a:r>
              <a:rPr lang="ro-RO" dirty="0" err="1"/>
              <a:t>Free</a:t>
            </a:r>
            <a:r>
              <a:rPr lang="ro-RO" dirty="0"/>
              <a:t> </a:t>
            </a:r>
            <a:r>
              <a:rPr lang="ro-RO" dirty="0" err="1"/>
              <a:t>meal</a:t>
            </a:r>
            <a:endParaRPr lang="ro-RO" dirty="0"/>
          </a:p>
          <a:p>
            <a:pPr marL="285750" indent="-285750">
              <a:buFont typeface="Arial" panose="020B0604020202020204" pitchFamily="34" charset="0"/>
              <a:buChar char="•"/>
            </a:pPr>
            <a:r>
              <a:rPr lang="ro-RO" dirty="0" err="1"/>
              <a:t>Paid</a:t>
            </a:r>
            <a:r>
              <a:rPr lang="ro-RO" dirty="0"/>
              <a:t> </a:t>
            </a:r>
            <a:r>
              <a:rPr lang="ro-RO" dirty="0" err="1"/>
              <a:t>holiday</a:t>
            </a:r>
            <a:endParaRPr lang="ro-RO" dirty="0"/>
          </a:p>
          <a:p>
            <a:pPr marL="285750" indent="-285750">
              <a:buFont typeface="Arial" panose="020B0604020202020204" pitchFamily="34" charset="0"/>
              <a:buChar char="•"/>
            </a:pPr>
            <a:r>
              <a:rPr lang="ro-RO" dirty="0" err="1"/>
              <a:t>Gift</a:t>
            </a:r>
            <a:r>
              <a:rPr lang="ro-RO" dirty="0"/>
              <a:t> </a:t>
            </a:r>
            <a:r>
              <a:rPr lang="ro-RO" dirty="0" err="1"/>
              <a:t>cards</a:t>
            </a:r>
            <a:endParaRPr lang="ro-RO" dirty="0"/>
          </a:p>
          <a:p>
            <a:pPr marL="285750" indent="-285750">
              <a:buFont typeface="Arial" panose="020B0604020202020204" pitchFamily="34" charset="0"/>
              <a:buChar char="•"/>
            </a:pPr>
            <a:r>
              <a:rPr lang="ro-RO" dirty="0"/>
              <a:t>Christmas Party</a:t>
            </a:r>
          </a:p>
          <a:p>
            <a:pPr marL="285750" indent="-285750">
              <a:buFont typeface="Arial" panose="020B0604020202020204" pitchFamily="34" charset="0"/>
              <a:buChar char="•"/>
            </a:pPr>
            <a:r>
              <a:rPr lang="ro-RO" dirty="0"/>
              <a:t>Life </a:t>
            </a:r>
            <a:r>
              <a:rPr lang="ro-RO" dirty="0" err="1"/>
              <a:t>and</a:t>
            </a:r>
            <a:r>
              <a:rPr lang="ro-RO" dirty="0"/>
              <a:t> </a:t>
            </a:r>
            <a:r>
              <a:rPr lang="ro-RO" dirty="0" err="1"/>
              <a:t>health</a:t>
            </a:r>
            <a:r>
              <a:rPr lang="ro-RO" dirty="0"/>
              <a:t> </a:t>
            </a:r>
            <a:r>
              <a:rPr lang="ro-RO" dirty="0" err="1"/>
              <a:t>insurance</a:t>
            </a:r>
            <a:endParaRPr lang="ro-RO" dirty="0"/>
          </a:p>
          <a:p>
            <a:pPr marL="285750" indent="-285750">
              <a:buFont typeface="Arial" panose="020B0604020202020204" pitchFamily="34" charset="0"/>
              <a:buChar char="•"/>
            </a:pPr>
            <a:r>
              <a:rPr lang="ro-RO" dirty="0"/>
              <a:t>Pension scheme</a:t>
            </a:r>
          </a:p>
          <a:p>
            <a:pPr marL="285750" indent="-285750">
              <a:buFont typeface="Arial" panose="020B0604020202020204" pitchFamily="34" charset="0"/>
              <a:buChar char="•"/>
            </a:pPr>
            <a:r>
              <a:rPr lang="ro-RO" dirty="0" err="1"/>
              <a:t>Discounts</a:t>
            </a:r>
            <a:endParaRPr lang="ro-RO" dirty="0"/>
          </a:p>
          <a:p>
            <a:pPr marL="285750" indent="-285750">
              <a:buFont typeface="Arial" panose="020B0604020202020204" pitchFamily="34" charset="0"/>
              <a:buChar char="•"/>
            </a:pPr>
            <a:r>
              <a:rPr lang="ro-RO" dirty="0"/>
              <a:t>Safe </a:t>
            </a:r>
            <a:r>
              <a:rPr lang="ro-RO" dirty="0" err="1"/>
              <a:t>and</a:t>
            </a:r>
            <a:r>
              <a:rPr lang="ro-RO" dirty="0"/>
              <a:t> </a:t>
            </a:r>
            <a:r>
              <a:rPr lang="ro-RO" dirty="0" err="1"/>
              <a:t>joyful</a:t>
            </a:r>
            <a:r>
              <a:rPr lang="ro-RO" dirty="0"/>
              <a:t> </a:t>
            </a:r>
            <a:r>
              <a:rPr lang="ro-RO" dirty="0" err="1"/>
              <a:t>environment</a:t>
            </a:r>
            <a:r>
              <a:rPr lang="ro-RO" dirty="0"/>
              <a:t> (</a:t>
            </a:r>
            <a:r>
              <a:rPr lang="ro-RO" dirty="0" err="1"/>
              <a:t>Byrne</a:t>
            </a:r>
            <a:r>
              <a:rPr lang="ro-RO"/>
              <a:t>, Z.S., 2022)</a:t>
            </a:r>
            <a:endParaRPr lang="ro-RO" dirty="0"/>
          </a:p>
        </p:txBody>
      </p:sp>
    </p:spTree>
    <p:extLst>
      <p:ext uri="{BB962C8B-B14F-4D97-AF65-F5344CB8AC3E}">
        <p14:creationId xmlns:p14="http://schemas.microsoft.com/office/powerpoint/2010/main" val="295947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7AA2D134-9423-BA17-5BF3-5C41C24D1369}"/>
              </a:ext>
            </a:extLst>
          </p:cNvPr>
          <p:cNvSpPr txBox="1"/>
          <p:nvPr/>
        </p:nvSpPr>
        <p:spPr>
          <a:xfrm>
            <a:off x="1216058" y="551289"/>
            <a:ext cx="9407950" cy="6494085"/>
          </a:xfrm>
          <a:prstGeom prst="rect">
            <a:avLst/>
          </a:prstGeom>
          <a:noFill/>
        </p:spPr>
        <p:txBody>
          <a:bodyPr wrap="square" rtlCol="0">
            <a:spAutoFit/>
          </a:bodyPr>
          <a:lstStyle/>
          <a:p>
            <a:r>
              <a:rPr lang="ro-RO" sz="1600" dirty="0">
                <a:latin typeface="Arial" panose="020B0604020202020204" pitchFamily="34" charset="0"/>
                <a:cs typeface="Arial" panose="020B0604020202020204" pitchFamily="34" charset="0"/>
              </a:rPr>
              <a:t>REFERENCES LIST: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Bridger</a:t>
            </a:r>
            <a:r>
              <a:rPr lang="ro-RO" sz="1600" dirty="0">
                <a:latin typeface="Arial" panose="020B0604020202020204" pitchFamily="34" charset="0"/>
                <a:cs typeface="Arial" panose="020B0604020202020204" pitchFamily="34" charset="0"/>
              </a:rPr>
              <a:t>, E. (2015).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London, 2015.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Kogan Page Limited.</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Byrne</a:t>
            </a:r>
            <a:r>
              <a:rPr lang="ro-RO" sz="1600" dirty="0">
                <a:latin typeface="Arial" panose="020B0604020202020204" pitchFamily="34" charset="0"/>
                <a:cs typeface="Arial" panose="020B0604020202020204" pitchFamily="34" charset="0"/>
              </a:rPr>
              <a:t>, Z.S. (2022). </a:t>
            </a:r>
            <a:r>
              <a:rPr lang="ro-RO" sz="1600" dirty="0" err="1">
                <a:latin typeface="Arial" panose="020B0604020202020204" pitchFamily="34" charset="0"/>
                <a:cs typeface="Arial" panose="020B0604020202020204" pitchFamily="34" charset="0"/>
              </a:rPr>
              <a:t>Understanding</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 </a:t>
            </a:r>
            <a:r>
              <a:rPr lang="ro-RO" sz="1600" dirty="0" err="1">
                <a:latin typeface="Arial" panose="020B0604020202020204" pitchFamily="34" charset="0"/>
                <a:cs typeface="Arial" panose="020B0604020202020204" pitchFamily="34" charset="0"/>
              </a:rPr>
              <a:t>Theory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Research</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Practice. New York (2022).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Routledge</a:t>
            </a:r>
            <a:r>
              <a:rPr lang="ro-RO" sz="1600" dirty="0">
                <a:latin typeface="Arial" panose="020B0604020202020204" pitchFamily="34" charset="0"/>
                <a:cs typeface="Arial" panose="020B0604020202020204" pitchFamily="34" charset="0"/>
              </a:rPr>
              <a: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Errera</a:t>
            </a:r>
            <a:r>
              <a:rPr lang="ro-RO" sz="1600" dirty="0">
                <a:latin typeface="Arial" panose="020B0604020202020204" pitchFamily="34" charset="0"/>
                <a:cs typeface="Arial" panose="020B0604020202020204" pitchFamily="34" charset="0"/>
              </a:rPr>
              <a:t>, R. (2022).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Statistics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a:t>
            </a:r>
            <a:r>
              <a:rPr lang="en-US" sz="1600" dirty="0">
                <a:hlinkClick r:id="rId2"/>
              </a:rPr>
              <a:t>63+ Jaw-Dropping Employee Engagement Statistics [2022] - Toner Buzz</a:t>
            </a:r>
            <a:r>
              <a:rPr lang="ro-RO" sz="1600" dirty="0"/>
              <a:t>. </a:t>
            </a:r>
            <a:r>
              <a:rPr lang="ro-RO" sz="1600" dirty="0" err="1"/>
              <a:t>Accessed</a:t>
            </a:r>
            <a:r>
              <a:rPr lang="ro-RO" sz="1600" dirty="0"/>
              <a:t>: 20-11-2022.</a:t>
            </a:r>
          </a:p>
          <a:p>
            <a:endParaRPr lang="ro-RO" sz="1600" dirty="0"/>
          </a:p>
          <a:p>
            <a:r>
              <a:rPr lang="ro-RO" sz="1600" dirty="0" err="1">
                <a:latin typeface="Arial" panose="020B0604020202020204" pitchFamily="34" charset="0"/>
                <a:cs typeface="Arial" panose="020B0604020202020204" pitchFamily="34" charset="0"/>
              </a:rPr>
              <a:t>Kelleher</a:t>
            </a:r>
            <a:r>
              <a:rPr lang="ro-RO" sz="1600" dirty="0">
                <a:latin typeface="Arial" panose="020B0604020202020204" pitchFamily="34" charset="0"/>
                <a:cs typeface="Arial" panose="020B0604020202020204" pitchFamily="34" charset="0"/>
              </a:rPr>
              <a:t>, B. (2014).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for DUMMIES. New Jersey, 2014.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John </a:t>
            </a:r>
            <a:r>
              <a:rPr lang="ro-RO" sz="1600" dirty="0" err="1">
                <a:latin typeface="Arial" panose="020B0604020202020204" pitchFamily="34" charset="0"/>
                <a:cs typeface="Arial" panose="020B0604020202020204" pitchFamily="34" charset="0"/>
              </a:rPr>
              <a:t>Wiley</a:t>
            </a:r>
            <a:r>
              <a:rPr lang="ro-RO" sz="1600" dirty="0">
                <a:latin typeface="Arial" panose="020B0604020202020204" pitchFamily="34" charset="0"/>
                <a:cs typeface="Arial" panose="020B0604020202020204" pitchFamily="34" charset="0"/>
              </a:rPr>
              <a:t> &amp; </a:t>
            </a:r>
            <a:r>
              <a:rPr lang="ro-RO" sz="1600" dirty="0" err="1">
                <a:latin typeface="Arial" panose="020B0604020202020204" pitchFamily="34" charset="0"/>
                <a:cs typeface="Arial" panose="020B0604020202020204" pitchFamily="34" charset="0"/>
              </a:rPr>
              <a:t>Sons</a:t>
            </a:r>
            <a:r>
              <a:rPr lang="ro-RO" sz="1600" dirty="0">
                <a:latin typeface="Arial" panose="020B0604020202020204" pitchFamily="34" charset="0"/>
                <a:cs typeface="Arial" panose="020B0604020202020204" pitchFamily="34" charset="0"/>
              </a:rPr>
              <a:t>, Inc.</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Knight</a:t>
            </a:r>
            <a:r>
              <a:rPr lang="ro-RO" sz="1600" dirty="0">
                <a:latin typeface="Arial" panose="020B0604020202020204" pitchFamily="34" charset="0"/>
                <a:cs typeface="Arial" panose="020B0604020202020204" pitchFamily="34" charset="0"/>
              </a:rPr>
              <a:t>, R. (2021). </a:t>
            </a:r>
            <a:r>
              <a:rPr lang="ro-RO" sz="1600" dirty="0" err="1">
                <a:latin typeface="Arial" panose="020B0604020202020204" pitchFamily="34" charset="0"/>
                <a:cs typeface="Arial" panose="020B0604020202020204" pitchFamily="34" charset="0"/>
              </a:rPr>
              <a:t>What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do </a:t>
            </a:r>
            <a:r>
              <a:rPr lang="ro-RO" sz="1600" dirty="0" err="1">
                <a:latin typeface="Arial" panose="020B0604020202020204" pitchFamily="34" charset="0"/>
                <a:cs typeface="Arial" panose="020B0604020202020204" pitchFamily="34" charset="0"/>
              </a:rPr>
              <a:t>when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your</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is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totally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checked</a:t>
            </a:r>
            <a:r>
              <a:rPr lang="ro-RO" sz="1600" dirty="0">
                <a:latin typeface="Arial" panose="020B0604020202020204" pitchFamily="34" charset="0"/>
                <a:cs typeface="Arial" panose="020B0604020202020204" pitchFamily="34" charset="0"/>
              </a:rPr>
              <a:t> out”.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3"/>
              </a:rPr>
              <a:t>What to Do When Your Employee Is Totally Checked Out (hbr.org)</a:t>
            </a:r>
            <a:r>
              <a:rPr lang="ro-RO" sz="1600" dirty="0"/>
              <a:t>. </a:t>
            </a:r>
            <a:r>
              <a:rPr lang="ro-RO" sz="1600" dirty="0" err="1"/>
              <a:t>Accessed</a:t>
            </a:r>
            <a:r>
              <a:rPr lang="ro-RO" sz="1600" dirty="0"/>
              <a:t>: 25-11-2022.</a:t>
            </a:r>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Martic</a:t>
            </a:r>
            <a:r>
              <a:rPr lang="ro-RO" sz="1600" dirty="0">
                <a:latin typeface="Arial" panose="020B0604020202020204" pitchFamily="34" charset="0"/>
                <a:cs typeface="Arial" panose="020B0604020202020204" pitchFamily="34" charset="0"/>
              </a:rPr>
              <a:t>, K. (2002).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Definition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Current</a:t>
            </a:r>
            <a:r>
              <a:rPr lang="ro-RO" sz="1600" dirty="0">
                <a:latin typeface="Arial" panose="020B0604020202020204" pitchFamily="34" charset="0"/>
                <a:cs typeface="Arial" panose="020B0604020202020204" pitchFamily="34" charset="0"/>
              </a:rPr>
              <a:t> State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Best Practice.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4"/>
              </a:rPr>
              <a:t>Employee Engagement: Definition, Current State, and Best Practices (haiilo.com)</a:t>
            </a:r>
            <a:r>
              <a:rPr lang="ro-RO" sz="1600" dirty="0"/>
              <a:t>. </a:t>
            </a:r>
            <a:r>
              <a:rPr lang="ro-RO" sz="1600" dirty="0" err="1"/>
              <a:t>Accessed</a:t>
            </a:r>
            <a:r>
              <a:rPr lang="ro-RO" sz="1600" dirty="0"/>
              <a:t>: 18-11-2022.</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 MAGIC. </a:t>
            </a:r>
            <a:r>
              <a:rPr lang="ro-RO" sz="1600" dirty="0" err="1">
                <a:latin typeface="Arial" panose="020B0604020202020204" pitchFamily="34" charset="0"/>
                <a:cs typeface="Arial" panose="020B0604020202020204" pitchFamily="34" charset="0"/>
              </a:rPr>
              <a:t>Five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Keys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Unlock</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the</a:t>
            </a:r>
            <a:r>
              <a:rPr lang="ro-RO" sz="1600" dirty="0">
                <a:latin typeface="Arial" panose="020B0604020202020204" pitchFamily="34" charset="0"/>
                <a:cs typeface="Arial" panose="020B0604020202020204" pitchFamily="34" charset="0"/>
              </a:rPr>
              <a:t> Power Of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Austin, Texas, 2014. </a:t>
            </a:r>
            <a:r>
              <a:rPr lang="ro-RO" sz="1600" dirty="0" err="1">
                <a:latin typeface="Arial" panose="020B0604020202020204" pitchFamily="34" charset="0"/>
                <a:cs typeface="Arial" panose="020B0604020202020204" pitchFamily="34" charset="0"/>
              </a:rPr>
              <a:t>Publised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Greenleaf</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Book</a:t>
            </a:r>
            <a:r>
              <a:rPr lang="ro-RO" sz="1600" dirty="0">
                <a:latin typeface="Arial" panose="020B0604020202020204" pitchFamily="34" charset="0"/>
                <a:cs typeface="Arial" panose="020B0604020202020204" pitchFamily="34" charset="0"/>
              </a:rPr>
              <a:t> Group Press.</a:t>
            </a: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316114"/>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924</Words>
  <Application>Microsoft Office PowerPoint</Application>
  <PresentationFormat>Ecran lat</PresentationFormat>
  <Paragraphs>69</Paragraphs>
  <Slides>9</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9</vt:i4>
      </vt:variant>
    </vt:vector>
  </HeadingPairs>
  <TitlesOfParts>
    <vt:vector size="13" baseType="lpstr">
      <vt:lpstr>Arial</vt:lpstr>
      <vt:lpstr>Calibri</vt:lpstr>
      <vt:lpstr>Calibri Light</vt:lpstr>
      <vt:lpstr>Temă Office</vt:lpstr>
      <vt:lpstr>Prezentare PowerPoint</vt:lpstr>
      <vt:lpstr>There is no globally accepted definition of what it means employee engagement. However, an engage employee is one who is totally involved and dedicated to the activity he carries out, putting body and soul in what he does, always through positive and well-intentioned actions, always pursuing the reputation and interests of the organisation he represents to be growing and visible in future (Martic, K., 2022)</vt:lpstr>
      <vt:lpstr>Employee engagement can also be defined as a mutual commitment between the company and the employee, where the company helps its employee to overcome its limits and reach its maximum potential, while the employee helps the company to meet its goals (Kalleher, B. 2014)</vt:lpstr>
      <vt:lpstr>To be engaged it is an emotional state in which you have to feel passionate, energetic and free to make the best decisions. Your trust in yourself is essential, just as the company's trust in you is crucial. (Maylett, T. &amp; Warner, P., 2014)  </vt:lpstr>
      <vt:lpstr>Prezentare PowerPoint</vt:lpstr>
      <vt:lpstr>Prezentare PowerPoint</vt:lpstr>
      <vt:lpstr>Who’s sinking your Boat?</vt:lpstr>
      <vt:lpstr>Keeping your employee ENGAGED</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bogdan_adryan87@yahoo.com</dc:creator>
  <cp:lastModifiedBy>bogdan_adryan87@yahoo.com</cp:lastModifiedBy>
  <cp:revision>1</cp:revision>
  <dcterms:created xsi:type="dcterms:W3CDTF">2022-12-05T19:36:06Z</dcterms:created>
  <dcterms:modified xsi:type="dcterms:W3CDTF">2023-03-03T08:56:54Z</dcterms:modified>
</cp:coreProperties>
</file>