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57" r:id="rId4"/>
    <p:sldId id="258" r:id="rId5"/>
    <p:sldId id="259" r:id="rId6"/>
    <p:sldId id="263" r:id="rId7"/>
    <p:sldId id="264" r:id="rId8"/>
    <p:sldId id="260" r:id="rId9"/>
    <p:sldId id="261" r:id="rId10"/>
    <p:sldId id="262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67A15B-B5A8-8EAA-ACAC-F63EB12F0D76}" v="809" dt="2026-02-15T10:44:53.9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irin Shabir (2228642)" userId="S::2228642@student.uwtsd.ac.uk::e779e0e1-507b-484c-9325-26389e53fade" providerId="AD" clId="Web-{19E874FB-EC3B-B3DC-A2CC-8C79F8798723}"/>
    <pc:docChg chg="addSld modSld">
      <pc:chgData name="Shirin Shabir (2228642)" userId="S::2228642@student.uwtsd.ac.uk::e779e0e1-507b-484c-9325-26389e53fade" providerId="AD" clId="Web-{19E874FB-EC3B-B3DC-A2CC-8C79F8798723}" dt="2026-02-09T11:53:17.033" v="24" actId="20577"/>
      <pc:docMkLst>
        <pc:docMk/>
      </pc:docMkLst>
      <pc:sldChg chg="modSp">
        <pc:chgData name="Shirin Shabir (2228642)" userId="S::2228642@student.uwtsd.ac.uk::e779e0e1-507b-484c-9325-26389e53fade" providerId="AD" clId="Web-{19E874FB-EC3B-B3DC-A2CC-8C79F8798723}" dt="2026-02-09T11:38:33.803" v="12" actId="20577"/>
        <pc:sldMkLst>
          <pc:docMk/>
          <pc:sldMk cId="109857222" sldId="256"/>
        </pc:sldMkLst>
        <pc:spChg chg="mod">
          <ac:chgData name="Shirin Shabir (2228642)" userId="S::2228642@student.uwtsd.ac.uk::e779e0e1-507b-484c-9325-26389e53fade" providerId="AD" clId="Web-{19E874FB-EC3B-B3DC-A2CC-8C79F8798723}" dt="2026-02-09T11:38:33.803" v="1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irin Shabir (2228642)" userId="S::2228642@student.uwtsd.ac.uk::e779e0e1-507b-484c-9325-26389e53fade" providerId="AD" clId="Web-{19E874FB-EC3B-B3DC-A2CC-8C79F8798723}" dt="2026-02-09T11:38:23.224" v="1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hirin Shabir (2228642)" userId="S::2228642@student.uwtsd.ac.uk::e779e0e1-507b-484c-9325-26389e53fade" providerId="AD" clId="Web-{19E874FB-EC3B-B3DC-A2CC-8C79F8798723}" dt="2026-02-09T11:37:08.735" v="0" actId="1076"/>
        <pc:sldMkLst>
          <pc:docMk/>
          <pc:sldMk cId="3761789932" sldId="266"/>
        </pc:sldMkLst>
        <pc:picChg chg="mod">
          <ac:chgData name="Shirin Shabir (2228642)" userId="S::2228642@student.uwtsd.ac.uk::e779e0e1-507b-484c-9325-26389e53fade" providerId="AD" clId="Web-{19E874FB-EC3B-B3DC-A2CC-8C79F8798723}" dt="2026-02-09T11:37:08.735" v="0" actId="1076"/>
          <ac:picMkLst>
            <pc:docMk/>
            <pc:sldMk cId="3761789932" sldId="266"/>
            <ac:picMk id="4" creationId="{85040782-EF1A-4221-9D1B-2785063E6931}"/>
          </ac:picMkLst>
        </pc:picChg>
      </pc:sldChg>
      <pc:sldChg chg="modSp">
        <pc:chgData name="Shirin Shabir (2228642)" userId="S::2228642@student.uwtsd.ac.uk::e779e0e1-507b-484c-9325-26389e53fade" providerId="AD" clId="Web-{19E874FB-EC3B-B3DC-A2CC-8C79F8798723}" dt="2026-02-09T11:44:37.800" v="17" actId="20577"/>
        <pc:sldMkLst>
          <pc:docMk/>
          <pc:sldMk cId="3481643898" sldId="269"/>
        </pc:sldMkLst>
        <pc:spChg chg="mod">
          <ac:chgData name="Shirin Shabir (2228642)" userId="S::2228642@student.uwtsd.ac.uk::e779e0e1-507b-484c-9325-26389e53fade" providerId="AD" clId="Web-{19E874FB-EC3B-B3DC-A2CC-8C79F8798723}" dt="2026-02-09T11:44:37.800" v="17" actId="20577"/>
          <ac:spMkLst>
            <pc:docMk/>
            <pc:sldMk cId="3481643898" sldId="269"/>
            <ac:spMk id="6" creationId="{04395E57-1E8B-C247-870E-86FF5572B7E7}"/>
          </ac:spMkLst>
        </pc:spChg>
      </pc:sldChg>
      <pc:sldChg chg="modSp new">
        <pc:chgData name="Shirin Shabir (2228642)" userId="S::2228642@student.uwtsd.ac.uk::e779e0e1-507b-484c-9325-26389e53fade" providerId="AD" clId="Web-{19E874FB-EC3B-B3DC-A2CC-8C79F8798723}" dt="2026-02-09T11:53:17.033" v="24" actId="20577"/>
        <pc:sldMkLst>
          <pc:docMk/>
          <pc:sldMk cId="2509692128" sldId="274"/>
        </pc:sldMkLst>
        <pc:spChg chg="mod">
          <ac:chgData name="Shirin Shabir (2228642)" userId="S::2228642@student.uwtsd.ac.uk::e779e0e1-507b-484c-9325-26389e53fade" providerId="AD" clId="Web-{19E874FB-EC3B-B3DC-A2CC-8C79F8798723}" dt="2026-02-09T11:53:17.033" v="24" actId="20577"/>
          <ac:spMkLst>
            <pc:docMk/>
            <pc:sldMk cId="2509692128" sldId="274"/>
            <ac:spMk id="2" creationId="{64F04EC3-6FA8-881B-4098-A9C6DBF9A5E0}"/>
          </ac:spMkLst>
        </pc:spChg>
      </pc:sldChg>
    </pc:docChg>
  </pc:docChgLst>
  <pc:docChgLst>
    <pc:chgData name="Shirin Shabir (2228642)" userId="S::2228642@student.uwtsd.ac.uk::e779e0e1-507b-484c-9325-26389e53fade" providerId="AD" clId="Web-{7355F6E3-FF35-A742-1413-B341EB70E8F7}"/>
    <pc:docChg chg="addSld delSld modSld">
      <pc:chgData name="Shirin Shabir (2228642)" userId="S::2228642@student.uwtsd.ac.uk::e779e0e1-507b-484c-9325-26389e53fade" providerId="AD" clId="Web-{7355F6E3-FF35-A742-1413-B341EB70E8F7}" dt="2026-02-06T13:18:53.405" v="765"/>
      <pc:docMkLst>
        <pc:docMk/>
      </pc:docMkLst>
      <pc:sldChg chg="addSp delSp modSp mod modTransition setBg">
        <pc:chgData name="Shirin Shabir (2228642)" userId="S::2228642@student.uwtsd.ac.uk::e779e0e1-507b-484c-9325-26389e53fade" providerId="AD" clId="Web-{7355F6E3-FF35-A742-1413-B341EB70E8F7}" dt="2026-02-06T13:18:53.405" v="765"/>
        <pc:sldMkLst>
          <pc:docMk/>
          <pc:sldMk cId="109857222" sldId="256"/>
        </pc:sldMkLst>
        <pc:spChg chg="mod">
          <ac:chgData name="Shirin Shabir (2228642)" userId="S::2228642@student.uwtsd.ac.uk::e779e0e1-507b-484c-9325-26389e53fade" providerId="AD" clId="Web-{7355F6E3-FF35-A742-1413-B341EB70E8F7}" dt="2026-02-06T11:36:42.120" v="26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irin Shabir (2228642)" userId="S::2228642@student.uwtsd.ac.uk::e779e0e1-507b-484c-9325-26389e53fade" providerId="AD" clId="Web-{7355F6E3-FF35-A742-1413-B341EB70E8F7}" dt="2026-02-06T11:37:10.261" v="279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36:42.120" v="269"/>
          <ac:spMkLst>
            <pc:docMk/>
            <pc:sldMk cId="109857222" sldId="256"/>
            <ac:spMk id="41" creationId="{8A94871E-96FC-4ADE-815B-41A636E34F1A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36:42.120" v="269"/>
          <ac:spMkLst>
            <pc:docMk/>
            <pc:sldMk cId="109857222" sldId="256"/>
            <ac:spMk id="42" creationId="{3FCFB1DE-0B7E-48CC-BA90-B2AB0889F9D6}"/>
          </ac:spMkLst>
        </pc:spChg>
        <pc:picChg chg="add mod ord">
          <ac:chgData name="Shirin Shabir (2228642)" userId="S::2228642@student.uwtsd.ac.uk::e779e0e1-507b-484c-9325-26389e53fade" providerId="AD" clId="Web-{7355F6E3-FF35-A742-1413-B341EB70E8F7}" dt="2026-02-06T11:36:42.120" v="269"/>
          <ac:picMkLst>
            <pc:docMk/>
            <pc:sldMk cId="109857222" sldId="256"/>
            <ac:picMk id="27" creationId="{9C98C976-7E25-259E-DCEE-0078A37C58FE}"/>
          </ac:picMkLst>
        </pc:picChg>
      </pc:sldChg>
      <pc:sldChg chg="addSp delSp modSp new mod modTransition setBg">
        <pc:chgData name="Shirin Shabir (2228642)" userId="S::2228642@student.uwtsd.ac.uk::e779e0e1-507b-484c-9325-26389e53fade" providerId="AD" clId="Web-{7355F6E3-FF35-A742-1413-B341EB70E8F7}" dt="2026-02-06T13:18:47.186" v="763"/>
        <pc:sldMkLst>
          <pc:docMk/>
          <pc:sldMk cId="1094169797" sldId="257"/>
        </pc:sldMkLst>
        <pc:spChg chg="mod ord">
          <ac:chgData name="Shirin Shabir (2228642)" userId="S::2228642@student.uwtsd.ac.uk::e779e0e1-507b-484c-9325-26389e53fade" providerId="AD" clId="Web-{7355F6E3-FF35-A742-1413-B341EB70E8F7}" dt="2026-02-06T11:13:35.091" v="207" actId="1076"/>
          <ac:spMkLst>
            <pc:docMk/>
            <pc:sldMk cId="1094169797" sldId="257"/>
            <ac:spMk id="3" creationId="{F99C11DE-C575-DACC-B9E6-B7E721A076CA}"/>
          </ac:spMkLst>
        </pc:spChg>
        <pc:spChg chg="mod">
          <ac:chgData name="Shirin Shabir (2228642)" userId="S::2228642@student.uwtsd.ac.uk::e779e0e1-507b-484c-9325-26389e53fade" providerId="AD" clId="Web-{7355F6E3-FF35-A742-1413-B341EB70E8F7}" dt="2026-02-06T12:44:47.596" v="500" actId="1076"/>
          <ac:spMkLst>
            <pc:docMk/>
            <pc:sldMk cId="1094169797" sldId="257"/>
            <ac:spMk id="7" creationId="{46F4DF26-1B73-C511-E50B-2505E05809D1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11:01.040" v="193"/>
          <ac:spMkLst>
            <pc:docMk/>
            <pc:sldMk cId="1094169797" sldId="257"/>
            <ac:spMk id="19" creationId="{3346177D-ADC4-4968-B747-5CFCD390B5B9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11:01.040" v="193"/>
          <ac:spMkLst>
            <pc:docMk/>
            <pc:sldMk cId="1094169797" sldId="257"/>
            <ac:spMk id="21" creationId="{0844A943-BF79-4FEA-ABB1-3BD54D236606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11:01.040" v="193"/>
          <ac:spMkLst>
            <pc:docMk/>
            <pc:sldMk cId="1094169797" sldId="257"/>
            <ac:spMk id="23" creationId="{6437CC72-F4A8-4DC3-AFAB-D22C482C8100}"/>
          </ac:spMkLst>
        </pc:spChg>
        <pc:picChg chg="mod">
          <ac:chgData name="Shirin Shabir (2228642)" userId="S::2228642@student.uwtsd.ac.uk::e779e0e1-507b-484c-9325-26389e53fade" providerId="AD" clId="Web-{7355F6E3-FF35-A742-1413-B341EB70E8F7}" dt="2026-02-06T12:44:54.643" v="501" actId="1076"/>
          <ac:picMkLst>
            <pc:docMk/>
            <pc:sldMk cId="1094169797" sldId="257"/>
            <ac:picMk id="5" creationId="{1945245E-4F85-6FF4-6623-24C708C5A357}"/>
          </ac:picMkLst>
        </pc:picChg>
      </pc:sldChg>
      <pc:sldChg chg="addSp delSp modSp new">
        <pc:chgData name="Shirin Shabir (2228642)" userId="S::2228642@student.uwtsd.ac.uk::e779e0e1-507b-484c-9325-26389e53fade" providerId="AD" clId="Web-{7355F6E3-FF35-A742-1413-B341EB70E8F7}" dt="2026-02-06T11:36:18.260" v="266"/>
        <pc:sldMkLst>
          <pc:docMk/>
          <pc:sldMk cId="2455447358" sldId="258"/>
        </pc:sldMkLst>
        <pc:spChg chg="mod">
          <ac:chgData name="Shirin Shabir (2228642)" userId="S::2228642@student.uwtsd.ac.uk::e779e0e1-507b-484c-9325-26389e53fade" providerId="AD" clId="Web-{7355F6E3-FF35-A742-1413-B341EB70E8F7}" dt="2026-02-06T11:36:18.260" v="266"/>
          <ac:spMkLst>
            <pc:docMk/>
            <pc:sldMk cId="2455447358" sldId="258"/>
            <ac:spMk id="28" creationId="{5DC20D20-EB20-7A78-EC7A-D623A4BE84C8}"/>
          </ac:spMkLst>
        </pc:spChg>
        <pc:picChg chg="mod">
          <ac:chgData name="Shirin Shabir (2228642)" userId="S::2228642@student.uwtsd.ac.uk::e779e0e1-507b-484c-9325-26389e53fade" providerId="AD" clId="Web-{7355F6E3-FF35-A742-1413-B341EB70E8F7}" dt="2026-02-06T11:36:18.260" v="266"/>
          <ac:picMkLst>
            <pc:docMk/>
            <pc:sldMk cId="2455447358" sldId="258"/>
            <ac:picMk id="2" creationId="{5BA5D077-C4DD-49E2-D541-51EFD0068FC9}"/>
          </ac:picMkLst>
        </pc:picChg>
      </pc:sldChg>
      <pc:sldChg chg="addSp delSp modSp new mod setBg modClrScheme chgLayout">
        <pc:chgData name="Shirin Shabir (2228642)" userId="S::2228642@student.uwtsd.ac.uk::e779e0e1-507b-484c-9325-26389e53fade" providerId="AD" clId="Web-{7355F6E3-FF35-A742-1413-B341EB70E8F7}" dt="2026-02-06T13:17:31.342" v="752"/>
        <pc:sldMkLst>
          <pc:docMk/>
          <pc:sldMk cId="1513948127" sldId="259"/>
        </pc:sldMkLst>
        <pc:spChg chg="add">
          <ac:chgData name="Shirin Shabir (2228642)" userId="S::2228642@student.uwtsd.ac.uk::e779e0e1-507b-484c-9325-26389e53fade" providerId="AD" clId="Web-{7355F6E3-FF35-A742-1413-B341EB70E8F7}" dt="2026-02-06T13:17:31.342" v="752"/>
          <ac:spMkLst>
            <pc:docMk/>
            <pc:sldMk cId="1513948127" sldId="259"/>
            <ac:spMk id="26" creationId="{C2554CA6-288E-4202-BC52-2E5A8F0C0AED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3:17:31.342" v="752"/>
          <ac:spMkLst>
            <pc:docMk/>
            <pc:sldMk cId="1513948127" sldId="259"/>
            <ac:spMk id="27" creationId="{B10BB131-AC8E-4A8E-A5D1-36260F720C3B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3:17:31.342" v="752"/>
          <ac:spMkLst>
            <pc:docMk/>
            <pc:sldMk cId="1513948127" sldId="259"/>
            <ac:spMk id="28" creationId="{5B7778FC-632E-4DCA-A7CB-0D7731CCF970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3:17:31.342" v="752"/>
          <ac:spMkLst>
            <pc:docMk/>
            <pc:sldMk cId="1513948127" sldId="259"/>
            <ac:spMk id="29" creationId="{FA23A907-97FB-4A8F-880A-DD77401C4296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3:17:31.342" v="752"/>
          <ac:spMkLst>
            <pc:docMk/>
            <pc:sldMk cId="1513948127" sldId="259"/>
            <ac:spMk id="30" creationId="{FC4A26F7-81C5-2E22-9CE7-2388448DA19D}"/>
          </ac:spMkLst>
        </pc:spChg>
      </pc:sldChg>
      <pc:sldChg chg="addSp delSp modSp new mod setBg">
        <pc:chgData name="Shirin Shabir (2228642)" userId="S::2228642@student.uwtsd.ac.uk::e779e0e1-507b-484c-9325-26389e53fade" providerId="AD" clId="Web-{7355F6E3-FF35-A742-1413-B341EB70E8F7}" dt="2026-02-06T12:18:24.483" v="349" actId="20577"/>
        <pc:sldMkLst>
          <pc:docMk/>
          <pc:sldMk cId="2656159217" sldId="260"/>
        </pc:sldMkLst>
        <pc:spChg chg="mod ord">
          <ac:chgData name="Shirin Shabir (2228642)" userId="S::2228642@student.uwtsd.ac.uk::e779e0e1-507b-484c-9325-26389e53fade" providerId="AD" clId="Web-{7355F6E3-FF35-A742-1413-B341EB70E8F7}" dt="2026-02-06T12:18:24.483" v="349" actId="20577"/>
          <ac:spMkLst>
            <pc:docMk/>
            <pc:sldMk cId="2656159217" sldId="260"/>
            <ac:spMk id="3" creationId="{0A153C09-F75F-8966-E46E-C7DC1346E2C0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21:07.630" v="232"/>
          <ac:spMkLst>
            <pc:docMk/>
            <pc:sldMk cId="2656159217" sldId="260"/>
            <ac:spMk id="48" creationId="{2EB492CD-616E-47F8-933B-5E2D952A0593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21:07.630" v="232"/>
          <ac:spMkLst>
            <pc:docMk/>
            <pc:sldMk cId="2656159217" sldId="260"/>
            <ac:spMk id="50" creationId="{59383CF9-23B5-4335-9B21-1791C4CF1C75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21:07.630" v="232"/>
          <ac:spMkLst>
            <pc:docMk/>
            <pc:sldMk cId="2656159217" sldId="260"/>
            <ac:spMk id="52" creationId="{0007FE00-9498-4706-B255-6437B0252C02}"/>
          </ac:spMkLst>
        </pc:spChg>
        <pc:picChg chg="mod">
          <ac:chgData name="Shirin Shabir (2228642)" userId="S::2228642@student.uwtsd.ac.uk::e779e0e1-507b-484c-9325-26389e53fade" providerId="AD" clId="Web-{7355F6E3-FF35-A742-1413-B341EB70E8F7}" dt="2026-02-06T11:21:07.630" v="232"/>
          <ac:picMkLst>
            <pc:docMk/>
            <pc:sldMk cId="2656159217" sldId="260"/>
            <ac:picMk id="4" creationId="{92918B47-CFB2-EB13-C039-1303020B2033}"/>
          </ac:picMkLst>
        </pc:picChg>
      </pc:sldChg>
      <pc:sldChg chg="addSp delSp modSp new mod setBg">
        <pc:chgData name="Shirin Shabir (2228642)" userId="S::2228642@student.uwtsd.ac.uk::e779e0e1-507b-484c-9325-26389e53fade" providerId="AD" clId="Web-{7355F6E3-FF35-A742-1413-B341EB70E8F7}" dt="2026-02-06T12:06:29.893" v="334" actId="1076"/>
        <pc:sldMkLst>
          <pc:docMk/>
          <pc:sldMk cId="2161754294" sldId="261"/>
        </pc:sldMkLst>
        <pc:spChg chg="mod">
          <ac:chgData name="Shirin Shabir (2228642)" userId="S::2228642@student.uwtsd.ac.uk::e779e0e1-507b-484c-9325-26389e53fade" providerId="AD" clId="Web-{7355F6E3-FF35-A742-1413-B341EB70E8F7}" dt="2026-02-06T11:35:49.978" v="261"/>
          <ac:spMkLst>
            <pc:docMk/>
            <pc:sldMk cId="2161754294" sldId="261"/>
            <ac:spMk id="12" creationId="{EDEA876D-3A88-C979-58EC-5F2EACB2EE79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35:50.025" v="262"/>
          <ac:spMkLst>
            <pc:docMk/>
            <pc:sldMk cId="2161754294" sldId="261"/>
            <ac:spMk id="42" creationId="{53E60C6D-4E85-4E14-BCDF-BF15C241F7CA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35:50.025" v="262"/>
          <ac:spMkLst>
            <pc:docMk/>
            <pc:sldMk cId="2161754294" sldId="261"/>
            <ac:spMk id="43" creationId="{7D42D292-4C48-479B-9E59-E29CD9871C0C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35:50.025" v="262"/>
          <ac:spMkLst>
            <pc:docMk/>
            <pc:sldMk cId="2161754294" sldId="261"/>
            <ac:spMk id="44" creationId="{533DF362-939D-4EEE-8DC4-6B54607E5611}"/>
          </ac:spMkLst>
        </pc:spChg>
        <pc:graphicFrameChg chg="add mod">
          <ac:chgData name="Shirin Shabir (2228642)" userId="S::2228642@student.uwtsd.ac.uk::e779e0e1-507b-484c-9325-26389e53fade" providerId="AD" clId="Web-{7355F6E3-FF35-A742-1413-B341EB70E8F7}" dt="2026-02-06T12:06:29.893" v="334" actId="1076"/>
          <ac:graphicFrameMkLst>
            <pc:docMk/>
            <pc:sldMk cId="2161754294" sldId="261"/>
            <ac:graphicFrameMk id="35" creationId="{58086D0C-41FA-FB9E-77F8-4D0AF3139D02}"/>
          </ac:graphicFrameMkLst>
        </pc:graphicFrameChg>
        <pc:picChg chg="mod ord">
          <ac:chgData name="Shirin Shabir (2228642)" userId="S::2228642@student.uwtsd.ac.uk::e779e0e1-507b-484c-9325-26389e53fade" providerId="AD" clId="Web-{7355F6E3-FF35-A742-1413-B341EB70E8F7}" dt="2026-02-06T11:35:49.978" v="261"/>
          <ac:picMkLst>
            <pc:docMk/>
            <pc:sldMk cId="2161754294" sldId="261"/>
            <ac:picMk id="5" creationId="{EF7C7C27-2E1A-1F31-B6A8-CDC3674036F1}"/>
          </ac:picMkLst>
        </pc:picChg>
        <pc:picChg chg="mod ord">
          <ac:chgData name="Shirin Shabir (2228642)" userId="S::2228642@student.uwtsd.ac.uk::e779e0e1-507b-484c-9325-26389e53fade" providerId="AD" clId="Web-{7355F6E3-FF35-A742-1413-B341EB70E8F7}" dt="2026-02-06T11:35:49.978" v="261"/>
          <ac:picMkLst>
            <pc:docMk/>
            <pc:sldMk cId="2161754294" sldId="261"/>
            <ac:picMk id="6" creationId="{71A8745D-98F9-D971-E4AD-D210790DCE0E}"/>
          </ac:picMkLst>
        </pc:picChg>
      </pc:sldChg>
      <pc:sldChg chg="addSp modSp mod setBg">
        <pc:chgData name="Shirin Shabir (2228642)" userId="S::2228642@student.uwtsd.ac.uk::e779e0e1-507b-484c-9325-26389e53fade" providerId="AD" clId="Web-{7355F6E3-FF35-A742-1413-B341EB70E8F7}" dt="2026-02-06T12:14:50.330" v="340"/>
        <pc:sldMkLst>
          <pc:docMk/>
          <pc:sldMk cId="1399172088" sldId="262"/>
        </pc:sldMkLst>
        <pc:spChg chg="mod">
          <ac:chgData name="Shirin Shabir (2228642)" userId="S::2228642@student.uwtsd.ac.uk::e779e0e1-507b-484c-9325-26389e53fade" providerId="AD" clId="Web-{7355F6E3-FF35-A742-1413-B341EB70E8F7}" dt="2026-02-06T12:14:50.330" v="340"/>
          <ac:spMkLst>
            <pc:docMk/>
            <pc:sldMk cId="1399172088" sldId="262"/>
            <ac:spMk id="2" creationId="{FC10B09E-1F5D-4165-0C50-C0118317F2D7}"/>
          </ac:spMkLst>
        </pc:spChg>
        <pc:spChg chg="mod">
          <ac:chgData name="Shirin Shabir (2228642)" userId="S::2228642@student.uwtsd.ac.uk::e779e0e1-507b-484c-9325-26389e53fade" providerId="AD" clId="Web-{7355F6E3-FF35-A742-1413-B341EB70E8F7}" dt="2026-02-06T12:14:50.330" v="340"/>
          <ac:spMkLst>
            <pc:docMk/>
            <pc:sldMk cId="1399172088" sldId="262"/>
            <ac:spMk id="3" creationId="{25402013-B8D8-559F-88FF-7D6D347A3BCE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14:50.330" v="340"/>
          <ac:spMkLst>
            <pc:docMk/>
            <pc:sldMk cId="1399172088" sldId="262"/>
            <ac:spMk id="8" creationId="{5C8908E2-EE49-44D2-9428-A28D2312A8D5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14:50.330" v="340"/>
          <ac:spMkLst>
            <pc:docMk/>
            <pc:sldMk cId="1399172088" sldId="262"/>
            <ac:spMk id="14" creationId="{BD92035A-AA2F-4CD8-A556-1CE8BDEC75BD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14:50.330" v="340"/>
          <ac:spMkLst>
            <pc:docMk/>
            <pc:sldMk cId="1399172088" sldId="262"/>
            <ac:spMk id="16" creationId="{ED888B23-07FA-482A-96DF-47E31AF1A603}"/>
          </ac:spMkLst>
        </pc:spChg>
        <pc:grpChg chg="add">
          <ac:chgData name="Shirin Shabir (2228642)" userId="S::2228642@student.uwtsd.ac.uk::e779e0e1-507b-484c-9325-26389e53fade" providerId="AD" clId="Web-{7355F6E3-FF35-A742-1413-B341EB70E8F7}" dt="2026-02-06T12:14:50.330" v="340"/>
          <ac:grpSpMkLst>
            <pc:docMk/>
            <pc:sldMk cId="1399172088" sldId="262"/>
            <ac:grpSpMk id="10" creationId="{5D1A9D8B-3117-4D9D-BDA4-DD81895098B0}"/>
          </ac:grpSpMkLst>
        </pc:grpChg>
      </pc:sldChg>
      <pc:sldChg chg="addSp delSp modSp new mod modTransition setBg">
        <pc:chgData name="Shirin Shabir (2228642)" userId="S::2228642@student.uwtsd.ac.uk::e779e0e1-507b-484c-9325-26389e53fade" providerId="AD" clId="Web-{7355F6E3-FF35-A742-1413-B341EB70E8F7}" dt="2026-02-06T13:18:47.186" v="763"/>
        <pc:sldMkLst>
          <pc:docMk/>
          <pc:sldMk cId="1564853298" sldId="263"/>
        </pc:sldMkLst>
        <pc:spChg chg="mod">
          <ac:chgData name="Shirin Shabir (2228642)" userId="S::2228642@student.uwtsd.ac.uk::e779e0e1-507b-484c-9325-26389e53fade" providerId="AD" clId="Web-{7355F6E3-FF35-A742-1413-B341EB70E8F7}" dt="2026-02-06T11:58:43.938" v="315" actId="1076"/>
          <ac:spMkLst>
            <pc:docMk/>
            <pc:sldMk cId="1564853298" sldId="263"/>
            <ac:spMk id="6" creationId="{1C40F818-54A9-1983-C6D7-6D016DFD2BA7}"/>
          </ac:spMkLst>
        </pc:spChg>
        <pc:spChg chg="mod ord">
          <ac:chgData name="Shirin Shabir (2228642)" userId="S::2228642@student.uwtsd.ac.uk::e779e0e1-507b-484c-9325-26389e53fade" providerId="AD" clId="Web-{7355F6E3-FF35-A742-1413-B341EB70E8F7}" dt="2026-02-06T11:58:51.907" v="316" actId="1076"/>
          <ac:spMkLst>
            <pc:docMk/>
            <pc:sldMk cId="1564853298" sldId="263"/>
            <ac:spMk id="8" creationId="{CDD7AFC2-47A7-BA30-9A96-8E63F3086AF6}"/>
          </ac:spMkLst>
        </pc:spChg>
        <pc:spChg chg="mod">
          <ac:chgData name="Shirin Shabir (2228642)" userId="S::2228642@student.uwtsd.ac.uk::e779e0e1-507b-484c-9325-26389e53fade" providerId="AD" clId="Web-{7355F6E3-FF35-A742-1413-B341EB70E8F7}" dt="2026-02-06T11:57:53.653" v="311" actId="1076"/>
          <ac:spMkLst>
            <pc:docMk/>
            <pc:sldMk cId="1564853298" sldId="263"/>
            <ac:spMk id="10" creationId="{A6D92512-A92B-78E4-77D7-33260B3873B0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58:08.967" v="312"/>
          <ac:spMkLst>
            <pc:docMk/>
            <pc:sldMk cId="1564853298" sldId="263"/>
            <ac:spMk id="53" creationId="{0D7B6173-1D58-48E2-83CF-37350F315F75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58:08.967" v="312"/>
          <ac:spMkLst>
            <pc:docMk/>
            <pc:sldMk cId="1564853298" sldId="263"/>
            <ac:spMk id="55" creationId="{BE149CDF-5DAC-4860-A285-9492CF2090AA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1:58:08.967" v="312"/>
          <ac:spMkLst>
            <pc:docMk/>
            <pc:sldMk cId="1564853298" sldId="263"/>
            <ac:spMk id="61" creationId="{26A515A1-4D80-430E-BE0A-71A290516A82}"/>
          </ac:spMkLst>
        </pc:spChg>
        <pc:picChg chg="mod ord">
          <ac:chgData name="Shirin Shabir (2228642)" userId="S::2228642@student.uwtsd.ac.uk::e779e0e1-507b-484c-9325-26389e53fade" providerId="AD" clId="Web-{7355F6E3-FF35-A742-1413-B341EB70E8F7}" dt="2026-02-06T11:57:34.292" v="307" actId="1076"/>
          <ac:picMkLst>
            <pc:docMk/>
            <pc:sldMk cId="1564853298" sldId="263"/>
            <ac:picMk id="4" creationId="{A38A76E7-E04E-9B84-3F02-18233107E707}"/>
          </ac:picMkLst>
        </pc:picChg>
      </pc:sldChg>
      <pc:sldChg chg="modSp new">
        <pc:chgData name="Shirin Shabir (2228642)" userId="S::2228642@student.uwtsd.ac.uk::e779e0e1-507b-484c-9325-26389e53fade" providerId="AD" clId="Web-{7355F6E3-FF35-A742-1413-B341EB70E8F7}" dt="2026-02-06T12:05:24.266" v="333" actId="1076"/>
        <pc:sldMkLst>
          <pc:docMk/>
          <pc:sldMk cId="1879082514" sldId="264"/>
        </pc:sldMkLst>
        <pc:spChg chg="mod">
          <ac:chgData name="Shirin Shabir (2228642)" userId="S::2228642@student.uwtsd.ac.uk::e779e0e1-507b-484c-9325-26389e53fade" providerId="AD" clId="Web-{7355F6E3-FF35-A742-1413-B341EB70E8F7}" dt="2026-02-06T12:04:14.796" v="325" actId="20577"/>
          <ac:spMkLst>
            <pc:docMk/>
            <pc:sldMk cId="1879082514" sldId="264"/>
            <ac:spMk id="2" creationId="{90262015-BC10-F6DA-9B41-2B398A46418A}"/>
          </ac:spMkLst>
        </pc:spChg>
        <pc:spChg chg="mod">
          <ac:chgData name="Shirin Shabir (2228642)" userId="S::2228642@student.uwtsd.ac.uk::e779e0e1-507b-484c-9325-26389e53fade" providerId="AD" clId="Web-{7355F6E3-FF35-A742-1413-B341EB70E8F7}" dt="2026-02-06T12:05:24.266" v="333" actId="1076"/>
          <ac:spMkLst>
            <pc:docMk/>
            <pc:sldMk cId="1879082514" sldId="264"/>
            <ac:spMk id="3" creationId="{66311F3C-BA0C-7022-69BF-8D5027489F95}"/>
          </ac:spMkLst>
        </pc:spChg>
        <pc:spChg chg="mod">
          <ac:chgData name="Shirin Shabir (2228642)" userId="S::2228642@student.uwtsd.ac.uk::e779e0e1-507b-484c-9325-26389e53fade" providerId="AD" clId="Web-{7355F6E3-FF35-A742-1413-B341EB70E8F7}" dt="2026-02-06T12:04:50.859" v="327" actId="1076"/>
          <ac:spMkLst>
            <pc:docMk/>
            <pc:sldMk cId="1879082514" sldId="264"/>
            <ac:spMk id="6" creationId="{7CBF1E2C-A837-B5A2-EE22-DCA83EAFDD54}"/>
          </ac:spMkLst>
        </pc:spChg>
        <pc:picChg chg="mod">
          <ac:chgData name="Shirin Shabir (2228642)" userId="S::2228642@student.uwtsd.ac.uk::e779e0e1-507b-484c-9325-26389e53fade" providerId="AD" clId="Web-{7355F6E3-FF35-A742-1413-B341EB70E8F7}" dt="2026-02-06T12:05:06.469" v="329" actId="1076"/>
          <ac:picMkLst>
            <pc:docMk/>
            <pc:sldMk cId="1879082514" sldId="264"/>
            <ac:picMk id="4" creationId="{E0072DF7-7C21-9B51-8061-2605E011B284}"/>
          </ac:picMkLst>
        </pc:picChg>
      </pc:sldChg>
      <pc:sldChg chg="addSp delSp modSp new mod setBg">
        <pc:chgData name="Shirin Shabir (2228642)" userId="S::2228642@student.uwtsd.ac.uk::e779e0e1-507b-484c-9325-26389e53fade" providerId="AD" clId="Web-{7355F6E3-FF35-A742-1413-B341EB70E8F7}" dt="2026-02-06T12:16:44.197" v="346"/>
        <pc:sldMkLst>
          <pc:docMk/>
          <pc:sldMk cId="3560800373" sldId="265"/>
        </pc:sldMkLst>
        <pc:spChg chg="mod">
          <ac:chgData name="Shirin Shabir (2228642)" userId="S::2228642@student.uwtsd.ac.uk::e779e0e1-507b-484c-9325-26389e53fade" providerId="AD" clId="Web-{7355F6E3-FF35-A742-1413-B341EB70E8F7}" dt="2026-02-06T12:16:44.197" v="346"/>
          <ac:spMkLst>
            <pc:docMk/>
            <pc:sldMk cId="3560800373" sldId="265"/>
            <ac:spMk id="2" creationId="{CC292C05-B351-A8F8-363E-6F03C41DC7C9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16:44.197" v="346"/>
          <ac:spMkLst>
            <pc:docMk/>
            <pc:sldMk cId="3560800373" sldId="265"/>
            <ac:spMk id="11" creationId="{F13BE4D7-0C3D-4906-B230-A1C5B4665CCF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16:44.197" v="346"/>
          <ac:spMkLst>
            <pc:docMk/>
            <pc:sldMk cId="3560800373" sldId="265"/>
            <ac:spMk id="12" creationId="{AE2B703B-46F9-481A-A605-82E2A828C4FA}"/>
          </ac:spMkLst>
        </pc:spChg>
        <pc:graphicFrameChg chg="add">
          <ac:chgData name="Shirin Shabir (2228642)" userId="S::2228642@student.uwtsd.ac.uk::e779e0e1-507b-484c-9325-26389e53fade" providerId="AD" clId="Web-{7355F6E3-FF35-A742-1413-B341EB70E8F7}" dt="2026-02-06T12:16:44.197" v="346"/>
          <ac:graphicFrameMkLst>
            <pc:docMk/>
            <pc:sldMk cId="3560800373" sldId="265"/>
            <ac:graphicFrameMk id="13" creationId="{A853BE9D-AF96-EEE0-335F-098EC1678ABB}"/>
          </ac:graphicFrameMkLst>
        </pc:graphicFrameChg>
      </pc:sldChg>
      <pc:sldChg chg="addSp delSp modSp new mod setBg">
        <pc:chgData name="Shirin Shabir (2228642)" userId="S::2228642@student.uwtsd.ac.uk::e779e0e1-507b-484c-9325-26389e53fade" providerId="AD" clId="Web-{7355F6E3-FF35-A742-1413-B341EB70E8F7}" dt="2026-02-06T12:29:54.576" v="414"/>
        <pc:sldMkLst>
          <pc:docMk/>
          <pc:sldMk cId="3761789932" sldId="266"/>
        </pc:sldMkLst>
        <pc:spChg chg="add mod">
          <ac:chgData name="Shirin Shabir (2228642)" userId="S::2228642@student.uwtsd.ac.uk::e779e0e1-507b-484c-9325-26389e53fade" providerId="AD" clId="Web-{7355F6E3-FF35-A742-1413-B341EB70E8F7}" dt="2026-02-06T12:29:46.592" v="412"/>
          <ac:spMkLst>
            <pc:docMk/>
            <pc:sldMk cId="3761789932" sldId="266"/>
            <ac:spMk id="10" creationId="{760C7E8E-81DF-8B1E-F931-C85F012D064D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29:46.592" v="412"/>
          <ac:spMkLst>
            <pc:docMk/>
            <pc:sldMk cId="3761789932" sldId="266"/>
            <ac:spMk id="15" creationId="{B6FACB3C-9069-4791-BC5C-0DB7CD19B853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29:46.592" v="412"/>
          <ac:spMkLst>
            <pc:docMk/>
            <pc:sldMk cId="3761789932" sldId="266"/>
            <ac:spMk id="17" creationId="{71F2038E-D777-4B76-81DD-DD13EE91B9DD}"/>
          </ac:spMkLst>
        </pc:spChg>
        <pc:grpChg chg="add">
          <ac:chgData name="Shirin Shabir (2228642)" userId="S::2228642@student.uwtsd.ac.uk::e779e0e1-507b-484c-9325-26389e53fade" providerId="AD" clId="Web-{7355F6E3-FF35-A742-1413-B341EB70E8F7}" dt="2026-02-06T12:29:46.592" v="412"/>
          <ac:grpSpMkLst>
            <pc:docMk/>
            <pc:sldMk cId="3761789932" sldId="266"/>
            <ac:grpSpMk id="19" creationId="{DD354807-230F-4402-B1B9-F733A8F1F190}"/>
          </ac:grpSpMkLst>
        </pc:grpChg>
        <pc:graphicFrameChg chg="add">
          <ac:chgData name="Shirin Shabir (2228642)" userId="S::2228642@student.uwtsd.ac.uk::e779e0e1-507b-484c-9325-26389e53fade" providerId="AD" clId="Web-{7355F6E3-FF35-A742-1413-B341EB70E8F7}" dt="2026-02-06T12:29:54.576" v="414"/>
          <ac:graphicFrameMkLst>
            <pc:docMk/>
            <pc:sldMk cId="3761789932" sldId="266"/>
            <ac:graphicFrameMk id="25" creationId="{80FF65A5-AC48-BBF5-62D7-8172BC238E6D}"/>
          </ac:graphicFrameMkLst>
        </pc:graphicFrameChg>
        <pc:picChg chg="mod">
          <ac:chgData name="Shirin Shabir (2228642)" userId="S::2228642@student.uwtsd.ac.uk::e779e0e1-507b-484c-9325-26389e53fade" providerId="AD" clId="Web-{7355F6E3-FF35-A742-1413-B341EB70E8F7}" dt="2026-02-06T12:29:46.592" v="412"/>
          <ac:picMkLst>
            <pc:docMk/>
            <pc:sldMk cId="3761789932" sldId="266"/>
            <ac:picMk id="4" creationId="{85040782-EF1A-4221-9D1B-2785063E6931}"/>
          </ac:picMkLst>
        </pc:picChg>
      </pc:sldChg>
      <pc:sldChg chg="addSp delSp modSp new mod setBg">
        <pc:chgData name="Shirin Shabir (2228642)" userId="S::2228642@student.uwtsd.ac.uk::e779e0e1-507b-484c-9325-26389e53fade" providerId="AD" clId="Web-{7355F6E3-FF35-A742-1413-B341EB70E8F7}" dt="2026-02-06T12:26:08.839" v="396"/>
        <pc:sldMkLst>
          <pc:docMk/>
          <pc:sldMk cId="711654392" sldId="267"/>
        </pc:sldMkLst>
        <pc:spChg chg="mod">
          <ac:chgData name="Shirin Shabir (2228642)" userId="S::2228642@student.uwtsd.ac.uk::e779e0e1-507b-484c-9325-26389e53fade" providerId="AD" clId="Web-{7355F6E3-FF35-A742-1413-B341EB70E8F7}" dt="2026-02-06T12:25:00.103" v="385"/>
          <ac:spMkLst>
            <pc:docMk/>
            <pc:sldMk cId="711654392" sldId="267"/>
            <ac:spMk id="5" creationId="{77A1EAB2-609F-20EC-8571-45AAF72E334E}"/>
          </ac:spMkLst>
        </pc:spChg>
        <pc:spChg chg="mod">
          <ac:chgData name="Shirin Shabir (2228642)" userId="S::2228642@student.uwtsd.ac.uk::e779e0e1-507b-484c-9325-26389e53fade" providerId="AD" clId="Web-{7355F6E3-FF35-A742-1413-B341EB70E8F7}" dt="2026-02-06T12:26:05.151" v="395" actId="1076"/>
          <ac:spMkLst>
            <pc:docMk/>
            <pc:sldMk cId="711654392" sldId="267"/>
            <ac:spMk id="8" creationId="{7FFD98F6-4F26-69F0-5D4F-D98C7622AD8D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25:00.103" v="385"/>
          <ac:spMkLst>
            <pc:docMk/>
            <pc:sldMk cId="711654392" sldId="267"/>
            <ac:spMk id="17" creationId="{45D37F4E-DDB4-456B-97E0-9937730A039F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25:00.103" v="385"/>
          <ac:spMkLst>
            <pc:docMk/>
            <pc:sldMk cId="711654392" sldId="267"/>
            <ac:spMk id="18" creationId="{B2DD41CD-8F47-4F56-AD12-4E2FF7696987}"/>
          </ac:spMkLst>
        </pc:spChg>
        <pc:graphicFrameChg chg="add">
          <ac:chgData name="Shirin Shabir (2228642)" userId="S::2228642@student.uwtsd.ac.uk::e779e0e1-507b-484c-9325-26389e53fade" providerId="AD" clId="Web-{7355F6E3-FF35-A742-1413-B341EB70E8F7}" dt="2026-02-06T12:26:08.839" v="396"/>
          <ac:graphicFrameMkLst>
            <pc:docMk/>
            <pc:sldMk cId="711654392" sldId="267"/>
            <ac:graphicFrameMk id="20" creationId="{A795BD32-6EE5-4FE4-3844-6E22564A75BF}"/>
          </ac:graphicFrameMkLst>
        </pc:graphicFrameChg>
        <pc:picChg chg="mod">
          <ac:chgData name="Shirin Shabir (2228642)" userId="S::2228642@student.uwtsd.ac.uk::e779e0e1-507b-484c-9325-26389e53fade" providerId="AD" clId="Web-{7355F6E3-FF35-A742-1413-B341EB70E8F7}" dt="2026-02-06T12:25:42.901" v="386" actId="1076"/>
          <ac:picMkLst>
            <pc:docMk/>
            <pc:sldMk cId="711654392" sldId="267"/>
            <ac:picMk id="6" creationId="{D0CF59B3-280F-960D-085E-119016CECDB5}"/>
          </ac:picMkLst>
        </pc:picChg>
      </pc:sldChg>
      <pc:sldChg chg="addSp delSp modSp new mod setBg">
        <pc:chgData name="Shirin Shabir (2228642)" userId="S::2228642@student.uwtsd.ac.uk::e779e0e1-507b-484c-9325-26389e53fade" providerId="AD" clId="Web-{7355F6E3-FF35-A742-1413-B341EB70E8F7}" dt="2026-02-06T12:38:38.261" v="447" actId="20577"/>
        <pc:sldMkLst>
          <pc:docMk/>
          <pc:sldMk cId="1610567285" sldId="268"/>
        </pc:sldMkLst>
        <pc:spChg chg="mod ord">
          <ac:chgData name="Shirin Shabir (2228642)" userId="S::2228642@student.uwtsd.ac.uk::e779e0e1-507b-484c-9325-26389e53fade" providerId="AD" clId="Web-{7355F6E3-FF35-A742-1413-B341EB70E8F7}" dt="2026-02-06T12:38:38.261" v="447" actId="20577"/>
          <ac:spMkLst>
            <pc:docMk/>
            <pc:sldMk cId="1610567285" sldId="268"/>
            <ac:spMk id="3" creationId="{FC9061CE-30CF-A3B4-A552-BB7400F86ECE}"/>
          </ac:spMkLst>
        </pc:spChg>
        <pc:spChg chg="mod">
          <ac:chgData name="Shirin Shabir (2228642)" userId="S::2228642@student.uwtsd.ac.uk::e779e0e1-507b-484c-9325-26389e53fade" providerId="AD" clId="Web-{7355F6E3-FF35-A742-1413-B341EB70E8F7}" dt="2026-02-06T12:37:06.493" v="427" actId="20577"/>
          <ac:spMkLst>
            <pc:docMk/>
            <pc:sldMk cId="1610567285" sldId="268"/>
            <ac:spMk id="6" creationId="{348594C1-624E-9139-8B26-3C48E6B925D3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36:15.897" v="424"/>
          <ac:spMkLst>
            <pc:docMk/>
            <pc:sldMk cId="1610567285" sldId="268"/>
            <ac:spMk id="18" creationId="{2EB492CD-616E-47F8-933B-5E2D952A0593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36:15.897" v="424"/>
          <ac:spMkLst>
            <pc:docMk/>
            <pc:sldMk cId="1610567285" sldId="268"/>
            <ac:spMk id="19" creationId="{59383CF9-23B5-4335-9B21-1791C4CF1C75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36:15.897" v="424"/>
          <ac:spMkLst>
            <pc:docMk/>
            <pc:sldMk cId="1610567285" sldId="268"/>
            <ac:spMk id="20" creationId="{0007FE00-9498-4706-B255-6437B0252C02}"/>
          </ac:spMkLst>
        </pc:spChg>
        <pc:picChg chg="mod">
          <ac:chgData name="Shirin Shabir (2228642)" userId="S::2228642@student.uwtsd.ac.uk::e779e0e1-507b-484c-9325-26389e53fade" providerId="AD" clId="Web-{7355F6E3-FF35-A742-1413-B341EB70E8F7}" dt="2026-02-06T12:36:15.897" v="424"/>
          <ac:picMkLst>
            <pc:docMk/>
            <pc:sldMk cId="1610567285" sldId="268"/>
            <ac:picMk id="4" creationId="{34DCF8DB-058F-1CDC-CD1D-792DD35647B1}"/>
          </ac:picMkLst>
        </pc:picChg>
      </pc:sldChg>
      <pc:sldChg chg="addSp delSp modSp new mod setBg">
        <pc:chgData name="Shirin Shabir (2228642)" userId="S::2228642@student.uwtsd.ac.uk::e779e0e1-507b-484c-9325-26389e53fade" providerId="AD" clId="Web-{7355F6E3-FF35-A742-1413-B341EB70E8F7}" dt="2026-02-06T12:44:28.284" v="499" actId="1076"/>
        <pc:sldMkLst>
          <pc:docMk/>
          <pc:sldMk cId="3481643898" sldId="269"/>
        </pc:sldMkLst>
        <pc:spChg chg="mod ord">
          <ac:chgData name="Shirin Shabir (2228642)" userId="S::2228642@student.uwtsd.ac.uk::e779e0e1-507b-484c-9325-26389e53fade" providerId="AD" clId="Web-{7355F6E3-FF35-A742-1413-B341EB70E8F7}" dt="2026-02-06T12:42:54.329" v="487"/>
          <ac:spMkLst>
            <pc:docMk/>
            <pc:sldMk cId="3481643898" sldId="269"/>
            <ac:spMk id="2" creationId="{BDD77D38-68DA-17AF-8958-3D320A662AC9}"/>
          </ac:spMkLst>
        </pc:spChg>
        <pc:spChg chg="add del">
          <ac:chgData name="Shirin Shabir (2228642)" userId="S::2228642@student.uwtsd.ac.uk::e779e0e1-507b-484c-9325-26389e53fade" providerId="AD" clId="Web-{7355F6E3-FF35-A742-1413-B341EB70E8F7}" dt="2026-02-06T12:43:26.892" v="492"/>
          <ac:spMkLst>
            <pc:docMk/>
            <pc:sldMk cId="3481643898" sldId="269"/>
            <ac:spMk id="5" creationId="{2C7D7A27-4650-20E4-1D5E-B2DC6A1F4F83}"/>
          </ac:spMkLst>
        </pc:spChg>
        <pc:spChg chg="mod ord">
          <ac:chgData name="Shirin Shabir (2228642)" userId="S::2228642@student.uwtsd.ac.uk::e779e0e1-507b-484c-9325-26389e53fade" providerId="AD" clId="Web-{7355F6E3-FF35-A742-1413-B341EB70E8F7}" dt="2026-02-06T12:44:06.627" v="495" actId="20577"/>
          <ac:spMkLst>
            <pc:docMk/>
            <pc:sldMk cId="3481643898" sldId="269"/>
            <ac:spMk id="6" creationId="{04395E57-1E8B-C247-870E-86FF5572B7E7}"/>
          </ac:spMkLst>
        </pc:spChg>
        <pc:spChg chg="add mod">
          <ac:chgData name="Shirin Shabir (2228642)" userId="S::2228642@student.uwtsd.ac.uk::e779e0e1-507b-484c-9325-26389e53fade" providerId="AD" clId="Web-{7355F6E3-FF35-A742-1413-B341EB70E8F7}" dt="2026-02-06T12:44:28.284" v="499" actId="1076"/>
          <ac:spMkLst>
            <pc:docMk/>
            <pc:sldMk cId="3481643898" sldId="269"/>
            <ac:spMk id="10" creationId="{DCBF8DD6-8623-9DC9-5C04-55DE2B5D7560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42:54.329" v="487"/>
          <ac:spMkLst>
            <pc:docMk/>
            <pc:sldMk cId="3481643898" sldId="269"/>
            <ac:spMk id="64" creationId="{7B831B6F-405A-4B47-B9BB-5CA88F285844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42:54.329" v="487"/>
          <ac:spMkLst>
            <pc:docMk/>
            <pc:sldMk cId="3481643898" sldId="269"/>
            <ac:spMk id="66" creationId="{953EE71A-6488-4203-A7C4-77102FD0DCCA}"/>
          </ac:spMkLst>
        </pc:spChg>
        <pc:picChg chg="mod">
          <ac:chgData name="Shirin Shabir (2228642)" userId="S::2228642@student.uwtsd.ac.uk::e779e0e1-507b-484c-9325-26389e53fade" providerId="AD" clId="Web-{7355F6E3-FF35-A742-1413-B341EB70E8F7}" dt="2026-02-06T12:42:54.329" v="487"/>
          <ac:picMkLst>
            <pc:docMk/>
            <pc:sldMk cId="3481643898" sldId="269"/>
            <ac:picMk id="9" creationId="{D6909539-C9D4-FA6F-24CE-2BE6DCC9CCB7}"/>
          </ac:picMkLst>
        </pc:picChg>
      </pc:sldChg>
      <pc:sldChg chg="addSp delSp modSp new mod setBg">
        <pc:chgData name="Shirin Shabir (2228642)" userId="S::2228642@student.uwtsd.ac.uk::e779e0e1-507b-484c-9325-26389e53fade" providerId="AD" clId="Web-{7355F6E3-FF35-A742-1413-B341EB70E8F7}" dt="2026-02-06T12:48:05.166" v="517"/>
        <pc:sldMkLst>
          <pc:docMk/>
          <pc:sldMk cId="1966344888" sldId="270"/>
        </pc:sldMkLst>
        <pc:spChg chg="mod">
          <ac:chgData name="Shirin Shabir (2228642)" userId="S::2228642@student.uwtsd.ac.uk::e779e0e1-507b-484c-9325-26389e53fade" providerId="AD" clId="Web-{7355F6E3-FF35-A742-1413-B341EB70E8F7}" dt="2026-02-06T12:48:05.166" v="517"/>
          <ac:spMkLst>
            <pc:docMk/>
            <pc:sldMk cId="1966344888" sldId="270"/>
            <ac:spMk id="2" creationId="{702A53E4-31DA-C891-A753-16FE6EDA998D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48:05.166" v="517"/>
          <ac:spMkLst>
            <pc:docMk/>
            <pc:sldMk cId="1966344888" sldId="270"/>
            <ac:spMk id="17" creationId="{2E442304-DDBD-4F7B-8017-36BCC863FB40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2:48:05.166" v="517"/>
          <ac:spMkLst>
            <pc:docMk/>
            <pc:sldMk cId="1966344888" sldId="270"/>
            <ac:spMk id="18" creationId="{5E107275-3853-46FD-A241-DE4355A42675}"/>
          </ac:spMkLst>
        </pc:spChg>
        <pc:graphicFrameChg chg="add">
          <ac:chgData name="Shirin Shabir (2228642)" userId="S::2228642@student.uwtsd.ac.uk::e779e0e1-507b-484c-9325-26389e53fade" providerId="AD" clId="Web-{7355F6E3-FF35-A742-1413-B341EB70E8F7}" dt="2026-02-06T12:48:05.166" v="517"/>
          <ac:graphicFrameMkLst>
            <pc:docMk/>
            <pc:sldMk cId="1966344888" sldId="270"/>
            <ac:graphicFrameMk id="19" creationId="{C7A65F6C-09AD-3DD6-12E6-51964187A80B}"/>
          </ac:graphicFrameMkLst>
        </pc:graphicFrameChg>
      </pc:sldChg>
      <pc:sldChg chg="modSp new">
        <pc:chgData name="Shirin Shabir (2228642)" userId="S::2228642@student.uwtsd.ac.uk::e779e0e1-507b-484c-9325-26389e53fade" providerId="AD" clId="Web-{7355F6E3-FF35-A742-1413-B341EB70E8F7}" dt="2026-02-06T13:05:13.876" v="666" actId="20577"/>
        <pc:sldMkLst>
          <pc:docMk/>
          <pc:sldMk cId="3294180819" sldId="271"/>
        </pc:sldMkLst>
        <pc:spChg chg="mod">
          <ac:chgData name="Shirin Shabir (2228642)" userId="S::2228642@student.uwtsd.ac.uk::e779e0e1-507b-484c-9325-26389e53fade" providerId="AD" clId="Web-{7355F6E3-FF35-A742-1413-B341EB70E8F7}" dt="2026-02-06T12:50:33.505" v="534" actId="14100"/>
          <ac:spMkLst>
            <pc:docMk/>
            <pc:sldMk cId="3294180819" sldId="271"/>
            <ac:spMk id="2" creationId="{4206A013-561B-91D1-2CA2-BE5AF9E0C598}"/>
          </ac:spMkLst>
        </pc:spChg>
        <pc:spChg chg="mod">
          <ac:chgData name="Shirin Shabir (2228642)" userId="S::2228642@student.uwtsd.ac.uk::e779e0e1-507b-484c-9325-26389e53fade" providerId="AD" clId="Web-{7355F6E3-FF35-A742-1413-B341EB70E8F7}" dt="2026-02-06T13:05:13.876" v="666" actId="20577"/>
          <ac:spMkLst>
            <pc:docMk/>
            <pc:sldMk cId="3294180819" sldId="271"/>
            <ac:spMk id="3" creationId="{95F45638-0344-5C8E-4886-1EDBA044EFC5}"/>
          </ac:spMkLst>
        </pc:spChg>
        <pc:spChg chg="mod">
          <ac:chgData name="Shirin Shabir (2228642)" userId="S::2228642@student.uwtsd.ac.uk::e779e0e1-507b-484c-9325-26389e53fade" providerId="AD" clId="Web-{7355F6E3-FF35-A742-1413-B341EB70E8F7}" dt="2026-02-06T13:04:27.308" v="651" actId="1076"/>
          <ac:spMkLst>
            <pc:docMk/>
            <pc:sldMk cId="3294180819" sldId="271"/>
            <ac:spMk id="10" creationId="{0B3A67BD-8E3A-E84A-5854-8E708D11FC22}"/>
          </ac:spMkLst>
        </pc:spChg>
      </pc:sldChg>
      <pc:sldChg chg="modSp new">
        <pc:chgData name="Shirin Shabir (2228642)" userId="S::2228642@student.uwtsd.ac.uk::e779e0e1-507b-484c-9325-26389e53fade" providerId="AD" clId="Web-{7355F6E3-FF35-A742-1413-B341EB70E8F7}" dt="2026-02-06T13:08:19.529" v="730" actId="14100"/>
        <pc:sldMkLst>
          <pc:docMk/>
          <pc:sldMk cId="4031868310" sldId="272"/>
        </pc:sldMkLst>
        <pc:spChg chg="mod">
          <ac:chgData name="Shirin Shabir (2228642)" userId="S::2228642@student.uwtsd.ac.uk::e779e0e1-507b-484c-9325-26389e53fade" providerId="AD" clId="Web-{7355F6E3-FF35-A742-1413-B341EB70E8F7}" dt="2026-02-06T13:08:19.529" v="730" actId="14100"/>
          <ac:spMkLst>
            <pc:docMk/>
            <pc:sldMk cId="4031868310" sldId="272"/>
            <ac:spMk id="2" creationId="{07732B96-E0D2-8DD4-8D96-AB543940CAD4}"/>
          </ac:spMkLst>
        </pc:spChg>
        <pc:spChg chg="mod">
          <ac:chgData name="Shirin Shabir (2228642)" userId="S::2228642@student.uwtsd.ac.uk::e779e0e1-507b-484c-9325-26389e53fade" providerId="AD" clId="Web-{7355F6E3-FF35-A742-1413-B341EB70E8F7}" dt="2026-02-06T13:07:46.324" v="728" actId="14100"/>
          <ac:spMkLst>
            <pc:docMk/>
            <pc:sldMk cId="4031868310" sldId="272"/>
            <ac:spMk id="3" creationId="{8EA29F68-82A6-1382-8533-49BB470D566D}"/>
          </ac:spMkLst>
        </pc:spChg>
      </pc:sldChg>
      <pc:sldChg chg="addSp delSp modSp new mod setBg">
        <pc:chgData name="Shirin Shabir (2228642)" userId="S::2228642@student.uwtsd.ac.uk::e779e0e1-507b-484c-9325-26389e53fade" providerId="AD" clId="Web-{7355F6E3-FF35-A742-1413-B341EB70E8F7}" dt="2026-02-06T13:08:58.515" v="747"/>
        <pc:sldMkLst>
          <pc:docMk/>
          <pc:sldMk cId="2283705561" sldId="273"/>
        </pc:sldMkLst>
        <pc:spChg chg="mod">
          <ac:chgData name="Shirin Shabir (2228642)" userId="S::2228642@student.uwtsd.ac.uk::e779e0e1-507b-484c-9325-26389e53fade" providerId="AD" clId="Web-{7355F6E3-FF35-A742-1413-B341EB70E8F7}" dt="2026-02-06T13:08:58.515" v="747"/>
          <ac:spMkLst>
            <pc:docMk/>
            <pc:sldMk cId="2283705561" sldId="273"/>
            <ac:spMk id="3" creationId="{B3C79E2A-DB3C-96BB-E6B1-932D11D6C5D8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3:08:58.515" v="747"/>
          <ac:spMkLst>
            <pc:docMk/>
            <pc:sldMk cId="2283705561" sldId="273"/>
            <ac:spMk id="9" creationId="{AE3A741D-C19B-960A-5803-1C5887147820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3:08:58.515" v="747"/>
          <ac:spMkLst>
            <pc:docMk/>
            <pc:sldMk cId="2283705561" sldId="273"/>
            <ac:spMk id="11" creationId="{DC39DE25-0E4E-0AA7-0932-1D78C2372786}"/>
          </ac:spMkLst>
        </pc:spChg>
        <pc:spChg chg="add">
          <ac:chgData name="Shirin Shabir (2228642)" userId="S::2228642@student.uwtsd.ac.uk::e779e0e1-507b-484c-9325-26389e53fade" providerId="AD" clId="Web-{7355F6E3-FF35-A742-1413-B341EB70E8F7}" dt="2026-02-06T13:08:58.515" v="747"/>
          <ac:spMkLst>
            <pc:docMk/>
            <pc:sldMk cId="2283705561" sldId="273"/>
            <ac:spMk id="13" creationId="{8D6EA299-0840-6DEA-E670-C49AEBC87E89}"/>
          </ac:spMkLst>
        </pc:spChg>
        <pc:picChg chg="add">
          <ac:chgData name="Shirin Shabir (2228642)" userId="S::2228642@student.uwtsd.ac.uk::e779e0e1-507b-484c-9325-26389e53fade" providerId="AD" clId="Web-{7355F6E3-FF35-A742-1413-B341EB70E8F7}" dt="2026-02-06T13:08:58.515" v="747"/>
          <ac:picMkLst>
            <pc:docMk/>
            <pc:sldMk cId="2283705561" sldId="273"/>
            <ac:picMk id="5" creationId="{78235173-0CAB-D5E0-8FB5-24D22AD9C2A8}"/>
          </ac:picMkLst>
        </pc:picChg>
      </pc:sldChg>
    </pc:docChg>
  </pc:docChgLst>
  <pc:docChgLst>
    <pc:chgData name="Shirin Shabir (2228642)" userId="S::2228642@student.uwtsd.ac.uk::e779e0e1-507b-484c-9325-26389e53fade" providerId="AD" clId="Web-{78792F4C-1D82-25FF-0768-FB85C2C0A3A3}"/>
    <pc:docChg chg="modSld">
      <pc:chgData name="Shirin Shabir (2228642)" userId="S::2228642@student.uwtsd.ac.uk::e779e0e1-507b-484c-9325-26389e53fade" providerId="AD" clId="Web-{78792F4C-1D82-25FF-0768-FB85C2C0A3A3}" dt="2026-02-06T20:37:21.375" v="1" actId="1076"/>
      <pc:docMkLst>
        <pc:docMk/>
      </pc:docMkLst>
      <pc:sldChg chg="modSp">
        <pc:chgData name="Shirin Shabir (2228642)" userId="S::2228642@student.uwtsd.ac.uk::e779e0e1-507b-484c-9325-26389e53fade" providerId="AD" clId="Web-{78792F4C-1D82-25FF-0768-FB85C2C0A3A3}" dt="2026-02-06T20:37:21.375" v="1" actId="1076"/>
        <pc:sldMkLst>
          <pc:docMk/>
          <pc:sldMk cId="2455447358" sldId="258"/>
        </pc:sldMkLst>
        <pc:spChg chg="mod">
          <ac:chgData name="Shirin Shabir (2228642)" userId="S::2228642@student.uwtsd.ac.uk::e779e0e1-507b-484c-9325-26389e53fade" providerId="AD" clId="Web-{78792F4C-1D82-25FF-0768-FB85C2C0A3A3}" dt="2026-02-06T20:37:21.375" v="1" actId="1076"/>
          <ac:spMkLst>
            <pc:docMk/>
            <pc:sldMk cId="2455447358" sldId="258"/>
            <ac:spMk id="28" creationId="{5DC20D20-EB20-7A78-EC7A-D623A4BE84C8}"/>
          </ac:spMkLst>
        </pc:spChg>
      </pc:sldChg>
    </pc:docChg>
  </pc:docChgLst>
  <pc:docChgLst>
    <pc:chgData name="Shirin Shabir (2228642)" userId="e779e0e1-507b-484c-9325-26389e53fade" providerId="ADAL" clId="{F3476E55-E92D-4D99-8E8E-9815CE0059A2}"/>
    <pc:docChg chg="undo custSel addSld modSld">
      <pc:chgData name="Shirin Shabir (2228642)" userId="e779e0e1-507b-484c-9325-26389e53fade" providerId="ADAL" clId="{F3476E55-E92D-4D99-8E8E-9815CE0059A2}" dt="2026-02-06T13:06:32.876" v="142" actId="27636"/>
      <pc:docMkLst>
        <pc:docMk/>
      </pc:docMkLst>
      <pc:sldChg chg="addSp delSp modSp mod setBg">
        <pc:chgData name="Shirin Shabir (2228642)" userId="e779e0e1-507b-484c-9325-26389e53fade" providerId="ADAL" clId="{F3476E55-E92D-4D99-8E8E-9815CE0059A2}" dt="2026-02-06T11:09:44.098" v="33" actId="22"/>
        <pc:sldMkLst>
          <pc:docMk/>
          <pc:sldMk cId="1094169797" sldId="257"/>
        </pc:sldMkLst>
        <pc:spChg chg="mod">
          <ac:chgData name="Shirin Shabir (2228642)" userId="e779e0e1-507b-484c-9325-26389e53fade" providerId="ADAL" clId="{F3476E55-E92D-4D99-8E8E-9815CE0059A2}" dt="2026-02-06T10:46:40.884" v="1" actId="27636"/>
          <ac:spMkLst>
            <pc:docMk/>
            <pc:sldMk cId="1094169797" sldId="257"/>
            <ac:spMk id="3" creationId="{F99C11DE-C575-DACC-B9E6-B7E721A076CA}"/>
          </ac:spMkLst>
        </pc:spChg>
        <pc:spChg chg="add">
          <ac:chgData name="Shirin Shabir (2228642)" userId="e779e0e1-507b-484c-9325-26389e53fade" providerId="ADAL" clId="{F3476E55-E92D-4D99-8E8E-9815CE0059A2}" dt="2026-02-06T11:09:44.098" v="33" actId="22"/>
          <ac:spMkLst>
            <pc:docMk/>
            <pc:sldMk cId="1094169797" sldId="257"/>
            <ac:spMk id="7" creationId="{46F4DF26-1B73-C511-E50B-2505E05809D1}"/>
          </ac:spMkLst>
        </pc:spChg>
        <pc:picChg chg="add">
          <ac:chgData name="Shirin Shabir (2228642)" userId="e779e0e1-507b-484c-9325-26389e53fade" providerId="ADAL" clId="{F3476E55-E92D-4D99-8E8E-9815CE0059A2}" dt="2026-02-06T11:08:20.477" v="32" actId="931"/>
          <ac:picMkLst>
            <pc:docMk/>
            <pc:sldMk cId="1094169797" sldId="257"/>
            <ac:picMk id="5" creationId="{1945245E-4F85-6FF4-6623-24C708C5A357}"/>
          </ac:picMkLst>
        </pc:picChg>
      </pc:sldChg>
      <pc:sldChg chg="addSp delSp modSp mod setBg">
        <pc:chgData name="Shirin Shabir (2228642)" userId="e779e0e1-507b-484c-9325-26389e53fade" providerId="ADAL" clId="{F3476E55-E92D-4D99-8E8E-9815CE0059A2}" dt="2026-02-06T10:54:03.710" v="6" actId="22"/>
        <pc:sldMkLst>
          <pc:docMk/>
          <pc:sldMk cId="2455447358" sldId="258"/>
        </pc:sldMkLst>
        <pc:spChg chg="add mod">
          <ac:chgData name="Shirin Shabir (2228642)" userId="e779e0e1-507b-484c-9325-26389e53fade" providerId="ADAL" clId="{F3476E55-E92D-4D99-8E8E-9815CE0059A2}" dt="2026-02-06T10:54:03.710" v="6" actId="22"/>
          <ac:spMkLst>
            <pc:docMk/>
            <pc:sldMk cId="2455447358" sldId="258"/>
            <ac:spMk id="28" creationId="{5DC20D20-EB20-7A78-EC7A-D623A4BE84C8}"/>
          </ac:spMkLst>
        </pc:spChg>
        <pc:picChg chg="add mod ord">
          <ac:chgData name="Shirin Shabir (2228642)" userId="e779e0e1-507b-484c-9325-26389e53fade" providerId="ADAL" clId="{F3476E55-E92D-4D99-8E8E-9815CE0059A2}" dt="2026-02-06T10:53:41.717" v="5" actId="26606"/>
          <ac:picMkLst>
            <pc:docMk/>
            <pc:sldMk cId="2455447358" sldId="258"/>
            <ac:picMk id="2" creationId="{5BA5D077-C4DD-49E2-D541-51EFD0068FC9}"/>
          </ac:picMkLst>
        </pc:picChg>
      </pc:sldChg>
      <pc:sldChg chg="addSp delSp modSp mod setBg">
        <pc:chgData name="Shirin Shabir (2228642)" userId="e779e0e1-507b-484c-9325-26389e53fade" providerId="ADAL" clId="{F3476E55-E92D-4D99-8E8E-9815CE0059A2}" dt="2026-02-06T11:07:24.631" v="27" actId="931"/>
        <pc:sldMkLst>
          <pc:docMk/>
          <pc:sldMk cId="1513948127" sldId="259"/>
        </pc:sldMkLst>
      </pc:sldChg>
      <pc:sldChg chg="addSp modSp mod">
        <pc:chgData name="Shirin Shabir (2228642)" userId="e779e0e1-507b-484c-9325-26389e53fade" providerId="ADAL" clId="{F3476E55-E92D-4D99-8E8E-9815CE0059A2}" dt="2026-02-06T11:15:27.458" v="36" actId="931"/>
        <pc:sldMkLst>
          <pc:docMk/>
          <pc:sldMk cId="2656159217" sldId="260"/>
        </pc:sldMkLst>
        <pc:spChg chg="mod">
          <ac:chgData name="Shirin Shabir (2228642)" userId="e779e0e1-507b-484c-9325-26389e53fade" providerId="ADAL" clId="{F3476E55-E92D-4D99-8E8E-9815CE0059A2}" dt="2026-02-06T11:14:43.459" v="35" actId="12"/>
          <ac:spMkLst>
            <pc:docMk/>
            <pc:sldMk cId="2656159217" sldId="260"/>
            <ac:spMk id="3" creationId="{0A153C09-F75F-8966-E46E-C7DC1346E2C0}"/>
          </ac:spMkLst>
        </pc:spChg>
        <pc:picChg chg="add">
          <ac:chgData name="Shirin Shabir (2228642)" userId="e779e0e1-507b-484c-9325-26389e53fade" providerId="ADAL" clId="{F3476E55-E92D-4D99-8E8E-9815CE0059A2}" dt="2026-02-06T11:15:27.458" v="36" actId="931"/>
          <ac:picMkLst>
            <pc:docMk/>
            <pc:sldMk cId="2656159217" sldId="260"/>
            <ac:picMk id="4" creationId="{92918B47-CFB2-EB13-C039-1303020B2033}"/>
          </ac:picMkLst>
        </pc:picChg>
      </pc:sldChg>
      <pc:sldChg chg="addSp delSp modSp mod setBg">
        <pc:chgData name="Shirin Shabir (2228642)" userId="e779e0e1-507b-484c-9325-26389e53fade" providerId="ADAL" clId="{F3476E55-E92D-4D99-8E8E-9815CE0059A2}" dt="2026-02-06T11:34:30.845" v="52" actId="22"/>
        <pc:sldMkLst>
          <pc:docMk/>
          <pc:sldMk cId="2161754294" sldId="261"/>
        </pc:sldMkLst>
        <pc:spChg chg="add">
          <ac:chgData name="Shirin Shabir (2228642)" userId="e779e0e1-507b-484c-9325-26389e53fade" providerId="ADAL" clId="{F3476E55-E92D-4D99-8E8E-9815CE0059A2}" dt="2026-02-06T11:34:30.845" v="52" actId="22"/>
          <ac:spMkLst>
            <pc:docMk/>
            <pc:sldMk cId="2161754294" sldId="261"/>
            <ac:spMk id="12" creationId="{EDEA876D-3A88-C979-58EC-5F2EACB2EE79}"/>
          </ac:spMkLst>
        </pc:spChg>
        <pc:picChg chg="add">
          <ac:chgData name="Shirin Shabir (2228642)" userId="e779e0e1-507b-484c-9325-26389e53fade" providerId="ADAL" clId="{F3476E55-E92D-4D99-8E8E-9815CE0059A2}" dt="2026-02-06T11:30:16.407" v="47" actId="931"/>
          <ac:picMkLst>
            <pc:docMk/>
            <pc:sldMk cId="2161754294" sldId="261"/>
            <ac:picMk id="5" creationId="{EF7C7C27-2E1A-1F31-B6A8-CDC3674036F1}"/>
          </ac:picMkLst>
        </pc:picChg>
        <pc:picChg chg="add">
          <ac:chgData name="Shirin Shabir (2228642)" userId="e779e0e1-507b-484c-9325-26389e53fade" providerId="ADAL" clId="{F3476E55-E92D-4D99-8E8E-9815CE0059A2}" dt="2026-02-06T11:30:16.407" v="47" actId="931"/>
          <ac:picMkLst>
            <pc:docMk/>
            <pc:sldMk cId="2161754294" sldId="261"/>
            <ac:picMk id="6" creationId="{71A8745D-98F9-D971-E4AD-D210790DCE0E}"/>
          </ac:picMkLst>
        </pc:picChg>
      </pc:sldChg>
      <pc:sldChg chg="addSp delSp modSp new mod">
        <pc:chgData name="Shirin Shabir (2228642)" userId="e779e0e1-507b-484c-9325-26389e53fade" providerId="ADAL" clId="{F3476E55-E92D-4D99-8E8E-9815CE0059A2}" dt="2026-02-06T12:13:54.026" v="77" actId="27636"/>
        <pc:sldMkLst>
          <pc:docMk/>
          <pc:sldMk cId="1399172088" sldId="262"/>
        </pc:sldMkLst>
        <pc:spChg chg="mod">
          <ac:chgData name="Shirin Shabir (2228642)" userId="e779e0e1-507b-484c-9325-26389e53fade" providerId="ADAL" clId="{F3476E55-E92D-4D99-8E8E-9815CE0059A2}" dt="2026-02-06T12:13:23.898" v="75" actId="22"/>
          <ac:spMkLst>
            <pc:docMk/>
            <pc:sldMk cId="1399172088" sldId="262"/>
            <ac:spMk id="2" creationId="{FC10B09E-1F5D-4165-0C50-C0118317F2D7}"/>
          </ac:spMkLst>
        </pc:spChg>
        <pc:spChg chg="add del mod">
          <ac:chgData name="Shirin Shabir (2228642)" userId="e779e0e1-507b-484c-9325-26389e53fade" providerId="ADAL" clId="{F3476E55-E92D-4D99-8E8E-9815CE0059A2}" dt="2026-02-06T12:13:54.026" v="77" actId="27636"/>
          <ac:spMkLst>
            <pc:docMk/>
            <pc:sldMk cId="1399172088" sldId="262"/>
            <ac:spMk id="3" creationId="{25402013-B8D8-559F-88FF-7D6D347A3BCE}"/>
          </ac:spMkLst>
        </pc:spChg>
      </pc:sldChg>
      <pc:sldChg chg="addSp delSp modSp mod setBg">
        <pc:chgData name="Shirin Shabir (2228642)" userId="e779e0e1-507b-484c-9325-26389e53fade" providerId="ADAL" clId="{F3476E55-E92D-4D99-8E8E-9815CE0059A2}" dt="2026-02-06T11:57:24.429" v="60" actId="22"/>
        <pc:sldMkLst>
          <pc:docMk/>
          <pc:sldMk cId="1564853298" sldId="263"/>
        </pc:sldMkLst>
        <pc:spChg chg="add">
          <ac:chgData name="Shirin Shabir (2228642)" userId="e779e0e1-507b-484c-9325-26389e53fade" providerId="ADAL" clId="{F3476E55-E92D-4D99-8E8E-9815CE0059A2}" dt="2026-02-06T11:52:40.018" v="58" actId="22"/>
          <ac:spMkLst>
            <pc:docMk/>
            <pc:sldMk cId="1564853298" sldId="263"/>
            <ac:spMk id="6" creationId="{1C40F818-54A9-1983-C6D7-6D016DFD2BA7}"/>
          </ac:spMkLst>
        </pc:spChg>
        <pc:spChg chg="add">
          <ac:chgData name="Shirin Shabir (2228642)" userId="e779e0e1-507b-484c-9325-26389e53fade" providerId="ADAL" clId="{F3476E55-E92D-4D99-8E8E-9815CE0059A2}" dt="2026-02-06T11:52:56.631" v="59" actId="22"/>
          <ac:spMkLst>
            <pc:docMk/>
            <pc:sldMk cId="1564853298" sldId="263"/>
            <ac:spMk id="8" creationId="{CDD7AFC2-47A7-BA30-9A96-8E63F3086AF6}"/>
          </ac:spMkLst>
        </pc:spChg>
        <pc:spChg chg="add">
          <ac:chgData name="Shirin Shabir (2228642)" userId="e779e0e1-507b-484c-9325-26389e53fade" providerId="ADAL" clId="{F3476E55-E92D-4D99-8E8E-9815CE0059A2}" dt="2026-02-06T11:57:24.429" v="60" actId="22"/>
          <ac:spMkLst>
            <pc:docMk/>
            <pc:sldMk cId="1564853298" sldId="263"/>
            <ac:spMk id="10" creationId="{A6D92512-A92B-78E4-77D7-33260B3873B0}"/>
          </ac:spMkLst>
        </pc:spChg>
        <pc:picChg chg="add mod ord">
          <ac:chgData name="Shirin Shabir (2228642)" userId="e779e0e1-507b-484c-9325-26389e53fade" providerId="ADAL" clId="{F3476E55-E92D-4D99-8E8E-9815CE0059A2}" dt="2026-02-06T11:51:40.390" v="57" actId="931"/>
          <ac:picMkLst>
            <pc:docMk/>
            <pc:sldMk cId="1564853298" sldId="263"/>
            <ac:picMk id="4" creationId="{A38A76E7-E04E-9B84-3F02-18233107E707}"/>
          </ac:picMkLst>
        </pc:picChg>
      </pc:sldChg>
      <pc:sldChg chg="addSp modSp mod">
        <pc:chgData name="Shirin Shabir (2228642)" userId="e779e0e1-507b-484c-9325-26389e53fade" providerId="ADAL" clId="{F3476E55-E92D-4D99-8E8E-9815CE0059A2}" dt="2026-02-06T12:04:33.268" v="74" actId="1076"/>
        <pc:sldMkLst>
          <pc:docMk/>
          <pc:sldMk cId="1879082514" sldId="264"/>
        </pc:sldMkLst>
        <pc:spChg chg="mod">
          <ac:chgData name="Shirin Shabir (2228642)" userId="e779e0e1-507b-484c-9325-26389e53fade" providerId="ADAL" clId="{F3476E55-E92D-4D99-8E8E-9815CE0059A2}" dt="2026-02-06T12:04:03.351" v="71" actId="22"/>
          <ac:spMkLst>
            <pc:docMk/>
            <pc:sldMk cId="1879082514" sldId="264"/>
            <ac:spMk id="2" creationId="{90262015-BC10-F6DA-9B41-2B398A46418A}"/>
          </ac:spMkLst>
        </pc:spChg>
        <pc:spChg chg="mod">
          <ac:chgData name="Shirin Shabir (2228642)" userId="e779e0e1-507b-484c-9325-26389e53fade" providerId="ADAL" clId="{F3476E55-E92D-4D99-8E8E-9815CE0059A2}" dt="2026-02-06T12:04:03.376" v="72" actId="27636"/>
          <ac:spMkLst>
            <pc:docMk/>
            <pc:sldMk cId="1879082514" sldId="264"/>
            <ac:spMk id="3" creationId="{66311F3C-BA0C-7022-69BF-8D5027489F95}"/>
          </ac:spMkLst>
        </pc:spChg>
        <pc:spChg chg="add mod">
          <ac:chgData name="Shirin Shabir (2228642)" userId="e779e0e1-507b-484c-9325-26389e53fade" providerId="ADAL" clId="{F3476E55-E92D-4D99-8E8E-9815CE0059A2}" dt="2026-02-06T12:04:33.268" v="74" actId="1076"/>
          <ac:spMkLst>
            <pc:docMk/>
            <pc:sldMk cId="1879082514" sldId="264"/>
            <ac:spMk id="6" creationId="{7CBF1E2C-A837-B5A2-EE22-DCA83EAFDD54}"/>
          </ac:spMkLst>
        </pc:spChg>
        <pc:picChg chg="add mod">
          <ac:chgData name="Shirin Shabir (2228642)" userId="e779e0e1-507b-484c-9325-26389e53fade" providerId="ADAL" clId="{F3476E55-E92D-4D99-8E8E-9815CE0059A2}" dt="2026-02-06T12:03:51.339" v="70" actId="14100"/>
          <ac:picMkLst>
            <pc:docMk/>
            <pc:sldMk cId="1879082514" sldId="264"/>
            <ac:picMk id="4" creationId="{E0072DF7-7C21-9B51-8061-2605E011B284}"/>
          </ac:picMkLst>
        </pc:picChg>
      </pc:sldChg>
      <pc:sldChg chg="modSp mod">
        <pc:chgData name="Shirin Shabir (2228642)" userId="e779e0e1-507b-484c-9325-26389e53fade" providerId="ADAL" clId="{F3476E55-E92D-4D99-8E8E-9815CE0059A2}" dt="2026-02-06T12:16:13.159" v="80" actId="27636"/>
        <pc:sldMkLst>
          <pc:docMk/>
          <pc:sldMk cId="3560800373" sldId="265"/>
        </pc:sldMkLst>
        <pc:spChg chg="mod">
          <ac:chgData name="Shirin Shabir (2228642)" userId="e779e0e1-507b-484c-9325-26389e53fade" providerId="ADAL" clId="{F3476E55-E92D-4D99-8E8E-9815CE0059A2}" dt="2026-02-06T12:15:54.283" v="78" actId="22"/>
          <ac:spMkLst>
            <pc:docMk/>
            <pc:sldMk cId="3560800373" sldId="265"/>
            <ac:spMk id="2" creationId="{CC292C05-B351-A8F8-363E-6F03C41DC7C9}"/>
          </ac:spMkLst>
        </pc:spChg>
      </pc:sldChg>
      <pc:sldChg chg="addSp modSp mod">
        <pc:chgData name="Shirin Shabir (2228642)" userId="e779e0e1-507b-484c-9325-26389e53fade" providerId="ADAL" clId="{F3476E55-E92D-4D99-8E8E-9815CE0059A2}" dt="2026-02-06T12:29:15.863" v="97" actId="22"/>
        <pc:sldMkLst>
          <pc:docMk/>
          <pc:sldMk cId="3761789932" sldId="266"/>
        </pc:sldMkLst>
        <pc:spChg chg="mod">
          <ac:chgData name="Shirin Shabir (2228642)" userId="e779e0e1-507b-484c-9325-26389e53fade" providerId="ADAL" clId="{F3476E55-E92D-4D99-8E8E-9815CE0059A2}" dt="2026-02-06T12:29:15.863" v="97" actId="22"/>
          <ac:spMkLst>
            <pc:docMk/>
            <pc:sldMk cId="3761789932" sldId="266"/>
            <ac:spMk id="10" creationId="{760C7E8E-81DF-8B1E-F931-C85F012D064D}"/>
          </ac:spMkLst>
        </pc:spChg>
        <pc:picChg chg="add">
          <ac:chgData name="Shirin Shabir (2228642)" userId="e779e0e1-507b-484c-9325-26389e53fade" providerId="ADAL" clId="{F3476E55-E92D-4D99-8E8E-9815CE0059A2}" dt="2026-02-06T12:27:18.226" v="96" actId="931"/>
          <ac:picMkLst>
            <pc:docMk/>
            <pc:sldMk cId="3761789932" sldId="266"/>
            <ac:picMk id="4" creationId="{85040782-EF1A-4221-9D1B-2785063E6931}"/>
          </ac:picMkLst>
        </pc:picChg>
      </pc:sldChg>
      <pc:sldChg chg="addSp modSp mod">
        <pc:chgData name="Shirin Shabir (2228642)" userId="e779e0e1-507b-484c-9325-26389e53fade" providerId="ADAL" clId="{F3476E55-E92D-4D99-8E8E-9815CE0059A2}" dt="2026-02-06T12:25:30.803" v="89" actId="22"/>
        <pc:sldMkLst>
          <pc:docMk/>
          <pc:sldMk cId="711654392" sldId="267"/>
        </pc:sldMkLst>
        <pc:spChg chg="add">
          <ac:chgData name="Shirin Shabir (2228642)" userId="e779e0e1-507b-484c-9325-26389e53fade" providerId="ADAL" clId="{F3476E55-E92D-4D99-8E8E-9815CE0059A2}" dt="2026-02-06T12:23:43.966" v="87" actId="22"/>
          <ac:spMkLst>
            <pc:docMk/>
            <pc:sldMk cId="711654392" sldId="267"/>
            <ac:spMk id="5" creationId="{77A1EAB2-609F-20EC-8571-45AAF72E334E}"/>
          </ac:spMkLst>
        </pc:spChg>
        <pc:spChg chg="add">
          <ac:chgData name="Shirin Shabir (2228642)" userId="e779e0e1-507b-484c-9325-26389e53fade" providerId="ADAL" clId="{F3476E55-E92D-4D99-8E8E-9815CE0059A2}" dt="2026-02-06T12:25:30.803" v="89" actId="22"/>
          <ac:spMkLst>
            <pc:docMk/>
            <pc:sldMk cId="711654392" sldId="267"/>
            <ac:spMk id="8" creationId="{7FFD98F6-4F26-69F0-5D4F-D98C7622AD8D}"/>
          </ac:spMkLst>
        </pc:spChg>
        <pc:picChg chg="add">
          <ac:chgData name="Shirin Shabir (2228642)" userId="e779e0e1-507b-484c-9325-26389e53fade" providerId="ADAL" clId="{F3476E55-E92D-4D99-8E8E-9815CE0059A2}" dt="2026-02-06T12:24:42.910" v="88" actId="931"/>
          <ac:picMkLst>
            <pc:docMk/>
            <pc:sldMk cId="711654392" sldId="267"/>
            <ac:picMk id="6" creationId="{D0CF59B3-280F-960D-085E-119016CECDB5}"/>
          </ac:picMkLst>
        </pc:picChg>
      </pc:sldChg>
      <pc:sldChg chg="addSp modSp mod">
        <pc:chgData name="Shirin Shabir (2228642)" userId="e779e0e1-507b-484c-9325-26389e53fade" providerId="ADAL" clId="{F3476E55-E92D-4D99-8E8E-9815CE0059A2}" dt="2026-02-06T12:36:46.675" v="109" actId="22"/>
        <pc:sldMkLst>
          <pc:docMk/>
          <pc:sldMk cId="1610567285" sldId="268"/>
        </pc:sldMkLst>
        <pc:spChg chg="mod">
          <ac:chgData name="Shirin Shabir (2228642)" userId="e779e0e1-507b-484c-9325-26389e53fade" providerId="ADAL" clId="{F3476E55-E92D-4D99-8E8E-9815CE0059A2}" dt="2026-02-06T12:34:38.327" v="107" actId="27636"/>
          <ac:spMkLst>
            <pc:docMk/>
            <pc:sldMk cId="1610567285" sldId="268"/>
            <ac:spMk id="3" creationId="{FC9061CE-30CF-A3B4-A552-BB7400F86ECE}"/>
          </ac:spMkLst>
        </pc:spChg>
        <pc:spChg chg="add">
          <ac:chgData name="Shirin Shabir (2228642)" userId="e779e0e1-507b-484c-9325-26389e53fade" providerId="ADAL" clId="{F3476E55-E92D-4D99-8E8E-9815CE0059A2}" dt="2026-02-06T12:36:46.675" v="109" actId="22"/>
          <ac:spMkLst>
            <pc:docMk/>
            <pc:sldMk cId="1610567285" sldId="268"/>
            <ac:spMk id="6" creationId="{348594C1-624E-9139-8B26-3C48E6B925D3}"/>
          </ac:spMkLst>
        </pc:spChg>
        <pc:picChg chg="add">
          <ac:chgData name="Shirin Shabir (2228642)" userId="e779e0e1-507b-484c-9325-26389e53fade" providerId="ADAL" clId="{F3476E55-E92D-4D99-8E8E-9815CE0059A2}" dt="2026-02-06T12:35:47.227" v="108" actId="931"/>
          <ac:picMkLst>
            <pc:docMk/>
            <pc:sldMk cId="1610567285" sldId="268"/>
            <ac:picMk id="4" creationId="{34DCF8DB-058F-1CDC-CD1D-792DD35647B1}"/>
          </ac:picMkLst>
        </pc:picChg>
      </pc:sldChg>
      <pc:sldChg chg="addSp delSp modSp mod">
        <pc:chgData name="Shirin Shabir (2228642)" userId="e779e0e1-507b-484c-9325-26389e53fade" providerId="ADAL" clId="{F3476E55-E92D-4D99-8E8E-9815CE0059A2}" dt="2026-02-06T12:42:41.840" v="114" actId="931"/>
        <pc:sldMkLst>
          <pc:docMk/>
          <pc:sldMk cId="3481643898" sldId="269"/>
        </pc:sldMkLst>
        <pc:spChg chg="mod">
          <ac:chgData name="Shirin Shabir (2228642)" userId="e779e0e1-507b-484c-9325-26389e53fade" providerId="ADAL" clId="{F3476E55-E92D-4D99-8E8E-9815CE0059A2}" dt="2026-02-06T12:39:32.734" v="110" actId="22"/>
          <ac:spMkLst>
            <pc:docMk/>
            <pc:sldMk cId="3481643898" sldId="269"/>
            <ac:spMk id="2" creationId="{BDD77D38-68DA-17AF-8958-3D320A662AC9}"/>
          </ac:spMkLst>
        </pc:spChg>
        <pc:spChg chg="add">
          <ac:chgData name="Shirin Shabir (2228642)" userId="e779e0e1-507b-484c-9325-26389e53fade" providerId="ADAL" clId="{F3476E55-E92D-4D99-8E8E-9815CE0059A2}" dt="2026-02-06T12:40:17.946" v="112" actId="22"/>
          <ac:spMkLst>
            <pc:docMk/>
            <pc:sldMk cId="3481643898" sldId="269"/>
            <ac:spMk id="6" creationId="{04395E57-1E8B-C247-870E-86FF5572B7E7}"/>
          </ac:spMkLst>
        </pc:spChg>
        <pc:picChg chg="add mod ord">
          <ac:chgData name="Shirin Shabir (2228642)" userId="e779e0e1-507b-484c-9325-26389e53fade" providerId="ADAL" clId="{F3476E55-E92D-4D99-8E8E-9815CE0059A2}" dt="2026-02-06T12:42:41.840" v="114" actId="931"/>
          <ac:picMkLst>
            <pc:docMk/>
            <pc:sldMk cId="3481643898" sldId="269"/>
            <ac:picMk id="9" creationId="{D6909539-C9D4-FA6F-24CE-2BE6DCC9CCB7}"/>
          </ac:picMkLst>
        </pc:picChg>
      </pc:sldChg>
      <pc:sldChg chg="modSp mod">
        <pc:chgData name="Shirin Shabir (2228642)" userId="e779e0e1-507b-484c-9325-26389e53fade" providerId="ADAL" clId="{F3476E55-E92D-4D99-8E8E-9815CE0059A2}" dt="2026-02-06T12:47:45.106" v="116" actId="27636"/>
        <pc:sldMkLst>
          <pc:docMk/>
          <pc:sldMk cId="1966344888" sldId="270"/>
        </pc:sldMkLst>
      </pc:sldChg>
      <pc:sldChg chg="addSp delSp modSp mod">
        <pc:chgData name="Shirin Shabir (2228642)" userId="e779e0e1-507b-484c-9325-26389e53fade" providerId="ADAL" clId="{F3476E55-E92D-4D99-8E8E-9815CE0059A2}" dt="2026-02-06T13:03:00.471" v="140" actId="27636"/>
        <pc:sldMkLst>
          <pc:docMk/>
          <pc:sldMk cId="3294180819" sldId="271"/>
        </pc:sldMkLst>
        <pc:spChg chg="add del mod">
          <ac:chgData name="Shirin Shabir (2228642)" userId="e779e0e1-507b-484c-9325-26389e53fade" providerId="ADAL" clId="{F3476E55-E92D-4D99-8E8E-9815CE0059A2}" dt="2026-02-06T13:03:00.471" v="140" actId="27636"/>
          <ac:spMkLst>
            <pc:docMk/>
            <pc:sldMk cId="3294180819" sldId="271"/>
            <ac:spMk id="3" creationId="{95F45638-0344-5C8E-4886-1EDBA044EFC5}"/>
          </ac:spMkLst>
        </pc:spChg>
        <pc:spChg chg="add">
          <ac:chgData name="Shirin Shabir (2228642)" userId="e779e0e1-507b-484c-9325-26389e53fade" providerId="ADAL" clId="{F3476E55-E92D-4D99-8E8E-9815CE0059A2}" dt="2026-02-06T12:52:00.647" v="122" actId="22"/>
          <ac:spMkLst>
            <pc:docMk/>
            <pc:sldMk cId="3294180819" sldId="271"/>
            <ac:spMk id="6" creationId="{C7101324-DBBD-1221-BDEC-787068BEA82A}"/>
          </ac:spMkLst>
        </pc:spChg>
        <pc:spChg chg="add mod">
          <ac:chgData name="Shirin Shabir (2228642)" userId="e779e0e1-507b-484c-9325-26389e53fade" providerId="ADAL" clId="{F3476E55-E92D-4D99-8E8E-9815CE0059A2}" dt="2026-02-06T12:58:37.583" v="132" actId="14100"/>
          <ac:spMkLst>
            <pc:docMk/>
            <pc:sldMk cId="3294180819" sldId="271"/>
            <ac:spMk id="10" creationId="{0B3A67BD-8E3A-E84A-5854-8E708D11FC22}"/>
          </ac:spMkLst>
        </pc:spChg>
      </pc:sldChg>
      <pc:sldChg chg="modSp mod">
        <pc:chgData name="Shirin Shabir (2228642)" userId="e779e0e1-507b-484c-9325-26389e53fade" providerId="ADAL" clId="{F3476E55-E92D-4D99-8E8E-9815CE0059A2}" dt="2026-02-06T13:06:32.876" v="142" actId="27636"/>
        <pc:sldMkLst>
          <pc:docMk/>
          <pc:sldMk cId="4031868310" sldId="272"/>
        </pc:sldMkLst>
        <pc:spChg chg="mod">
          <ac:chgData name="Shirin Shabir (2228642)" userId="e779e0e1-507b-484c-9325-26389e53fade" providerId="ADAL" clId="{F3476E55-E92D-4D99-8E8E-9815CE0059A2}" dt="2026-02-06T13:06:32.876" v="142" actId="27636"/>
          <ac:spMkLst>
            <pc:docMk/>
            <pc:sldMk cId="4031868310" sldId="272"/>
            <ac:spMk id="3" creationId="{8EA29F68-82A6-1382-8533-49BB470D566D}"/>
          </ac:spMkLst>
        </pc:spChg>
      </pc:sldChg>
    </pc:docChg>
  </pc:docChgLst>
  <pc:docChgLst>
    <pc:chgData name="Shirin Shabir (2228642)" userId="S::2228642@student.uwtsd.ac.uk::e779e0e1-507b-484c-9325-26389e53fade" providerId="AD" clId="Web-{A267A15B-B5A8-8EAA-ACAC-F63EB12F0D76}"/>
    <pc:docChg chg="modSld">
      <pc:chgData name="Shirin Shabir (2228642)" userId="S::2228642@student.uwtsd.ac.uk::e779e0e1-507b-484c-9325-26389e53fade" providerId="AD" clId="Web-{A267A15B-B5A8-8EAA-ACAC-F63EB12F0D76}" dt="2026-02-15T10:51:51.501" v="1018" actId="20577"/>
      <pc:docMkLst>
        <pc:docMk/>
      </pc:docMkLst>
      <pc:sldChg chg="modSp">
        <pc:chgData name="Shirin Shabir (2228642)" userId="S::2228642@student.uwtsd.ac.uk::e779e0e1-507b-484c-9325-26389e53fade" providerId="AD" clId="Web-{A267A15B-B5A8-8EAA-ACAC-F63EB12F0D76}" dt="2026-02-15T09:26:21.564" v="1" actId="20577"/>
        <pc:sldMkLst>
          <pc:docMk/>
          <pc:sldMk cId="109857222" sldId="256"/>
        </pc:sldMkLst>
        <pc:spChg chg="mod">
          <ac:chgData name="Shirin Shabir (2228642)" userId="S::2228642@student.uwtsd.ac.uk::e779e0e1-507b-484c-9325-26389e53fade" providerId="AD" clId="Web-{A267A15B-B5A8-8EAA-ACAC-F63EB12F0D76}" dt="2026-02-15T09:26:21.564" v="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hirin Shabir (2228642)" userId="S::2228642@student.uwtsd.ac.uk::e779e0e1-507b-484c-9325-26389e53fade" providerId="AD" clId="Web-{A267A15B-B5A8-8EAA-ACAC-F63EB12F0D76}" dt="2026-02-15T09:42:15.728" v="300" actId="20577"/>
        <pc:sldMkLst>
          <pc:docMk/>
          <pc:sldMk cId="1094169797" sldId="257"/>
        </pc:sldMkLst>
        <pc:spChg chg="mod">
          <ac:chgData name="Shirin Shabir (2228642)" userId="S::2228642@student.uwtsd.ac.uk::e779e0e1-507b-484c-9325-26389e53fade" providerId="AD" clId="Web-{A267A15B-B5A8-8EAA-ACAC-F63EB12F0D76}" dt="2026-02-15T09:42:15.728" v="300" actId="20577"/>
          <ac:spMkLst>
            <pc:docMk/>
            <pc:sldMk cId="1094169797" sldId="257"/>
            <ac:spMk id="3" creationId="{F99C11DE-C575-DACC-B9E6-B7E721A076CA}"/>
          </ac:spMkLst>
        </pc:spChg>
      </pc:sldChg>
      <pc:sldChg chg="addSp delSp modSp">
        <pc:chgData name="Shirin Shabir (2228642)" userId="S::2228642@student.uwtsd.ac.uk::e779e0e1-507b-484c-9325-26389e53fade" providerId="AD" clId="Web-{A267A15B-B5A8-8EAA-ACAC-F63EB12F0D76}" dt="2026-02-15T10:10:32.146" v="424" actId="1076"/>
        <pc:sldMkLst>
          <pc:docMk/>
          <pc:sldMk cId="2455447358" sldId="258"/>
        </pc:sldMkLst>
        <pc:spChg chg="add mod">
          <ac:chgData name="Shirin Shabir (2228642)" userId="S::2228642@student.uwtsd.ac.uk::e779e0e1-507b-484c-9325-26389e53fade" providerId="AD" clId="Web-{A267A15B-B5A8-8EAA-ACAC-F63EB12F0D76}" dt="2026-02-15T10:10:01.052" v="422" actId="1076"/>
          <ac:spMkLst>
            <pc:docMk/>
            <pc:sldMk cId="2455447358" sldId="258"/>
            <ac:spMk id="3" creationId="{DC6EDD7F-7717-B030-98E9-575528092007}"/>
          </ac:spMkLst>
        </pc:spChg>
        <pc:spChg chg="add del">
          <ac:chgData name="Shirin Shabir (2228642)" userId="S::2228642@student.uwtsd.ac.uk::e779e0e1-507b-484c-9325-26389e53fade" providerId="AD" clId="Web-{A267A15B-B5A8-8EAA-ACAC-F63EB12F0D76}" dt="2026-02-15T10:06:51.254" v="375"/>
          <ac:spMkLst>
            <pc:docMk/>
            <pc:sldMk cId="2455447358" sldId="258"/>
            <ac:spMk id="4" creationId="{2819C622-3083-C7CB-765A-2498E0F9F720}"/>
          </ac:spMkLst>
        </pc:spChg>
        <pc:spChg chg="add mod">
          <ac:chgData name="Shirin Shabir (2228642)" userId="S::2228642@student.uwtsd.ac.uk::e779e0e1-507b-484c-9325-26389e53fade" providerId="AD" clId="Web-{A267A15B-B5A8-8EAA-ACAC-F63EB12F0D76}" dt="2026-02-15T10:09:02.833" v="415" actId="1076"/>
          <ac:spMkLst>
            <pc:docMk/>
            <pc:sldMk cId="2455447358" sldId="258"/>
            <ac:spMk id="5" creationId="{82E7B773-1020-3F58-AD10-613B0C476749}"/>
          </ac:spMkLst>
        </pc:spChg>
        <pc:spChg chg="mod">
          <ac:chgData name="Shirin Shabir (2228642)" userId="S::2228642@student.uwtsd.ac.uk::e779e0e1-507b-484c-9325-26389e53fade" providerId="AD" clId="Web-{A267A15B-B5A8-8EAA-ACAC-F63EB12F0D76}" dt="2026-02-15T10:09:51.255" v="421" actId="1076"/>
          <ac:spMkLst>
            <pc:docMk/>
            <pc:sldMk cId="2455447358" sldId="258"/>
            <ac:spMk id="28" creationId="{5DC20D20-EB20-7A78-EC7A-D623A4BE84C8}"/>
          </ac:spMkLst>
        </pc:spChg>
        <pc:picChg chg="mod">
          <ac:chgData name="Shirin Shabir (2228642)" userId="S::2228642@student.uwtsd.ac.uk::e779e0e1-507b-484c-9325-26389e53fade" providerId="AD" clId="Web-{A267A15B-B5A8-8EAA-ACAC-F63EB12F0D76}" dt="2026-02-15T10:10:32.146" v="424" actId="1076"/>
          <ac:picMkLst>
            <pc:docMk/>
            <pc:sldMk cId="2455447358" sldId="258"/>
            <ac:picMk id="2" creationId="{5BA5D077-C4DD-49E2-D541-51EFD0068FC9}"/>
          </ac:picMkLst>
        </pc:picChg>
      </pc:sldChg>
      <pc:sldChg chg="modSp">
        <pc:chgData name="Shirin Shabir (2228642)" userId="S::2228642@student.uwtsd.ac.uk::e779e0e1-507b-484c-9325-26389e53fade" providerId="AD" clId="Web-{A267A15B-B5A8-8EAA-ACAC-F63EB12F0D76}" dt="2026-02-15T09:55:35.197" v="306" actId="20577"/>
        <pc:sldMkLst>
          <pc:docMk/>
          <pc:sldMk cId="1513948127" sldId="259"/>
        </pc:sldMkLst>
        <pc:spChg chg="mod">
          <ac:chgData name="Shirin Shabir (2228642)" userId="S::2228642@student.uwtsd.ac.uk::e779e0e1-507b-484c-9325-26389e53fade" providerId="AD" clId="Web-{A267A15B-B5A8-8EAA-ACAC-F63EB12F0D76}" dt="2026-02-15T09:55:35.197" v="306" actId="20577"/>
          <ac:spMkLst>
            <pc:docMk/>
            <pc:sldMk cId="1513948127" sldId="259"/>
            <ac:spMk id="30" creationId="{FC4A26F7-81C5-2E22-9CE7-2388448DA19D}"/>
          </ac:spMkLst>
        </pc:spChg>
      </pc:sldChg>
      <pc:sldChg chg="modSp">
        <pc:chgData name="Shirin Shabir (2228642)" userId="S::2228642@student.uwtsd.ac.uk::e779e0e1-507b-484c-9325-26389e53fade" providerId="AD" clId="Web-{A267A15B-B5A8-8EAA-ACAC-F63EB12F0D76}" dt="2026-02-15T10:25:26.981" v="661" actId="20577"/>
        <pc:sldMkLst>
          <pc:docMk/>
          <pc:sldMk cId="2656159217" sldId="260"/>
        </pc:sldMkLst>
        <pc:spChg chg="mod">
          <ac:chgData name="Shirin Shabir (2228642)" userId="S::2228642@student.uwtsd.ac.uk::e779e0e1-507b-484c-9325-26389e53fade" providerId="AD" clId="Web-{A267A15B-B5A8-8EAA-ACAC-F63EB12F0D76}" dt="2026-02-15T10:25:26.981" v="661" actId="20577"/>
          <ac:spMkLst>
            <pc:docMk/>
            <pc:sldMk cId="2656159217" sldId="260"/>
            <ac:spMk id="3" creationId="{0A153C09-F75F-8966-E46E-C7DC1346E2C0}"/>
          </ac:spMkLst>
        </pc:spChg>
      </pc:sldChg>
      <pc:sldChg chg="modSp">
        <pc:chgData name="Shirin Shabir (2228642)" userId="S::2228642@student.uwtsd.ac.uk::e779e0e1-507b-484c-9325-26389e53fade" providerId="AD" clId="Web-{A267A15B-B5A8-8EAA-ACAC-F63EB12F0D76}" dt="2026-02-15T10:33:53.271" v="697" actId="20577"/>
        <pc:sldMkLst>
          <pc:docMk/>
          <pc:sldMk cId="1399172088" sldId="262"/>
        </pc:sldMkLst>
        <pc:spChg chg="mod">
          <ac:chgData name="Shirin Shabir (2228642)" userId="S::2228642@student.uwtsd.ac.uk::e779e0e1-507b-484c-9325-26389e53fade" providerId="AD" clId="Web-{A267A15B-B5A8-8EAA-ACAC-F63EB12F0D76}" dt="2026-02-15T10:29:01.877" v="692" actId="20577"/>
          <ac:spMkLst>
            <pc:docMk/>
            <pc:sldMk cId="1399172088" sldId="262"/>
            <ac:spMk id="2" creationId="{FC10B09E-1F5D-4165-0C50-C0118317F2D7}"/>
          </ac:spMkLst>
        </pc:spChg>
        <pc:spChg chg="mod">
          <ac:chgData name="Shirin Shabir (2228642)" userId="S::2228642@student.uwtsd.ac.uk::e779e0e1-507b-484c-9325-26389e53fade" providerId="AD" clId="Web-{A267A15B-B5A8-8EAA-ACAC-F63EB12F0D76}" dt="2026-02-15T10:33:53.271" v="697" actId="20577"/>
          <ac:spMkLst>
            <pc:docMk/>
            <pc:sldMk cId="1399172088" sldId="262"/>
            <ac:spMk id="3" creationId="{25402013-B8D8-559F-88FF-7D6D347A3BCE}"/>
          </ac:spMkLst>
        </pc:spChg>
      </pc:sldChg>
      <pc:sldChg chg="modSp">
        <pc:chgData name="Shirin Shabir (2228642)" userId="S::2228642@student.uwtsd.ac.uk::e779e0e1-507b-484c-9325-26389e53fade" providerId="AD" clId="Web-{A267A15B-B5A8-8EAA-ACAC-F63EB12F0D76}" dt="2026-02-15T09:55:56.025" v="310" actId="20577"/>
        <pc:sldMkLst>
          <pc:docMk/>
          <pc:sldMk cId="1564853298" sldId="263"/>
        </pc:sldMkLst>
        <pc:spChg chg="mod">
          <ac:chgData name="Shirin Shabir (2228642)" userId="S::2228642@student.uwtsd.ac.uk::e779e0e1-507b-484c-9325-26389e53fade" providerId="AD" clId="Web-{A267A15B-B5A8-8EAA-ACAC-F63EB12F0D76}" dt="2026-02-15T09:55:56.025" v="310" actId="20577"/>
          <ac:spMkLst>
            <pc:docMk/>
            <pc:sldMk cId="1564853298" sldId="263"/>
            <ac:spMk id="8" creationId="{CDD7AFC2-47A7-BA30-9A96-8E63F3086AF6}"/>
          </ac:spMkLst>
        </pc:spChg>
      </pc:sldChg>
      <pc:sldChg chg="modSp">
        <pc:chgData name="Shirin Shabir (2228642)" userId="S::2228642@student.uwtsd.ac.uk::e779e0e1-507b-484c-9325-26389e53fade" providerId="AD" clId="Web-{A267A15B-B5A8-8EAA-ACAC-F63EB12F0D76}" dt="2026-02-15T10:42:22.262" v="734" actId="20577"/>
        <pc:sldMkLst>
          <pc:docMk/>
          <pc:sldMk cId="1610567285" sldId="268"/>
        </pc:sldMkLst>
        <pc:spChg chg="mod">
          <ac:chgData name="Shirin Shabir (2228642)" userId="S::2228642@student.uwtsd.ac.uk::e779e0e1-507b-484c-9325-26389e53fade" providerId="AD" clId="Web-{A267A15B-B5A8-8EAA-ACAC-F63EB12F0D76}" dt="2026-02-15T10:42:22.262" v="734" actId="20577"/>
          <ac:spMkLst>
            <pc:docMk/>
            <pc:sldMk cId="1610567285" sldId="268"/>
            <ac:spMk id="3" creationId="{FC9061CE-30CF-A3B4-A552-BB7400F86ECE}"/>
          </ac:spMkLst>
        </pc:spChg>
      </pc:sldChg>
      <pc:sldChg chg="modSp">
        <pc:chgData name="Shirin Shabir (2228642)" userId="S::2228642@student.uwtsd.ac.uk::e779e0e1-507b-484c-9325-26389e53fade" providerId="AD" clId="Web-{A267A15B-B5A8-8EAA-ACAC-F63EB12F0D76}" dt="2026-02-15T10:44:53.984" v="744" actId="14100"/>
        <pc:sldMkLst>
          <pc:docMk/>
          <pc:sldMk cId="3481643898" sldId="269"/>
        </pc:sldMkLst>
        <pc:spChg chg="mod">
          <ac:chgData name="Shirin Shabir (2228642)" userId="S::2228642@student.uwtsd.ac.uk::e779e0e1-507b-484c-9325-26389e53fade" providerId="AD" clId="Web-{A267A15B-B5A8-8EAA-ACAC-F63EB12F0D76}" dt="2026-02-15T10:44:31.468" v="741" actId="1076"/>
          <ac:spMkLst>
            <pc:docMk/>
            <pc:sldMk cId="3481643898" sldId="269"/>
            <ac:spMk id="2" creationId="{BDD77D38-68DA-17AF-8958-3D320A662AC9}"/>
          </ac:spMkLst>
        </pc:spChg>
        <pc:spChg chg="mod">
          <ac:chgData name="Shirin Shabir (2228642)" userId="S::2228642@student.uwtsd.ac.uk::e779e0e1-507b-484c-9325-26389e53fade" providerId="AD" clId="Web-{A267A15B-B5A8-8EAA-ACAC-F63EB12F0D76}" dt="2026-02-15T10:44:53.984" v="744" actId="14100"/>
          <ac:spMkLst>
            <pc:docMk/>
            <pc:sldMk cId="3481643898" sldId="269"/>
            <ac:spMk id="6" creationId="{04395E57-1E8B-C247-870E-86FF5572B7E7}"/>
          </ac:spMkLst>
        </pc:spChg>
      </pc:sldChg>
      <pc:sldChg chg="modSp">
        <pc:chgData name="Shirin Shabir (2228642)" userId="S::2228642@student.uwtsd.ac.uk::e779e0e1-507b-484c-9325-26389e53fade" providerId="AD" clId="Web-{A267A15B-B5A8-8EAA-ACAC-F63EB12F0D76}" dt="2026-02-15T10:51:51.501" v="1018" actId="20577"/>
        <pc:sldMkLst>
          <pc:docMk/>
          <pc:sldMk cId="1966344888" sldId="270"/>
        </pc:sldMkLst>
        <pc:graphicFrameChg chg="modGraphic">
          <ac:chgData name="Shirin Shabir (2228642)" userId="S::2228642@student.uwtsd.ac.uk::e779e0e1-507b-484c-9325-26389e53fade" providerId="AD" clId="Web-{A267A15B-B5A8-8EAA-ACAC-F63EB12F0D76}" dt="2026-02-15T10:51:51.501" v="1018" actId="20577"/>
          <ac:graphicFrameMkLst>
            <pc:docMk/>
            <pc:sldMk cId="1966344888" sldId="270"/>
            <ac:graphicFrameMk id="19" creationId="{C7A65F6C-09AD-3DD6-12E6-51964187A80B}"/>
          </ac:graphicFrameMkLst>
        </pc:graphicFrameChg>
      </pc:sldChg>
      <pc:sldChg chg="addSp modSp mod setBg">
        <pc:chgData name="Shirin Shabir (2228642)" userId="S::2228642@student.uwtsd.ac.uk::e779e0e1-507b-484c-9325-26389e53fade" providerId="AD" clId="Web-{A267A15B-B5A8-8EAA-ACAC-F63EB12F0D76}" dt="2026-02-15T09:41:52.243" v="297" actId="20577"/>
        <pc:sldMkLst>
          <pc:docMk/>
          <pc:sldMk cId="2509692128" sldId="274"/>
        </pc:sldMkLst>
        <pc:spChg chg="mod">
          <ac:chgData name="Shirin Shabir (2228642)" userId="S::2228642@student.uwtsd.ac.uk::e779e0e1-507b-484c-9325-26389e53fade" providerId="AD" clId="Web-{A267A15B-B5A8-8EAA-ACAC-F63EB12F0D76}" dt="2026-02-15T09:41:12.070" v="288"/>
          <ac:spMkLst>
            <pc:docMk/>
            <pc:sldMk cId="2509692128" sldId="274"/>
            <ac:spMk id="2" creationId="{64F04EC3-6FA8-881B-4098-A9C6DBF9A5E0}"/>
          </ac:spMkLst>
        </pc:spChg>
        <pc:spChg chg="mod">
          <ac:chgData name="Shirin Shabir (2228642)" userId="S::2228642@student.uwtsd.ac.uk::e779e0e1-507b-484c-9325-26389e53fade" providerId="AD" clId="Web-{A267A15B-B5A8-8EAA-ACAC-F63EB12F0D76}" dt="2026-02-15T09:41:52.243" v="297" actId="20577"/>
          <ac:spMkLst>
            <pc:docMk/>
            <pc:sldMk cId="2509692128" sldId="274"/>
            <ac:spMk id="3" creationId="{73715E22-9008-BD23-4771-27043B97809E}"/>
          </ac:spMkLst>
        </pc:spChg>
        <pc:spChg chg="add">
          <ac:chgData name="Shirin Shabir (2228642)" userId="S::2228642@student.uwtsd.ac.uk::e779e0e1-507b-484c-9325-26389e53fade" providerId="AD" clId="Web-{A267A15B-B5A8-8EAA-ACAC-F63EB12F0D76}" dt="2026-02-15T09:41:12.070" v="288"/>
          <ac:spMkLst>
            <pc:docMk/>
            <pc:sldMk cId="2509692128" sldId="274"/>
            <ac:spMk id="8" creationId="{DEE2AD96-B495-4E06-9291-B71706F728CB}"/>
          </ac:spMkLst>
        </pc:spChg>
        <pc:spChg chg="add">
          <ac:chgData name="Shirin Shabir (2228642)" userId="S::2228642@student.uwtsd.ac.uk::e779e0e1-507b-484c-9325-26389e53fade" providerId="AD" clId="Web-{A267A15B-B5A8-8EAA-ACAC-F63EB12F0D76}" dt="2026-02-15T09:41:12.070" v="288"/>
          <ac:spMkLst>
            <pc:docMk/>
            <pc:sldMk cId="2509692128" sldId="274"/>
            <ac:spMk id="10" creationId="{53CF6D67-C5A8-4ADD-9E8E-1E38CA1D3166}"/>
          </ac:spMkLst>
        </pc:spChg>
        <pc:spChg chg="add">
          <ac:chgData name="Shirin Shabir (2228642)" userId="S::2228642@student.uwtsd.ac.uk::e779e0e1-507b-484c-9325-26389e53fade" providerId="AD" clId="Web-{A267A15B-B5A8-8EAA-ACAC-F63EB12F0D76}" dt="2026-02-15T09:41:12.070" v="288"/>
          <ac:spMkLst>
            <pc:docMk/>
            <pc:sldMk cId="2509692128" sldId="274"/>
            <ac:spMk id="12" creationId="{86909FA0-B515-4681-B7A8-FA281D133B94}"/>
          </ac:spMkLst>
        </pc:spChg>
        <pc:spChg chg="add">
          <ac:chgData name="Shirin Shabir (2228642)" userId="S::2228642@student.uwtsd.ac.uk::e779e0e1-507b-484c-9325-26389e53fade" providerId="AD" clId="Web-{A267A15B-B5A8-8EAA-ACAC-F63EB12F0D76}" dt="2026-02-15T09:41:12.070" v="288"/>
          <ac:spMkLst>
            <pc:docMk/>
            <pc:sldMk cId="2509692128" sldId="274"/>
            <ac:spMk id="14" creationId="{21C9FE86-FCC3-4A31-AA1C-C882262B7FE7}"/>
          </ac:spMkLst>
        </pc:spChg>
        <pc:spChg chg="add">
          <ac:chgData name="Shirin Shabir (2228642)" userId="S::2228642@student.uwtsd.ac.uk::e779e0e1-507b-484c-9325-26389e53fade" providerId="AD" clId="Web-{A267A15B-B5A8-8EAA-ACAC-F63EB12F0D76}" dt="2026-02-15T09:41:12.070" v="288"/>
          <ac:spMkLst>
            <pc:docMk/>
            <pc:sldMk cId="2509692128" sldId="274"/>
            <ac:spMk id="16" creationId="{7D96243B-ECED-4B71-8E06-AE9A285EAD20}"/>
          </ac:spMkLst>
        </pc:spChg>
        <pc:spChg chg="add">
          <ac:chgData name="Shirin Shabir (2228642)" userId="S::2228642@student.uwtsd.ac.uk::e779e0e1-507b-484c-9325-26389e53fade" providerId="AD" clId="Web-{A267A15B-B5A8-8EAA-ACAC-F63EB12F0D76}" dt="2026-02-15T09:41:12.070" v="288"/>
          <ac:spMkLst>
            <pc:docMk/>
            <pc:sldMk cId="2509692128" sldId="274"/>
            <ac:spMk id="18" creationId="{A09989E4-EFDC-4A90-A633-E0525FB4139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DB5C45-A848-4F0C-9036-EA48C8756AA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670804-93F6-4348-88B4-46B9F133DA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Translating Policy into Practice</a:t>
          </a:r>
          <a:endParaRPr lang="en-US"/>
        </a:p>
      </dgm:t>
    </dgm:pt>
    <dgm:pt modelId="{C265E809-7A49-470E-85DE-F9721D05F1AE}" type="parTrans" cxnId="{FA920848-1304-4F61-A91F-F1E4BE14C5C0}">
      <dgm:prSet/>
      <dgm:spPr/>
      <dgm:t>
        <a:bodyPr/>
        <a:lstStyle/>
        <a:p>
          <a:endParaRPr lang="en-US"/>
        </a:p>
      </dgm:t>
    </dgm:pt>
    <dgm:pt modelId="{DC41B50A-B56E-4476-8180-4F59456968A7}" type="sibTrans" cxnId="{FA920848-1304-4F61-A91F-F1E4BE14C5C0}">
      <dgm:prSet/>
      <dgm:spPr/>
      <dgm:t>
        <a:bodyPr/>
        <a:lstStyle/>
        <a:p>
          <a:endParaRPr lang="en-US"/>
        </a:p>
      </dgm:t>
    </dgm:pt>
    <dgm:pt modelId="{84D98A6A-E1F1-4BFC-A696-CE56815D5F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UK population-level prevention initiatives such as Change4Life demonstrate how behavioural interventions targeting diet and physical activity contribute to reducing long-term chronic disease risk (NHS England, 2022).</a:t>
          </a:r>
          <a:endParaRPr lang="en-US"/>
        </a:p>
      </dgm:t>
    </dgm:pt>
    <dgm:pt modelId="{F8AA125F-5033-4A0C-8C82-415E9868329D}" type="parTrans" cxnId="{F0CA95B3-A615-4C74-9DAA-1D60FE9057D5}">
      <dgm:prSet/>
      <dgm:spPr/>
      <dgm:t>
        <a:bodyPr/>
        <a:lstStyle/>
        <a:p>
          <a:endParaRPr lang="en-US"/>
        </a:p>
      </dgm:t>
    </dgm:pt>
    <dgm:pt modelId="{1639D635-859D-4D87-947E-3242E3D5427F}" type="sibTrans" cxnId="{F0CA95B3-A615-4C74-9DAA-1D60FE9057D5}">
      <dgm:prSet/>
      <dgm:spPr/>
      <dgm:t>
        <a:bodyPr/>
        <a:lstStyle/>
        <a:p>
          <a:endParaRPr lang="en-US"/>
        </a:p>
      </dgm:t>
    </dgm:pt>
    <dgm:pt modelId="{C1DAEBCC-B338-40C5-9B64-A06D3B62BE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NHS Health Check programme identifies cardiovascular risk factors early, enabling preventive treatment and reducing future healthcare burden (Public Health England, 2021).</a:t>
          </a:r>
          <a:endParaRPr lang="en-US"/>
        </a:p>
      </dgm:t>
    </dgm:pt>
    <dgm:pt modelId="{9F925D15-7400-4210-8DFA-58D3E78ED9C5}" type="parTrans" cxnId="{B81BD6E0-4CE9-4247-A259-B2F07A6DDB32}">
      <dgm:prSet/>
      <dgm:spPr/>
      <dgm:t>
        <a:bodyPr/>
        <a:lstStyle/>
        <a:p>
          <a:endParaRPr lang="en-US"/>
        </a:p>
      </dgm:t>
    </dgm:pt>
    <dgm:pt modelId="{C430126E-1023-47C1-A48E-D2C82B2C88F9}" type="sibTrans" cxnId="{B81BD6E0-4CE9-4247-A259-B2F07A6DDB32}">
      <dgm:prSet/>
      <dgm:spPr/>
      <dgm:t>
        <a:bodyPr/>
        <a:lstStyle/>
        <a:p>
          <a:endParaRPr lang="en-US"/>
        </a:p>
      </dgm:t>
    </dgm:pt>
    <dgm:pt modelId="{606EE3E6-AC4C-462C-849E-D920244275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National mental-health awareness campaigns focusing on early support and stigma reduction illustrate how psychosocial wellbeing is increasingly prioritised within modern public health strategies (WHO, 2023).</a:t>
          </a:r>
          <a:endParaRPr lang="en-US"/>
        </a:p>
      </dgm:t>
    </dgm:pt>
    <dgm:pt modelId="{CF0FA5DE-0ABC-426E-86D0-1883C5942E90}" type="parTrans" cxnId="{7B7FB121-4713-4BA9-9373-4BD795F4BC2F}">
      <dgm:prSet/>
      <dgm:spPr/>
      <dgm:t>
        <a:bodyPr/>
        <a:lstStyle/>
        <a:p>
          <a:endParaRPr lang="en-US"/>
        </a:p>
      </dgm:t>
    </dgm:pt>
    <dgm:pt modelId="{A5FE58AE-22CF-4560-8492-FDD215110350}" type="sibTrans" cxnId="{7B7FB121-4713-4BA9-9373-4BD795F4BC2F}">
      <dgm:prSet/>
      <dgm:spPr/>
      <dgm:t>
        <a:bodyPr/>
        <a:lstStyle/>
        <a:p>
          <a:endParaRPr lang="en-US"/>
        </a:p>
      </dgm:t>
    </dgm:pt>
    <dgm:pt modelId="{2E132F61-7A4B-475D-977E-39FA735801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These initiatives show how integrating wellbeing, prevention, and sustainability frameworks can translate policy principles into measurable improvements in population health outcomes.</a:t>
          </a:r>
          <a:endParaRPr lang="en-US"/>
        </a:p>
      </dgm:t>
    </dgm:pt>
    <dgm:pt modelId="{0BA95D5E-0DF0-4F76-BB8A-B99FE317E712}" type="parTrans" cxnId="{7E0931EC-D5BC-4F04-8471-7655D6BAB509}">
      <dgm:prSet/>
      <dgm:spPr/>
      <dgm:t>
        <a:bodyPr/>
        <a:lstStyle/>
        <a:p>
          <a:endParaRPr lang="en-US"/>
        </a:p>
      </dgm:t>
    </dgm:pt>
    <dgm:pt modelId="{2A13C3EF-9C23-46A3-94CB-44D6C3543A6F}" type="sibTrans" cxnId="{7E0931EC-D5BC-4F04-8471-7655D6BAB509}">
      <dgm:prSet/>
      <dgm:spPr/>
      <dgm:t>
        <a:bodyPr/>
        <a:lstStyle/>
        <a:p>
          <a:endParaRPr lang="en-US"/>
        </a:p>
      </dgm:t>
    </dgm:pt>
    <dgm:pt modelId="{99773E94-02CB-46F2-8B92-594285EA0072}" type="pres">
      <dgm:prSet presAssocID="{DADB5C45-A848-4F0C-9036-EA48C8756AA8}" presName="root" presStyleCnt="0">
        <dgm:presLayoutVars>
          <dgm:dir/>
          <dgm:resizeHandles val="exact"/>
        </dgm:presLayoutVars>
      </dgm:prSet>
      <dgm:spPr/>
    </dgm:pt>
    <dgm:pt modelId="{2D993C30-C6F0-4008-A936-469BF5A6EE8A}" type="pres">
      <dgm:prSet presAssocID="{44670804-93F6-4348-88B4-46B9F133DA87}" presName="compNode" presStyleCnt="0"/>
      <dgm:spPr/>
    </dgm:pt>
    <dgm:pt modelId="{3F13B767-CEE1-4D38-B408-6FEE1A74343B}" type="pres">
      <dgm:prSet presAssocID="{44670804-93F6-4348-88B4-46B9F133DA8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30EB241-DA49-4B44-909B-238E6C955E1B}" type="pres">
      <dgm:prSet presAssocID="{44670804-93F6-4348-88B4-46B9F133DA87}" presName="spaceRect" presStyleCnt="0"/>
      <dgm:spPr/>
    </dgm:pt>
    <dgm:pt modelId="{675FFC57-7978-4D10-89B5-B7A5C24DC215}" type="pres">
      <dgm:prSet presAssocID="{44670804-93F6-4348-88B4-46B9F133DA87}" presName="textRect" presStyleLbl="revTx" presStyleIdx="0" presStyleCnt="5">
        <dgm:presLayoutVars>
          <dgm:chMax val="1"/>
          <dgm:chPref val="1"/>
        </dgm:presLayoutVars>
      </dgm:prSet>
      <dgm:spPr/>
    </dgm:pt>
    <dgm:pt modelId="{6B8F778A-8D6C-4AFB-A8CA-7382D3359AFF}" type="pres">
      <dgm:prSet presAssocID="{DC41B50A-B56E-4476-8180-4F59456968A7}" presName="sibTrans" presStyleCnt="0"/>
      <dgm:spPr/>
    </dgm:pt>
    <dgm:pt modelId="{5B87CFF6-1290-4043-B1D1-71912A56732F}" type="pres">
      <dgm:prSet presAssocID="{84D98A6A-E1F1-4BFC-A696-CE56815D5F4B}" presName="compNode" presStyleCnt="0"/>
      <dgm:spPr/>
    </dgm:pt>
    <dgm:pt modelId="{E0E85AC5-17F9-481D-83AB-0086926091F6}" type="pres">
      <dgm:prSet presAssocID="{84D98A6A-E1F1-4BFC-A696-CE56815D5F4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5112EE46-1A76-4D75-84BE-6771FA5AF8C9}" type="pres">
      <dgm:prSet presAssocID="{84D98A6A-E1F1-4BFC-A696-CE56815D5F4B}" presName="spaceRect" presStyleCnt="0"/>
      <dgm:spPr/>
    </dgm:pt>
    <dgm:pt modelId="{6FE026BF-3CED-42AD-B742-114D80ADAFAB}" type="pres">
      <dgm:prSet presAssocID="{84D98A6A-E1F1-4BFC-A696-CE56815D5F4B}" presName="textRect" presStyleLbl="revTx" presStyleIdx="1" presStyleCnt="5">
        <dgm:presLayoutVars>
          <dgm:chMax val="1"/>
          <dgm:chPref val="1"/>
        </dgm:presLayoutVars>
      </dgm:prSet>
      <dgm:spPr/>
    </dgm:pt>
    <dgm:pt modelId="{04A45D62-DBBA-4692-ABE1-E8B263765B08}" type="pres">
      <dgm:prSet presAssocID="{1639D635-859D-4D87-947E-3242E3D5427F}" presName="sibTrans" presStyleCnt="0"/>
      <dgm:spPr/>
    </dgm:pt>
    <dgm:pt modelId="{27CCD38E-5B20-44A9-B4E6-6222171FEC42}" type="pres">
      <dgm:prSet presAssocID="{C1DAEBCC-B338-40C5-9B64-A06D3B62BE77}" presName="compNode" presStyleCnt="0"/>
      <dgm:spPr/>
    </dgm:pt>
    <dgm:pt modelId="{0D0DCA66-931B-428F-BF91-7A33E787A69E}" type="pres">
      <dgm:prSet presAssocID="{C1DAEBCC-B338-40C5-9B64-A06D3B62BE7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0F37A86F-0FF8-4088-BDCF-0C5CE0E76574}" type="pres">
      <dgm:prSet presAssocID="{C1DAEBCC-B338-40C5-9B64-A06D3B62BE77}" presName="spaceRect" presStyleCnt="0"/>
      <dgm:spPr/>
    </dgm:pt>
    <dgm:pt modelId="{0DB3E622-D00E-4599-87C3-D886873823D4}" type="pres">
      <dgm:prSet presAssocID="{C1DAEBCC-B338-40C5-9B64-A06D3B62BE77}" presName="textRect" presStyleLbl="revTx" presStyleIdx="2" presStyleCnt="5">
        <dgm:presLayoutVars>
          <dgm:chMax val="1"/>
          <dgm:chPref val="1"/>
        </dgm:presLayoutVars>
      </dgm:prSet>
      <dgm:spPr/>
    </dgm:pt>
    <dgm:pt modelId="{2802E3C8-1D4E-479E-80EE-7E83FDB96EBE}" type="pres">
      <dgm:prSet presAssocID="{C430126E-1023-47C1-A48E-D2C82B2C88F9}" presName="sibTrans" presStyleCnt="0"/>
      <dgm:spPr/>
    </dgm:pt>
    <dgm:pt modelId="{5E4E25F3-6849-4FC8-94F5-F6DC1D64BB89}" type="pres">
      <dgm:prSet presAssocID="{606EE3E6-AC4C-462C-849E-D92024427554}" presName="compNode" presStyleCnt="0"/>
      <dgm:spPr/>
    </dgm:pt>
    <dgm:pt modelId="{FEE84A0C-3887-403B-9EC0-8A1D1E261CA9}" type="pres">
      <dgm:prSet presAssocID="{606EE3E6-AC4C-462C-849E-D9202442755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6081F7A-ADE9-4CC8-BEED-9BAC14B32A1B}" type="pres">
      <dgm:prSet presAssocID="{606EE3E6-AC4C-462C-849E-D92024427554}" presName="spaceRect" presStyleCnt="0"/>
      <dgm:spPr/>
    </dgm:pt>
    <dgm:pt modelId="{4F56768E-4AEF-4CE2-AA1B-B56ABFB9D3E0}" type="pres">
      <dgm:prSet presAssocID="{606EE3E6-AC4C-462C-849E-D92024427554}" presName="textRect" presStyleLbl="revTx" presStyleIdx="3" presStyleCnt="5">
        <dgm:presLayoutVars>
          <dgm:chMax val="1"/>
          <dgm:chPref val="1"/>
        </dgm:presLayoutVars>
      </dgm:prSet>
      <dgm:spPr/>
    </dgm:pt>
    <dgm:pt modelId="{EBA1350C-5CF4-4535-A260-950E67ABCCD2}" type="pres">
      <dgm:prSet presAssocID="{A5FE58AE-22CF-4560-8492-FDD215110350}" presName="sibTrans" presStyleCnt="0"/>
      <dgm:spPr/>
    </dgm:pt>
    <dgm:pt modelId="{27C1526C-31D7-46D7-A851-CAD2C252C4F0}" type="pres">
      <dgm:prSet presAssocID="{2E132F61-7A4B-475D-977E-39FA735801BB}" presName="compNode" presStyleCnt="0"/>
      <dgm:spPr/>
    </dgm:pt>
    <dgm:pt modelId="{5B675A13-2AA0-4237-BB9F-1A1DDFAC1087}" type="pres">
      <dgm:prSet presAssocID="{2E132F61-7A4B-475D-977E-39FA735801B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10632AA-584D-4396-9991-04DC89BE8FAA}" type="pres">
      <dgm:prSet presAssocID="{2E132F61-7A4B-475D-977E-39FA735801BB}" presName="spaceRect" presStyleCnt="0"/>
      <dgm:spPr/>
    </dgm:pt>
    <dgm:pt modelId="{E44AD0DE-BB75-464C-BC3B-77579F230E3E}" type="pres">
      <dgm:prSet presAssocID="{2E132F61-7A4B-475D-977E-39FA735801B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559E70B-5809-49B8-97B4-19B0FFD3DDAB}" type="presOf" srcId="{44670804-93F6-4348-88B4-46B9F133DA87}" destId="{675FFC57-7978-4D10-89B5-B7A5C24DC215}" srcOrd="0" destOrd="0" presId="urn:microsoft.com/office/officeart/2018/2/layout/IconLabelList"/>
    <dgm:cxn modelId="{7B7FB121-4713-4BA9-9373-4BD795F4BC2F}" srcId="{DADB5C45-A848-4F0C-9036-EA48C8756AA8}" destId="{606EE3E6-AC4C-462C-849E-D92024427554}" srcOrd="3" destOrd="0" parTransId="{CF0FA5DE-0ABC-426E-86D0-1883C5942E90}" sibTransId="{A5FE58AE-22CF-4560-8492-FDD215110350}"/>
    <dgm:cxn modelId="{8A4CA635-98F2-464C-84F1-3D6E34AC2D15}" type="presOf" srcId="{DADB5C45-A848-4F0C-9036-EA48C8756AA8}" destId="{99773E94-02CB-46F2-8B92-594285EA0072}" srcOrd="0" destOrd="0" presId="urn:microsoft.com/office/officeart/2018/2/layout/IconLabelList"/>
    <dgm:cxn modelId="{FA920848-1304-4F61-A91F-F1E4BE14C5C0}" srcId="{DADB5C45-A848-4F0C-9036-EA48C8756AA8}" destId="{44670804-93F6-4348-88B4-46B9F133DA87}" srcOrd="0" destOrd="0" parTransId="{C265E809-7A49-470E-85DE-F9721D05F1AE}" sibTransId="{DC41B50A-B56E-4476-8180-4F59456968A7}"/>
    <dgm:cxn modelId="{59AEAC70-3BF2-4D5E-B453-6BF6BA870094}" type="presOf" srcId="{2E132F61-7A4B-475D-977E-39FA735801BB}" destId="{E44AD0DE-BB75-464C-BC3B-77579F230E3E}" srcOrd="0" destOrd="0" presId="urn:microsoft.com/office/officeart/2018/2/layout/IconLabelList"/>
    <dgm:cxn modelId="{A005E874-CC6A-4C97-8744-E875953C9206}" type="presOf" srcId="{C1DAEBCC-B338-40C5-9B64-A06D3B62BE77}" destId="{0DB3E622-D00E-4599-87C3-D886873823D4}" srcOrd="0" destOrd="0" presId="urn:microsoft.com/office/officeart/2018/2/layout/IconLabelList"/>
    <dgm:cxn modelId="{B45A2F58-CAB6-4CEC-87EF-FF75EEB677C8}" type="presOf" srcId="{606EE3E6-AC4C-462C-849E-D92024427554}" destId="{4F56768E-4AEF-4CE2-AA1B-B56ABFB9D3E0}" srcOrd="0" destOrd="0" presId="urn:microsoft.com/office/officeart/2018/2/layout/IconLabelList"/>
    <dgm:cxn modelId="{E5245BA7-C744-42D8-B87E-55FDA302A23B}" type="presOf" srcId="{84D98A6A-E1F1-4BFC-A696-CE56815D5F4B}" destId="{6FE026BF-3CED-42AD-B742-114D80ADAFAB}" srcOrd="0" destOrd="0" presId="urn:microsoft.com/office/officeart/2018/2/layout/IconLabelList"/>
    <dgm:cxn modelId="{F0CA95B3-A615-4C74-9DAA-1D60FE9057D5}" srcId="{DADB5C45-A848-4F0C-9036-EA48C8756AA8}" destId="{84D98A6A-E1F1-4BFC-A696-CE56815D5F4B}" srcOrd="1" destOrd="0" parTransId="{F8AA125F-5033-4A0C-8C82-415E9868329D}" sibTransId="{1639D635-859D-4D87-947E-3242E3D5427F}"/>
    <dgm:cxn modelId="{B81BD6E0-4CE9-4247-A259-B2F07A6DDB32}" srcId="{DADB5C45-A848-4F0C-9036-EA48C8756AA8}" destId="{C1DAEBCC-B338-40C5-9B64-A06D3B62BE77}" srcOrd="2" destOrd="0" parTransId="{9F925D15-7400-4210-8DFA-58D3E78ED9C5}" sibTransId="{C430126E-1023-47C1-A48E-D2C82B2C88F9}"/>
    <dgm:cxn modelId="{7E0931EC-D5BC-4F04-8471-7655D6BAB509}" srcId="{DADB5C45-A848-4F0C-9036-EA48C8756AA8}" destId="{2E132F61-7A4B-475D-977E-39FA735801BB}" srcOrd="4" destOrd="0" parTransId="{0BA95D5E-0DF0-4F76-BB8A-B99FE317E712}" sibTransId="{2A13C3EF-9C23-46A3-94CB-44D6C3543A6F}"/>
    <dgm:cxn modelId="{4C0DF255-40C2-4EAB-B499-0AFF632DA859}" type="presParOf" srcId="{99773E94-02CB-46F2-8B92-594285EA0072}" destId="{2D993C30-C6F0-4008-A936-469BF5A6EE8A}" srcOrd="0" destOrd="0" presId="urn:microsoft.com/office/officeart/2018/2/layout/IconLabelList"/>
    <dgm:cxn modelId="{71746292-A910-4AFF-A58C-E4C5B1331C29}" type="presParOf" srcId="{2D993C30-C6F0-4008-A936-469BF5A6EE8A}" destId="{3F13B767-CEE1-4D38-B408-6FEE1A74343B}" srcOrd="0" destOrd="0" presId="urn:microsoft.com/office/officeart/2018/2/layout/IconLabelList"/>
    <dgm:cxn modelId="{D87895FC-F27D-4808-9399-29BD4DA598DC}" type="presParOf" srcId="{2D993C30-C6F0-4008-A936-469BF5A6EE8A}" destId="{230EB241-DA49-4B44-909B-238E6C955E1B}" srcOrd="1" destOrd="0" presId="urn:microsoft.com/office/officeart/2018/2/layout/IconLabelList"/>
    <dgm:cxn modelId="{12E89C21-9F93-41E4-A304-BC48192553A9}" type="presParOf" srcId="{2D993C30-C6F0-4008-A936-469BF5A6EE8A}" destId="{675FFC57-7978-4D10-89B5-B7A5C24DC215}" srcOrd="2" destOrd="0" presId="urn:microsoft.com/office/officeart/2018/2/layout/IconLabelList"/>
    <dgm:cxn modelId="{3CF52286-A293-4D76-8A9B-F56A1B6E35E0}" type="presParOf" srcId="{99773E94-02CB-46F2-8B92-594285EA0072}" destId="{6B8F778A-8D6C-4AFB-A8CA-7382D3359AFF}" srcOrd="1" destOrd="0" presId="urn:microsoft.com/office/officeart/2018/2/layout/IconLabelList"/>
    <dgm:cxn modelId="{2B936A9E-B868-4556-99C7-25196F74D892}" type="presParOf" srcId="{99773E94-02CB-46F2-8B92-594285EA0072}" destId="{5B87CFF6-1290-4043-B1D1-71912A56732F}" srcOrd="2" destOrd="0" presId="urn:microsoft.com/office/officeart/2018/2/layout/IconLabelList"/>
    <dgm:cxn modelId="{43C23BEC-5D10-49EC-AC99-719A2623ADBB}" type="presParOf" srcId="{5B87CFF6-1290-4043-B1D1-71912A56732F}" destId="{E0E85AC5-17F9-481D-83AB-0086926091F6}" srcOrd="0" destOrd="0" presId="urn:microsoft.com/office/officeart/2018/2/layout/IconLabelList"/>
    <dgm:cxn modelId="{ACA13160-A0F9-4D83-8731-B1B64EFACA5F}" type="presParOf" srcId="{5B87CFF6-1290-4043-B1D1-71912A56732F}" destId="{5112EE46-1A76-4D75-84BE-6771FA5AF8C9}" srcOrd="1" destOrd="0" presId="urn:microsoft.com/office/officeart/2018/2/layout/IconLabelList"/>
    <dgm:cxn modelId="{748505EB-298D-4BB1-B534-803D73502AA0}" type="presParOf" srcId="{5B87CFF6-1290-4043-B1D1-71912A56732F}" destId="{6FE026BF-3CED-42AD-B742-114D80ADAFAB}" srcOrd="2" destOrd="0" presId="urn:microsoft.com/office/officeart/2018/2/layout/IconLabelList"/>
    <dgm:cxn modelId="{96778CCC-C1A1-4BC3-9FCB-F50C7948E737}" type="presParOf" srcId="{99773E94-02CB-46F2-8B92-594285EA0072}" destId="{04A45D62-DBBA-4692-ABE1-E8B263765B08}" srcOrd="3" destOrd="0" presId="urn:microsoft.com/office/officeart/2018/2/layout/IconLabelList"/>
    <dgm:cxn modelId="{B892D110-E135-43E8-92D4-E7FEE2E08032}" type="presParOf" srcId="{99773E94-02CB-46F2-8B92-594285EA0072}" destId="{27CCD38E-5B20-44A9-B4E6-6222171FEC42}" srcOrd="4" destOrd="0" presId="urn:microsoft.com/office/officeart/2018/2/layout/IconLabelList"/>
    <dgm:cxn modelId="{302B2FFB-4A9D-4CA1-B120-0EBD232740E8}" type="presParOf" srcId="{27CCD38E-5B20-44A9-B4E6-6222171FEC42}" destId="{0D0DCA66-931B-428F-BF91-7A33E787A69E}" srcOrd="0" destOrd="0" presId="urn:microsoft.com/office/officeart/2018/2/layout/IconLabelList"/>
    <dgm:cxn modelId="{6D2D2E38-E763-4030-A9F2-659F87AB3DCC}" type="presParOf" srcId="{27CCD38E-5B20-44A9-B4E6-6222171FEC42}" destId="{0F37A86F-0FF8-4088-BDCF-0C5CE0E76574}" srcOrd="1" destOrd="0" presId="urn:microsoft.com/office/officeart/2018/2/layout/IconLabelList"/>
    <dgm:cxn modelId="{D64209DB-8D17-4F65-9167-EB64A1C7EF03}" type="presParOf" srcId="{27CCD38E-5B20-44A9-B4E6-6222171FEC42}" destId="{0DB3E622-D00E-4599-87C3-D886873823D4}" srcOrd="2" destOrd="0" presId="urn:microsoft.com/office/officeart/2018/2/layout/IconLabelList"/>
    <dgm:cxn modelId="{92229A00-B648-4840-A1F2-7047D77CF354}" type="presParOf" srcId="{99773E94-02CB-46F2-8B92-594285EA0072}" destId="{2802E3C8-1D4E-479E-80EE-7E83FDB96EBE}" srcOrd="5" destOrd="0" presId="urn:microsoft.com/office/officeart/2018/2/layout/IconLabelList"/>
    <dgm:cxn modelId="{D87ADCA9-673A-4218-98C9-EE2846C8F641}" type="presParOf" srcId="{99773E94-02CB-46F2-8B92-594285EA0072}" destId="{5E4E25F3-6849-4FC8-94F5-F6DC1D64BB89}" srcOrd="6" destOrd="0" presId="urn:microsoft.com/office/officeart/2018/2/layout/IconLabelList"/>
    <dgm:cxn modelId="{54B3D532-3763-4B7A-B693-96874FF2089F}" type="presParOf" srcId="{5E4E25F3-6849-4FC8-94F5-F6DC1D64BB89}" destId="{FEE84A0C-3887-403B-9EC0-8A1D1E261CA9}" srcOrd="0" destOrd="0" presId="urn:microsoft.com/office/officeart/2018/2/layout/IconLabelList"/>
    <dgm:cxn modelId="{D8B70087-F3F6-49DA-BF8C-5A4B2B5BBA82}" type="presParOf" srcId="{5E4E25F3-6849-4FC8-94F5-F6DC1D64BB89}" destId="{16081F7A-ADE9-4CC8-BEED-9BAC14B32A1B}" srcOrd="1" destOrd="0" presId="urn:microsoft.com/office/officeart/2018/2/layout/IconLabelList"/>
    <dgm:cxn modelId="{564B7ED7-8EAA-4539-A584-D7AE5783F055}" type="presParOf" srcId="{5E4E25F3-6849-4FC8-94F5-F6DC1D64BB89}" destId="{4F56768E-4AEF-4CE2-AA1B-B56ABFB9D3E0}" srcOrd="2" destOrd="0" presId="urn:microsoft.com/office/officeart/2018/2/layout/IconLabelList"/>
    <dgm:cxn modelId="{2370B77E-97C6-43DD-974E-014F8CD80F84}" type="presParOf" srcId="{99773E94-02CB-46F2-8B92-594285EA0072}" destId="{EBA1350C-5CF4-4535-A260-950E67ABCCD2}" srcOrd="7" destOrd="0" presId="urn:microsoft.com/office/officeart/2018/2/layout/IconLabelList"/>
    <dgm:cxn modelId="{8A0B293E-4109-43BF-BC2E-0137AFC51226}" type="presParOf" srcId="{99773E94-02CB-46F2-8B92-594285EA0072}" destId="{27C1526C-31D7-46D7-A851-CAD2C252C4F0}" srcOrd="8" destOrd="0" presId="urn:microsoft.com/office/officeart/2018/2/layout/IconLabelList"/>
    <dgm:cxn modelId="{C1832BCC-B63B-434F-814E-A4019987F0D4}" type="presParOf" srcId="{27C1526C-31D7-46D7-A851-CAD2C252C4F0}" destId="{5B675A13-2AA0-4237-BB9F-1A1DDFAC1087}" srcOrd="0" destOrd="0" presId="urn:microsoft.com/office/officeart/2018/2/layout/IconLabelList"/>
    <dgm:cxn modelId="{80D2C91E-BEE3-49FE-8F5B-212BE9DB0B41}" type="presParOf" srcId="{27C1526C-31D7-46D7-A851-CAD2C252C4F0}" destId="{B10632AA-584D-4396-9991-04DC89BE8FAA}" srcOrd="1" destOrd="0" presId="urn:microsoft.com/office/officeart/2018/2/layout/IconLabelList"/>
    <dgm:cxn modelId="{ADB57E97-E754-4455-B019-9B03EF90A04D}" type="presParOf" srcId="{27C1526C-31D7-46D7-A851-CAD2C252C4F0}" destId="{E44AD0DE-BB75-464C-BC3B-77579F230E3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AD9C41-5C64-4776-91E5-B55BF37119C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174E468-A43E-4540-80FD-934EA33F3776}">
      <dgm:prSet/>
      <dgm:spPr/>
      <dgm:t>
        <a:bodyPr/>
        <a:lstStyle/>
        <a:p>
          <a:r>
            <a:rPr lang="en-GB"/>
            <a:t>Health in All Policies (HiAP) is defined as an approach where all sectors systematically consider health impacts, seek synergies and avoid harm to improve health equity (World Health Organization, 2014).</a:t>
          </a:r>
          <a:endParaRPr lang="en-US"/>
        </a:p>
      </dgm:t>
    </dgm:pt>
    <dgm:pt modelId="{12978688-C694-4641-8016-15906CE7924E}" type="parTrans" cxnId="{2F0DCACD-F62C-4A74-AB09-06CC005BFF4F}">
      <dgm:prSet/>
      <dgm:spPr/>
      <dgm:t>
        <a:bodyPr/>
        <a:lstStyle/>
        <a:p>
          <a:endParaRPr lang="en-US"/>
        </a:p>
      </dgm:t>
    </dgm:pt>
    <dgm:pt modelId="{943F7391-DE89-4012-B30B-DC24489B683E}" type="sibTrans" cxnId="{2F0DCACD-F62C-4A74-AB09-06CC005BFF4F}">
      <dgm:prSet/>
      <dgm:spPr/>
      <dgm:t>
        <a:bodyPr/>
        <a:lstStyle/>
        <a:p>
          <a:endParaRPr lang="en-US"/>
        </a:p>
      </dgm:t>
    </dgm:pt>
    <dgm:pt modelId="{C555A7E0-5D6F-4D7C-85E9-1309228316D9}">
      <dgm:prSet/>
      <dgm:spPr/>
      <dgm:t>
        <a:bodyPr/>
        <a:lstStyle/>
        <a:p>
          <a:r>
            <a:rPr lang="en-GB"/>
            <a:t>The NHS Long Term Plan positions prevention as central to sustainability and commits to scaling programmes such as diabetes prevention (NHS England, 2019).</a:t>
          </a:r>
          <a:endParaRPr lang="en-US"/>
        </a:p>
      </dgm:t>
    </dgm:pt>
    <dgm:pt modelId="{51F8B684-C1A9-40F2-9033-28FD765E588B}" type="parTrans" cxnId="{08C278EE-233F-4FE2-86CD-C7B77818A5F0}">
      <dgm:prSet/>
      <dgm:spPr/>
      <dgm:t>
        <a:bodyPr/>
        <a:lstStyle/>
        <a:p>
          <a:endParaRPr lang="en-US"/>
        </a:p>
      </dgm:t>
    </dgm:pt>
    <dgm:pt modelId="{40495A57-D14B-41EB-AF1D-C4A291508AEE}" type="sibTrans" cxnId="{08C278EE-233F-4FE2-86CD-C7B77818A5F0}">
      <dgm:prSet/>
      <dgm:spPr/>
      <dgm:t>
        <a:bodyPr/>
        <a:lstStyle/>
        <a:p>
          <a:endParaRPr lang="en-US"/>
        </a:p>
      </dgm:t>
    </dgm:pt>
    <dgm:pt modelId="{106B348B-91EF-4DCD-833B-7945F800A7D4}">
      <dgm:prSet/>
      <dgm:spPr/>
      <dgm:t>
        <a:bodyPr/>
        <a:lstStyle/>
        <a:p>
          <a:r>
            <a:rPr lang="en-GB"/>
            <a:t>The Health and Care Act 2022 places Integrated Care Systems on a statutory footing, shaping how partners plan services around population health and prevention (UK Parliament, 2022; NHS England, 2024).</a:t>
          </a:r>
          <a:endParaRPr lang="en-US"/>
        </a:p>
      </dgm:t>
    </dgm:pt>
    <dgm:pt modelId="{68F8587F-5E5E-431D-86DF-9855CD365105}" type="parTrans" cxnId="{AD212706-5963-4827-B05A-B801B88CD570}">
      <dgm:prSet/>
      <dgm:spPr/>
      <dgm:t>
        <a:bodyPr/>
        <a:lstStyle/>
        <a:p>
          <a:endParaRPr lang="en-US"/>
        </a:p>
      </dgm:t>
    </dgm:pt>
    <dgm:pt modelId="{3A099A4F-2053-47B8-AB3C-101031734F8A}" type="sibTrans" cxnId="{AD212706-5963-4827-B05A-B801B88CD570}">
      <dgm:prSet/>
      <dgm:spPr/>
      <dgm:t>
        <a:bodyPr/>
        <a:lstStyle/>
        <a:p>
          <a:endParaRPr lang="en-US"/>
        </a:p>
      </dgm:t>
    </dgm:pt>
    <dgm:pt modelId="{47054266-95A5-4CA2-8ABA-1F6C41ADF10D}">
      <dgm:prSet/>
      <dgm:spPr/>
      <dgm:t>
        <a:bodyPr/>
        <a:lstStyle/>
        <a:p>
          <a:r>
            <a:rPr lang="en-GB"/>
            <a:t>Legal duties such as the Public Sector Equality Duty require public bodies to consider impacts on protected groups—relevant to health equity and access to preventive programmes (UK Government, 2023; Equality and Human Rights Commission, 2023).</a:t>
          </a:r>
          <a:endParaRPr lang="en-US"/>
        </a:p>
      </dgm:t>
    </dgm:pt>
    <dgm:pt modelId="{D39C44F0-EAA0-471D-AE7C-CC3D02858AE5}" type="parTrans" cxnId="{88D1F05C-0E15-4B61-867B-8EC1D63F16BB}">
      <dgm:prSet/>
      <dgm:spPr/>
      <dgm:t>
        <a:bodyPr/>
        <a:lstStyle/>
        <a:p>
          <a:endParaRPr lang="en-US"/>
        </a:p>
      </dgm:t>
    </dgm:pt>
    <dgm:pt modelId="{BC8A22A6-2828-44E5-8577-B9C70AA9283E}" type="sibTrans" cxnId="{88D1F05C-0E15-4B61-867B-8EC1D63F16BB}">
      <dgm:prSet/>
      <dgm:spPr/>
      <dgm:t>
        <a:bodyPr/>
        <a:lstStyle/>
        <a:p>
          <a:endParaRPr lang="en-US"/>
        </a:p>
      </dgm:t>
    </dgm:pt>
    <dgm:pt modelId="{3AC204C4-8ED9-4316-9A56-4E0AD9EC61B8}" type="pres">
      <dgm:prSet presAssocID="{3BAD9C41-5C64-4776-91E5-B55BF37119C9}" presName="root" presStyleCnt="0">
        <dgm:presLayoutVars>
          <dgm:dir/>
          <dgm:resizeHandles val="exact"/>
        </dgm:presLayoutVars>
      </dgm:prSet>
      <dgm:spPr/>
    </dgm:pt>
    <dgm:pt modelId="{41FD21F3-E441-4BA6-978F-0A4BBF8C78DE}" type="pres">
      <dgm:prSet presAssocID="{3BAD9C41-5C64-4776-91E5-B55BF37119C9}" presName="container" presStyleCnt="0">
        <dgm:presLayoutVars>
          <dgm:dir/>
          <dgm:resizeHandles val="exact"/>
        </dgm:presLayoutVars>
      </dgm:prSet>
      <dgm:spPr/>
    </dgm:pt>
    <dgm:pt modelId="{BB31F385-C19D-4DB4-B265-4D8FE426B0BF}" type="pres">
      <dgm:prSet presAssocID="{4174E468-A43E-4540-80FD-934EA33F3776}" presName="compNode" presStyleCnt="0"/>
      <dgm:spPr/>
    </dgm:pt>
    <dgm:pt modelId="{A62DA2F2-2017-4E3A-A2CC-9083D43F4C47}" type="pres">
      <dgm:prSet presAssocID="{4174E468-A43E-4540-80FD-934EA33F3776}" presName="iconBgRect" presStyleLbl="bgShp" presStyleIdx="0" presStyleCnt="4"/>
      <dgm:spPr/>
    </dgm:pt>
    <dgm:pt modelId="{80D036E2-01B4-48D1-8AA0-45D8BB574B59}" type="pres">
      <dgm:prSet presAssocID="{4174E468-A43E-4540-80FD-934EA33F37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55C4F65-09DE-4620-9EC4-6B65E5E02C26}" type="pres">
      <dgm:prSet presAssocID="{4174E468-A43E-4540-80FD-934EA33F3776}" presName="spaceRect" presStyleCnt="0"/>
      <dgm:spPr/>
    </dgm:pt>
    <dgm:pt modelId="{D7958BBC-EC51-4D22-9A82-EF208D31AF50}" type="pres">
      <dgm:prSet presAssocID="{4174E468-A43E-4540-80FD-934EA33F3776}" presName="textRect" presStyleLbl="revTx" presStyleIdx="0" presStyleCnt="4">
        <dgm:presLayoutVars>
          <dgm:chMax val="1"/>
          <dgm:chPref val="1"/>
        </dgm:presLayoutVars>
      </dgm:prSet>
      <dgm:spPr/>
    </dgm:pt>
    <dgm:pt modelId="{C5A3B031-9667-42AA-983C-ABE672EE72EA}" type="pres">
      <dgm:prSet presAssocID="{943F7391-DE89-4012-B30B-DC24489B683E}" presName="sibTrans" presStyleLbl="sibTrans2D1" presStyleIdx="0" presStyleCnt="0"/>
      <dgm:spPr/>
    </dgm:pt>
    <dgm:pt modelId="{7F85A667-F99F-45FB-BD94-7844DA242E39}" type="pres">
      <dgm:prSet presAssocID="{C555A7E0-5D6F-4D7C-85E9-1309228316D9}" presName="compNode" presStyleCnt="0"/>
      <dgm:spPr/>
    </dgm:pt>
    <dgm:pt modelId="{B0CD54CE-81F7-41B9-B6DB-B4C2037936CD}" type="pres">
      <dgm:prSet presAssocID="{C555A7E0-5D6F-4D7C-85E9-1309228316D9}" presName="iconBgRect" presStyleLbl="bgShp" presStyleIdx="1" presStyleCnt="4"/>
      <dgm:spPr/>
    </dgm:pt>
    <dgm:pt modelId="{BFDD7DA1-E03A-4C94-9308-8564B09D663E}" type="pres">
      <dgm:prSet presAssocID="{C555A7E0-5D6F-4D7C-85E9-1309228316D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63329242-6BD9-420A-9CEE-9B67393E23CD}" type="pres">
      <dgm:prSet presAssocID="{C555A7E0-5D6F-4D7C-85E9-1309228316D9}" presName="spaceRect" presStyleCnt="0"/>
      <dgm:spPr/>
    </dgm:pt>
    <dgm:pt modelId="{F36740DD-82FC-4A79-88BD-EFE931D2ACDA}" type="pres">
      <dgm:prSet presAssocID="{C555A7E0-5D6F-4D7C-85E9-1309228316D9}" presName="textRect" presStyleLbl="revTx" presStyleIdx="1" presStyleCnt="4">
        <dgm:presLayoutVars>
          <dgm:chMax val="1"/>
          <dgm:chPref val="1"/>
        </dgm:presLayoutVars>
      </dgm:prSet>
      <dgm:spPr/>
    </dgm:pt>
    <dgm:pt modelId="{D15E3832-89E1-4D27-BB90-CF9A7A4B1501}" type="pres">
      <dgm:prSet presAssocID="{40495A57-D14B-41EB-AF1D-C4A291508AEE}" presName="sibTrans" presStyleLbl="sibTrans2D1" presStyleIdx="0" presStyleCnt="0"/>
      <dgm:spPr/>
    </dgm:pt>
    <dgm:pt modelId="{1FB697BF-7D2C-4D6A-81F3-417BE8FE9483}" type="pres">
      <dgm:prSet presAssocID="{106B348B-91EF-4DCD-833B-7945F800A7D4}" presName="compNode" presStyleCnt="0"/>
      <dgm:spPr/>
    </dgm:pt>
    <dgm:pt modelId="{72EDB9DA-643C-4272-A79A-7F2C509C9BF3}" type="pres">
      <dgm:prSet presAssocID="{106B348B-91EF-4DCD-833B-7945F800A7D4}" presName="iconBgRect" presStyleLbl="bgShp" presStyleIdx="2" presStyleCnt="4"/>
      <dgm:spPr/>
    </dgm:pt>
    <dgm:pt modelId="{52851600-13B0-479B-91F8-B88066FF324E}" type="pres">
      <dgm:prSet presAssocID="{106B348B-91EF-4DCD-833B-7945F800A7D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C43F6774-F91D-45A5-A151-AD35E2E0C98F}" type="pres">
      <dgm:prSet presAssocID="{106B348B-91EF-4DCD-833B-7945F800A7D4}" presName="spaceRect" presStyleCnt="0"/>
      <dgm:spPr/>
    </dgm:pt>
    <dgm:pt modelId="{DB6CCF9A-3D21-4DFB-B2B7-54D5652218CB}" type="pres">
      <dgm:prSet presAssocID="{106B348B-91EF-4DCD-833B-7945F800A7D4}" presName="textRect" presStyleLbl="revTx" presStyleIdx="2" presStyleCnt="4">
        <dgm:presLayoutVars>
          <dgm:chMax val="1"/>
          <dgm:chPref val="1"/>
        </dgm:presLayoutVars>
      </dgm:prSet>
      <dgm:spPr/>
    </dgm:pt>
    <dgm:pt modelId="{81B2F4E5-1BB3-432F-8B9C-17C11FF3E3A6}" type="pres">
      <dgm:prSet presAssocID="{3A099A4F-2053-47B8-AB3C-101031734F8A}" presName="sibTrans" presStyleLbl="sibTrans2D1" presStyleIdx="0" presStyleCnt="0"/>
      <dgm:spPr/>
    </dgm:pt>
    <dgm:pt modelId="{61A794C5-5ADA-462A-A894-DBD8F8BF3F43}" type="pres">
      <dgm:prSet presAssocID="{47054266-95A5-4CA2-8ABA-1F6C41ADF10D}" presName="compNode" presStyleCnt="0"/>
      <dgm:spPr/>
    </dgm:pt>
    <dgm:pt modelId="{4E99DA3D-1C89-4184-8207-3C2F111C678A}" type="pres">
      <dgm:prSet presAssocID="{47054266-95A5-4CA2-8ABA-1F6C41ADF10D}" presName="iconBgRect" presStyleLbl="bgShp" presStyleIdx="3" presStyleCnt="4"/>
      <dgm:spPr/>
    </dgm:pt>
    <dgm:pt modelId="{C69DEE98-6396-4671-8091-526980358E81}" type="pres">
      <dgm:prSet presAssocID="{47054266-95A5-4CA2-8ABA-1F6C41ADF10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96F978E4-0CBB-4560-BF04-37B63714AB57}" type="pres">
      <dgm:prSet presAssocID="{47054266-95A5-4CA2-8ABA-1F6C41ADF10D}" presName="spaceRect" presStyleCnt="0"/>
      <dgm:spPr/>
    </dgm:pt>
    <dgm:pt modelId="{83C63639-F756-4CCD-85C5-42F918C41CBA}" type="pres">
      <dgm:prSet presAssocID="{47054266-95A5-4CA2-8ABA-1F6C41ADF10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D212706-5963-4827-B05A-B801B88CD570}" srcId="{3BAD9C41-5C64-4776-91E5-B55BF37119C9}" destId="{106B348B-91EF-4DCD-833B-7945F800A7D4}" srcOrd="2" destOrd="0" parTransId="{68F8587F-5E5E-431D-86DF-9855CD365105}" sibTransId="{3A099A4F-2053-47B8-AB3C-101031734F8A}"/>
    <dgm:cxn modelId="{217B551D-CFA9-4E4E-B7E4-CFD53BA9CD26}" type="presOf" srcId="{4174E468-A43E-4540-80FD-934EA33F3776}" destId="{D7958BBC-EC51-4D22-9A82-EF208D31AF50}" srcOrd="0" destOrd="0" presId="urn:microsoft.com/office/officeart/2018/2/layout/IconCircleList"/>
    <dgm:cxn modelId="{5588C431-D778-4782-9841-17B5CF03A2D6}" type="presOf" srcId="{943F7391-DE89-4012-B30B-DC24489B683E}" destId="{C5A3B031-9667-42AA-983C-ABE672EE72EA}" srcOrd="0" destOrd="0" presId="urn:microsoft.com/office/officeart/2018/2/layout/IconCircleList"/>
    <dgm:cxn modelId="{88D1F05C-0E15-4B61-867B-8EC1D63F16BB}" srcId="{3BAD9C41-5C64-4776-91E5-B55BF37119C9}" destId="{47054266-95A5-4CA2-8ABA-1F6C41ADF10D}" srcOrd="3" destOrd="0" parTransId="{D39C44F0-EAA0-471D-AE7C-CC3D02858AE5}" sibTransId="{BC8A22A6-2828-44E5-8577-B9C70AA9283E}"/>
    <dgm:cxn modelId="{1D161377-AAA7-4EE9-A6F7-2930057E782C}" type="presOf" srcId="{C555A7E0-5D6F-4D7C-85E9-1309228316D9}" destId="{F36740DD-82FC-4A79-88BD-EFE931D2ACDA}" srcOrd="0" destOrd="0" presId="urn:microsoft.com/office/officeart/2018/2/layout/IconCircleList"/>
    <dgm:cxn modelId="{3247F385-BDFC-46AC-B943-93F34DED2EF6}" type="presOf" srcId="{3BAD9C41-5C64-4776-91E5-B55BF37119C9}" destId="{3AC204C4-8ED9-4316-9A56-4E0AD9EC61B8}" srcOrd="0" destOrd="0" presId="urn:microsoft.com/office/officeart/2018/2/layout/IconCircleList"/>
    <dgm:cxn modelId="{2F0DCACD-F62C-4A74-AB09-06CC005BFF4F}" srcId="{3BAD9C41-5C64-4776-91E5-B55BF37119C9}" destId="{4174E468-A43E-4540-80FD-934EA33F3776}" srcOrd="0" destOrd="0" parTransId="{12978688-C694-4641-8016-15906CE7924E}" sibTransId="{943F7391-DE89-4012-B30B-DC24489B683E}"/>
    <dgm:cxn modelId="{B86208CF-2EFB-4C79-96EB-EE63920911B3}" type="presOf" srcId="{106B348B-91EF-4DCD-833B-7945F800A7D4}" destId="{DB6CCF9A-3D21-4DFB-B2B7-54D5652218CB}" srcOrd="0" destOrd="0" presId="urn:microsoft.com/office/officeart/2018/2/layout/IconCircleList"/>
    <dgm:cxn modelId="{08C278EE-233F-4FE2-86CD-C7B77818A5F0}" srcId="{3BAD9C41-5C64-4776-91E5-B55BF37119C9}" destId="{C555A7E0-5D6F-4D7C-85E9-1309228316D9}" srcOrd="1" destOrd="0" parTransId="{51F8B684-C1A9-40F2-9033-28FD765E588B}" sibTransId="{40495A57-D14B-41EB-AF1D-C4A291508AEE}"/>
    <dgm:cxn modelId="{086D6FF4-B006-4473-9E3F-9F06A055CFF7}" type="presOf" srcId="{40495A57-D14B-41EB-AF1D-C4A291508AEE}" destId="{D15E3832-89E1-4D27-BB90-CF9A7A4B1501}" srcOrd="0" destOrd="0" presId="urn:microsoft.com/office/officeart/2018/2/layout/IconCircleList"/>
    <dgm:cxn modelId="{168EAEF9-327B-442D-BFB9-543C19C1C35C}" type="presOf" srcId="{3A099A4F-2053-47B8-AB3C-101031734F8A}" destId="{81B2F4E5-1BB3-432F-8B9C-17C11FF3E3A6}" srcOrd="0" destOrd="0" presId="urn:microsoft.com/office/officeart/2018/2/layout/IconCircleList"/>
    <dgm:cxn modelId="{B6F00EFF-B38C-452E-B5DB-75FA310E569D}" type="presOf" srcId="{47054266-95A5-4CA2-8ABA-1F6C41ADF10D}" destId="{83C63639-F756-4CCD-85C5-42F918C41CBA}" srcOrd="0" destOrd="0" presId="urn:microsoft.com/office/officeart/2018/2/layout/IconCircleList"/>
    <dgm:cxn modelId="{69B6FDBA-6179-4DE3-BCAF-E65A87DBE529}" type="presParOf" srcId="{3AC204C4-8ED9-4316-9A56-4E0AD9EC61B8}" destId="{41FD21F3-E441-4BA6-978F-0A4BBF8C78DE}" srcOrd="0" destOrd="0" presId="urn:microsoft.com/office/officeart/2018/2/layout/IconCircleList"/>
    <dgm:cxn modelId="{88E0C7C0-B09E-4458-8403-1669345A722B}" type="presParOf" srcId="{41FD21F3-E441-4BA6-978F-0A4BBF8C78DE}" destId="{BB31F385-C19D-4DB4-B265-4D8FE426B0BF}" srcOrd="0" destOrd="0" presId="urn:microsoft.com/office/officeart/2018/2/layout/IconCircleList"/>
    <dgm:cxn modelId="{777450C3-FFD3-4BC8-B611-93862BD743A8}" type="presParOf" srcId="{BB31F385-C19D-4DB4-B265-4D8FE426B0BF}" destId="{A62DA2F2-2017-4E3A-A2CC-9083D43F4C47}" srcOrd="0" destOrd="0" presId="urn:microsoft.com/office/officeart/2018/2/layout/IconCircleList"/>
    <dgm:cxn modelId="{3D1F8CC4-DD7F-481D-B18B-BD52BA7EE884}" type="presParOf" srcId="{BB31F385-C19D-4DB4-B265-4D8FE426B0BF}" destId="{80D036E2-01B4-48D1-8AA0-45D8BB574B59}" srcOrd="1" destOrd="0" presId="urn:microsoft.com/office/officeart/2018/2/layout/IconCircleList"/>
    <dgm:cxn modelId="{DD91FE73-CA15-42C7-836C-4214E335F2C6}" type="presParOf" srcId="{BB31F385-C19D-4DB4-B265-4D8FE426B0BF}" destId="{455C4F65-09DE-4620-9EC4-6B65E5E02C26}" srcOrd="2" destOrd="0" presId="urn:microsoft.com/office/officeart/2018/2/layout/IconCircleList"/>
    <dgm:cxn modelId="{5095CDFD-A1DC-43DA-B699-21BD8BB538A7}" type="presParOf" srcId="{BB31F385-C19D-4DB4-B265-4D8FE426B0BF}" destId="{D7958BBC-EC51-4D22-9A82-EF208D31AF50}" srcOrd="3" destOrd="0" presId="urn:microsoft.com/office/officeart/2018/2/layout/IconCircleList"/>
    <dgm:cxn modelId="{D8B85730-105D-4B0A-BFF7-AB926C8A5755}" type="presParOf" srcId="{41FD21F3-E441-4BA6-978F-0A4BBF8C78DE}" destId="{C5A3B031-9667-42AA-983C-ABE672EE72EA}" srcOrd="1" destOrd="0" presId="urn:microsoft.com/office/officeart/2018/2/layout/IconCircleList"/>
    <dgm:cxn modelId="{54E4B0CC-C541-4965-86A1-1802454B5BE4}" type="presParOf" srcId="{41FD21F3-E441-4BA6-978F-0A4BBF8C78DE}" destId="{7F85A667-F99F-45FB-BD94-7844DA242E39}" srcOrd="2" destOrd="0" presId="urn:microsoft.com/office/officeart/2018/2/layout/IconCircleList"/>
    <dgm:cxn modelId="{E333313B-2BC3-4C4D-97AF-58B29429A23F}" type="presParOf" srcId="{7F85A667-F99F-45FB-BD94-7844DA242E39}" destId="{B0CD54CE-81F7-41B9-B6DB-B4C2037936CD}" srcOrd="0" destOrd="0" presId="urn:microsoft.com/office/officeart/2018/2/layout/IconCircleList"/>
    <dgm:cxn modelId="{0FB4FAF3-3E02-4E35-AA88-19818FD771B7}" type="presParOf" srcId="{7F85A667-F99F-45FB-BD94-7844DA242E39}" destId="{BFDD7DA1-E03A-4C94-9308-8564B09D663E}" srcOrd="1" destOrd="0" presId="urn:microsoft.com/office/officeart/2018/2/layout/IconCircleList"/>
    <dgm:cxn modelId="{7057D66F-14A9-4AB9-9E1B-18B4E14CB8F8}" type="presParOf" srcId="{7F85A667-F99F-45FB-BD94-7844DA242E39}" destId="{63329242-6BD9-420A-9CEE-9B67393E23CD}" srcOrd="2" destOrd="0" presId="urn:microsoft.com/office/officeart/2018/2/layout/IconCircleList"/>
    <dgm:cxn modelId="{3B1FD7D2-E2F8-484F-BEF3-896B1AB977D5}" type="presParOf" srcId="{7F85A667-F99F-45FB-BD94-7844DA242E39}" destId="{F36740DD-82FC-4A79-88BD-EFE931D2ACDA}" srcOrd="3" destOrd="0" presId="urn:microsoft.com/office/officeart/2018/2/layout/IconCircleList"/>
    <dgm:cxn modelId="{B581CF37-F694-44E2-9543-3D9F03A27FEB}" type="presParOf" srcId="{41FD21F3-E441-4BA6-978F-0A4BBF8C78DE}" destId="{D15E3832-89E1-4D27-BB90-CF9A7A4B1501}" srcOrd="3" destOrd="0" presId="urn:microsoft.com/office/officeart/2018/2/layout/IconCircleList"/>
    <dgm:cxn modelId="{CA4EFB0F-5B14-48A0-9E0F-4982DADC2761}" type="presParOf" srcId="{41FD21F3-E441-4BA6-978F-0A4BBF8C78DE}" destId="{1FB697BF-7D2C-4D6A-81F3-417BE8FE9483}" srcOrd="4" destOrd="0" presId="urn:microsoft.com/office/officeart/2018/2/layout/IconCircleList"/>
    <dgm:cxn modelId="{085CB5D6-A6EA-4208-9B6F-0CAB5F9D2EE1}" type="presParOf" srcId="{1FB697BF-7D2C-4D6A-81F3-417BE8FE9483}" destId="{72EDB9DA-643C-4272-A79A-7F2C509C9BF3}" srcOrd="0" destOrd="0" presId="urn:microsoft.com/office/officeart/2018/2/layout/IconCircleList"/>
    <dgm:cxn modelId="{C8687B58-FF5A-41C6-8D0E-53EE80123548}" type="presParOf" srcId="{1FB697BF-7D2C-4D6A-81F3-417BE8FE9483}" destId="{52851600-13B0-479B-91F8-B88066FF324E}" srcOrd="1" destOrd="0" presId="urn:microsoft.com/office/officeart/2018/2/layout/IconCircleList"/>
    <dgm:cxn modelId="{949383C3-3D73-4915-AFC7-C52F07A50F48}" type="presParOf" srcId="{1FB697BF-7D2C-4D6A-81F3-417BE8FE9483}" destId="{C43F6774-F91D-45A5-A151-AD35E2E0C98F}" srcOrd="2" destOrd="0" presId="urn:microsoft.com/office/officeart/2018/2/layout/IconCircleList"/>
    <dgm:cxn modelId="{59976022-1CC4-4789-853A-F8931BC5E4DA}" type="presParOf" srcId="{1FB697BF-7D2C-4D6A-81F3-417BE8FE9483}" destId="{DB6CCF9A-3D21-4DFB-B2B7-54D5652218CB}" srcOrd="3" destOrd="0" presId="urn:microsoft.com/office/officeart/2018/2/layout/IconCircleList"/>
    <dgm:cxn modelId="{6917A35E-F85B-4729-BF41-4BBBF765843D}" type="presParOf" srcId="{41FD21F3-E441-4BA6-978F-0A4BBF8C78DE}" destId="{81B2F4E5-1BB3-432F-8B9C-17C11FF3E3A6}" srcOrd="5" destOrd="0" presId="urn:microsoft.com/office/officeart/2018/2/layout/IconCircleList"/>
    <dgm:cxn modelId="{5AED246E-B2C6-40CC-AFB9-69EEEC0FFD10}" type="presParOf" srcId="{41FD21F3-E441-4BA6-978F-0A4BBF8C78DE}" destId="{61A794C5-5ADA-462A-A894-DBD8F8BF3F43}" srcOrd="6" destOrd="0" presId="urn:microsoft.com/office/officeart/2018/2/layout/IconCircleList"/>
    <dgm:cxn modelId="{C0D1561D-7F49-4A83-8146-2D924F5768A4}" type="presParOf" srcId="{61A794C5-5ADA-462A-A894-DBD8F8BF3F43}" destId="{4E99DA3D-1C89-4184-8207-3C2F111C678A}" srcOrd="0" destOrd="0" presId="urn:microsoft.com/office/officeart/2018/2/layout/IconCircleList"/>
    <dgm:cxn modelId="{D8925288-B97A-46C9-8604-206ED5D05D0A}" type="presParOf" srcId="{61A794C5-5ADA-462A-A894-DBD8F8BF3F43}" destId="{C69DEE98-6396-4671-8091-526980358E81}" srcOrd="1" destOrd="0" presId="urn:microsoft.com/office/officeart/2018/2/layout/IconCircleList"/>
    <dgm:cxn modelId="{CF9AA4E2-D247-4A85-8E4F-5250F8686B75}" type="presParOf" srcId="{61A794C5-5ADA-462A-A894-DBD8F8BF3F43}" destId="{96F978E4-0CBB-4560-BF04-37B63714AB57}" srcOrd="2" destOrd="0" presId="urn:microsoft.com/office/officeart/2018/2/layout/IconCircleList"/>
    <dgm:cxn modelId="{ECE815DB-CB9E-426F-939D-41BAF80FCCDE}" type="presParOf" srcId="{61A794C5-5ADA-462A-A894-DBD8F8BF3F43}" destId="{83C63639-F756-4CCD-85C5-42F918C41CB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03DDC9-6715-4CD7-B842-9AF2A8E8AA7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F378B14-AA0F-4639-B29E-AB17B5B1A769}">
      <dgm:prSet/>
      <dgm:spPr/>
      <dgm:t>
        <a:bodyPr/>
        <a:lstStyle/>
        <a:p>
          <a:r>
            <a:rPr lang="en-GB" b="1"/>
            <a:t>UK Case Study: NHS Diabetes Prevention Programme (Integration in Practice)</a:t>
          </a:r>
          <a:endParaRPr lang="en-US"/>
        </a:p>
      </dgm:t>
    </dgm:pt>
    <dgm:pt modelId="{1AA76758-B51C-4FE9-940C-558EB10B1741}" type="parTrans" cxnId="{13C4C784-9E0C-469F-93F7-21A3017301E2}">
      <dgm:prSet/>
      <dgm:spPr/>
      <dgm:t>
        <a:bodyPr/>
        <a:lstStyle/>
        <a:p>
          <a:endParaRPr lang="en-US"/>
        </a:p>
      </dgm:t>
    </dgm:pt>
    <dgm:pt modelId="{FC7B6570-A185-4505-826C-F6D44E3B1540}" type="sibTrans" cxnId="{13C4C784-9E0C-469F-93F7-21A3017301E2}">
      <dgm:prSet/>
      <dgm:spPr/>
      <dgm:t>
        <a:bodyPr/>
        <a:lstStyle/>
        <a:p>
          <a:endParaRPr lang="en-US"/>
        </a:p>
      </dgm:t>
    </dgm:pt>
    <dgm:pt modelId="{7CDFA015-A4D2-4579-8EFA-BE367FC4FD7F}">
      <dgm:prSet/>
      <dgm:spPr/>
      <dgm:t>
        <a:bodyPr/>
        <a:lstStyle/>
        <a:p>
          <a:r>
            <a:rPr lang="en-GB"/>
            <a:t>The Healthier You NHS Diabetes Prevention Programme (NHS DPP) is a 9-month behaviour change intervention for adults at high risk of type 2 diabetes, delivered face-to-face and digitally (NHS England, 2024).</a:t>
          </a:r>
          <a:endParaRPr lang="en-US"/>
        </a:p>
      </dgm:t>
    </dgm:pt>
    <dgm:pt modelId="{866B82F5-1D98-4A7D-B35D-4CD843981369}" type="parTrans" cxnId="{7272271E-265F-4E0B-9356-C64047D2B029}">
      <dgm:prSet/>
      <dgm:spPr/>
      <dgm:t>
        <a:bodyPr/>
        <a:lstStyle/>
        <a:p>
          <a:endParaRPr lang="en-US"/>
        </a:p>
      </dgm:t>
    </dgm:pt>
    <dgm:pt modelId="{ABDE1EA0-336E-44F6-8480-0AE1BFF468F2}" type="sibTrans" cxnId="{7272271E-265F-4E0B-9356-C64047D2B029}">
      <dgm:prSet/>
      <dgm:spPr/>
      <dgm:t>
        <a:bodyPr/>
        <a:lstStyle/>
        <a:p>
          <a:endParaRPr lang="en-US"/>
        </a:p>
      </dgm:t>
    </dgm:pt>
    <dgm:pt modelId="{669F12C5-B21A-42FB-9067-0C7579F74F87}">
      <dgm:prSet/>
      <dgm:spPr/>
      <dgm:t>
        <a:bodyPr/>
        <a:lstStyle/>
        <a:p>
          <a:r>
            <a:rPr lang="en-GB"/>
            <a:t>National policy support includes the NHS commitment to expand programme scale (NHS England, 2019).</a:t>
          </a:r>
          <a:endParaRPr lang="en-US"/>
        </a:p>
      </dgm:t>
    </dgm:pt>
    <dgm:pt modelId="{308274F1-0ACD-4EAC-94B6-15E5A80030A4}" type="parTrans" cxnId="{69A96F80-B13F-4F46-B69A-334B570D7100}">
      <dgm:prSet/>
      <dgm:spPr/>
      <dgm:t>
        <a:bodyPr/>
        <a:lstStyle/>
        <a:p>
          <a:endParaRPr lang="en-US"/>
        </a:p>
      </dgm:t>
    </dgm:pt>
    <dgm:pt modelId="{88D717C4-6626-48F3-9DB9-296C224C1EB4}" type="sibTrans" cxnId="{69A96F80-B13F-4F46-B69A-334B570D7100}">
      <dgm:prSet/>
      <dgm:spPr/>
      <dgm:t>
        <a:bodyPr/>
        <a:lstStyle/>
        <a:p>
          <a:endParaRPr lang="en-US"/>
        </a:p>
      </dgm:t>
    </dgm:pt>
    <dgm:pt modelId="{D2E1484F-0665-419E-B81D-71A54DA607A6}">
      <dgm:prSet/>
      <dgm:spPr/>
      <dgm:t>
        <a:bodyPr/>
        <a:lstStyle/>
        <a:p>
          <a:r>
            <a:rPr lang="en-GB"/>
            <a:t>Evidence from evaluation work indicates completion is associated with meaningful improvements in intermediate outcomes such as weight and HbA1c (Valabhji et al., 2019).</a:t>
          </a:r>
          <a:endParaRPr lang="en-US"/>
        </a:p>
      </dgm:t>
    </dgm:pt>
    <dgm:pt modelId="{A98FBF37-0704-4C02-807B-4883C371D1AD}" type="parTrans" cxnId="{E9D7C580-6D7E-4406-A71E-F399540FE6A1}">
      <dgm:prSet/>
      <dgm:spPr/>
      <dgm:t>
        <a:bodyPr/>
        <a:lstStyle/>
        <a:p>
          <a:endParaRPr lang="en-US"/>
        </a:p>
      </dgm:t>
    </dgm:pt>
    <dgm:pt modelId="{6FAAD5DF-758C-42D0-8840-2FCEC82B3411}" type="sibTrans" cxnId="{E9D7C580-6D7E-4406-A71E-F399540FE6A1}">
      <dgm:prSet/>
      <dgm:spPr/>
      <dgm:t>
        <a:bodyPr/>
        <a:lstStyle/>
        <a:p>
          <a:endParaRPr lang="en-US"/>
        </a:p>
      </dgm:t>
    </dgm:pt>
    <dgm:pt modelId="{7A96F144-5043-43C1-9C8A-4CE2BAD9A39D}">
      <dgm:prSet/>
      <dgm:spPr/>
      <dgm:t>
        <a:bodyPr/>
        <a:lstStyle/>
        <a:p>
          <a:r>
            <a:rPr lang="en-GB"/>
            <a:t>NHS England reported the programme has supported nearly one million people, with an average weight loss of 3.3kg reported in recent effectiveness summaries (NHS England, 2025).</a:t>
          </a:r>
          <a:endParaRPr lang="en-US"/>
        </a:p>
      </dgm:t>
    </dgm:pt>
    <dgm:pt modelId="{F9FB07E1-196C-4BAE-AECC-69E192A46CE0}" type="parTrans" cxnId="{B92F1E31-8532-4328-BA68-29249BDF5F4A}">
      <dgm:prSet/>
      <dgm:spPr/>
      <dgm:t>
        <a:bodyPr/>
        <a:lstStyle/>
        <a:p>
          <a:endParaRPr lang="en-US"/>
        </a:p>
      </dgm:t>
    </dgm:pt>
    <dgm:pt modelId="{F02A9917-005E-4C90-B7BB-87D7FE98947E}" type="sibTrans" cxnId="{B92F1E31-8532-4328-BA68-29249BDF5F4A}">
      <dgm:prSet/>
      <dgm:spPr/>
      <dgm:t>
        <a:bodyPr/>
        <a:lstStyle/>
        <a:p>
          <a:endParaRPr lang="en-US"/>
        </a:p>
      </dgm:t>
    </dgm:pt>
    <dgm:pt modelId="{C3A94F26-C413-408B-B8A7-90C696830E04}" type="pres">
      <dgm:prSet presAssocID="{8903DDC9-6715-4CD7-B842-9AF2A8E8AA76}" presName="linear" presStyleCnt="0">
        <dgm:presLayoutVars>
          <dgm:animLvl val="lvl"/>
          <dgm:resizeHandles val="exact"/>
        </dgm:presLayoutVars>
      </dgm:prSet>
      <dgm:spPr/>
    </dgm:pt>
    <dgm:pt modelId="{E492253A-00EE-4310-9CAB-EE6CAFB5F728}" type="pres">
      <dgm:prSet presAssocID="{9F378B14-AA0F-4639-B29E-AB17B5B1A76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B5E49E6-5E0F-4300-9BAE-8B8470CF5CE0}" type="pres">
      <dgm:prSet presAssocID="{FC7B6570-A185-4505-826C-F6D44E3B1540}" presName="spacer" presStyleCnt="0"/>
      <dgm:spPr/>
    </dgm:pt>
    <dgm:pt modelId="{EDBD8002-6E0A-4789-B171-6F192E5D2E3E}" type="pres">
      <dgm:prSet presAssocID="{7CDFA015-A4D2-4579-8EFA-BE367FC4FD7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B99A5CB-807E-4D6C-BEB2-CC44DAFDC843}" type="pres">
      <dgm:prSet presAssocID="{ABDE1EA0-336E-44F6-8480-0AE1BFF468F2}" presName="spacer" presStyleCnt="0"/>
      <dgm:spPr/>
    </dgm:pt>
    <dgm:pt modelId="{2CC4BE9C-2C29-46E1-8C5F-B8049E97577A}" type="pres">
      <dgm:prSet presAssocID="{669F12C5-B21A-42FB-9067-0C7579F74F8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863C209-0164-41DA-8835-24DE6EB98D71}" type="pres">
      <dgm:prSet presAssocID="{88D717C4-6626-48F3-9DB9-296C224C1EB4}" presName="spacer" presStyleCnt="0"/>
      <dgm:spPr/>
    </dgm:pt>
    <dgm:pt modelId="{53CEFD5B-D663-45F3-B473-B9839DAB61F2}" type="pres">
      <dgm:prSet presAssocID="{D2E1484F-0665-419E-B81D-71A54DA607A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34F9D40-D760-4CF1-9493-93D9F2EC4957}" type="pres">
      <dgm:prSet presAssocID="{6FAAD5DF-758C-42D0-8840-2FCEC82B3411}" presName="spacer" presStyleCnt="0"/>
      <dgm:spPr/>
    </dgm:pt>
    <dgm:pt modelId="{6E8570E1-EA73-4BA6-BB88-DCC109152C47}" type="pres">
      <dgm:prSet presAssocID="{7A96F144-5043-43C1-9C8A-4CE2BAD9A39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272271E-265F-4E0B-9356-C64047D2B029}" srcId="{8903DDC9-6715-4CD7-B842-9AF2A8E8AA76}" destId="{7CDFA015-A4D2-4579-8EFA-BE367FC4FD7F}" srcOrd="1" destOrd="0" parTransId="{866B82F5-1D98-4A7D-B35D-4CD843981369}" sibTransId="{ABDE1EA0-336E-44F6-8480-0AE1BFF468F2}"/>
    <dgm:cxn modelId="{B92F1E31-8532-4328-BA68-29249BDF5F4A}" srcId="{8903DDC9-6715-4CD7-B842-9AF2A8E8AA76}" destId="{7A96F144-5043-43C1-9C8A-4CE2BAD9A39D}" srcOrd="4" destOrd="0" parTransId="{F9FB07E1-196C-4BAE-AECC-69E192A46CE0}" sibTransId="{F02A9917-005E-4C90-B7BB-87D7FE98947E}"/>
    <dgm:cxn modelId="{E574BE45-CEA2-40A8-8AB4-FEDC0E0A5770}" type="presOf" srcId="{669F12C5-B21A-42FB-9067-0C7579F74F87}" destId="{2CC4BE9C-2C29-46E1-8C5F-B8049E97577A}" srcOrd="0" destOrd="0" presId="urn:microsoft.com/office/officeart/2005/8/layout/vList2"/>
    <dgm:cxn modelId="{090C3D58-082B-4CB7-B3D7-CCF1D2DA1D08}" type="presOf" srcId="{8903DDC9-6715-4CD7-B842-9AF2A8E8AA76}" destId="{C3A94F26-C413-408B-B8A7-90C696830E04}" srcOrd="0" destOrd="0" presId="urn:microsoft.com/office/officeart/2005/8/layout/vList2"/>
    <dgm:cxn modelId="{69A96F80-B13F-4F46-B69A-334B570D7100}" srcId="{8903DDC9-6715-4CD7-B842-9AF2A8E8AA76}" destId="{669F12C5-B21A-42FB-9067-0C7579F74F87}" srcOrd="2" destOrd="0" parTransId="{308274F1-0ACD-4EAC-94B6-15E5A80030A4}" sibTransId="{88D717C4-6626-48F3-9DB9-296C224C1EB4}"/>
    <dgm:cxn modelId="{E9D7C580-6D7E-4406-A71E-F399540FE6A1}" srcId="{8903DDC9-6715-4CD7-B842-9AF2A8E8AA76}" destId="{D2E1484F-0665-419E-B81D-71A54DA607A6}" srcOrd="3" destOrd="0" parTransId="{A98FBF37-0704-4C02-807B-4883C371D1AD}" sibTransId="{6FAAD5DF-758C-42D0-8840-2FCEC82B3411}"/>
    <dgm:cxn modelId="{13C4C784-9E0C-469F-93F7-21A3017301E2}" srcId="{8903DDC9-6715-4CD7-B842-9AF2A8E8AA76}" destId="{9F378B14-AA0F-4639-B29E-AB17B5B1A769}" srcOrd="0" destOrd="0" parTransId="{1AA76758-B51C-4FE9-940C-558EB10B1741}" sibTransId="{FC7B6570-A185-4505-826C-F6D44E3B1540}"/>
    <dgm:cxn modelId="{E519F39E-6624-44A9-8B88-121B41800D62}" type="presOf" srcId="{7CDFA015-A4D2-4579-8EFA-BE367FC4FD7F}" destId="{EDBD8002-6E0A-4789-B171-6F192E5D2E3E}" srcOrd="0" destOrd="0" presId="urn:microsoft.com/office/officeart/2005/8/layout/vList2"/>
    <dgm:cxn modelId="{38D092DF-F684-49A6-9866-B9612DFE3043}" type="presOf" srcId="{D2E1484F-0665-419E-B81D-71A54DA607A6}" destId="{53CEFD5B-D663-45F3-B473-B9839DAB61F2}" srcOrd="0" destOrd="0" presId="urn:microsoft.com/office/officeart/2005/8/layout/vList2"/>
    <dgm:cxn modelId="{C9A9F4E0-5EA9-4EE9-AF32-BB353FC620D9}" type="presOf" srcId="{7A96F144-5043-43C1-9C8A-4CE2BAD9A39D}" destId="{6E8570E1-EA73-4BA6-BB88-DCC109152C47}" srcOrd="0" destOrd="0" presId="urn:microsoft.com/office/officeart/2005/8/layout/vList2"/>
    <dgm:cxn modelId="{46E337FA-D49D-4855-9823-17D38EFC6203}" type="presOf" srcId="{9F378B14-AA0F-4639-B29E-AB17B5B1A769}" destId="{E492253A-00EE-4310-9CAB-EE6CAFB5F728}" srcOrd="0" destOrd="0" presId="urn:microsoft.com/office/officeart/2005/8/layout/vList2"/>
    <dgm:cxn modelId="{5256943F-700B-4224-872E-357B0C99A550}" type="presParOf" srcId="{C3A94F26-C413-408B-B8A7-90C696830E04}" destId="{E492253A-00EE-4310-9CAB-EE6CAFB5F728}" srcOrd="0" destOrd="0" presId="urn:microsoft.com/office/officeart/2005/8/layout/vList2"/>
    <dgm:cxn modelId="{9957F95A-663C-4FA4-8856-D2167E4D8C1C}" type="presParOf" srcId="{C3A94F26-C413-408B-B8A7-90C696830E04}" destId="{9B5E49E6-5E0F-4300-9BAE-8B8470CF5CE0}" srcOrd="1" destOrd="0" presId="urn:microsoft.com/office/officeart/2005/8/layout/vList2"/>
    <dgm:cxn modelId="{C137BBF0-9381-412B-8AB0-286F2F1DF9E2}" type="presParOf" srcId="{C3A94F26-C413-408B-B8A7-90C696830E04}" destId="{EDBD8002-6E0A-4789-B171-6F192E5D2E3E}" srcOrd="2" destOrd="0" presId="urn:microsoft.com/office/officeart/2005/8/layout/vList2"/>
    <dgm:cxn modelId="{5DD7E02A-ADD8-4F1F-9D98-D32DCC6DC3FF}" type="presParOf" srcId="{C3A94F26-C413-408B-B8A7-90C696830E04}" destId="{8B99A5CB-807E-4D6C-BEB2-CC44DAFDC843}" srcOrd="3" destOrd="0" presId="urn:microsoft.com/office/officeart/2005/8/layout/vList2"/>
    <dgm:cxn modelId="{EF6D0DDB-ADA1-40AA-A072-0346F529FB7D}" type="presParOf" srcId="{C3A94F26-C413-408B-B8A7-90C696830E04}" destId="{2CC4BE9C-2C29-46E1-8C5F-B8049E97577A}" srcOrd="4" destOrd="0" presId="urn:microsoft.com/office/officeart/2005/8/layout/vList2"/>
    <dgm:cxn modelId="{F37EC81F-0E1F-4BFD-BCB6-DAB662B6990B}" type="presParOf" srcId="{C3A94F26-C413-408B-B8A7-90C696830E04}" destId="{F863C209-0164-41DA-8835-24DE6EB98D71}" srcOrd="5" destOrd="0" presId="urn:microsoft.com/office/officeart/2005/8/layout/vList2"/>
    <dgm:cxn modelId="{7039A976-F0A7-428A-9444-2E0339FC9764}" type="presParOf" srcId="{C3A94F26-C413-408B-B8A7-90C696830E04}" destId="{53CEFD5B-D663-45F3-B473-B9839DAB61F2}" srcOrd="6" destOrd="0" presId="urn:microsoft.com/office/officeart/2005/8/layout/vList2"/>
    <dgm:cxn modelId="{270DF014-E3F9-40FA-9433-7ABAA493ED30}" type="presParOf" srcId="{C3A94F26-C413-408B-B8A7-90C696830E04}" destId="{534F9D40-D760-4CF1-9493-93D9F2EC4957}" srcOrd="7" destOrd="0" presId="urn:microsoft.com/office/officeart/2005/8/layout/vList2"/>
    <dgm:cxn modelId="{FAA33F42-96FA-489E-BADF-117877D35B51}" type="presParOf" srcId="{C3A94F26-C413-408B-B8A7-90C696830E04}" destId="{6E8570E1-EA73-4BA6-BB88-DCC109152C4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1395647-885A-4EB4-BD58-0C1E3FDF8F1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A909769-84B9-4C72-861C-D3A86B661D53}">
      <dgm:prSet/>
      <dgm:spPr/>
      <dgm:t>
        <a:bodyPr/>
        <a:lstStyle/>
        <a:p>
          <a:r>
            <a:rPr lang="en-US"/>
            <a:t>The Health Belief Model (HBM) explains behaviour change through perceived susceptibility, severity, benefits, barriers, cues to action and self-efficacy (Alyafei et al., 2024).</a:t>
          </a:r>
        </a:p>
      </dgm:t>
    </dgm:pt>
    <dgm:pt modelId="{7926BFFF-902C-4491-BCE3-ED95EE28B9BC}" type="parTrans" cxnId="{6435C596-F52B-4422-8B9C-4F9E29D929C5}">
      <dgm:prSet/>
      <dgm:spPr/>
      <dgm:t>
        <a:bodyPr/>
        <a:lstStyle/>
        <a:p>
          <a:endParaRPr lang="en-US"/>
        </a:p>
      </dgm:t>
    </dgm:pt>
    <dgm:pt modelId="{DC74FA1E-76B8-4F57-A004-E70AB8923D51}" type="sibTrans" cxnId="{6435C596-F52B-4422-8B9C-4F9E29D929C5}">
      <dgm:prSet/>
      <dgm:spPr/>
      <dgm:t>
        <a:bodyPr/>
        <a:lstStyle/>
        <a:p>
          <a:endParaRPr lang="en-US"/>
        </a:p>
      </dgm:t>
    </dgm:pt>
    <dgm:pt modelId="{787C0004-AD1A-4DC7-95CA-278A978632DA}">
      <dgm:prSet/>
      <dgm:spPr/>
      <dgm:t>
        <a:bodyPr/>
        <a:lstStyle/>
        <a:p>
          <a:r>
            <a:rPr lang="en-US"/>
            <a:t>Planning (HBM → programme design): risk communication and NDH results can strengthen perceived susceptibility/severity, while coaching and goal-setting support self-efficacy and perceived benefits (NHS England, 2024; Alyafei et al., 2024).</a:t>
          </a:r>
        </a:p>
      </dgm:t>
    </dgm:pt>
    <dgm:pt modelId="{8CF2C817-3CCE-4D82-BBE2-1C60FE4FBDF4}" type="parTrans" cxnId="{5E31712A-563C-4B08-8CF5-26D77B18C8AE}">
      <dgm:prSet/>
      <dgm:spPr/>
      <dgm:t>
        <a:bodyPr/>
        <a:lstStyle/>
        <a:p>
          <a:endParaRPr lang="en-US"/>
        </a:p>
      </dgm:t>
    </dgm:pt>
    <dgm:pt modelId="{9E01E165-98A4-410B-BD2D-4BA38DCA9799}" type="sibTrans" cxnId="{5E31712A-563C-4B08-8CF5-26D77B18C8AE}">
      <dgm:prSet/>
      <dgm:spPr/>
      <dgm:t>
        <a:bodyPr/>
        <a:lstStyle/>
        <a:p>
          <a:endParaRPr lang="en-US"/>
        </a:p>
      </dgm:t>
    </dgm:pt>
    <dgm:pt modelId="{B1D745C5-5BB8-42E0-9442-CCF2F7BB7BDE}">
      <dgm:prSet/>
      <dgm:spPr/>
      <dgm:t>
        <a:bodyPr/>
        <a:lstStyle/>
        <a:p>
          <a:r>
            <a:rPr lang="en-US"/>
            <a:t>Successes: NIHR evaluation reporting indicates completing the programme reduces risk of developing type 2 diabetes by around 37% (NIHR, 2022).</a:t>
          </a:r>
        </a:p>
      </dgm:t>
    </dgm:pt>
    <dgm:pt modelId="{5452535C-9856-4C1F-82D2-85803E66D7CA}" type="parTrans" cxnId="{948CA6F6-BCED-423D-B611-1CC87265F0B3}">
      <dgm:prSet/>
      <dgm:spPr/>
      <dgm:t>
        <a:bodyPr/>
        <a:lstStyle/>
        <a:p>
          <a:endParaRPr lang="en-US"/>
        </a:p>
      </dgm:t>
    </dgm:pt>
    <dgm:pt modelId="{C0B186FC-7E7A-4F4B-8B01-BE60656265ED}" type="sibTrans" cxnId="{948CA6F6-BCED-423D-B611-1CC87265F0B3}">
      <dgm:prSet/>
      <dgm:spPr/>
      <dgm:t>
        <a:bodyPr/>
        <a:lstStyle/>
        <a:p>
          <a:endParaRPr lang="en-US"/>
        </a:p>
      </dgm:t>
    </dgm:pt>
    <dgm:pt modelId="{DC8443B0-F004-4EF3-BA28-05B106F80075}">
      <dgm:prSet/>
      <dgm:spPr/>
      <dgm:t>
        <a:bodyPr/>
        <a:lstStyle/>
        <a:p>
          <a:r>
            <a:rPr lang="en-US"/>
            <a:t>Challenges: qualitative research shows engagement is influenced by practical barriers (time, competing priorities), digital capability, and the perceived relevance of prevention—affecting uptake and retention (Ross et al., 2023; Brunton et al., 2023).</a:t>
          </a:r>
        </a:p>
      </dgm:t>
    </dgm:pt>
    <dgm:pt modelId="{1396388B-D18D-4E6F-88B8-F3D8A376F5F2}" type="parTrans" cxnId="{C2833C0B-EF20-42D4-9030-E29735CF1058}">
      <dgm:prSet/>
      <dgm:spPr/>
      <dgm:t>
        <a:bodyPr/>
        <a:lstStyle/>
        <a:p>
          <a:endParaRPr lang="en-US"/>
        </a:p>
      </dgm:t>
    </dgm:pt>
    <dgm:pt modelId="{CF6DB0C7-3DF1-4659-A65F-3B28A455F872}" type="sibTrans" cxnId="{C2833C0B-EF20-42D4-9030-E29735CF1058}">
      <dgm:prSet/>
      <dgm:spPr/>
      <dgm:t>
        <a:bodyPr/>
        <a:lstStyle/>
        <a:p>
          <a:endParaRPr lang="en-US"/>
        </a:p>
      </dgm:t>
    </dgm:pt>
    <dgm:pt modelId="{B87ECEED-A597-400C-8BBA-A7C593F48098}" type="pres">
      <dgm:prSet presAssocID="{21395647-885A-4EB4-BD58-0C1E3FDF8F13}" presName="linear" presStyleCnt="0">
        <dgm:presLayoutVars>
          <dgm:animLvl val="lvl"/>
          <dgm:resizeHandles val="exact"/>
        </dgm:presLayoutVars>
      </dgm:prSet>
      <dgm:spPr/>
    </dgm:pt>
    <dgm:pt modelId="{4147C804-FEB4-46D2-AB15-BBF54729F6F8}" type="pres">
      <dgm:prSet presAssocID="{DA909769-84B9-4C72-861C-D3A86B661D5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09CB9F0-138E-4438-9C08-4080348D0FB1}" type="pres">
      <dgm:prSet presAssocID="{DC74FA1E-76B8-4F57-A004-E70AB8923D51}" presName="spacer" presStyleCnt="0"/>
      <dgm:spPr/>
    </dgm:pt>
    <dgm:pt modelId="{45E2D516-6A2D-4BC6-ABBE-35752FC7BBC3}" type="pres">
      <dgm:prSet presAssocID="{787C0004-AD1A-4DC7-95CA-278A978632D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D22CDC4-5F27-4FE5-9976-C59298F8E8BA}" type="pres">
      <dgm:prSet presAssocID="{9E01E165-98A4-410B-BD2D-4BA38DCA9799}" presName="spacer" presStyleCnt="0"/>
      <dgm:spPr/>
    </dgm:pt>
    <dgm:pt modelId="{0DD017F0-057B-4B72-9452-8E8292CAD3E2}" type="pres">
      <dgm:prSet presAssocID="{B1D745C5-5BB8-42E0-9442-CCF2F7BB7BD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0187341-033B-4B95-8C46-AF64DB2EB5C0}" type="pres">
      <dgm:prSet presAssocID="{C0B186FC-7E7A-4F4B-8B01-BE60656265ED}" presName="spacer" presStyleCnt="0"/>
      <dgm:spPr/>
    </dgm:pt>
    <dgm:pt modelId="{C728F16B-BCD3-4F87-A381-2D695DF3DCD9}" type="pres">
      <dgm:prSet presAssocID="{DC8443B0-F004-4EF3-BA28-05B106F8007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2833C0B-EF20-42D4-9030-E29735CF1058}" srcId="{21395647-885A-4EB4-BD58-0C1E3FDF8F13}" destId="{DC8443B0-F004-4EF3-BA28-05B106F80075}" srcOrd="3" destOrd="0" parTransId="{1396388B-D18D-4E6F-88B8-F3D8A376F5F2}" sibTransId="{CF6DB0C7-3DF1-4659-A65F-3B28A455F872}"/>
    <dgm:cxn modelId="{754ACF16-7536-43B4-AC2B-308DDFCA691A}" type="presOf" srcId="{B1D745C5-5BB8-42E0-9442-CCF2F7BB7BDE}" destId="{0DD017F0-057B-4B72-9452-8E8292CAD3E2}" srcOrd="0" destOrd="0" presId="urn:microsoft.com/office/officeart/2005/8/layout/vList2"/>
    <dgm:cxn modelId="{79256919-2A92-4C4F-AF7F-003E596F5913}" type="presOf" srcId="{DC8443B0-F004-4EF3-BA28-05B106F80075}" destId="{C728F16B-BCD3-4F87-A381-2D695DF3DCD9}" srcOrd="0" destOrd="0" presId="urn:microsoft.com/office/officeart/2005/8/layout/vList2"/>
    <dgm:cxn modelId="{5E31712A-563C-4B08-8CF5-26D77B18C8AE}" srcId="{21395647-885A-4EB4-BD58-0C1E3FDF8F13}" destId="{787C0004-AD1A-4DC7-95CA-278A978632DA}" srcOrd="1" destOrd="0" parTransId="{8CF2C817-3CCE-4D82-BBE2-1C60FE4FBDF4}" sibTransId="{9E01E165-98A4-410B-BD2D-4BA38DCA9799}"/>
    <dgm:cxn modelId="{FB9E1B8B-63AE-4273-97B5-5D79C9931B15}" type="presOf" srcId="{DA909769-84B9-4C72-861C-D3A86B661D53}" destId="{4147C804-FEB4-46D2-AB15-BBF54729F6F8}" srcOrd="0" destOrd="0" presId="urn:microsoft.com/office/officeart/2005/8/layout/vList2"/>
    <dgm:cxn modelId="{1ADBBB8F-8A78-4AA2-A757-0237A6A7E5AC}" type="presOf" srcId="{787C0004-AD1A-4DC7-95CA-278A978632DA}" destId="{45E2D516-6A2D-4BC6-ABBE-35752FC7BBC3}" srcOrd="0" destOrd="0" presId="urn:microsoft.com/office/officeart/2005/8/layout/vList2"/>
    <dgm:cxn modelId="{6435C596-F52B-4422-8B9C-4F9E29D929C5}" srcId="{21395647-885A-4EB4-BD58-0C1E3FDF8F13}" destId="{DA909769-84B9-4C72-861C-D3A86B661D53}" srcOrd="0" destOrd="0" parTransId="{7926BFFF-902C-4491-BCE3-ED95EE28B9BC}" sibTransId="{DC74FA1E-76B8-4F57-A004-E70AB8923D51}"/>
    <dgm:cxn modelId="{51FB889C-4DD4-4379-867C-5B7576634A14}" type="presOf" srcId="{21395647-885A-4EB4-BD58-0C1E3FDF8F13}" destId="{B87ECEED-A597-400C-8BBA-A7C593F48098}" srcOrd="0" destOrd="0" presId="urn:microsoft.com/office/officeart/2005/8/layout/vList2"/>
    <dgm:cxn modelId="{948CA6F6-BCED-423D-B611-1CC87265F0B3}" srcId="{21395647-885A-4EB4-BD58-0C1E3FDF8F13}" destId="{B1D745C5-5BB8-42E0-9442-CCF2F7BB7BDE}" srcOrd="2" destOrd="0" parTransId="{5452535C-9856-4C1F-82D2-85803E66D7CA}" sibTransId="{C0B186FC-7E7A-4F4B-8B01-BE60656265ED}"/>
    <dgm:cxn modelId="{AB28CD94-1A80-46C7-9FCC-1A93F71BEA8C}" type="presParOf" srcId="{B87ECEED-A597-400C-8BBA-A7C593F48098}" destId="{4147C804-FEB4-46D2-AB15-BBF54729F6F8}" srcOrd="0" destOrd="0" presId="urn:microsoft.com/office/officeart/2005/8/layout/vList2"/>
    <dgm:cxn modelId="{273FA675-1747-4622-9CC5-6E93CBD4A464}" type="presParOf" srcId="{B87ECEED-A597-400C-8BBA-A7C593F48098}" destId="{B09CB9F0-138E-4438-9C08-4080348D0FB1}" srcOrd="1" destOrd="0" presId="urn:microsoft.com/office/officeart/2005/8/layout/vList2"/>
    <dgm:cxn modelId="{5B709A04-4586-41B0-801C-B83597805D09}" type="presParOf" srcId="{B87ECEED-A597-400C-8BBA-A7C593F48098}" destId="{45E2D516-6A2D-4BC6-ABBE-35752FC7BBC3}" srcOrd="2" destOrd="0" presId="urn:microsoft.com/office/officeart/2005/8/layout/vList2"/>
    <dgm:cxn modelId="{F922E6E6-B767-40E5-96C5-8BC8FA0666ED}" type="presParOf" srcId="{B87ECEED-A597-400C-8BBA-A7C593F48098}" destId="{8D22CDC4-5F27-4FE5-9976-C59298F8E8BA}" srcOrd="3" destOrd="0" presId="urn:microsoft.com/office/officeart/2005/8/layout/vList2"/>
    <dgm:cxn modelId="{0E5AF2FD-C646-4AC7-BEA3-F3B80A4A8CBA}" type="presParOf" srcId="{B87ECEED-A597-400C-8BBA-A7C593F48098}" destId="{0DD017F0-057B-4B72-9452-8E8292CAD3E2}" srcOrd="4" destOrd="0" presId="urn:microsoft.com/office/officeart/2005/8/layout/vList2"/>
    <dgm:cxn modelId="{A2C90071-B216-4AB0-B2FA-8D6C83EE0E2E}" type="presParOf" srcId="{B87ECEED-A597-400C-8BBA-A7C593F48098}" destId="{20187341-033B-4B95-8C46-AF64DB2EB5C0}" srcOrd="5" destOrd="0" presId="urn:microsoft.com/office/officeart/2005/8/layout/vList2"/>
    <dgm:cxn modelId="{D38C3668-095F-4DA9-81BD-0144A380556E}" type="presParOf" srcId="{B87ECEED-A597-400C-8BBA-A7C593F48098}" destId="{C728F16B-BCD3-4F87-A381-2D695DF3DCD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D690A7-6896-40BE-A078-C12401BB787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79CF461-BFF0-49ED-A988-D27F9FCD5907}">
      <dgm:prSet/>
      <dgm:spPr/>
      <dgm:t>
        <a:bodyPr/>
        <a:lstStyle/>
        <a:p>
          <a:pPr rtl="0"/>
          <a:r>
            <a:rPr lang="en-GB" dirty="0"/>
            <a:t>Health, wellbeing, and sustainable development are closely interconnected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/>
            <a:t>(World Health </a:t>
          </a:r>
          <a:r>
            <a:rPr lang="en-GB" dirty="0">
              <a:latin typeface="Aptos Display" panose="020F0302020204030204"/>
            </a:rPr>
            <a:t>Organisation</a:t>
          </a:r>
          <a:r>
            <a:rPr lang="en-GB" dirty="0"/>
            <a:t>, 2023).</a:t>
          </a:r>
          <a:endParaRPr lang="en-US" dirty="0"/>
        </a:p>
      </dgm:t>
    </dgm:pt>
    <dgm:pt modelId="{3D7FE1BB-DEEB-486D-B138-A2ECECC88597}" type="parTrans" cxnId="{73B6225F-521F-451F-9A31-196D2C2D65E4}">
      <dgm:prSet/>
      <dgm:spPr/>
      <dgm:t>
        <a:bodyPr/>
        <a:lstStyle/>
        <a:p>
          <a:endParaRPr lang="en-US"/>
        </a:p>
      </dgm:t>
    </dgm:pt>
    <dgm:pt modelId="{26255480-986E-4DDF-92A2-35D4624DF5F3}" type="sibTrans" cxnId="{73B6225F-521F-451F-9A31-196D2C2D65E4}">
      <dgm:prSet/>
      <dgm:spPr/>
      <dgm:t>
        <a:bodyPr/>
        <a:lstStyle/>
        <a:p>
          <a:endParaRPr lang="en-US"/>
        </a:p>
      </dgm:t>
    </dgm:pt>
    <dgm:pt modelId="{176EA6FE-0C22-4B9C-A1F3-0C407B8CF1C1}">
      <dgm:prSet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SDG</a:t>
          </a:r>
          <a:r>
            <a:rPr lang="en-GB" dirty="0"/>
            <a:t> 3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/>
            <a:t> framework </a:t>
          </a:r>
          <a:r>
            <a:rPr lang="en-GB" dirty="0">
              <a:latin typeface="Aptos Display" panose="020F0302020204030204"/>
            </a:rPr>
            <a:t>guide prevention-focused and equitable health</a:t>
          </a:r>
          <a:r>
            <a:rPr lang="en-GB" dirty="0"/>
            <a:t> system planning (United Nations, 2015).</a:t>
          </a:r>
          <a:endParaRPr lang="en-US" dirty="0"/>
        </a:p>
      </dgm:t>
    </dgm:pt>
    <dgm:pt modelId="{052FF490-4F6F-4444-80FF-71DA77EA4414}" type="parTrans" cxnId="{434B0BB2-0B93-4E79-9AF7-C5BFDDCFE934}">
      <dgm:prSet/>
      <dgm:spPr/>
      <dgm:t>
        <a:bodyPr/>
        <a:lstStyle/>
        <a:p>
          <a:endParaRPr lang="en-US"/>
        </a:p>
      </dgm:t>
    </dgm:pt>
    <dgm:pt modelId="{071566A5-A8E4-46A1-A761-E2888A0D16AA}" type="sibTrans" cxnId="{434B0BB2-0B93-4E79-9AF7-C5BFDDCFE934}">
      <dgm:prSet/>
      <dgm:spPr/>
      <dgm:t>
        <a:bodyPr/>
        <a:lstStyle/>
        <a:p>
          <a:endParaRPr lang="en-US"/>
        </a:p>
      </dgm:t>
    </dgm:pt>
    <dgm:pt modelId="{84A083D3-E9FA-4D2E-9C4E-E8192FDC0C9E}">
      <dgm:prSet/>
      <dgm:spPr/>
      <dgm:t>
        <a:bodyPr/>
        <a:lstStyle/>
        <a:p>
          <a:r>
            <a:rPr lang="en-GB" dirty="0"/>
            <a:t>Theoretical models such as the biopsychosocial, ecological, and holistic approaches inform the design of integrated, person-centred services that address social determinants of health (Engel, 1977; McLeroy et al., 1988).</a:t>
          </a:r>
          <a:endParaRPr lang="en-US" dirty="0"/>
        </a:p>
      </dgm:t>
    </dgm:pt>
    <dgm:pt modelId="{7F940132-8A53-4C36-B8BC-2EE2F5F19355}" type="parTrans" cxnId="{4C11F01C-1EE1-494E-ACC6-F48CA0BD140F}">
      <dgm:prSet/>
      <dgm:spPr/>
      <dgm:t>
        <a:bodyPr/>
        <a:lstStyle/>
        <a:p>
          <a:endParaRPr lang="en-US"/>
        </a:p>
      </dgm:t>
    </dgm:pt>
    <dgm:pt modelId="{6624E12F-09D5-4912-8097-AFC2BF39C348}" type="sibTrans" cxnId="{4C11F01C-1EE1-494E-ACC6-F48CA0BD140F}">
      <dgm:prSet/>
      <dgm:spPr/>
      <dgm:t>
        <a:bodyPr/>
        <a:lstStyle/>
        <a:p>
          <a:endParaRPr lang="en-US"/>
        </a:p>
      </dgm:t>
    </dgm:pt>
    <dgm:pt modelId="{E76321EB-3DF9-448B-BC14-39CB133D7A37}">
      <dgm:prSet/>
      <dgm:spPr/>
      <dgm:t>
        <a:bodyPr/>
        <a:lstStyle/>
        <a:p>
          <a:pPr rtl="0"/>
          <a:r>
            <a:rPr lang="en-GB" dirty="0"/>
            <a:t>UK prevention initiatives, </a:t>
          </a:r>
          <a:r>
            <a:rPr lang="en-GB" dirty="0">
              <a:latin typeface="Aptos Display" panose="020F0302020204030204"/>
            </a:rPr>
            <a:t>show how</a:t>
          </a:r>
          <a:r>
            <a:rPr lang="en-GB" dirty="0"/>
            <a:t> </a:t>
          </a:r>
          <a:r>
            <a:rPr lang="en-GB" dirty="0">
              <a:latin typeface="Aptos Display" panose="020F0302020204030204"/>
            </a:rPr>
            <a:t>policy translates into practise </a:t>
          </a:r>
          <a:r>
            <a:rPr lang="en-GB" dirty="0"/>
            <a:t>(NHS England, 2024).</a:t>
          </a:r>
          <a:endParaRPr lang="en-US" dirty="0"/>
        </a:p>
      </dgm:t>
    </dgm:pt>
    <dgm:pt modelId="{63EFDECE-8DFF-4064-B899-86DF3D7CB8D2}" type="parTrans" cxnId="{6E4B307A-F14F-4FD1-944B-1AC77DAD900F}">
      <dgm:prSet/>
      <dgm:spPr/>
      <dgm:t>
        <a:bodyPr/>
        <a:lstStyle/>
        <a:p>
          <a:endParaRPr lang="en-US"/>
        </a:p>
      </dgm:t>
    </dgm:pt>
    <dgm:pt modelId="{495900C5-6CF5-4A5E-8D84-A6A4A465350D}" type="sibTrans" cxnId="{6E4B307A-F14F-4FD1-944B-1AC77DAD900F}">
      <dgm:prSet/>
      <dgm:spPr/>
      <dgm:t>
        <a:bodyPr/>
        <a:lstStyle/>
        <a:p>
          <a:endParaRPr lang="en-US"/>
        </a:p>
      </dgm:t>
    </dgm:pt>
    <dgm:pt modelId="{E2220C4E-2406-4A97-86CA-D98A3FFBF31F}">
      <dgm:prSet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Reducing inequalities</a:t>
          </a:r>
          <a:r>
            <a:rPr lang="en-GB" dirty="0"/>
            <a:t> </a:t>
          </a:r>
          <a:r>
            <a:rPr lang="en-GB" dirty="0">
              <a:latin typeface="Aptos Display" panose="020F0302020204030204"/>
            </a:rPr>
            <a:t>remains essential for</a:t>
          </a:r>
          <a:r>
            <a:rPr lang="en-GB" dirty="0"/>
            <a:t> sustainable health outcomes across the UK population (Office for Health Improvement and Disparities, 2025).</a:t>
          </a:r>
          <a:endParaRPr lang="en-US" dirty="0"/>
        </a:p>
      </dgm:t>
    </dgm:pt>
    <dgm:pt modelId="{44451CFE-A627-4B13-89FF-362AF12AFF13}" type="parTrans" cxnId="{8EFCF35C-AD78-47EB-B3E7-022F57D63EBB}">
      <dgm:prSet/>
      <dgm:spPr/>
      <dgm:t>
        <a:bodyPr/>
        <a:lstStyle/>
        <a:p>
          <a:endParaRPr lang="en-US"/>
        </a:p>
      </dgm:t>
    </dgm:pt>
    <dgm:pt modelId="{021440CC-BFC7-4A00-9879-6D7DD1973E15}" type="sibTrans" cxnId="{8EFCF35C-AD78-47EB-B3E7-022F57D63EBB}">
      <dgm:prSet/>
      <dgm:spPr/>
      <dgm:t>
        <a:bodyPr/>
        <a:lstStyle/>
        <a:p>
          <a:endParaRPr lang="en-US"/>
        </a:p>
      </dgm:t>
    </dgm:pt>
    <dgm:pt modelId="{3D9FE227-7081-473C-BB92-3F06384066AA}" type="pres">
      <dgm:prSet presAssocID="{1ED690A7-6896-40BE-A078-C12401BB7879}" presName="vert0" presStyleCnt="0">
        <dgm:presLayoutVars>
          <dgm:dir/>
          <dgm:animOne val="branch"/>
          <dgm:animLvl val="lvl"/>
        </dgm:presLayoutVars>
      </dgm:prSet>
      <dgm:spPr/>
    </dgm:pt>
    <dgm:pt modelId="{7F296474-C85F-415F-9227-77ED3553D3FB}" type="pres">
      <dgm:prSet presAssocID="{B79CF461-BFF0-49ED-A988-D27F9FCD5907}" presName="thickLine" presStyleLbl="alignNode1" presStyleIdx="0" presStyleCnt="5"/>
      <dgm:spPr/>
    </dgm:pt>
    <dgm:pt modelId="{54DECA0B-3BE4-4B22-BEE4-04175EF74C7D}" type="pres">
      <dgm:prSet presAssocID="{B79CF461-BFF0-49ED-A988-D27F9FCD5907}" presName="horz1" presStyleCnt="0"/>
      <dgm:spPr/>
    </dgm:pt>
    <dgm:pt modelId="{19EB81D9-51D9-4DFF-B155-9F8186731FD9}" type="pres">
      <dgm:prSet presAssocID="{B79CF461-BFF0-49ED-A988-D27F9FCD5907}" presName="tx1" presStyleLbl="revTx" presStyleIdx="0" presStyleCnt="5"/>
      <dgm:spPr/>
    </dgm:pt>
    <dgm:pt modelId="{1C7AA98D-334C-40FB-BDF9-A68BA5B90C9E}" type="pres">
      <dgm:prSet presAssocID="{B79CF461-BFF0-49ED-A988-D27F9FCD5907}" presName="vert1" presStyleCnt="0"/>
      <dgm:spPr/>
    </dgm:pt>
    <dgm:pt modelId="{949BE08A-F56D-4003-A58B-489BE5CC8697}" type="pres">
      <dgm:prSet presAssocID="{176EA6FE-0C22-4B9C-A1F3-0C407B8CF1C1}" presName="thickLine" presStyleLbl="alignNode1" presStyleIdx="1" presStyleCnt="5"/>
      <dgm:spPr/>
    </dgm:pt>
    <dgm:pt modelId="{C069A4EF-083D-46B0-A4B9-D15B87B98FF0}" type="pres">
      <dgm:prSet presAssocID="{176EA6FE-0C22-4B9C-A1F3-0C407B8CF1C1}" presName="horz1" presStyleCnt="0"/>
      <dgm:spPr/>
    </dgm:pt>
    <dgm:pt modelId="{8761134A-85DA-40D7-AEB0-A8617E584F75}" type="pres">
      <dgm:prSet presAssocID="{176EA6FE-0C22-4B9C-A1F3-0C407B8CF1C1}" presName="tx1" presStyleLbl="revTx" presStyleIdx="1" presStyleCnt="5"/>
      <dgm:spPr/>
    </dgm:pt>
    <dgm:pt modelId="{42BBF636-1163-4AAE-9A32-75DA118A313F}" type="pres">
      <dgm:prSet presAssocID="{176EA6FE-0C22-4B9C-A1F3-0C407B8CF1C1}" presName="vert1" presStyleCnt="0"/>
      <dgm:spPr/>
    </dgm:pt>
    <dgm:pt modelId="{0931D0A3-A5D5-4C30-AE0F-82847359F278}" type="pres">
      <dgm:prSet presAssocID="{84A083D3-E9FA-4D2E-9C4E-E8192FDC0C9E}" presName="thickLine" presStyleLbl="alignNode1" presStyleIdx="2" presStyleCnt="5"/>
      <dgm:spPr/>
    </dgm:pt>
    <dgm:pt modelId="{95D77665-C2D6-40C7-B9A2-13C74BC66D3E}" type="pres">
      <dgm:prSet presAssocID="{84A083D3-E9FA-4D2E-9C4E-E8192FDC0C9E}" presName="horz1" presStyleCnt="0"/>
      <dgm:spPr/>
    </dgm:pt>
    <dgm:pt modelId="{F2C21E5D-FE10-44E6-B425-2E4F7311CF7E}" type="pres">
      <dgm:prSet presAssocID="{84A083D3-E9FA-4D2E-9C4E-E8192FDC0C9E}" presName="tx1" presStyleLbl="revTx" presStyleIdx="2" presStyleCnt="5"/>
      <dgm:spPr/>
    </dgm:pt>
    <dgm:pt modelId="{EF1A17B6-F82F-4F75-B83A-813BC21A9234}" type="pres">
      <dgm:prSet presAssocID="{84A083D3-E9FA-4D2E-9C4E-E8192FDC0C9E}" presName="vert1" presStyleCnt="0"/>
      <dgm:spPr/>
    </dgm:pt>
    <dgm:pt modelId="{31F0F4AB-EF57-44EA-B08F-B604DC15CAD7}" type="pres">
      <dgm:prSet presAssocID="{E76321EB-3DF9-448B-BC14-39CB133D7A37}" presName="thickLine" presStyleLbl="alignNode1" presStyleIdx="3" presStyleCnt="5"/>
      <dgm:spPr/>
    </dgm:pt>
    <dgm:pt modelId="{504F265C-BFA6-47B7-B440-A6EDEE5A0A78}" type="pres">
      <dgm:prSet presAssocID="{E76321EB-3DF9-448B-BC14-39CB133D7A37}" presName="horz1" presStyleCnt="0"/>
      <dgm:spPr/>
    </dgm:pt>
    <dgm:pt modelId="{CFB827A3-35E8-4F6B-ACEC-37E9B6028AE9}" type="pres">
      <dgm:prSet presAssocID="{E76321EB-3DF9-448B-BC14-39CB133D7A37}" presName="tx1" presStyleLbl="revTx" presStyleIdx="3" presStyleCnt="5"/>
      <dgm:spPr/>
    </dgm:pt>
    <dgm:pt modelId="{BAAEDAA0-58E5-4B32-8213-F7C66A112EC8}" type="pres">
      <dgm:prSet presAssocID="{E76321EB-3DF9-448B-BC14-39CB133D7A37}" presName="vert1" presStyleCnt="0"/>
      <dgm:spPr/>
    </dgm:pt>
    <dgm:pt modelId="{BB2CE645-8357-4938-BC45-EE2CF8288666}" type="pres">
      <dgm:prSet presAssocID="{E2220C4E-2406-4A97-86CA-D98A3FFBF31F}" presName="thickLine" presStyleLbl="alignNode1" presStyleIdx="4" presStyleCnt="5"/>
      <dgm:spPr/>
    </dgm:pt>
    <dgm:pt modelId="{2B9F0D33-4B6B-4FEE-81AD-EE674F569432}" type="pres">
      <dgm:prSet presAssocID="{E2220C4E-2406-4A97-86CA-D98A3FFBF31F}" presName="horz1" presStyleCnt="0"/>
      <dgm:spPr/>
    </dgm:pt>
    <dgm:pt modelId="{1E4A4319-DE7A-4C2C-9D1B-5A2845AAE160}" type="pres">
      <dgm:prSet presAssocID="{E2220C4E-2406-4A97-86CA-D98A3FFBF31F}" presName="tx1" presStyleLbl="revTx" presStyleIdx="4" presStyleCnt="5"/>
      <dgm:spPr/>
    </dgm:pt>
    <dgm:pt modelId="{87819583-6555-4133-982A-0121AE8049FF}" type="pres">
      <dgm:prSet presAssocID="{E2220C4E-2406-4A97-86CA-D98A3FFBF31F}" presName="vert1" presStyleCnt="0"/>
      <dgm:spPr/>
    </dgm:pt>
  </dgm:ptLst>
  <dgm:cxnLst>
    <dgm:cxn modelId="{4C11F01C-1EE1-494E-ACC6-F48CA0BD140F}" srcId="{1ED690A7-6896-40BE-A078-C12401BB7879}" destId="{84A083D3-E9FA-4D2E-9C4E-E8192FDC0C9E}" srcOrd="2" destOrd="0" parTransId="{7F940132-8A53-4C36-B8BC-2EE2F5F19355}" sibTransId="{6624E12F-09D5-4912-8097-AFC2BF39C348}"/>
    <dgm:cxn modelId="{8EFCF35C-AD78-47EB-B3E7-022F57D63EBB}" srcId="{1ED690A7-6896-40BE-A078-C12401BB7879}" destId="{E2220C4E-2406-4A97-86CA-D98A3FFBF31F}" srcOrd="4" destOrd="0" parTransId="{44451CFE-A627-4B13-89FF-362AF12AFF13}" sibTransId="{021440CC-BFC7-4A00-9879-6D7DD1973E15}"/>
    <dgm:cxn modelId="{73B6225F-521F-451F-9A31-196D2C2D65E4}" srcId="{1ED690A7-6896-40BE-A078-C12401BB7879}" destId="{B79CF461-BFF0-49ED-A988-D27F9FCD5907}" srcOrd="0" destOrd="0" parTransId="{3D7FE1BB-DEEB-486D-B138-A2ECECC88597}" sibTransId="{26255480-986E-4DDF-92A2-35D4624DF5F3}"/>
    <dgm:cxn modelId="{BDD80B48-DE07-4039-88B9-C0DEFB256982}" type="presOf" srcId="{1ED690A7-6896-40BE-A078-C12401BB7879}" destId="{3D9FE227-7081-473C-BB92-3F06384066AA}" srcOrd="0" destOrd="0" presId="urn:microsoft.com/office/officeart/2008/layout/LinedList"/>
    <dgm:cxn modelId="{0F3DA56E-A546-4368-A6D0-7585E6377CD3}" type="presOf" srcId="{B79CF461-BFF0-49ED-A988-D27F9FCD5907}" destId="{19EB81D9-51D9-4DFF-B155-9F8186731FD9}" srcOrd="0" destOrd="0" presId="urn:microsoft.com/office/officeart/2008/layout/LinedList"/>
    <dgm:cxn modelId="{6E4B307A-F14F-4FD1-944B-1AC77DAD900F}" srcId="{1ED690A7-6896-40BE-A078-C12401BB7879}" destId="{E76321EB-3DF9-448B-BC14-39CB133D7A37}" srcOrd="3" destOrd="0" parTransId="{63EFDECE-8DFF-4064-B899-86DF3D7CB8D2}" sibTransId="{495900C5-6CF5-4A5E-8D84-A6A4A465350D}"/>
    <dgm:cxn modelId="{438F12A5-D451-4BFD-AD3D-CD55AA505D37}" type="presOf" srcId="{E76321EB-3DF9-448B-BC14-39CB133D7A37}" destId="{CFB827A3-35E8-4F6B-ACEC-37E9B6028AE9}" srcOrd="0" destOrd="0" presId="urn:microsoft.com/office/officeart/2008/layout/LinedList"/>
    <dgm:cxn modelId="{434B0BB2-0B93-4E79-9AF7-C5BFDDCFE934}" srcId="{1ED690A7-6896-40BE-A078-C12401BB7879}" destId="{176EA6FE-0C22-4B9C-A1F3-0C407B8CF1C1}" srcOrd="1" destOrd="0" parTransId="{052FF490-4F6F-4444-80FF-71DA77EA4414}" sibTransId="{071566A5-A8E4-46A1-A761-E2888A0D16AA}"/>
    <dgm:cxn modelId="{3DFD93B9-9A39-44EF-894E-23B191315373}" type="presOf" srcId="{84A083D3-E9FA-4D2E-9C4E-E8192FDC0C9E}" destId="{F2C21E5D-FE10-44E6-B425-2E4F7311CF7E}" srcOrd="0" destOrd="0" presId="urn:microsoft.com/office/officeart/2008/layout/LinedList"/>
    <dgm:cxn modelId="{A7F505E1-776F-468B-9B54-CD8CA2A2F319}" type="presOf" srcId="{E2220C4E-2406-4A97-86CA-D98A3FFBF31F}" destId="{1E4A4319-DE7A-4C2C-9D1B-5A2845AAE160}" srcOrd="0" destOrd="0" presId="urn:microsoft.com/office/officeart/2008/layout/LinedList"/>
    <dgm:cxn modelId="{D1266AFA-5FD1-4961-9338-C6CC4A155073}" type="presOf" srcId="{176EA6FE-0C22-4B9C-A1F3-0C407B8CF1C1}" destId="{8761134A-85DA-40D7-AEB0-A8617E584F75}" srcOrd="0" destOrd="0" presId="urn:microsoft.com/office/officeart/2008/layout/LinedList"/>
    <dgm:cxn modelId="{8F6C4949-B7D2-498C-B554-CA8BD41F6088}" type="presParOf" srcId="{3D9FE227-7081-473C-BB92-3F06384066AA}" destId="{7F296474-C85F-415F-9227-77ED3553D3FB}" srcOrd="0" destOrd="0" presId="urn:microsoft.com/office/officeart/2008/layout/LinedList"/>
    <dgm:cxn modelId="{66BAB23B-F1A4-4CEC-A30C-56CF8D26F93A}" type="presParOf" srcId="{3D9FE227-7081-473C-BB92-3F06384066AA}" destId="{54DECA0B-3BE4-4B22-BEE4-04175EF74C7D}" srcOrd="1" destOrd="0" presId="urn:microsoft.com/office/officeart/2008/layout/LinedList"/>
    <dgm:cxn modelId="{840E84C1-0C4B-40A7-8C8A-AFB17C970853}" type="presParOf" srcId="{54DECA0B-3BE4-4B22-BEE4-04175EF74C7D}" destId="{19EB81D9-51D9-4DFF-B155-9F8186731FD9}" srcOrd="0" destOrd="0" presId="urn:microsoft.com/office/officeart/2008/layout/LinedList"/>
    <dgm:cxn modelId="{8ECFE56F-A261-441A-8B29-AD5A2E5494DB}" type="presParOf" srcId="{54DECA0B-3BE4-4B22-BEE4-04175EF74C7D}" destId="{1C7AA98D-334C-40FB-BDF9-A68BA5B90C9E}" srcOrd="1" destOrd="0" presId="urn:microsoft.com/office/officeart/2008/layout/LinedList"/>
    <dgm:cxn modelId="{2F5362C1-5DF8-447D-BAD8-65390E535EAB}" type="presParOf" srcId="{3D9FE227-7081-473C-BB92-3F06384066AA}" destId="{949BE08A-F56D-4003-A58B-489BE5CC8697}" srcOrd="2" destOrd="0" presId="urn:microsoft.com/office/officeart/2008/layout/LinedList"/>
    <dgm:cxn modelId="{05FEB3C4-E61D-4759-90FE-EC5F5F7AD0CC}" type="presParOf" srcId="{3D9FE227-7081-473C-BB92-3F06384066AA}" destId="{C069A4EF-083D-46B0-A4B9-D15B87B98FF0}" srcOrd="3" destOrd="0" presId="urn:microsoft.com/office/officeart/2008/layout/LinedList"/>
    <dgm:cxn modelId="{6D8C4316-AE46-4745-9A16-BA3688461538}" type="presParOf" srcId="{C069A4EF-083D-46B0-A4B9-D15B87B98FF0}" destId="{8761134A-85DA-40D7-AEB0-A8617E584F75}" srcOrd="0" destOrd="0" presId="urn:microsoft.com/office/officeart/2008/layout/LinedList"/>
    <dgm:cxn modelId="{4657FB58-A9E5-4C97-8BF6-9B5C5D54E9E5}" type="presParOf" srcId="{C069A4EF-083D-46B0-A4B9-D15B87B98FF0}" destId="{42BBF636-1163-4AAE-9A32-75DA118A313F}" srcOrd="1" destOrd="0" presId="urn:microsoft.com/office/officeart/2008/layout/LinedList"/>
    <dgm:cxn modelId="{A03C4828-A52B-40DD-8500-16C00D69930E}" type="presParOf" srcId="{3D9FE227-7081-473C-BB92-3F06384066AA}" destId="{0931D0A3-A5D5-4C30-AE0F-82847359F278}" srcOrd="4" destOrd="0" presId="urn:microsoft.com/office/officeart/2008/layout/LinedList"/>
    <dgm:cxn modelId="{3FF440AA-7703-40EE-AF3D-2BA77A460156}" type="presParOf" srcId="{3D9FE227-7081-473C-BB92-3F06384066AA}" destId="{95D77665-C2D6-40C7-B9A2-13C74BC66D3E}" srcOrd="5" destOrd="0" presId="urn:microsoft.com/office/officeart/2008/layout/LinedList"/>
    <dgm:cxn modelId="{11D4EFFC-122C-48C7-8994-A06B4EA9FCA3}" type="presParOf" srcId="{95D77665-C2D6-40C7-B9A2-13C74BC66D3E}" destId="{F2C21E5D-FE10-44E6-B425-2E4F7311CF7E}" srcOrd="0" destOrd="0" presId="urn:microsoft.com/office/officeart/2008/layout/LinedList"/>
    <dgm:cxn modelId="{90EA65FC-F0DA-4E77-B724-3634950F11FB}" type="presParOf" srcId="{95D77665-C2D6-40C7-B9A2-13C74BC66D3E}" destId="{EF1A17B6-F82F-4F75-B83A-813BC21A9234}" srcOrd="1" destOrd="0" presId="urn:microsoft.com/office/officeart/2008/layout/LinedList"/>
    <dgm:cxn modelId="{7F13EC40-4A7D-4BA8-9FFE-D0BA0E124D82}" type="presParOf" srcId="{3D9FE227-7081-473C-BB92-3F06384066AA}" destId="{31F0F4AB-EF57-44EA-B08F-B604DC15CAD7}" srcOrd="6" destOrd="0" presId="urn:microsoft.com/office/officeart/2008/layout/LinedList"/>
    <dgm:cxn modelId="{0947F338-4383-4CA4-A52A-42F775F36371}" type="presParOf" srcId="{3D9FE227-7081-473C-BB92-3F06384066AA}" destId="{504F265C-BFA6-47B7-B440-A6EDEE5A0A78}" srcOrd="7" destOrd="0" presId="urn:microsoft.com/office/officeart/2008/layout/LinedList"/>
    <dgm:cxn modelId="{59FE5173-0BE8-471A-85F9-5A59A721F658}" type="presParOf" srcId="{504F265C-BFA6-47B7-B440-A6EDEE5A0A78}" destId="{CFB827A3-35E8-4F6B-ACEC-37E9B6028AE9}" srcOrd="0" destOrd="0" presId="urn:microsoft.com/office/officeart/2008/layout/LinedList"/>
    <dgm:cxn modelId="{7CB64415-D8A5-4172-95FA-B8DF67495A82}" type="presParOf" srcId="{504F265C-BFA6-47B7-B440-A6EDEE5A0A78}" destId="{BAAEDAA0-58E5-4B32-8213-F7C66A112EC8}" srcOrd="1" destOrd="0" presId="urn:microsoft.com/office/officeart/2008/layout/LinedList"/>
    <dgm:cxn modelId="{E157D8B0-5536-4422-8233-A72ED04F6E43}" type="presParOf" srcId="{3D9FE227-7081-473C-BB92-3F06384066AA}" destId="{BB2CE645-8357-4938-BC45-EE2CF8288666}" srcOrd="8" destOrd="0" presId="urn:microsoft.com/office/officeart/2008/layout/LinedList"/>
    <dgm:cxn modelId="{870AE575-355B-4756-98D1-94CC31741CAE}" type="presParOf" srcId="{3D9FE227-7081-473C-BB92-3F06384066AA}" destId="{2B9F0D33-4B6B-4FEE-81AD-EE674F569432}" srcOrd="9" destOrd="0" presId="urn:microsoft.com/office/officeart/2008/layout/LinedList"/>
    <dgm:cxn modelId="{8F10F716-14B3-4282-A426-611408A09158}" type="presParOf" srcId="{2B9F0D33-4B6B-4FEE-81AD-EE674F569432}" destId="{1E4A4319-DE7A-4C2C-9D1B-5A2845AAE160}" srcOrd="0" destOrd="0" presId="urn:microsoft.com/office/officeart/2008/layout/LinedList"/>
    <dgm:cxn modelId="{F7BC3524-2B32-4209-92A1-E9AF358B75BE}" type="presParOf" srcId="{2B9F0D33-4B6B-4FEE-81AD-EE674F569432}" destId="{87819583-6555-4133-982A-0121AE8049F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13B767-CEE1-4D38-B408-6FEE1A74343B}">
      <dsp:nvSpPr>
        <dsp:cNvPr id="0" name=""/>
        <dsp:cNvSpPr/>
      </dsp:nvSpPr>
      <dsp:spPr>
        <a:xfrm>
          <a:off x="554306" y="121845"/>
          <a:ext cx="700048" cy="700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5FFC57-7978-4D10-89B5-B7A5C24DC215}">
      <dsp:nvSpPr>
        <dsp:cNvPr id="0" name=""/>
        <dsp:cNvSpPr/>
      </dsp:nvSpPr>
      <dsp:spPr>
        <a:xfrm>
          <a:off x="126498" y="1185901"/>
          <a:ext cx="1555664" cy="136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Translating Policy into Practice</a:t>
          </a:r>
          <a:endParaRPr lang="en-US" sz="1100" kern="1200"/>
        </a:p>
      </dsp:txBody>
      <dsp:txXfrm>
        <a:off x="126498" y="1185901"/>
        <a:ext cx="1555664" cy="1361206"/>
      </dsp:txXfrm>
    </dsp:sp>
    <dsp:sp modelId="{E0E85AC5-17F9-481D-83AB-0086926091F6}">
      <dsp:nvSpPr>
        <dsp:cNvPr id="0" name=""/>
        <dsp:cNvSpPr/>
      </dsp:nvSpPr>
      <dsp:spPr>
        <a:xfrm>
          <a:off x="2382211" y="121845"/>
          <a:ext cx="700048" cy="700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026BF-3CED-42AD-B742-114D80ADAFAB}">
      <dsp:nvSpPr>
        <dsp:cNvPr id="0" name=""/>
        <dsp:cNvSpPr/>
      </dsp:nvSpPr>
      <dsp:spPr>
        <a:xfrm>
          <a:off x="1954403" y="1185901"/>
          <a:ext cx="1555664" cy="136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UK population-level prevention initiatives such as Change4Life demonstrate how behavioural interventions targeting diet and physical activity contribute to reducing long-term chronic disease risk (NHS England, 2022).</a:t>
          </a:r>
          <a:endParaRPr lang="en-US" sz="1100" kern="1200"/>
        </a:p>
      </dsp:txBody>
      <dsp:txXfrm>
        <a:off x="1954403" y="1185901"/>
        <a:ext cx="1555664" cy="1361206"/>
      </dsp:txXfrm>
    </dsp:sp>
    <dsp:sp modelId="{0D0DCA66-931B-428F-BF91-7A33E787A69E}">
      <dsp:nvSpPr>
        <dsp:cNvPr id="0" name=""/>
        <dsp:cNvSpPr/>
      </dsp:nvSpPr>
      <dsp:spPr>
        <a:xfrm>
          <a:off x="4210116" y="121845"/>
          <a:ext cx="700048" cy="700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B3E622-D00E-4599-87C3-D886873823D4}">
      <dsp:nvSpPr>
        <dsp:cNvPr id="0" name=""/>
        <dsp:cNvSpPr/>
      </dsp:nvSpPr>
      <dsp:spPr>
        <a:xfrm>
          <a:off x="3782309" y="1185901"/>
          <a:ext cx="1555664" cy="136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NHS Health Check programme identifies cardiovascular risk factors early, enabling preventive treatment and reducing future healthcare burden (Public Health England, 2021).</a:t>
          </a:r>
          <a:endParaRPr lang="en-US" sz="1100" kern="1200"/>
        </a:p>
      </dsp:txBody>
      <dsp:txXfrm>
        <a:off x="3782309" y="1185901"/>
        <a:ext cx="1555664" cy="1361206"/>
      </dsp:txXfrm>
    </dsp:sp>
    <dsp:sp modelId="{FEE84A0C-3887-403B-9EC0-8A1D1E261CA9}">
      <dsp:nvSpPr>
        <dsp:cNvPr id="0" name=""/>
        <dsp:cNvSpPr/>
      </dsp:nvSpPr>
      <dsp:spPr>
        <a:xfrm>
          <a:off x="1468258" y="2936024"/>
          <a:ext cx="700048" cy="700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56768E-4AEF-4CE2-AA1B-B56ABFB9D3E0}">
      <dsp:nvSpPr>
        <dsp:cNvPr id="0" name=""/>
        <dsp:cNvSpPr/>
      </dsp:nvSpPr>
      <dsp:spPr>
        <a:xfrm>
          <a:off x="1040451" y="4000079"/>
          <a:ext cx="1555664" cy="136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National mental-health awareness campaigns focusing on early support and stigma reduction illustrate how psychosocial wellbeing is increasingly prioritised within modern public health strategies (WHO, 2023).</a:t>
          </a:r>
          <a:endParaRPr lang="en-US" sz="1100" kern="1200"/>
        </a:p>
      </dsp:txBody>
      <dsp:txXfrm>
        <a:off x="1040451" y="4000079"/>
        <a:ext cx="1555664" cy="1361206"/>
      </dsp:txXfrm>
    </dsp:sp>
    <dsp:sp modelId="{5B675A13-2AA0-4237-BB9F-1A1DDFAC1087}">
      <dsp:nvSpPr>
        <dsp:cNvPr id="0" name=""/>
        <dsp:cNvSpPr/>
      </dsp:nvSpPr>
      <dsp:spPr>
        <a:xfrm>
          <a:off x="3296164" y="2936024"/>
          <a:ext cx="700048" cy="700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4AD0DE-BB75-464C-BC3B-77579F230E3E}">
      <dsp:nvSpPr>
        <dsp:cNvPr id="0" name=""/>
        <dsp:cNvSpPr/>
      </dsp:nvSpPr>
      <dsp:spPr>
        <a:xfrm>
          <a:off x="2868356" y="4000079"/>
          <a:ext cx="1555664" cy="136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These initiatives show how integrating wellbeing, prevention, and sustainability frameworks can translate policy principles into measurable improvements in population health outcomes.</a:t>
          </a:r>
          <a:endParaRPr lang="en-US" sz="1100" kern="1200"/>
        </a:p>
      </dsp:txBody>
      <dsp:txXfrm>
        <a:off x="2868356" y="4000079"/>
        <a:ext cx="1555664" cy="1361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2DA2F2-2017-4E3A-A2CC-9083D43F4C47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D036E2-01B4-48D1-8AA0-45D8BB574B59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58BBC-EC51-4D22-9A82-EF208D31AF50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Health in All Policies (HiAP) is defined as an approach where all sectors systematically consider health impacts, seek synergies and avoid harm to improve health equity (World Health Organization, 2014).</a:t>
          </a:r>
          <a:endParaRPr lang="en-US" sz="1300" kern="1200"/>
        </a:p>
      </dsp:txBody>
      <dsp:txXfrm>
        <a:off x="1834517" y="469890"/>
        <a:ext cx="3148942" cy="1335915"/>
      </dsp:txXfrm>
    </dsp:sp>
    <dsp:sp modelId="{B0CD54CE-81F7-41B9-B6DB-B4C2037936CD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DD7DA1-E03A-4C94-9308-8564B09D663E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6740DD-82FC-4A79-88BD-EFE931D2ACDA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NHS Long Term Plan positions prevention as central to sustainability and commits to scaling programmes such as diabetes prevention (NHS England, 2019).</a:t>
          </a:r>
          <a:endParaRPr lang="en-US" sz="1300" kern="1200"/>
        </a:p>
      </dsp:txBody>
      <dsp:txXfrm>
        <a:off x="7154322" y="469890"/>
        <a:ext cx="3148942" cy="1335915"/>
      </dsp:txXfrm>
    </dsp:sp>
    <dsp:sp modelId="{72EDB9DA-643C-4272-A79A-7F2C509C9BF3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51600-13B0-479B-91F8-B88066FF324E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6CCF9A-3D21-4DFB-B2B7-54D5652218CB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Health and Care Act 2022 places Integrated Care Systems on a statutory footing, shaping how partners plan services around population health and prevention (UK Parliament, 2022; NHS England, 2024).</a:t>
          </a:r>
          <a:endParaRPr lang="en-US" sz="1300" kern="1200"/>
        </a:p>
      </dsp:txBody>
      <dsp:txXfrm>
        <a:off x="1834517" y="2545532"/>
        <a:ext cx="3148942" cy="1335915"/>
      </dsp:txXfrm>
    </dsp:sp>
    <dsp:sp modelId="{4E99DA3D-1C89-4184-8207-3C2F111C678A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9DEE98-6396-4671-8091-526980358E81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63639-F756-4CCD-85C5-42F918C41CBA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Legal duties such as the Public Sector Equality Duty require public bodies to consider impacts on protected groups—relevant to health equity and access to preventive programmes (UK Government, 2023; Equality and Human Rights Commission, 2023).</a:t>
          </a:r>
          <a:endParaRPr lang="en-US" sz="1300" kern="1200"/>
        </a:p>
      </dsp:txBody>
      <dsp:txXfrm>
        <a:off x="7154322" y="2545532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92253A-00EE-4310-9CAB-EE6CAFB5F728}">
      <dsp:nvSpPr>
        <dsp:cNvPr id="0" name=""/>
        <dsp:cNvSpPr/>
      </dsp:nvSpPr>
      <dsp:spPr>
        <a:xfrm>
          <a:off x="0" y="19215"/>
          <a:ext cx="4839017" cy="9211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UK Case Study: NHS Diabetes Prevention Programme (Integration in Practice)</a:t>
          </a:r>
          <a:endParaRPr lang="en-US" sz="1300" kern="1200"/>
        </a:p>
      </dsp:txBody>
      <dsp:txXfrm>
        <a:off x="44967" y="64182"/>
        <a:ext cx="4749083" cy="831221"/>
      </dsp:txXfrm>
    </dsp:sp>
    <dsp:sp modelId="{EDBD8002-6E0A-4789-B171-6F192E5D2E3E}">
      <dsp:nvSpPr>
        <dsp:cNvPr id="0" name=""/>
        <dsp:cNvSpPr/>
      </dsp:nvSpPr>
      <dsp:spPr>
        <a:xfrm>
          <a:off x="0" y="977811"/>
          <a:ext cx="4839017" cy="9211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Healthier You NHS Diabetes Prevention Programme (NHS DPP) is a 9-month behaviour change intervention for adults at high risk of type 2 diabetes, delivered face-to-face and digitally (NHS England, 2024).</a:t>
          </a:r>
          <a:endParaRPr lang="en-US" sz="1300" kern="1200"/>
        </a:p>
      </dsp:txBody>
      <dsp:txXfrm>
        <a:off x="44967" y="1022778"/>
        <a:ext cx="4749083" cy="831221"/>
      </dsp:txXfrm>
    </dsp:sp>
    <dsp:sp modelId="{2CC4BE9C-2C29-46E1-8C5F-B8049E97577A}">
      <dsp:nvSpPr>
        <dsp:cNvPr id="0" name=""/>
        <dsp:cNvSpPr/>
      </dsp:nvSpPr>
      <dsp:spPr>
        <a:xfrm>
          <a:off x="0" y="1936406"/>
          <a:ext cx="4839017" cy="9211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National policy support includes the NHS commitment to expand programme scale (NHS England, 2019).</a:t>
          </a:r>
          <a:endParaRPr lang="en-US" sz="1300" kern="1200"/>
        </a:p>
      </dsp:txBody>
      <dsp:txXfrm>
        <a:off x="44967" y="1981373"/>
        <a:ext cx="4749083" cy="831221"/>
      </dsp:txXfrm>
    </dsp:sp>
    <dsp:sp modelId="{53CEFD5B-D663-45F3-B473-B9839DAB61F2}">
      <dsp:nvSpPr>
        <dsp:cNvPr id="0" name=""/>
        <dsp:cNvSpPr/>
      </dsp:nvSpPr>
      <dsp:spPr>
        <a:xfrm>
          <a:off x="0" y="2895002"/>
          <a:ext cx="4839017" cy="9211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Evidence from evaluation work indicates completion is associated with meaningful improvements in intermediate outcomes such as weight and HbA1c (Valabhji et al., 2019).</a:t>
          </a:r>
          <a:endParaRPr lang="en-US" sz="1300" kern="1200"/>
        </a:p>
      </dsp:txBody>
      <dsp:txXfrm>
        <a:off x="44967" y="2939969"/>
        <a:ext cx="4749083" cy="831221"/>
      </dsp:txXfrm>
    </dsp:sp>
    <dsp:sp modelId="{6E8570E1-EA73-4BA6-BB88-DCC109152C47}">
      <dsp:nvSpPr>
        <dsp:cNvPr id="0" name=""/>
        <dsp:cNvSpPr/>
      </dsp:nvSpPr>
      <dsp:spPr>
        <a:xfrm>
          <a:off x="0" y="3853597"/>
          <a:ext cx="4839017" cy="9211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NHS England reported the programme has supported nearly one million people, with an average weight loss of 3.3kg reported in recent effectiveness summaries (NHS England, 2025).</a:t>
          </a:r>
          <a:endParaRPr lang="en-US" sz="1300" kern="1200"/>
        </a:p>
      </dsp:txBody>
      <dsp:txXfrm>
        <a:off x="44967" y="3898564"/>
        <a:ext cx="4749083" cy="8312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47C804-FEB4-46D2-AB15-BBF54729F6F8}">
      <dsp:nvSpPr>
        <dsp:cNvPr id="0" name=""/>
        <dsp:cNvSpPr/>
      </dsp:nvSpPr>
      <dsp:spPr>
        <a:xfrm>
          <a:off x="0" y="459385"/>
          <a:ext cx="6713552" cy="7698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Health Belief Model (HBM) explains behaviour change through perceived susceptibility, severity, benefits, barriers, cues to action and self-efficacy (Alyafei et al., 2024).</a:t>
          </a:r>
        </a:p>
      </dsp:txBody>
      <dsp:txXfrm>
        <a:off x="37581" y="496966"/>
        <a:ext cx="6638390" cy="694697"/>
      </dsp:txXfrm>
    </dsp:sp>
    <dsp:sp modelId="{45E2D516-6A2D-4BC6-ABBE-35752FC7BBC3}">
      <dsp:nvSpPr>
        <dsp:cNvPr id="0" name=""/>
        <dsp:cNvSpPr/>
      </dsp:nvSpPr>
      <dsp:spPr>
        <a:xfrm>
          <a:off x="0" y="1269566"/>
          <a:ext cx="6713552" cy="7698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Planning (HBM → programme design): risk communication and NDH results can strengthen perceived susceptibility/severity, while coaching and goal-setting support self-efficacy and perceived benefits (NHS England, 2024; Alyafei et al., 2024).</a:t>
          </a:r>
        </a:p>
      </dsp:txBody>
      <dsp:txXfrm>
        <a:off x="37581" y="1307147"/>
        <a:ext cx="6638390" cy="694697"/>
      </dsp:txXfrm>
    </dsp:sp>
    <dsp:sp modelId="{0DD017F0-057B-4B72-9452-8E8292CAD3E2}">
      <dsp:nvSpPr>
        <dsp:cNvPr id="0" name=""/>
        <dsp:cNvSpPr/>
      </dsp:nvSpPr>
      <dsp:spPr>
        <a:xfrm>
          <a:off x="0" y="2079746"/>
          <a:ext cx="6713552" cy="7698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Successes: NIHR evaluation reporting indicates completing the programme reduces risk of developing type 2 diabetes by around 37% (NIHR, 2022).</a:t>
          </a:r>
        </a:p>
      </dsp:txBody>
      <dsp:txXfrm>
        <a:off x="37581" y="2117327"/>
        <a:ext cx="6638390" cy="694697"/>
      </dsp:txXfrm>
    </dsp:sp>
    <dsp:sp modelId="{C728F16B-BCD3-4F87-A381-2D695DF3DCD9}">
      <dsp:nvSpPr>
        <dsp:cNvPr id="0" name=""/>
        <dsp:cNvSpPr/>
      </dsp:nvSpPr>
      <dsp:spPr>
        <a:xfrm>
          <a:off x="0" y="2889925"/>
          <a:ext cx="6713552" cy="7698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Challenges: qualitative research shows engagement is influenced by practical barriers (time, competing priorities), digital capability, and the perceived relevance of prevention—affecting uptake and retention (Ross et al., 2023; Brunton et al., 2023).</a:t>
          </a:r>
        </a:p>
      </dsp:txBody>
      <dsp:txXfrm>
        <a:off x="37581" y="2927506"/>
        <a:ext cx="6638390" cy="6946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96474-C85F-415F-9227-77ED3553D3FB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B81D9-51D9-4DFF-B155-9F8186731FD9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Health, wellbeing, and sustainable development are closely interconnected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/>
            <a:t>(World Health </a:t>
          </a:r>
          <a:r>
            <a:rPr lang="en-GB" sz="1700" kern="1200" dirty="0">
              <a:latin typeface="Aptos Display" panose="020F0302020204030204"/>
            </a:rPr>
            <a:t>Organisation</a:t>
          </a:r>
          <a:r>
            <a:rPr lang="en-GB" sz="1700" kern="1200" dirty="0"/>
            <a:t>, 2023).</a:t>
          </a:r>
          <a:endParaRPr lang="en-US" sz="1700" kern="1200" dirty="0"/>
        </a:p>
      </dsp:txBody>
      <dsp:txXfrm>
        <a:off x="0" y="675"/>
        <a:ext cx="6900512" cy="1106957"/>
      </dsp:txXfrm>
    </dsp:sp>
    <dsp:sp modelId="{949BE08A-F56D-4003-A58B-489BE5CC8697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61134A-85DA-40D7-AEB0-A8617E584F75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ptos Display" panose="020F0302020204030204"/>
            </a:rPr>
            <a:t>SDG</a:t>
          </a:r>
          <a:r>
            <a:rPr lang="en-GB" sz="1700" kern="1200" dirty="0"/>
            <a:t> 3</a:t>
          </a:r>
          <a:r>
            <a:rPr lang="en-GB" sz="1700" kern="1200" dirty="0">
              <a:latin typeface="Aptos Display" panose="020F0302020204030204"/>
            </a:rPr>
            <a:t> </a:t>
          </a:r>
          <a:r>
            <a:rPr lang="en-GB" sz="1700" kern="1200" dirty="0"/>
            <a:t> framework </a:t>
          </a:r>
          <a:r>
            <a:rPr lang="en-GB" sz="1700" kern="1200" dirty="0">
              <a:latin typeface="Aptos Display" panose="020F0302020204030204"/>
            </a:rPr>
            <a:t>guide prevention-focused and equitable health</a:t>
          </a:r>
          <a:r>
            <a:rPr lang="en-GB" sz="1700" kern="1200" dirty="0"/>
            <a:t> system planning (United Nations, 2015).</a:t>
          </a:r>
          <a:endParaRPr lang="en-US" sz="1700" kern="1200" dirty="0"/>
        </a:p>
      </dsp:txBody>
      <dsp:txXfrm>
        <a:off x="0" y="1107633"/>
        <a:ext cx="6900512" cy="1106957"/>
      </dsp:txXfrm>
    </dsp:sp>
    <dsp:sp modelId="{0931D0A3-A5D5-4C30-AE0F-82847359F278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21E5D-FE10-44E6-B425-2E4F7311CF7E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Theoretical models such as the biopsychosocial, ecological, and holistic approaches inform the design of integrated, person-centred services that address social determinants of health (Engel, 1977; McLeroy et al., 1988).</a:t>
          </a:r>
          <a:endParaRPr lang="en-US" sz="1700" kern="1200" dirty="0"/>
        </a:p>
      </dsp:txBody>
      <dsp:txXfrm>
        <a:off x="0" y="2214591"/>
        <a:ext cx="6900512" cy="1106957"/>
      </dsp:txXfrm>
    </dsp:sp>
    <dsp:sp modelId="{31F0F4AB-EF57-44EA-B08F-B604DC15CAD7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B827A3-35E8-4F6B-ACEC-37E9B6028AE9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UK prevention initiatives, </a:t>
          </a:r>
          <a:r>
            <a:rPr lang="en-GB" sz="1700" kern="1200" dirty="0">
              <a:latin typeface="Aptos Display" panose="020F0302020204030204"/>
            </a:rPr>
            <a:t>show how</a:t>
          </a:r>
          <a:r>
            <a:rPr lang="en-GB" sz="1700" kern="1200" dirty="0"/>
            <a:t> </a:t>
          </a:r>
          <a:r>
            <a:rPr lang="en-GB" sz="1700" kern="1200" dirty="0">
              <a:latin typeface="Aptos Display" panose="020F0302020204030204"/>
            </a:rPr>
            <a:t>policy translates into practise </a:t>
          </a:r>
          <a:r>
            <a:rPr lang="en-GB" sz="1700" kern="1200" dirty="0"/>
            <a:t>(NHS England, 2024).</a:t>
          </a:r>
          <a:endParaRPr lang="en-US" sz="1700" kern="1200" dirty="0"/>
        </a:p>
      </dsp:txBody>
      <dsp:txXfrm>
        <a:off x="0" y="3321549"/>
        <a:ext cx="6900512" cy="1106957"/>
      </dsp:txXfrm>
    </dsp:sp>
    <dsp:sp modelId="{BB2CE645-8357-4938-BC45-EE2CF8288666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4A4319-DE7A-4C2C-9D1B-5A2845AAE160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ptos Display" panose="020F0302020204030204"/>
            </a:rPr>
            <a:t>Reducing inequalities</a:t>
          </a:r>
          <a:r>
            <a:rPr lang="en-GB" sz="1700" kern="1200" dirty="0"/>
            <a:t> </a:t>
          </a:r>
          <a:r>
            <a:rPr lang="en-GB" sz="1700" kern="1200" dirty="0">
              <a:latin typeface="Aptos Display" panose="020F0302020204030204"/>
            </a:rPr>
            <a:t>remains essential for</a:t>
          </a:r>
          <a:r>
            <a:rPr lang="en-GB" sz="1700" kern="1200" dirty="0"/>
            <a:t> sustainable health outcomes across the UK population (Office for Health Improvement and Disparities, 2025).</a:t>
          </a:r>
          <a:endParaRPr lang="en-US" sz="1700" kern="1200" dirty="0"/>
        </a:p>
      </dsp:txBody>
      <dsp:txXfrm>
        <a:off x="0" y="4428507"/>
        <a:ext cx="6900512" cy="1106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hatgpt:/generic-entity?number=1" TargetMode="External"/><Relationship Id="rId2" Type="http://schemas.openxmlformats.org/officeDocument/2006/relationships/hyperlink" Target="http://chatgpt:/generic-entity?number=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hatgpt:/generic-entity?number=2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hatgpt:/generic-entity?number=5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9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0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pPr algn="l"/>
            <a:r>
              <a:rPr lang="en-GB" sz="4600" dirty="0">
                <a:latin typeface="Aptos"/>
              </a:rPr>
              <a:t>BSC( HONS) </a:t>
            </a:r>
            <a:br>
              <a:rPr lang="en-GB" sz="4600" dirty="0">
                <a:latin typeface="Aptos"/>
              </a:rPr>
            </a:br>
            <a:r>
              <a:rPr lang="en-GB" sz="4600" dirty="0">
                <a:latin typeface="Aptos"/>
              </a:rPr>
              <a:t>Health and Social Care </a:t>
            </a:r>
            <a:br>
              <a:rPr lang="en-GB" sz="4600" dirty="0">
                <a:latin typeface="Aptos"/>
              </a:rPr>
            </a:br>
            <a:r>
              <a:rPr lang="en-GB" sz="4600" dirty="0">
                <a:latin typeface="Aptos"/>
              </a:rPr>
              <a:t>Health,</a:t>
            </a:r>
            <a:br>
              <a:rPr lang="en-GB" sz="4600" dirty="0">
                <a:latin typeface="Aptos"/>
              </a:rPr>
            </a:br>
            <a:r>
              <a:rPr lang="en-GB" sz="4600" dirty="0">
                <a:latin typeface="Aptos"/>
              </a:rPr>
              <a:t>Wellbeing And Sustainable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900" dirty="0"/>
              <a:t>Name: Shirin Shabir</a:t>
            </a:r>
          </a:p>
          <a:p>
            <a:pPr algn="l"/>
            <a:r>
              <a:rPr lang="en-GB" sz="1900" dirty="0"/>
              <a:t>Student ID: 2228642</a:t>
            </a:r>
          </a:p>
          <a:p>
            <a:pPr algn="l"/>
            <a:r>
              <a:rPr lang="en-GB" sz="1900" dirty="0"/>
              <a:t>Tutor: Tomy </a:t>
            </a:r>
            <a:r>
              <a:rPr lang="en-GB" sz="1900" dirty="0" err="1"/>
              <a:t>Adattu</a:t>
            </a:r>
            <a:r>
              <a:rPr lang="en-GB" sz="1900" dirty="0"/>
              <a:t> Chacko</a:t>
            </a:r>
          </a:p>
          <a:p>
            <a:pPr algn="l"/>
            <a:r>
              <a:rPr lang="en-GB" sz="1900" dirty="0"/>
              <a:t>Component 1 </a:t>
            </a:r>
          </a:p>
        </p:txBody>
      </p:sp>
      <p:sp>
        <p:nvSpPr>
          <p:cNvPr id="4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Graphic 26" descr="Diploma Roll">
            <a:extLst>
              <a:ext uri="{FF2B5EF4-FFF2-40B4-BE49-F238E27FC236}">
                <a16:creationId xmlns:a16="http://schemas.microsoft.com/office/drawing/2014/main" id="{9C98C976-7E25-259E-DCEE-0078A37C58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1544" y="1267079"/>
            <a:ext cx="4087368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04EC3-6FA8-881B-4098-A9C6DBF9A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15E22-9008-BD23-4771-27043B978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Increasing importance of integrating health Well Being and Sustainable development</a:t>
            </a:r>
          </a:p>
          <a:p>
            <a:r>
              <a:rPr lang="en-GB" sz="2000" dirty="0"/>
              <a:t>Role of theoretical models in guiding holistic health and social care delivery</a:t>
            </a:r>
          </a:p>
          <a:p>
            <a:r>
              <a:rPr lang="en-GB" sz="2000" dirty="0"/>
              <a:t>Influence of global and UK policy frameworks including the sustainable development goals </a:t>
            </a:r>
          </a:p>
          <a:p>
            <a:r>
              <a:rPr lang="en-GB" sz="2000" dirty="0"/>
              <a:t>Examination of prevention strategies, health inequalities and governance challenges</a:t>
            </a:r>
          </a:p>
          <a:p>
            <a:r>
              <a:rPr lang="en-GB" sz="2000" dirty="0"/>
              <a:t>An overview of how integrated approaches improve long term population health outcomes</a:t>
            </a:r>
          </a:p>
        </p:txBody>
      </p:sp>
    </p:spTree>
    <p:extLst>
      <p:ext uri="{BB962C8B-B14F-4D97-AF65-F5344CB8AC3E}">
        <p14:creationId xmlns:p14="http://schemas.microsoft.com/office/powerpoint/2010/main" val="2509692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45245E-4F85-6FF4-6623-24C708C5A3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954" y="1242309"/>
            <a:ext cx="3876165" cy="436751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C11DE-C575-DACC-B9E6-B7E721A07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4726" y="553237"/>
            <a:ext cx="6109937" cy="54311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latin typeface="Arial"/>
                <a:cs typeface="Arial"/>
              </a:rPr>
              <a:t>Health is defined as a state of complete physical, mental, and social wellbeing, not merely the absence of disease (WHO, 1948).</a:t>
            </a:r>
          </a:p>
          <a:p>
            <a:r>
              <a:rPr lang="en-GB" sz="1800" dirty="0">
                <a:latin typeface="Arial"/>
                <a:cs typeface="Arial"/>
              </a:rPr>
              <a:t>Addressing the social, economic, and environmental determinants of health is essential for improving long-term population wellbeing (WHO, 2023).</a:t>
            </a:r>
          </a:p>
          <a:p>
            <a:r>
              <a:rPr lang="en-GB" sz="1800" dirty="0">
                <a:latin typeface="Arial"/>
                <a:cs typeface="Arial"/>
              </a:rPr>
              <a:t>The United Nations Sustainable Development Goals, particularly SDG 3, emphasise the global importance of achieving good health and wellbeing for all (United Nations, 2015).</a:t>
            </a:r>
          </a:p>
          <a:p>
            <a:r>
              <a:rPr lang="en-GB" sz="1800" dirty="0">
                <a:latin typeface="Arial"/>
                <a:cs typeface="Arial"/>
              </a:rPr>
              <a:t>Policy approaches such as Health in All Policies (HiAP) promote cross-sector collaboration to integrate health considerations into all areas of policymaking (Ståhl et al., 2013).</a:t>
            </a:r>
          </a:p>
          <a:p>
            <a:r>
              <a:rPr lang="en-GB" sz="1800" dirty="0">
                <a:latin typeface="Arial"/>
                <a:cs typeface="Arial"/>
              </a:rPr>
              <a:t>Therefore, integrating health, wellbeing, and sustainable development is critical for effective and sustainable health and social care delivery (WHO, 2023).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F4DF26-1B73-C511-E50B-2505E05809D1}"/>
              </a:ext>
            </a:extLst>
          </p:cNvPr>
          <p:cNvSpPr txBox="1"/>
          <p:nvPr/>
        </p:nvSpPr>
        <p:spPr>
          <a:xfrm>
            <a:off x="407743" y="5704194"/>
            <a:ext cx="9074216" cy="27699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>
                <a:latin typeface="Arial"/>
                <a:cs typeface="Arial"/>
              </a:rPr>
              <a:t>https://</a:t>
            </a:r>
            <a:r>
              <a:rPr lang="en-US" sz="1200" err="1">
                <a:latin typeface="Arial"/>
                <a:cs typeface="Arial"/>
              </a:rPr>
              <a:t>www.allianceon.org</a:t>
            </a:r>
            <a:r>
              <a:rPr lang="en-US" sz="1200">
                <a:latin typeface="Arial"/>
                <a:cs typeface="Arial"/>
              </a:rPr>
              <a:t>/Model-Health-and-Wellbeing-0</a:t>
            </a:r>
          </a:p>
        </p:txBody>
      </p:sp>
    </p:spTree>
    <p:extLst>
      <p:ext uri="{BB962C8B-B14F-4D97-AF65-F5344CB8AC3E}">
        <p14:creationId xmlns:p14="http://schemas.microsoft.com/office/powerpoint/2010/main" val="1094169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5BA5D077-C4DD-49E2-D541-51EFD0068F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823"/>
          <a:stretch>
            <a:fillRect/>
          </a:stretch>
        </p:blipFill>
        <p:spPr>
          <a:xfrm>
            <a:off x="124982" y="951539"/>
            <a:ext cx="11272360" cy="3423548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5DC20D20-EB20-7A78-EC7A-D623A4BE84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1287" y="4373740"/>
            <a:ext cx="5053737" cy="424422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GB" sz="1800"/>
              <a:t>United Nations (2015) Sustainable Development Goal 3: Good Health and Well-being. Available at: https://sdgs.un.org/goals/goal3</a:t>
            </a:r>
            <a:endParaRPr lang="en-US" sz="1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6EDD7F-7717-B030-98E9-575528092007}"/>
              </a:ext>
            </a:extLst>
          </p:cNvPr>
          <p:cNvSpPr txBox="1"/>
          <p:nvPr/>
        </p:nvSpPr>
        <p:spPr>
          <a:xfrm>
            <a:off x="580558" y="4057165"/>
            <a:ext cx="568040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SDG aims to ensure healthy lives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Focuses on prevention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Guides global and national health policy planning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E7B773-1020-3F58-AD10-613B0C476749}"/>
              </a:ext>
            </a:extLst>
          </p:cNvPr>
          <p:cNvSpPr txBox="1"/>
          <p:nvPr/>
        </p:nvSpPr>
        <p:spPr>
          <a:xfrm>
            <a:off x="1878300" y="302489"/>
            <a:ext cx="951769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Sustainable Development Goal 3:Good Health and Wellbeing</a:t>
            </a:r>
          </a:p>
        </p:txBody>
      </p:sp>
    </p:spTree>
    <p:extLst>
      <p:ext uri="{BB962C8B-B14F-4D97-AF65-F5344CB8AC3E}">
        <p14:creationId xmlns:p14="http://schemas.microsoft.com/office/powerpoint/2010/main" val="2455447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FC4A26F7-81C5-2E22-9CE7-2388448DA1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3976" y="648287"/>
            <a:ext cx="6568472" cy="55364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Health as Objective and Subjective</a:t>
            </a:r>
            <a:endParaRPr lang="en-US" sz="1800" dirty="0"/>
          </a:p>
          <a:p>
            <a:r>
              <a:rPr lang="en-GB" sz="1800" dirty="0"/>
              <a:t>Health assessment involves objective indicators, including morbidity rates, disability-adjusted life years (DALYs), and healthcare utilisation, which allow governments to monitor population health trends (</a:t>
            </a:r>
            <a:r>
              <a:rPr lang="en-GB" sz="1800" dirty="0">
                <a:hlinkClick r:id="rId2"/>
              </a:rPr>
              <a:t>World Health Organisation</a:t>
            </a:r>
            <a:r>
              <a:rPr lang="en-GB" sz="1800" dirty="0"/>
              <a:t>, 2024).</a:t>
            </a:r>
          </a:p>
          <a:p>
            <a:r>
              <a:rPr lang="en-GB" sz="1800" dirty="0"/>
              <a:t>However, individuals’ experiences of health are also shaped by subjective wellbeing, such as life satisfaction, emotional resilience, and perceived quality of life, which influence help-seeking behaviours and long-term health outcomes (</a:t>
            </a:r>
            <a:r>
              <a:rPr lang="en-GB" sz="1800" dirty="0">
                <a:hlinkClick r:id="rId3"/>
              </a:rPr>
              <a:t>Organisation for Economic Co-operation and Development</a:t>
            </a:r>
            <a:r>
              <a:rPr lang="en-GB" sz="1800" dirty="0"/>
              <a:t>, 2023).</a:t>
            </a:r>
          </a:p>
          <a:p>
            <a:r>
              <a:rPr lang="en-GB" sz="1800" dirty="0"/>
              <a:t>Research across Europe demonstrates that populations experiencing economic inequality and social disadvantage report significantly lower subjective wellbeing even when objective health indicators improve (</a:t>
            </a:r>
            <a:r>
              <a:rPr lang="en-GB" sz="1800" dirty="0">
                <a:hlinkClick r:id="rId4"/>
              </a:rPr>
              <a:t>European Commission</a:t>
            </a:r>
            <a:r>
              <a:rPr lang="en-GB" sz="1800" dirty="0"/>
              <a:t>, 2023).</a:t>
            </a:r>
          </a:p>
          <a:p>
            <a:r>
              <a:rPr lang="en-GB" sz="1800" dirty="0"/>
              <a:t>This demonstrates the importance of integrating clinical indicators with psychosocial measures when designing public health policies and services.</a:t>
            </a:r>
          </a:p>
        </p:txBody>
      </p:sp>
    </p:spTree>
    <p:extLst>
      <p:ext uri="{BB962C8B-B14F-4D97-AF65-F5344CB8AC3E}">
        <p14:creationId xmlns:p14="http://schemas.microsoft.com/office/powerpoint/2010/main" val="1513948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40F818-54A9-1983-C6D7-6D016DFD2BA7}"/>
              </a:ext>
            </a:extLst>
          </p:cNvPr>
          <p:cNvSpPr txBox="1"/>
          <p:nvPr/>
        </p:nvSpPr>
        <p:spPr>
          <a:xfrm>
            <a:off x="753555" y="1030270"/>
            <a:ext cx="3629555" cy="13672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latin typeface="+mj-lt"/>
                <a:ea typeface="+mj-ea"/>
                <a:cs typeface="+mj-cs"/>
              </a:rPr>
              <a:t>Theoretical Models Informing Service Delivery</a:t>
            </a:r>
            <a:endParaRPr lang="en-US" sz="2800"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D7AFC2-47A7-BA30-9A96-8E63F3086AF6}"/>
              </a:ext>
            </a:extLst>
          </p:cNvPr>
          <p:cNvSpPr txBox="1"/>
          <p:nvPr/>
        </p:nvSpPr>
        <p:spPr>
          <a:xfrm>
            <a:off x="1369418" y="2579373"/>
            <a:ext cx="3629555" cy="29873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Biopsychosocial model — integrates biological, psychological, and social determinants of health (Engel, 1977)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Ecological model — </a:t>
            </a:r>
            <a:r>
              <a:rPr lang="en-US" sz="1700" dirty="0" err="1"/>
              <a:t>recognises</a:t>
            </a:r>
            <a:r>
              <a:rPr lang="en-US" sz="1700" dirty="0"/>
              <a:t> individual, community, and policy influences on health </a:t>
            </a:r>
            <a:r>
              <a:rPr lang="en-US" sz="1700" dirty="0" err="1"/>
              <a:t>behaviour</a:t>
            </a:r>
            <a:r>
              <a:rPr lang="en-US" sz="1700" dirty="0"/>
              <a:t> (McLeroy et al., 1988)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Holistic model — supports person-</a:t>
            </a:r>
            <a:r>
              <a:rPr lang="en-US" sz="1700" dirty="0" err="1"/>
              <a:t>centerd</a:t>
            </a:r>
            <a:r>
              <a:rPr lang="en-US" sz="1700" dirty="0"/>
              <a:t> and preventative care approaches (WHO,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38A76E7-E04E-9B84-3F02-18233107E7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9" r="1" b="1"/>
          <a:stretch>
            <a:fillRect/>
          </a:stretch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D92512-A92B-78E4-77D7-33260B3873B0}"/>
              </a:ext>
            </a:extLst>
          </p:cNvPr>
          <p:cNvSpPr txBox="1"/>
          <p:nvPr/>
        </p:nvSpPr>
        <p:spPr>
          <a:xfrm>
            <a:off x="453179" y="5561819"/>
            <a:ext cx="6104658" cy="4001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1000"/>
              <a:t>https://www.open.edu/</a:t>
            </a:r>
            <a:r>
              <a:rPr lang="en-US" sz="1000" err="1"/>
              <a:t>openlearn</a:t>
            </a:r>
            <a:r>
              <a:rPr lang="en-US" sz="1000"/>
              <a:t>/science-maths-technology/exploring-the-relationship-between-anxiety-and-depression/content-section-2</a:t>
            </a:r>
          </a:p>
        </p:txBody>
      </p:sp>
    </p:spTree>
    <p:extLst>
      <p:ext uri="{BB962C8B-B14F-4D97-AF65-F5344CB8AC3E}">
        <p14:creationId xmlns:p14="http://schemas.microsoft.com/office/powerpoint/2010/main" val="1564853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62015-BC10-F6DA-9B41-2B398A464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Applying Models to Policy and Service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11F3C-BA0C-7022-69BF-8D5027489F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112" y="5228392"/>
            <a:ext cx="9610436" cy="4330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/>
              <a:t>https://hhsp.hawaii.gov/about/plan</a:t>
            </a:r>
            <a:endParaRPr lang="en-US" sz="1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072DF7-7C21-9B51-8061-2605E011B2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38064" y="1831368"/>
            <a:ext cx="2893498" cy="31953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BF1E2C-A837-B5A2-EE22-DCA83EAFDD54}"/>
              </a:ext>
            </a:extLst>
          </p:cNvPr>
          <p:cNvSpPr txBox="1"/>
          <p:nvPr/>
        </p:nvSpPr>
        <p:spPr>
          <a:xfrm>
            <a:off x="4499759" y="2114808"/>
            <a:ext cx="610465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Theoretical models guide multidisciplinary and integrated care planning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Support development of preventative and community-based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Inform policies addressing social determinants of health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Enable population-level intervention design</a:t>
            </a:r>
          </a:p>
        </p:txBody>
      </p:sp>
    </p:spTree>
    <p:extLst>
      <p:ext uri="{BB962C8B-B14F-4D97-AF65-F5344CB8AC3E}">
        <p14:creationId xmlns:p14="http://schemas.microsoft.com/office/powerpoint/2010/main" val="1879082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0" name="Arc 49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918B47-CFB2-EB13-C039-1303020B20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13" r="1" b="25064"/>
          <a:stretch>
            <a:fillRect/>
          </a:stretch>
        </p:blipFill>
        <p:spPr>
          <a:xfrm>
            <a:off x="703182" y="861219"/>
            <a:ext cx="4777381" cy="496581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53C09-F75F-8966-E46E-C7DC1346E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0991" y="740591"/>
            <a:ext cx="5402809" cy="54363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Sustainable Development in Health Systems</a:t>
            </a:r>
            <a:endParaRPr lang="en-US" sz="2400" dirty="0"/>
          </a:p>
          <a:p>
            <a:r>
              <a:rPr lang="en-GB" sz="2400" dirty="0"/>
              <a:t>Sustainable health systems focus on prevention and  health promotion (WHO,2023)</a:t>
            </a:r>
          </a:p>
          <a:p>
            <a:endParaRPr lang="en-GB" sz="2400" dirty="0"/>
          </a:p>
          <a:p>
            <a:r>
              <a:rPr lang="en-GB" sz="2400" dirty="0"/>
              <a:t> Sustainable Development Goal 3 promotes equitable  access to healthcare and early intervention  (</a:t>
            </a:r>
            <a:r>
              <a:rPr lang="en-GB" sz="2400" dirty="0">
                <a:hlinkClick r:id="rId3"/>
              </a:rPr>
              <a:t>United Nations</a:t>
            </a:r>
            <a:r>
              <a:rPr lang="en-GB" sz="2400" dirty="0"/>
              <a:t>, 2015)</a:t>
            </a:r>
          </a:p>
          <a:p>
            <a:endParaRPr lang="en-GB" sz="2400" dirty="0"/>
          </a:p>
          <a:p>
            <a:r>
              <a:rPr lang="en-GB" sz="2400" dirty="0"/>
              <a:t>Prevention programmes reduce long term healthcare costs and improve population health</a:t>
            </a:r>
          </a:p>
        </p:txBody>
      </p:sp>
    </p:spTree>
    <p:extLst>
      <p:ext uri="{BB962C8B-B14F-4D97-AF65-F5344CB8AC3E}">
        <p14:creationId xmlns:p14="http://schemas.microsoft.com/office/powerpoint/2010/main" val="2656159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3E60C6D-4E85-4E14-BCDF-BF15C241F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A8745D-98F9-D971-E4AD-D210790DCE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353" y="1111130"/>
            <a:ext cx="4555700" cy="1708387"/>
          </a:xfrm>
          <a:custGeom>
            <a:avLst/>
            <a:gdLst/>
            <a:ahLst/>
            <a:cxnLst/>
            <a:rect l="l" t="t" r="r" b="b"/>
            <a:pathLst>
              <a:path w="4555700" h="2733294">
                <a:moveTo>
                  <a:pt x="82217" y="0"/>
                </a:moveTo>
                <a:lnTo>
                  <a:pt x="4473483" y="0"/>
                </a:lnTo>
                <a:cubicBezTo>
                  <a:pt x="4518890" y="0"/>
                  <a:pt x="4555700" y="36810"/>
                  <a:pt x="4555700" y="82217"/>
                </a:cubicBezTo>
                <a:lnTo>
                  <a:pt x="4555700" y="2651077"/>
                </a:lnTo>
                <a:cubicBezTo>
                  <a:pt x="4555700" y="2696484"/>
                  <a:pt x="4518890" y="2733294"/>
                  <a:pt x="4473483" y="2733294"/>
                </a:cubicBezTo>
                <a:lnTo>
                  <a:pt x="82217" y="2733294"/>
                </a:lnTo>
                <a:cubicBezTo>
                  <a:pt x="36810" y="2733294"/>
                  <a:pt x="0" y="2696484"/>
                  <a:pt x="0" y="2651077"/>
                </a:cubicBezTo>
                <a:lnTo>
                  <a:pt x="0" y="82217"/>
                </a:lnTo>
                <a:cubicBezTo>
                  <a:pt x="0" y="36810"/>
                  <a:pt x="36810" y="0"/>
                  <a:pt x="82217" y="0"/>
                </a:cubicBezTo>
                <a:close/>
              </a:path>
            </a:pathLst>
          </a:custGeom>
        </p:spPr>
      </p:pic>
      <p:sp>
        <p:nvSpPr>
          <p:cNvPr id="43" name="Freeform: Shape 30">
            <a:extLst>
              <a:ext uri="{FF2B5EF4-FFF2-40B4-BE49-F238E27FC236}">
                <a16:creationId xmlns:a16="http://schemas.microsoft.com/office/drawing/2014/main" id="{7D42D292-4C48-479B-9E59-E29CD9871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7C7C27-2E1A-1F31-B6A8-CDC3674036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24" y="3275508"/>
            <a:ext cx="4338560" cy="2733293"/>
          </a:xfrm>
          <a:custGeom>
            <a:avLst/>
            <a:gdLst/>
            <a:ahLst/>
            <a:cxnLst/>
            <a:rect l="l" t="t" r="r" b="b"/>
            <a:pathLst>
              <a:path w="4438338" h="2323972">
                <a:moveTo>
                  <a:pt x="69905" y="0"/>
                </a:moveTo>
                <a:lnTo>
                  <a:pt x="4368433" y="0"/>
                </a:lnTo>
                <a:cubicBezTo>
                  <a:pt x="4407040" y="0"/>
                  <a:pt x="4438338" y="31298"/>
                  <a:pt x="4438338" y="69905"/>
                </a:cubicBezTo>
                <a:lnTo>
                  <a:pt x="4438338" y="2254067"/>
                </a:lnTo>
                <a:cubicBezTo>
                  <a:pt x="4438338" y="2292674"/>
                  <a:pt x="4407040" y="2323972"/>
                  <a:pt x="4368433" y="2323972"/>
                </a:cubicBezTo>
                <a:lnTo>
                  <a:pt x="69905" y="2323972"/>
                </a:lnTo>
                <a:cubicBezTo>
                  <a:pt x="31298" y="2323972"/>
                  <a:pt x="0" y="2292674"/>
                  <a:pt x="0" y="2254067"/>
                </a:cubicBezTo>
                <a:lnTo>
                  <a:pt x="0" y="69905"/>
                </a:lnTo>
                <a:cubicBezTo>
                  <a:pt x="0" y="31298"/>
                  <a:pt x="31298" y="0"/>
                  <a:pt x="69905" y="0"/>
                </a:cubicBezTo>
                <a:close/>
              </a:path>
            </a:pathLst>
          </a:custGeom>
        </p:spPr>
      </p:pic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58086D0C-41FA-FB9E-77F8-4D0AF3139D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9298573"/>
              </p:ext>
            </p:extLst>
          </p:nvPr>
        </p:nvGraphicFramePr>
        <p:xfrm>
          <a:off x="6084059" y="771602"/>
          <a:ext cx="5464472" cy="5483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4" name="Arc 43">
            <a:extLst>
              <a:ext uri="{FF2B5EF4-FFF2-40B4-BE49-F238E27FC236}">
                <a16:creationId xmlns:a16="http://schemas.microsoft.com/office/drawing/2014/main" id="{533DF362-939D-4EEE-8DC4-6B54607E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95198">
            <a:off x="1539683" y="162676"/>
            <a:ext cx="4083433" cy="4083433"/>
          </a:xfrm>
          <a:prstGeom prst="arc">
            <a:avLst>
              <a:gd name="adj1" fmla="val 17445962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DEA876D-3A88-C979-58EC-5F2EACB2EE79}"/>
              </a:ext>
            </a:extLst>
          </p:cNvPr>
          <p:cNvSpPr txBox="1"/>
          <p:nvPr/>
        </p:nvSpPr>
        <p:spPr>
          <a:xfrm>
            <a:off x="538466" y="6268656"/>
            <a:ext cx="5029508" cy="4001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1000"/>
              <a:t>NHS England (2022) Change4Life Campaign. Available at: https://www.nhs.uk/change4life</a:t>
            </a:r>
          </a:p>
        </p:txBody>
      </p:sp>
    </p:spTree>
    <p:extLst>
      <p:ext uri="{BB962C8B-B14F-4D97-AF65-F5344CB8AC3E}">
        <p14:creationId xmlns:p14="http://schemas.microsoft.com/office/powerpoint/2010/main" val="21617542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0B09E-1F5D-4165-0C50-C0118317F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 b="1" dirty="0"/>
              <a:t>How SDG Frameworks Shape Health Systems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02013-B8D8-559F-88FF-7D6D347A3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500" dirty="0">
                <a:solidFill>
                  <a:schemeClr val="tx1">
                    <a:alpha val="55000"/>
                  </a:schemeClr>
                </a:solidFill>
                <a:latin typeface="Arial"/>
                <a:cs typeface="Arial"/>
              </a:rPr>
              <a:t>The UN Sustainable Development Goals (SDGs) provide a global framework for improving social, economic and environmental conditions by 2030 (United Nations, 2015).</a:t>
            </a:r>
          </a:p>
          <a:p>
            <a:r>
              <a:rPr lang="en-GB" sz="1500" dirty="0">
                <a:solidFill>
                  <a:schemeClr val="tx1">
                    <a:alpha val="55000"/>
                  </a:schemeClr>
                </a:solidFill>
                <a:latin typeface="Arial"/>
                <a:cs typeface="Arial"/>
              </a:rPr>
              <a:t>SDG 3 (Good Health and Well-being) includes targets on prevention, NCDs and mental health, linking health outcomes to wider determinants and system performance (United Nations, 2015; World Health Organisation, 2024).</a:t>
            </a:r>
          </a:p>
          <a:p>
            <a:r>
              <a:rPr lang="en-GB" sz="1500" dirty="0">
                <a:solidFill>
                  <a:schemeClr val="tx1">
                    <a:alpha val="55000"/>
                  </a:schemeClr>
                </a:solidFill>
                <a:latin typeface="Arial"/>
                <a:cs typeface="Arial"/>
              </a:rPr>
              <a:t>The WHO emphasises that achieving SDG health targets requires action on determinants of health and stronger prevention-oriented systems (World Health Organisation, 2023).</a:t>
            </a:r>
          </a:p>
          <a:p>
            <a:r>
              <a:rPr lang="en-GB" sz="1500" dirty="0">
                <a:solidFill>
                  <a:schemeClr val="tx1">
                    <a:alpha val="55000"/>
                  </a:schemeClr>
                </a:solidFill>
                <a:latin typeface="Arial"/>
                <a:cs typeface="Arial"/>
              </a:rPr>
              <a:t>Globally, non-communicable diseases account for around 75% of deaths, reinforcing the need for prevention and early intervention in practice (World Health Organisation, 2025).</a:t>
            </a:r>
          </a:p>
        </p:txBody>
      </p:sp>
    </p:spTree>
    <p:extLst>
      <p:ext uri="{BB962C8B-B14F-4D97-AF65-F5344CB8AC3E}">
        <p14:creationId xmlns:p14="http://schemas.microsoft.com/office/powerpoint/2010/main" val="1399172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292C05-B351-A8F8-363E-6F03C41DC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rgbClr val="FFFFFF"/>
                </a:solidFill>
              </a:rPr>
              <a:t>Key Frameworks Shaping UK Practice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853BE9D-AF96-EEE0-335F-098EC1678A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7205929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0800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80FF65A5-AC48-BBF5-62D7-8172BC238E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31604" y="981190"/>
          <a:ext cx="4839017" cy="47939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9" name="Group 18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5040782-EF1A-4221-9D1B-2785063E693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6923" y="2170774"/>
            <a:ext cx="4142232" cy="286849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60C7E8E-81DF-8B1E-F931-C85F012D064D}"/>
              </a:ext>
            </a:extLst>
          </p:cNvPr>
          <p:cNvSpPr txBox="1"/>
          <p:nvPr/>
        </p:nvSpPr>
        <p:spPr>
          <a:xfrm>
            <a:off x="7708392" y="5038170"/>
            <a:ext cx="4142232" cy="28684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00">
                <a:solidFill>
                  <a:srgbClr val="FFFFFF"/>
                </a:solidFill>
              </a:rPr>
              <a:t>NHS England (2024) Healthier You: NHS Diabetes Prevention Programme. Available at: https://www.england.nhs.uk/diabetes/diabetes-prevention</a:t>
            </a:r>
          </a:p>
        </p:txBody>
      </p:sp>
    </p:spTree>
    <p:extLst>
      <p:ext uri="{BB962C8B-B14F-4D97-AF65-F5344CB8AC3E}">
        <p14:creationId xmlns:p14="http://schemas.microsoft.com/office/powerpoint/2010/main" val="37617899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A1EAB2-609F-20EC-8571-45AAF72E334E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b="1">
                <a:latin typeface="+mj-lt"/>
                <a:ea typeface="+mj-ea"/>
                <a:cs typeface="+mj-cs"/>
              </a:rPr>
              <a:t>Using the Health Belief Model to Plan and Evaluate the NHS DPP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A795BD32-6EE5-4FE4-3844-6E22564A75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D0CF59B3-280F-960D-085E-119016CECDB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82" r="15157" b="2"/>
          <a:stretch>
            <a:fillRect/>
          </a:stretch>
        </p:blipFill>
        <p:spPr>
          <a:xfrm>
            <a:off x="7843746" y="2071564"/>
            <a:ext cx="3941064" cy="40965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FFD98F6-4F26-69F0-5D4F-D98C7622AD8D}"/>
              </a:ext>
            </a:extLst>
          </p:cNvPr>
          <p:cNvSpPr txBox="1"/>
          <p:nvPr/>
        </p:nvSpPr>
        <p:spPr>
          <a:xfrm>
            <a:off x="5878760" y="6187451"/>
            <a:ext cx="6104658" cy="3693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err="1"/>
              <a:t>Rosenstock</a:t>
            </a:r>
            <a:r>
              <a:rPr lang="en-GB"/>
              <a:t> et al. (1988) Health Belief Model framework.</a:t>
            </a:r>
          </a:p>
        </p:txBody>
      </p:sp>
    </p:spTree>
    <p:extLst>
      <p:ext uri="{BB962C8B-B14F-4D97-AF65-F5344CB8AC3E}">
        <p14:creationId xmlns:p14="http://schemas.microsoft.com/office/powerpoint/2010/main" val="7116543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DCF8DB-058F-1CDC-CD1D-792DD35647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82" y="1731762"/>
            <a:ext cx="4777381" cy="322473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061CE-30CF-A3B4-A552-BB7400F86E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1502"/>
            <a:ext cx="6199500" cy="64969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b="1" dirty="0"/>
              <a:t>                Equity and Access in Health and Social Care</a:t>
            </a:r>
          </a:p>
          <a:p>
            <a:pPr marL="0" indent="0">
              <a:buNone/>
            </a:pPr>
            <a:endParaRPr lang="en-GB" sz="1600" b="1" dirty="0">
              <a:latin typeface="Aptos"/>
              <a:cs typeface="Arial"/>
            </a:endParaRPr>
          </a:p>
          <a:p>
            <a:pPr algn="ctr"/>
            <a:r>
              <a:rPr lang="en-GB" sz="1600" dirty="0">
                <a:latin typeface="Arial"/>
                <a:cs typeface="Arial"/>
              </a:rPr>
              <a:t>Health outcomes in England show a clear deprivation gradient: in 2020–2022, life expectancy at birth in the most deprived areas was 72.6 years for males and 77.7 years for females (Office for National Statistics, 2025).  </a:t>
            </a:r>
          </a:p>
          <a:p>
            <a:pPr algn="ctr"/>
            <a:endParaRPr lang="en-GB" sz="1600" dirty="0">
              <a:latin typeface="Arial"/>
              <a:cs typeface="Arial"/>
            </a:endParaRPr>
          </a:p>
          <a:p>
            <a:pPr algn="ctr"/>
            <a:r>
              <a:rPr lang="en-GB" sz="1600" dirty="0">
                <a:latin typeface="Arial"/>
                <a:cs typeface="Arial"/>
              </a:rPr>
              <a:t>Inequalities in healthy life expectancy remain substantial, with the Slope Index of Inequality reported as 19.1 years (males) and 20.2 years (females) (Office for National Statistics, 2025).  </a:t>
            </a:r>
          </a:p>
          <a:p>
            <a:pPr algn="ctr"/>
            <a:endParaRPr lang="en-GB" sz="1600" dirty="0">
              <a:latin typeface="Arial"/>
              <a:cs typeface="Arial"/>
            </a:endParaRPr>
          </a:p>
          <a:p>
            <a:pPr algn="ctr"/>
            <a:r>
              <a:rPr lang="en-GB" sz="1600" dirty="0">
                <a:latin typeface="Arial"/>
                <a:cs typeface="Arial"/>
              </a:rPr>
              <a:t>Preventable risk factors are also patterned by deprivation: in 2023–2024, 35% of adults in the most deprived areas were physically inactive compared with 15% in the least deprived areas (Office for Health Improvement and Disparities, 2025).  </a:t>
            </a:r>
          </a:p>
          <a:p>
            <a:pPr algn="ctr"/>
            <a:endParaRPr lang="en-GB" sz="1600" dirty="0">
              <a:latin typeface="Arial"/>
              <a:cs typeface="Arial"/>
            </a:endParaRPr>
          </a:p>
          <a:p>
            <a:pPr algn="ctr"/>
            <a:r>
              <a:rPr lang="en-GB" sz="1600" dirty="0">
                <a:latin typeface="Arial"/>
                <a:cs typeface="Arial"/>
              </a:rPr>
              <a:t>Ethnic disparities persist in high-stakes outcomes: women from Black ethnic backgrounds had a risk of maternal death nearly three times higher than White women in 2022–2024 </a:t>
            </a:r>
            <a:r>
              <a:rPr lang="en-GB" sz="1600">
                <a:latin typeface="Arial"/>
                <a:cs typeface="Arial"/>
              </a:rPr>
              <a:t>(MBRRACE-UK, 2026). </a:t>
            </a:r>
          </a:p>
          <a:p>
            <a:pPr marL="0" indent="0" algn="ctr">
              <a:buNone/>
            </a:pPr>
            <a:endParaRPr lang="en-GB" sz="1600" dirty="0">
              <a:latin typeface="Arial"/>
              <a:cs typeface="Arial"/>
            </a:endParaRPr>
          </a:p>
          <a:p>
            <a:pPr algn="ctr"/>
            <a:r>
              <a:rPr lang="en-GB" sz="1600" dirty="0">
                <a:latin typeface="Arial"/>
                <a:cs typeface="Arial"/>
              </a:rPr>
              <a:t>Digital access barriers can widen inequalities where “digital by default” is used: millions still lack essential digital skills for everyday life, limiting access to online health services (UK Government, 2025).  </a:t>
            </a:r>
          </a:p>
          <a:p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8594C1-624E-9139-8B26-3C48E6B925D3}"/>
              </a:ext>
            </a:extLst>
          </p:cNvPr>
          <p:cNvSpPr txBox="1"/>
          <p:nvPr/>
        </p:nvSpPr>
        <p:spPr>
          <a:xfrm>
            <a:off x="320642" y="4943599"/>
            <a:ext cx="6104658" cy="21544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sz="800"/>
              <a:t>Office for National Statistics (2025) Health inequalities data. Available at: https://www.ons.gov.uk</a:t>
            </a:r>
          </a:p>
        </p:txBody>
      </p:sp>
    </p:spTree>
    <p:extLst>
      <p:ext uri="{BB962C8B-B14F-4D97-AF65-F5344CB8AC3E}">
        <p14:creationId xmlns:p14="http://schemas.microsoft.com/office/powerpoint/2010/main" val="16105672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D77D38-68DA-17AF-8958-3D320A662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991" y="230993"/>
            <a:ext cx="4818888" cy="1476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Policies and Strategies to Improve Equity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6909539-C9D4-FA6F-24CE-2BE6DCC9CC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936" y="1484243"/>
            <a:ext cx="5458968" cy="3889514"/>
          </a:xfrm>
          <a:prstGeom prst="rect">
            <a:avLst/>
          </a:prstGeom>
        </p:spPr>
      </p:pic>
      <p:sp>
        <p:nvSpPr>
          <p:cNvPr id="66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395E57-1E8B-C247-870E-86FF5572B7E7}"/>
              </a:ext>
            </a:extLst>
          </p:cNvPr>
          <p:cNvSpPr txBox="1"/>
          <p:nvPr/>
        </p:nvSpPr>
        <p:spPr>
          <a:xfrm>
            <a:off x="6749566" y="2560502"/>
            <a:ext cx="5058970" cy="396832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 NHS Core20PLUS5 approach targets the most deprived 20% of the population and additional vulnerable inclusion groups to reduce healthcare inequalities (NHS England, 2025).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UK equality legislation requires public bodies to address discrimination and improve equitable service access (UK Parliament, 2010).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Inclusive service design initiatives promote community outreach, culturally competent care, and assisted digital access to reduce barriers to care (NHS England,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Recommendations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Expand targeted prevention </a:t>
            </a:r>
            <a:r>
              <a:rPr lang="en-US" sz="1600" dirty="0" err="1"/>
              <a:t>programmes</a:t>
            </a:r>
            <a:r>
              <a:rPr lang="en-US" sz="1600" dirty="0"/>
              <a:t> in high-deprivation communities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Improve culturally responsive service delivery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Provide assisted digital support to reduce exclusion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7D7A27-4650-20E4-1D5E-B2DC6A1F4F83}"/>
              </a:ext>
            </a:extLst>
          </p:cNvPr>
          <p:cNvSpPr txBox="1"/>
          <p:nvPr/>
        </p:nvSpPr>
        <p:spPr>
          <a:xfrm>
            <a:off x="798052" y="5670370"/>
            <a:ext cx="4802313" cy="3220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BF8DD6-8623-9DC9-5C04-55DE2B5D7560}"/>
              </a:ext>
            </a:extLst>
          </p:cNvPr>
          <p:cNvSpPr txBox="1"/>
          <p:nvPr/>
        </p:nvSpPr>
        <p:spPr>
          <a:xfrm>
            <a:off x="492698" y="5384582"/>
            <a:ext cx="4508294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/>
              <a:t>NHS England (2025) Core20PLUS5 healthcare inequalities approach. Available at: https://www.england.nhs.uk</a:t>
            </a:r>
            <a:endParaRPr lang="en-GB" sz="1000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438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A53E4-31DA-C891-A753-16FE6EDA9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Conclusion 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C7A65F6C-09AD-3DD6-12E6-51964187A8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768509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63448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6A013-561B-91D1-2CA2-BE5AF9E0C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955306" cy="675622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References 1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45638-0344-5C8E-4886-1EDBA044E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435" y="917949"/>
            <a:ext cx="11456894" cy="503489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sz="1100">
              <a:latin typeface="UICTFontTextStyleBody"/>
            </a:endParaRPr>
          </a:p>
          <a:p>
            <a:pPr marL="0" indent="0">
              <a:buNone/>
            </a:pPr>
            <a:endParaRPr lang="en-GB" sz="1100">
              <a:latin typeface="UICTFontTextStyleBody"/>
              <a:cs typeface="Arial"/>
            </a:endParaRPr>
          </a:p>
          <a:p>
            <a:pPr marL="0" indent="0">
              <a:buNone/>
            </a:pPr>
            <a:endParaRPr lang="en-GB" sz="1100">
              <a:latin typeface="UICTFontTextStyleBody"/>
              <a:cs typeface="Arial"/>
            </a:endParaRPr>
          </a:p>
          <a:p>
            <a:pPr marL="0" indent="0">
              <a:buNone/>
            </a:pPr>
            <a:endParaRPr lang="en-GB" sz="1800">
              <a:latin typeface="UICTFontTextStyleBody"/>
              <a:cs typeface="Arial"/>
            </a:endParaRPr>
          </a:p>
          <a:p>
            <a:pPr marL="0" indent="0">
              <a:buNone/>
            </a:pPr>
            <a:endParaRPr lang="en-GB" sz="1800">
              <a:latin typeface="UICTFontTextStyleBody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 </a:t>
            </a:r>
            <a:r>
              <a:rPr lang="en-GB" sz="1800" b="0" i="0">
                <a:effectLst/>
                <a:latin typeface="Arial"/>
                <a:cs typeface="Arial"/>
              </a:rPr>
              <a:t>Equality and Human Rights Commission (2023) </a:t>
            </a:r>
            <a:r>
              <a:rPr lang="en-GB" sz="1800" b="0" i="1">
                <a:effectLst/>
                <a:latin typeface="Arial"/>
                <a:cs typeface="Arial"/>
              </a:rPr>
              <a:t>Public Sector Equality Duty guidance</a:t>
            </a:r>
            <a:r>
              <a:rPr lang="en-GB" sz="1800" b="0" i="0">
                <a:effectLst/>
                <a:latin typeface="Arial"/>
                <a:cs typeface="Arial"/>
              </a:rPr>
              <a:t>.</a:t>
            </a:r>
            <a:endParaRPr lang="en-GB" sz="1800">
              <a:effectLst/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 </a:t>
            </a:r>
            <a:r>
              <a:rPr lang="en-GB" sz="1800" b="0" i="0">
                <a:effectLst/>
                <a:latin typeface="Arial"/>
                <a:cs typeface="Arial"/>
              </a:rPr>
              <a:t>European Commission (2023) </a:t>
            </a:r>
            <a:r>
              <a:rPr lang="en-GB" sz="1800" b="0" i="1">
                <a:effectLst/>
                <a:latin typeface="Arial"/>
                <a:cs typeface="Arial"/>
              </a:rPr>
              <a:t>Health inequalities in Europe report</a:t>
            </a:r>
            <a:r>
              <a:rPr lang="en-GB" sz="1800" b="0" i="0">
                <a:effectLst/>
                <a:latin typeface="Arial"/>
                <a:cs typeface="Arial"/>
              </a:rPr>
              <a:t>.</a:t>
            </a:r>
            <a:endParaRPr lang="en-GB" sz="1800">
              <a:effectLst/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 </a:t>
            </a:r>
            <a:r>
              <a:rPr lang="en-GB" sz="1800" b="0" i="0">
                <a:effectLst/>
                <a:latin typeface="Arial"/>
                <a:cs typeface="Arial"/>
              </a:rPr>
              <a:t>McLeroy, K. et al. (1988) ‘An ecological perspective on health promotion programs’, </a:t>
            </a:r>
            <a:r>
              <a:rPr lang="en-GB" sz="1800" b="0" i="1">
                <a:effectLst/>
                <a:latin typeface="Arial"/>
                <a:cs typeface="Arial"/>
              </a:rPr>
              <a:t>Health Education Quarterly</a:t>
            </a:r>
            <a:r>
              <a:rPr lang="en-GB" sz="1800" b="0" i="0">
                <a:effectLst/>
                <a:latin typeface="Arial"/>
                <a:cs typeface="Arial"/>
              </a:rPr>
              <a:t>, 15(4), pp. 351–377</a:t>
            </a:r>
            <a:r>
              <a:rPr lang="en-GB" sz="1800" b="0" i="0">
                <a:latin typeface="Arial"/>
                <a:cs typeface="Arial"/>
              </a:rPr>
              <a:t>.</a:t>
            </a:r>
          </a:p>
          <a:p>
            <a:r>
              <a:rPr lang="en-GB" sz="1800" err="1">
                <a:latin typeface="UICTFontTextStyleBody"/>
                <a:cs typeface="Arial"/>
              </a:rPr>
              <a:t>MBRRACE-UK</a:t>
            </a:r>
            <a:r>
              <a:rPr lang="en-GB" sz="1800">
                <a:latin typeface="UICTFontTextStyleBody"/>
                <a:cs typeface="Arial"/>
              </a:rPr>
              <a:t> (2026) </a:t>
            </a:r>
            <a:r>
              <a:rPr lang="en-GB" sz="1800" i="1">
                <a:latin typeface="UICTFontTextStyleItalicBody"/>
                <a:cs typeface="Arial"/>
              </a:rPr>
              <a:t>Maternal mortality report</a:t>
            </a:r>
            <a:r>
              <a:rPr lang="en-GB" sz="1800">
                <a:latin typeface="UICTFontTextStyleBody"/>
                <a:cs typeface="Arial"/>
              </a:rPr>
              <a:t>.</a:t>
            </a:r>
            <a:endParaRPr lang="en-GB" sz="1800">
              <a:latin typeface=".AppleSystemUIFont"/>
              <a:cs typeface="Arial"/>
            </a:endParaRPr>
          </a:p>
          <a:p>
            <a:r>
              <a:rPr lang="en-GB" sz="1800">
                <a:latin typeface="UICTFontTextStyleBody"/>
                <a:cs typeface="Arial"/>
              </a:rPr>
              <a:t>NHS England (2019) </a:t>
            </a:r>
            <a:r>
              <a:rPr lang="en-GB" sz="1800" i="1">
                <a:latin typeface="UICTFontTextStyleItalicBody"/>
                <a:cs typeface="Arial"/>
              </a:rPr>
              <a:t>The NHS Long Term Plan</a:t>
            </a:r>
            <a:r>
              <a:rPr lang="en-GB" sz="1800">
                <a:latin typeface="UICTFontTextStyleBody"/>
                <a:cs typeface="Arial"/>
              </a:rPr>
              <a:t>.</a:t>
            </a:r>
            <a:endParaRPr lang="en-GB" sz="1800">
              <a:latin typeface=".AppleSystemUIFont"/>
              <a:cs typeface="Arial"/>
            </a:endParaRPr>
          </a:p>
          <a:p>
            <a:r>
              <a:rPr lang="en-GB" sz="1800">
                <a:latin typeface="UICTFontTextStyleBody"/>
                <a:cs typeface="Arial"/>
              </a:rPr>
              <a:t>NHS England (2022) </a:t>
            </a:r>
            <a:r>
              <a:rPr lang="en-GB" sz="1800" i="1">
                <a:latin typeface="UICTFontTextStyleItalicBody"/>
                <a:cs typeface="Arial"/>
              </a:rPr>
              <a:t>Change4Life campaign</a:t>
            </a:r>
            <a:r>
              <a:rPr lang="en-GB" sz="1800">
                <a:latin typeface="UICTFontTextStyleBody"/>
                <a:cs typeface="Arial"/>
              </a:rPr>
              <a:t>.</a:t>
            </a:r>
            <a:endParaRPr lang="en-GB" sz="1800">
              <a:latin typeface=".AppleSystemUIFont"/>
              <a:cs typeface="Arial"/>
            </a:endParaRPr>
          </a:p>
          <a:p>
            <a:r>
              <a:rPr lang="en-GB" sz="1800">
                <a:latin typeface="UICTFontTextStyleBody"/>
                <a:cs typeface="Arial"/>
              </a:rPr>
              <a:t>NHS England (2023) </a:t>
            </a:r>
            <a:r>
              <a:rPr lang="en-GB" sz="1800" i="1">
                <a:latin typeface="UICTFontTextStyleItalicBody"/>
                <a:cs typeface="Arial"/>
              </a:rPr>
              <a:t>Inclusive digital healthcare framework</a:t>
            </a:r>
            <a:r>
              <a:rPr lang="en-GB" sz="1800">
                <a:latin typeface="UICTFontTextStyleBody"/>
                <a:cs typeface="Arial"/>
              </a:rPr>
              <a:t>.</a:t>
            </a:r>
            <a:endParaRPr lang="en-GB" sz="1800">
              <a:latin typeface=".AppleSystemUIFont"/>
              <a:cs typeface="Arial"/>
            </a:endParaRPr>
          </a:p>
          <a:p>
            <a:r>
              <a:rPr lang="en-GB" sz="1800">
                <a:latin typeface="UICTFontTextStyleBody"/>
                <a:cs typeface="Arial"/>
              </a:rPr>
              <a:t>NHS England (2024) </a:t>
            </a:r>
            <a:r>
              <a:rPr lang="en-GB" sz="1800" i="1">
                <a:latin typeface="UICTFontTextStyleItalicBody"/>
                <a:cs typeface="Arial"/>
              </a:rPr>
              <a:t>Healthier You: NHS Diabetes Prevention Programme</a:t>
            </a:r>
            <a:r>
              <a:rPr lang="en-GB" sz="1800">
                <a:latin typeface="UICTFontTextStyleBody"/>
                <a:cs typeface="Arial"/>
              </a:rPr>
              <a:t>.</a:t>
            </a:r>
            <a:endParaRPr lang="en-GB" sz="1800">
              <a:latin typeface=".AppleSystemUIFont"/>
              <a:cs typeface="Arial"/>
            </a:endParaRPr>
          </a:p>
          <a:p>
            <a:r>
              <a:rPr lang="en-GB" sz="1800">
                <a:latin typeface="UICTFontTextStyleBody"/>
                <a:cs typeface="Arial"/>
              </a:rPr>
              <a:t>NHS England (2025) </a:t>
            </a:r>
            <a:r>
              <a:rPr lang="en-GB" sz="1800" i="1">
                <a:latin typeface="UICTFontTextStyleItalicBody"/>
                <a:cs typeface="Arial"/>
              </a:rPr>
              <a:t>Core20PLUS5 approach to reducing healthcare inequalities</a:t>
            </a:r>
            <a:r>
              <a:rPr lang="en-GB" sz="1800">
                <a:latin typeface="UICTFontTextStyleBody"/>
                <a:cs typeface="Arial"/>
              </a:rPr>
              <a:t>.</a:t>
            </a:r>
            <a:endParaRPr lang="en-GB" sz="1800">
              <a:latin typeface=".AppleSystemUIFont"/>
              <a:cs typeface="Arial"/>
            </a:endParaRPr>
          </a:p>
          <a:p>
            <a:r>
              <a:rPr lang="en-GB" sz="1800">
                <a:latin typeface="UICTFontTextStyleBody"/>
                <a:cs typeface="Arial"/>
              </a:rPr>
              <a:t>NIHR (2022) </a:t>
            </a:r>
            <a:r>
              <a:rPr lang="en-GB" sz="1800" i="1">
                <a:latin typeface="UICTFontTextStyleItalicBody"/>
                <a:cs typeface="Arial"/>
              </a:rPr>
              <a:t>Evaluation of the NHS Diabetes Prevention Programme</a:t>
            </a:r>
            <a:r>
              <a:rPr lang="en-GB" sz="1800">
                <a:latin typeface="UICTFontTextStyleBody"/>
                <a:cs typeface="Arial"/>
              </a:rPr>
              <a:t>.</a:t>
            </a:r>
            <a:endParaRPr lang="en-GB" sz="1800">
              <a:latin typeface=".AppleSystemUIFont"/>
              <a:cs typeface="Arial"/>
            </a:endParaRPr>
          </a:p>
          <a:p>
            <a:endParaRPr lang="en-GB" sz="1800" b="0" i="0">
              <a:effectLst/>
              <a:latin typeface="Arial"/>
              <a:cs typeface="Arial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7101324-DBBD-1221-BDEC-787068BEA82A}"/>
              </a:ext>
            </a:extLst>
          </p:cNvPr>
          <p:cNvSpPr>
            <a:spLocks noGrp="1"/>
          </p:cNvSpPr>
          <p:nvPr/>
        </p:nvSpPr>
        <p:spPr>
          <a:xfrm>
            <a:off x="367553" y="911552"/>
            <a:ext cx="11456894" cy="50348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endParaRPr lang="en-US" sz="1000">
              <a:latin typeface="Aptos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3A67BD-8E3A-E84A-5854-8E708D11FC22}"/>
              </a:ext>
            </a:extLst>
          </p:cNvPr>
          <p:cNvSpPr txBox="1"/>
          <p:nvPr/>
        </p:nvSpPr>
        <p:spPr>
          <a:xfrm>
            <a:off x="522349" y="1034134"/>
            <a:ext cx="11270568" cy="9233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0" i="0" err="1">
                <a:effectLst/>
                <a:latin typeface="UICTFontTextStyleBody"/>
              </a:rPr>
              <a:t>Alyafei</a:t>
            </a:r>
            <a:r>
              <a:rPr lang="en-GB" b="0" i="0">
                <a:effectLst/>
                <a:latin typeface="UICTFontTextStyleBody"/>
              </a:rPr>
              <a:t>, A., </a:t>
            </a:r>
            <a:r>
              <a:rPr lang="en-GB" b="0" i="0" err="1">
                <a:effectLst/>
                <a:latin typeface="UICTFontTextStyleBody"/>
              </a:rPr>
              <a:t>Goodarzi</a:t>
            </a:r>
            <a:r>
              <a:rPr lang="en-GB" b="0" i="0">
                <a:effectLst/>
                <a:latin typeface="UICTFontTextStyleBody"/>
              </a:rPr>
              <a:t>, Z. and </a:t>
            </a:r>
            <a:r>
              <a:rPr lang="en-GB" b="0" i="0" err="1">
                <a:effectLst/>
                <a:latin typeface="UICTFontTextStyleBody"/>
              </a:rPr>
              <a:t>Zadravecz</a:t>
            </a:r>
            <a:r>
              <a:rPr lang="en-GB" b="0" i="0">
                <a:effectLst/>
                <a:latin typeface="UICTFontTextStyleBody"/>
              </a:rPr>
              <a:t>, F. (2024) </a:t>
            </a:r>
            <a:r>
              <a:rPr lang="en-GB" b="0" i="1">
                <a:effectLst/>
                <a:latin typeface="UICTFontTextStyleItalicBody"/>
              </a:rPr>
              <a:t>Health Belief Model</a:t>
            </a:r>
            <a:r>
              <a:rPr lang="en-GB" b="0" i="0">
                <a:effectLst/>
                <a:latin typeface="UICTFontTextStyleBody"/>
              </a:rPr>
              <a:t>. </a:t>
            </a:r>
            <a:r>
              <a:rPr lang="en-GB" b="0" i="0" err="1">
                <a:effectLst/>
                <a:latin typeface="UICTFontTextStyleBody"/>
              </a:rPr>
              <a:t>StatPearls</a:t>
            </a:r>
            <a:r>
              <a:rPr lang="en-GB" b="0" i="0">
                <a:effectLst/>
                <a:latin typeface="UICTFontTextStyleBody"/>
              </a:rPr>
              <a:t> Publishing.</a:t>
            </a:r>
            <a:endParaRPr lang="en-GB">
              <a:effectLst/>
              <a:latin typeface=".AppleSystemUIFont"/>
            </a:endParaRPr>
          </a:p>
          <a:p>
            <a:pPr marL="285750" indent="-285750">
              <a:buFont typeface="Arial"/>
              <a:buChar char="•"/>
            </a:pPr>
            <a:r>
              <a:rPr lang="en-GB" b="0" i="0" err="1">
                <a:effectLst/>
                <a:latin typeface="UICTFontTextStyleBody"/>
              </a:rPr>
              <a:t>Bronfenbrenner</a:t>
            </a:r>
            <a:r>
              <a:rPr lang="en-GB" b="0" i="0">
                <a:effectLst/>
                <a:latin typeface="UICTFontTextStyleBody"/>
              </a:rPr>
              <a:t>, U. (1994) </a:t>
            </a:r>
            <a:r>
              <a:rPr lang="en-GB" b="0" i="1">
                <a:effectLst/>
                <a:latin typeface="UICTFontTextStyleItalicBody"/>
              </a:rPr>
              <a:t>Ecological models of human development</a:t>
            </a:r>
            <a:r>
              <a:rPr lang="en-GB" b="0" i="0">
                <a:effectLst/>
                <a:latin typeface="UICTFontTextStyleBody"/>
              </a:rPr>
              <a:t>. Harvard University Press.</a:t>
            </a:r>
            <a:endParaRPr lang="en-GB">
              <a:effectLst/>
              <a:latin typeface=".AppleSystemUIFont"/>
            </a:endParaRPr>
          </a:p>
          <a:p>
            <a:pPr marL="285750" indent="-285750">
              <a:buFont typeface="Arial"/>
              <a:buChar char="•"/>
            </a:pPr>
            <a:r>
              <a:rPr lang="en-GB" b="0" i="0">
                <a:effectLst/>
                <a:latin typeface="UICTFontTextStyleBody"/>
              </a:rPr>
              <a:t>Engel, G. (1977) ‘The need for a new medical model: A challenge for biomedicine’, </a:t>
            </a:r>
            <a:r>
              <a:rPr lang="en-GB" b="0" i="1">
                <a:effectLst/>
                <a:latin typeface="UICTFontTextStyleItalicBody"/>
              </a:rPr>
              <a:t>Science</a:t>
            </a:r>
            <a:r>
              <a:rPr lang="en-GB" b="0" i="0">
                <a:effectLst/>
                <a:latin typeface="UICTFontTextStyleBody"/>
              </a:rPr>
              <a:t>, 196(4286), pp. 129–136.</a:t>
            </a:r>
            <a:endParaRPr lang="en-GB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2941808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32B96-E0D2-8DD4-8D96-AB543940C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0139"/>
          </a:xfrm>
        </p:spPr>
        <p:txBody>
          <a:bodyPr/>
          <a:lstStyle/>
          <a:p>
            <a:pPr algn="ctr"/>
            <a:r>
              <a:rPr lang="en-GB"/>
              <a:t>References 2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29F68-82A6-1382-8533-49BB470D5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79" y="1335023"/>
            <a:ext cx="10630421" cy="484194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700" b="0" i="0">
                <a:effectLst/>
                <a:latin typeface="UICTFontTextStyleBody"/>
              </a:rPr>
              <a:t>Office for Health Improvement and Disparities (2025) </a:t>
            </a:r>
            <a:r>
              <a:rPr lang="en-GB" sz="1700" b="0" i="1">
                <a:effectLst/>
                <a:latin typeface="UICTFontTextStyleItalicBody"/>
              </a:rPr>
              <a:t>Health inequalities dashboard</a:t>
            </a:r>
            <a:r>
              <a:rPr lang="en-GB" sz="1700" b="0" i="0">
                <a:effectLst/>
                <a:latin typeface="UICTFontTextStyleBody"/>
              </a:rPr>
              <a:t>.</a:t>
            </a:r>
            <a:endParaRPr lang="en-GB" sz="1700">
              <a:effectLst/>
              <a:latin typeface=".AppleSystemUIFont"/>
            </a:endParaRPr>
          </a:p>
          <a:p>
            <a:r>
              <a:rPr lang="en-GB" sz="1700" b="0" i="0">
                <a:effectLst/>
                <a:latin typeface="UICTFontTextStyleBody"/>
              </a:rPr>
              <a:t>Office for National Statistics (2025) </a:t>
            </a:r>
            <a:r>
              <a:rPr lang="en-GB" sz="1700" b="0" i="1">
                <a:effectLst/>
                <a:latin typeface="UICTFontTextStyleItalicBody"/>
              </a:rPr>
              <a:t>Health state life expectancies by deprivation</a:t>
            </a:r>
            <a:r>
              <a:rPr lang="en-GB" sz="1700" b="0" i="0">
                <a:effectLst/>
                <a:latin typeface="UICTFontTextStyleBody"/>
              </a:rPr>
              <a:t>.</a:t>
            </a:r>
            <a:endParaRPr lang="en-GB" sz="1700">
              <a:effectLst/>
              <a:latin typeface=".AppleSystemUIFont"/>
            </a:endParaRPr>
          </a:p>
          <a:p>
            <a:r>
              <a:rPr lang="en-GB" sz="1700" b="0" i="0">
                <a:effectLst/>
                <a:latin typeface="UICTFontTextStyleBody"/>
              </a:rPr>
              <a:t>Public Health England (2021) </a:t>
            </a:r>
            <a:r>
              <a:rPr lang="en-GB" sz="1700" b="0" i="1">
                <a:effectLst/>
                <a:latin typeface="UICTFontTextStyleItalicBody"/>
              </a:rPr>
              <a:t>NHS Health Check programme standards</a:t>
            </a:r>
            <a:r>
              <a:rPr lang="en-GB" sz="1700" b="0" i="0">
                <a:effectLst/>
                <a:latin typeface="UICTFontTextStyleBody"/>
              </a:rPr>
              <a:t>.</a:t>
            </a:r>
            <a:endParaRPr lang="en-GB" sz="1700">
              <a:effectLst/>
              <a:latin typeface=".AppleSystemUIFont"/>
            </a:endParaRPr>
          </a:p>
          <a:p>
            <a:r>
              <a:rPr lang="en-GB" sz="1700" b="0" i="0">
                <a:effectLst/>
                <a:latin typeface="UICTFontTextStyleBody"/>
              </a:rPr>
              <a:t>Rosenstock, I., </a:t>
            </a:r>
            <a:r>
              <a:rPr lang="en-GB" sz="1700" b="0" i="0" err="1">
                <a:effectLst/>
                <a:latin typeface="UICTFontTextStyleBody"/>
              </a:rPr>
              <a:t>Strecher</a:t>
            </a:r>
            <a:r>
              <a:rPr lang="en-GB" sz="1700" b="0" i="0">
                <a:effectLst/>
                <a:latin typeface="UICTFontTextStyleBody"/>
              </a:rPr>
              <a:t>, V. and Becker, M. (1988) ‘Social learning theory and the Health Belief Model’, </a:t>
            </a:r>
            <a:r>
              <a:rPr lang="en-GB" sz="1700" b="0" i="1">
                <a:effectLst/>
                <a:latin typeface="UICTFontTextStyleItalicBody"/>
              </a:rPr>
              <a:t>Health Education Quarterly</a:t>
            </a:r>
            <a:r>
              <a:rPr lang="en-GB" sz="1700" b="0" i="0">
                <a:effectLst/>
                <a:latin typeface="UICTFontTextStyleBody"/>
              </a:rPr>
              <a:t>, 15(2), pp. 175–183.</a:t>
            </a:r>
            <a:endParaRPr lang="en-GB" sz="1700">
              <a:effectLst/>
              <a:latin typeface=".AppleSystemUIFont"/>
            </a:endParaRPr>
          </a:p>
          <a:p>
            <a:r>
              <a:rPr lang="en-GB" sz="1700" b="0" i="0">
                <a:effectLst/>
                <a:latin typeface="UICTFontTextStyleBody"/>
              </a:rPr>
              <a:t>UK Government (2023) </a:t>
            </a:r>
            <a:r>
              <a:rPr lang="en-GB" sz="1700" b="0" i="1">
                <a:effectLst/>
                <a:latin typeface="UICTFontTextStyleItalicBody"/>
              </a:rPr>
              <a:t>Digital inclusion strategy</a:t>
            </a:r>
            <a:r>
              <a:rPr lang="en-GB" sz="1700" b="0" i="0">
                <a:effectLst/>
                <a:latin typeface="UICTFontTextStyleBody"/>
              </a:rPr>
              <a:t>.</a:t>
            </a:r>
            <a:endParaRPr lang="en-GB" sz="1700">
              <a:effectLst/>
              <a:latin typeface=".AppleSystemUIFont"/>
            </a:endParaRPr>
          </a:p>
          <a:p>
            <a:r>
              <a:rPr lang="en-GB" sz="1700" b="0" i="0">
                <a:effectLst/>
                <a:latin typeface="UICTFontTextStyleBody"/>
              </a:rPr>
              <a:t>UK Parliament (2010) </a:t>
            </a:r>
            <a:r>
              <a:rPr lang="en-GB" sz="1700" b="0" i="1">
                <a:effectLst/>
                <a:latin typeface="UICTFontTextStyleItalicBody"/>
              </a:rPr>
              <a:t>Equality Act 2010</a:t>
            </a:r>
            <a:r>
              <a:rPr lang="en-GB" sz="1700" b="0" i="0">
                <a:effectLst/>
                <a:latin typeface="UICTFontTextStyleBody"/>
              </a:rPr>
              <a:t>.</a:t>
            </a:r>
            <a:endParaRPr lang="en-GB" sz="1700">
              <a:effectLst/>
              <a:latin typeface=".AppleSystemUIFont"/>
            </a:endParaRPr>
          </a:p>
          <a:p>
            <a:r>
              <a:rPr lang="en-GB" sz="1700" b="0" i="0">
                <a:effectLst/>
                <a:latin typeface="UICTFontTextStyleBody"/>
              </a:rPr>
              <a:t>United Nations (2015) </a:t>
            </a:r>
            <a:r>
              <a:rPr lang="en-GB" sz="1700" b="0" i="1">
                <a:effectLst/>
                <a:latin typeface="UICTFontTextStyleItalicBody"/>
              </a:rPr>
              <a:t>Transforming our world: The 2030 Agenda for Sustainable Development</a:t>
            </a:r>
            <a:r>
              <a:rPr lang="en-GB" sz="1700" b="0" i="0">
                <a:effectLst/>
                <a:latin typeface="UICTFontTextStyleBody"/>
              </a:rPr>
              <a:t>.</a:t>
            </a:r>
            <a:endParaRPr lang="en-GB" sz="1700">
              <a:effectLst/>
              <a:latin typeface=".AppleSystemUIFont"/>
            </a:endParaRPr>
          </a:p>
          <a:p>
            <a:r>
              <a:rPr lang="en-GB" sz="1700" b="0" i="0" err="1">
                <a:effectLst/>
                <a:latin typeface="UICTFontTextStyleBody"/>
              </a:rPr>
              <a:t>Valabhji</a:t>
            </a:r>
            <a:r>
              <a:rPr lang="en-GB" sz="1700" b="0" i="0">
                <a:effectLst/>
                <a:latin typeface="UICTFontTextStyleBody"/>
              </a:rPr>
              <a:t>, J. et al. (2019) ‘Early outcomes from the English NHS Diabetes Prevention Programme’, </a:t>
            </a:r>
            <a:r>
              <a:rPr lang="en-GB" sz="1700" b="0" i="1">
                <a:effectLst/>
                <a:latin typeface="UICTFontTextStyleItalicBody"/>
              </a:rPr>
              <a:t>Diabetic Medicine</a:t>
            </a:r>
            <a:r>
              <a:rPr lang="en-GB" sz="1700" b="0" i="0">
                <a:effectLst/>
                <a:latin typeface="UICTFontTextStyleBody"/>
              </a:rPr>
              <a:t>, 37(9), pp. 1529–1538.</a:t>
            </a:r>
            <a:endParaRPr lang="en-GB" sz="1700">
              <a:effectLst/>
              <a:latin typeface=".AppleSystemUIFont"/>
            </a:endParaRPr>
          </a:p>
          <a:p>
            <a:r>
              <a:rPr lang="en-GB" sz="1700" b="0" i="0">
                <a:effectLst/>
                <a:latin typeface="UICTFontTextStyleBody"/>
              </a:rPr>
              <a:t>World Health Organization (1948) </a:t>
            </a:r>
            <a:r>
              <a:rPr lang="en-GB" sz="1700" b="0" i="1">
                <a:effectLst/>
                <a:latin typeface="UICTFontTextStyleItalicBody"/>
              </a:rPr>
              <a:t>Constitution of the World Health Organization</a:t>
            </a:r>
            <a:r>
              <a:rPr lang="en-GB" sz="1700" b="0" i="0">
                <a:effectLst/>
                <a:latin typeface="UICTFontTextStyleBody"/>
              </a:rPr>
              <a:t>.</a:t>
            </a:r>
            <a:endParaRPr lang="en-GB" sz="1700">
              <a:effectLst/>
              <a:latin typeface=".AppleSystemUIFont"/>
            </a:endParaRPr>
          </a:p>
          <a:p>
            <a:r>
              <a:rPr lang="en-GB" sz="1700" b="0" i="0">
                <a:effectLst/>
                <a:latin typeface="UICTFontTextStyleBody"/>
              </a:rPr>
              <a:t>World Health Organization (2014) </a:t>
            </a:r>
            <a:r>
              <a:rPr lang="en-GB" sz="1700" b="0" i="1">
                <a:effectLst/>
                <a:latin typeface="UICTFontTextStyleItalicBody"/>
              </a:rPr>
              <a:t>Health in All Policies framework</a:t>
            </a:r>
            <a:r>
              <a:rPr lang="en-GB" sz="1700" b="0" i="0">
                <a:effectLst/>
                <a:latin typeface="UICTFontTextStyleBody"/>
              </a:rPr>
              <a:t>.</a:t>
            </a:r>
            <a:br>
              <a:rPr lang="en-GB">
                <a:effectLst/>
                <a:latin typeface=".AppleSystemUIFont"/>
              </a:rPr>
            </a:br>
            <a:endParaRPr lang="en-GB" sz="1700">
              <a:effectLst/>
              <a:latin typeface=".AppleSystemUIFont"/>
            </a:endParaRPr>
          </a:p>
          <a:p>
            <a:r>
              <a:rPr lang="en-GB" sz="1700" b="0" i="0">
                <a:effectLst/>
                <a:latin typeface="UICTFontTextStyleBody"/>
              </a:rPr>
              <a:t>World Health Organization (2023) </a:t>
            </a:r>
            <a:r>
              <a:rPr lang="en-GB" sz="1700" b="0" i="1">
                <a:effectLst/>
                <a:latin typeface="UICTFontTextStyleItalicBody"/>
              </a:rPr>
              <a:t>Social determinants of </a:t>
            </a:r>
            <a:r>
              <a:rPr lang="en-GB" sz="1700" i="1">
                <a:latin typeface="UICTFontTextStyleItalicBody"/>
              </a:rPr>
              <a:t>health</a:t>
            </a:r>
            <a:r>
              <a:rPr lang="en-GB" sz="1700">
                <a:latin typeface="UICTFontTextStyleBody"/>
              </a:rPr>
              <a:t>.</a:t>
            </a:r>
            <a:br>
              <a:rPr lang="en-GB">
                <a:latin typeface=".AppleSystemUIFont"/>
              </a:rPr>
            </a:br>
            <a:endParaRPr lang="en-GB" sz="1700">
              <a:effectLst/>
              <a:latin typeface=".AppleSystemUIFont"/>
            </a:endParaRPr>
          </a:p>
          <a:p>
            <a:r>
              <a:rPr lang="en-GB" sz="1700" b="0" i="0">
                <a:effectLst/>
                <a:latin typeface="UICTFontTextStyleBody"/>
              </a:rPr>
              <a:t>World Health Organization (2024) </a:t>
            </a:r>
            <a:r>
              <a:rPr lang="en-GB" sz="1700" b="0" i="1">
                <a:effectLst/>
                <a:latin typeface="UICTFontTextStyleItalicBody"/>
              </a:rPr>
              <a:t>Global health statistics report</a:t>
            </a:r>
            <a:r>
              <a:rPr lang="en-GB" sz="1700" b="0" i="0">
                <a:effectLst/>
                <a:latin typeface="UICTFontTextStyleBody"/>
              </a:rPr>
              <a:t>.</a:t>
            </a:r>
            <a:endParaRPr lang="en-GB" sz="1700">
              <a:effectLst/>
              <a:latin typeface=".AppleSystemUIFont"/>
            </a:endParaRPr>
          </a:p>
          <a:p>
            <a:r>
              <a:rPr lang="en-GB" sz="1700" b="0" i="0">
                <a:effectLst/>
                <a:latin typeface="UICTFontTextStyleBody"/>
              </a:rPr>
              <a:t>World Health Organization (2025) </a:t>
            </a:r>
            <a:r>
              <a:rPr lang="en-GB" sz="1700" b="0" i="1">
                <a:effectLst/>
                <a:latin typeface="UICTFontTextStyleItalicBody"/>
              </a:rPr>
              <a:t>Noncommunicable diseases fact sheet</a:t>
            </a:r>
            <a:r>
              <a:rPr lang="en-GB" sz="1700" b="0" i="0">
                <a:effectLst/>
                <a:latin typeface="UICTFontTextStyleBody"/>
              </a:rPr>
              <a:t>.</a:t>
            </a:r>
            <a:endParaRPr lang="en-GB" sz="17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40318683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78235173-0CAB-D5E0-8FB5-24D22AD9C2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334" r="-2" b="-2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79E2A-DB3C-96BB-E6B1-932D11D6C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8" y="2533476"/>
            <a:ext cx="336923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/>
              <a:t>Any questions ???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2837055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BSC( HONS)  Health and Social Care  Health, Wellbeing And Sustainable Development</vt:lpstr>
      <vt:lpstr>Introduction </vt:lpstr>
      <vt:lpstr>PowerPoint Presentation</vt:lpstr>
      <vt:lpstr>PowerPoint Presentation</vt:lpstr>
      <vt:lpstr>PowerPoint Presentation</vt:lpstr>
      <vt:lpstr>PowerPoint Presentation</vt:lpstr>
      <vt:lpstr>Applying Models to Policy and Service Design</vt:lpstr>
      <vt:lpstr>PowerPoint Presentation</vt:lpstr>
      <vt:lpstr>PowerPoint Presentation</vt:lpstr>
      <vt:lpstr>How SDG Frameworks Shape Health Systems </vt:lpstr>
      <vt:lpstr>Key Frameworks Shaping UK Practice</vt:lpstr>
      <vt:lpstr>PowerPoint Presentation</vt:lpstr>
      <vt:lpstr>PowerPoint Presentation</vt:lpstr>
      <vt:lpstr>PowerPoint Presentation</vt:lpstr>
      <vt:lpstr>Policies and Strategies to Improve Equity</vt:lpstr>
      <vt:lpstr>Conclusion </vt:lpstr>
      <vt:lpstr>References 1 </vt:lpstr>
      <vt:lpstr>References 2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BSC( HONS)  Health and Social Care  Health, Wellbeing and Sustainable Development</dc:title>
  <dc:creator/>
  <cp:revision>199</cp:revision>
  <dcterms:created xsi:type="dcterms:W3CDTF">2026-02-06T10:32:44Z</dcterms:created>
  <dcterms:modified xsi:type="dcterms:W3CDTF">2026-02-15T10:51:54Z</dcterms:modified>
</cp:coreProperties>
</file>