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5"/>
  </p:notesMasterIdLst>
  <p:sldIdLst>
    <p:sldId id="719" r:id="rId7"/>
    <p:sldId id="301" r:id="rId8"/>
    <p:sldId id="293" r:id="rId9"/>
    <p:sldId id="294" r:id="rId10"/>
    <p:sldId id="787" r:id="rId11"/>
    <p:sldId id="295" r:id="rId12"/>
    <p:sldId id="297" r:id="rId13"/>
    <p:sldId id="748" r:id="rId14"/>
    <p:sldId id="750" r:id="rId15"/>
    <p:sldId id="749" r:id="rId16"/>
    <p:sldId id="751" r:id="rId17"/>
    <p:sldId id="786" r:id="rId18"/>
    <p:sldId id="790" r:id="rId19"/>
    <p:sldId id="304" r:id="rId20"/>
    <p:sldId id="326" r:id="rId21"/>
    <p:sldId id="340" r:id="rId22"/>
    <p:sldId id="341" r:id="rId23"/>
    <p:sldId id="72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FC8D48-9BDE-448F-8F36-E7C505684AB0}" v="8" dt="2025-03-10T07:47:19.5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6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1FC8D48-9BDE-448F-8F36-E7C505684AB0}"/>
    <pc:docChg chg="custSel addSld delSld modSld sldOrd">
      <pc:chgData name="Stalin Jacob Wilson Packia Dhas" userId="050d7d71-3621-4503-95e8-1c9a9d962492" providerId="ADAL" clId="{C1FC8D48-9BDE-448F-8F36-E7C505684AB0}" dt="2025-03-10T07:45:51.533" v="61" actId="47"/>
      <pc:docMkLst>
        <pc:docMk/>
      </pc:docMkLst>
      <pc:sldChg chg="del">
        <pc:chgData name="Stalin Jacob Wilson Packia Dhas" userId="050d7d71-3621-4503-95e8-1c9a9d962492" providerId="ADAL" clId="{C1FC8D48-9BDE-448F-8F36-E7C505684AB0}" dt="2025-02-05T08:04:42.481" v="32" actId="47"/>
        <pc:sldMkLst>
          <pc:docMk/>
          <pc:sldMk cId="0" sldId="277"/>
        </pc:sldMkLst>
      </pc:sldChg>
      <pc:sldChg chg="del">
        <pc:chgData name="Stalin Jacob Wilson Packia Dhas" userId="050d7d71-3621-4503-95e8-1c9a9d962492" providerId="ADAL" clId="{C1FC8D48-9BDE-448F-8F36-E7C505684AB0}" dt="2025-02-05T08:04:43.350" v="35" actId="47"/>
        <pc:sldMkLst>
          <pc:docMk/>
          <pc:sldMk cId="0" sldId="279"/>
        </pc:sldMkLst>
      </pc:sldChg>
      <pc:sldChg chg="del">
        <pc:chgData name="Stalin Jacob Wilson Packia Dhas" userId="050d7d71-3621-4503-95e8-1c9a9d962492" providerId="ADAL" clId="{C1FC8D48-9BDE-448F-8F36-E7C505684AB0}" dt="2025-02-05T08:04:44.954" v="36" actId="47"/>
        <pc:sldMkLst>
          <pc:docMk/>
          <pc:sldMk cId="0" sldId="280"/>
        </pc:sldMkLst>
      </pc:sldChg>
      <pc:sldChg chg="modSp">
        <pc:chgData name="Stalin Jacob Wilson Packia Dhas" userId="050d7d71-3621-4503-95e8-1c9a9d962492" providerId="ADAL" clId="{C1FC8D48-9BDE-448F-8F36-E7C505684AB0}" dt="2025-03-10T07:33:18.353" v="44" actId="404"/>
        <pc:sldMkLst>
          <pc:docMk/>
          <pc:sldMk cId="376590867" sldId="293"/>
        </pc:sldMkLst>
        <pc:spChg chg="mod">
          <ac:chgData name="Stalin Jacob Wilson Packia Dhas" userId="050d7d71-3621-4503-95e8-1c9a9d962492" providerId="ADAL" clId="{C1FC8D48-9BDE-448F-8F36-E7C505684AB0}" dt="2025-03-10T07:33:18.353" v="44" actId="404"/>
          <ac:spMkLst>
            <pc:docMk/>
            <pc:sldMk cId="376590867" sldId="29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1FC8D48-9BDE-448F-8F36-E7C505684AB0}" dt="2025-03-10T07:33:23.125" v="46" actId="404"/>
        <pc:sldMkLst>
          <pc:docMk/>
          <pc:sldMk cId="3018468252" sldId="294"/>
        </pc:sldMkLst>
        <pc:spChg chg="mod">
          <ac:chgData name="Stalin Jacob Wilson Packia Dhas" userId="050d7d71-3621-4503-95e8-1c9a9d962492" providerId="ADAL" clId="{C1FC8D48-9BDE-448F-8F36-E7C505684AB0}" dt="2025-03-10T07:33:23.125" v="46" actId="404"/>
          <ac:spMkLst>
            <pc:docMk/>
            <pc:sldMk cId="3018468252" sldId="29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C1FC8D48-9BDE-448F-8F36-E7C505684AB0}" dt="2025-03-10T07:33:32.345" v="50" actId="404"/>
        <pc:sldMkLst>
          <pc:docMk/>
          <pc:sldMk cId="10955278" sldId="295"/>
        </pc:sldMkLst>
        <pc:spChg chg="mod">
          <ac:chgData name="Stalin Jacob Wilson Packia Dhas" userId="050d7d71-3621-4503-95e8-1c9a9d962492" providerId="ADAL" clId="{C1FC8D48-9BDE-448F-8F36-E7C505684AB0}" dt="2025-03-10T07:33:32.345" v="50" actId="404"/>
          <ac:spMkLst>
            <pc:docMk/>
            <pc:sldMk cId="10955278" sldId="295"/>
            <ac:spMk id="5" creationId="{976E2FC8-CB25-57A5-C3B0-CEE7EE536882}"/>
          </ac:spMkLst>
        </pc:spChg>
      </pc:sldChg>
      <pc:sldChg chg="del">
        <pc:chgData name="Stalin Jacob Wilson Packia Dhas" userId="050d7d71-3621-4503-95e8-1c9a9d962492" providerId="ADAL" clId="{C1FC8D48-9BDE-448F-8F36-E7C505684AB0}" dt="2025-02-05T08:04:41.856" v="28" actId="47"/>
        <pc:sldMkLst>
          <pc:docMk/>
          <pc:sldMk cId="1820303408" sldId="298"/>
        </pc:sldMkLst>
      </pc:sldChg>
      <pc:sldChg chg="del">
        <pc:chgData name="Stalin Jacob Wilson Packia Dhas" userId="050d7d71-3621-4503-95e8-1c9a9d962492" providerId="ADAL" clId="{C1FC8D48-9BDE-448F-8F36-E7C505684AB0}" dt="2025-02-05T08:04:42.014" v="29" actId="47"/>
        <pc:sldMkLst>
          <pc:docMk/>
          <pc:sldMk cId="1707980889" sldId="299"/>
        </pc:sldMkLst>
      </pc:sldChg>
      <pc:sldChg chg="del">
        <pc:chgData name="Stalin Jacob Wilson Packia Dhas" userId="050d7d71-3621-4503-95e8-1c9a9d962492" providerId="ADAL" clId="{C1FC8D48-9BDE-448F-8F36-E7C505684AB0}" dt="2025-02-05T08:04:42.148" v="30" actId="47"/>
        <pc:sldMkLst>
          <pc:docMk/>
          <pc:sldMk cId="948602456" sldId="300"/>
        </pc:sldMkLst>
      </pc:sldChg>
      <pc:sldChg chg="modSp mod">
        <pc:chgData name="Stalin Jacob Wilson Packia Dhas" userId="050d7d71-3621-4503-95e8-1c9a9d962492" providerId="ADAL" clId="{C1FC8D48-9BDE-448F-8F36-E7C505684AB0}" dt="2025-02-05T08:04:21.426" v="2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C1FC8D48-9BDE-448F-8F36-E7C505684AB0}" dt="2025-02-05T08:04:21.426" v="25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C1FC8D48-9BDE-448F-8F36-E7C505684AB0}" dt="2025-02-05T08:04:31.931" v="27" actId="47"/>
        <pc:sldMkLst>
          <pc:docMk/>
          <pc:sldMk cId="3192266062" sldId="302"/>
        </pc:sldMkLst>
      </pc:sldChg>
      <pc:sldChg chg="add del modNotesTx">
        <pc:chgData name="Stalin Jacob Wilson Packia Dhas" userId="050d7d71-3621-4503-95e8-1c9a9d962492" providerId="ADAL" clId="{C1FC8D48-9BDE-448F-8F36-E7C505684AB0}" dt="2025-03-10T07:45:49.939" v="60"/>
        <pc:sldMkLst>
          <pc:docMk/>
          <pc:sldMk cId="2684358087" sldId="304"/>
        </pc:sldMkLst>
      </pc:sldChg>
      <pc:sldChg chg="del">
        <pc:chgData name="Stalin Jacob Wilson Packia Dhas" userId="050d7d71-3621-4503-95e8-1c9a9d962492" providerId="ADAL" clId="{C1FC8D48-9BDE-448F-8F36-E7C505684AB0}" dt="2025-02-05T08:05:01.138" v="39" actId="47"/>
        <pc:sldMkLst>
          <pc:docMk/>
          <pc:sldMk cId="3899178411" sldId="325"/>
        </pc:sldMkLst>
      </pc:sldChg>
      <pc:sldChg chg="modNotesTx">
        <pc:chgData name="Stalin Jacob Wilson Packia Dhas" userId="050d7d71-3621-4503-95e8-1c9a9d962492" providerId="ADAL" clId="{C1FC8D48-9BDE-448F-8F36-E7C505684AB0}" dt="2025-03-10T07:35:46.978" v="51"/>
        <pc:sldMkLst>
          <pc:docMk/>
          <pc:sldMk cId="4060231233" sldId="340"/>
        </pc:sldMkLst>
      </pc:sldChg>
      <pc:sldChg chg="modNotesTx">
        <pc:chgData name="Stalin Jacob Wilson Packia Dhas" userId="050d7d71-3621-4503-95e8-1c9a9d962492" providerId="ADAL" clId="{C1FC8D48-9BDE-448F-8F36-E7C505684AB0}" dt="2025-03-10T07:36:57.189" v="52"/>
        <pc:sldMkLst>
          <pc:docMk/>
          <pc:sldMk cId="2533934604" sldId="341"/>
        </pc:sldMkLst>
      </pc:sldChg>
      <pc:sldChg chg="modSp mod">
        <pc:chgData name="Stalin Jacob Wilson Packia Dhas" userId="050d7d71-3621-4503-95e8-1c9a9d962492" providerId="ADAL" clId="{C1FC8D48-9BDE-448F-8F36-E7C505684AB0}" dt="2025-02-05T08:04:03.848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C1FC8D48-9BDE-448F-8F36-E7C505684AB0}" dt="2025-02-05T08:04:03.848" v="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C1FC8D48-9BDE-448F-8F36-E7C505684AB0}" dt="2025-02-05T08:05:24.463" v="42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C1FC8D48-9BDE-448F-8F36-E7C505684AB0}" dt="2025-02-05T08:05:24.463" v="42" actId="20577"/>
          <ac:spMkLst>
            <pc:docMk/>
            <pc:sldMk cId="1608782815" sldId="721"/>
            <ac:spMk id="5" creationId="{36151967-A607-1C5C-E865-FAA75F0DC0F9}"/>
          </ac:spMkLst>
        </pc:spChg>
      </pc:sldChg>
      <pc:sldChg chg="add del">
        <pc:chgData name="Stalin Jacob Wilson Packia Dhas" userId="050d7d71-3621-4503-95e8-1c9a9d962492" providerId="ADAL" clId="{C1FC8D48-9BDE-448F-8F36-E7C505684AB0}" dt="2025-03-10T07:45:00.830" v="58"/>
        <pc:sldMkLst>
          <pc:docMk/>
          <pc:sldMk cId="871264866" sldId="786"/>
        </pc:sldMkLst>
      </pc:sldChg>
      <pc:sldChg chg="modSp mod">
        <pc:chgData name="Stalin Jacob Wilson Packia Dhas" userId="050d7d71-3621-4503-95e8-1c9a9d962492" providerId="ADAL" clId="{C1FC8D48-9BDE-448F-8F36-E7C505684AB0}" dt="2025-03-10T07:33:27.737" v="48" actId="404"/>
        <pc:sldMkLst>
          <pc:docMk/>
          <pc:sldMk cId="2892469151" sldId="787"/>
        </pc:sldMkLst>
        <pc:spChg chg="mod">
          <ac:chgData name="Stalin Jacob Wilson Packia Dhas" userId="050d7d71-3621-4503-95e8-1c9a9d962492" providerId="ADAL" clId="{C1FC8D48-9BDE-448F-8F36-E7C505684AB0}" dt="2025-03-10T07:33:27.737" v="48" actId="404"/>
          <ac:spMkLst>
            <pc:docMk/>
            <pc:sldMk cId="2892469151" sldId="787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C1FC8D48-9BDE-448F-8F36-E7C505684AB0}" dt="2025-02-05T08:04:42.765" v="34" actId="47"/>
        <pc:sldMkLst>
          <pc:docMk/>
          <pc:sldMk cId="3682420832" sldId="788"/>
        </pc:sldMkLst>
      </pc:sldChg>
      <pc:sldChg chg="del">
        <pc:chgData name="Stalin Jacob Wilson Packia Dhas" userId="050d7d71-3621-4503-95e8-1c9a9d962492" providerId="ADAL" clId="{C1FC8D48-9BDE-448F-8F36-E7C505684AB0}" dt="2025-02-05T08:04:42.348" v="31" actId="47"/>
        <pc:sldMkLst>
          <pc:docMk/>
          <pc:sldMk cId="2648168880" sldId="791"/>
        </pc:sldMkLst>
      </pc:sldChg>
      <pc:sldChg chg="delSp add del mod ord modNotesTx">
        <pc:chgData name="Stalin Jacob Wilson Packia Dhas" userId="050d7d71-3621-4503-95e8-1c9a9d962492" providerId="ADAL" clId="{C1FC8D48-9BDE-448F-8F36-E7C505684AB0}" dt="2025-03-10T07:45:51.533" v="61" actId="47"/>
        <pc:sldMkLst>
          <pc:docMk/>
          <pc:sldMk cId="2697826742" sldId="791"/>
        </pc:sldMkLst>
        <pc:graphicFrameChg chg="del">
          <ac:chgData name="Stalin Jacob Wilson Packia Dhas" userId="050d7d71-3621-4503-95e8-1c9a9d962492" providerId="ADAL" clId="{C1FC8D48-9BDE-448F-8F36-E7C505684AB0}" dt="2025-03-10T07:43:31.116" v="54" actId="478"/>
          <ac:graphicFrameMkLst>
            <pc:docMk/>
            <pc:sldMk cId="2697826742" sldId="791"/>
            <ac:graphicFrameMk id="3" creationId="{EC0B4FBF-C678-C41F-D335-D0E01A27E68F}"/>
          </ac:graphicFrameMkLst>
        </pc:graphicFrameChg>
      </pc:sldChg>
      <pc:sldChg chg="del">
        <pc:chgData name="Stalin Jacob Wilson Packia Dhas" userId="050d7d71-3621-4503-95e8-1c9a9d962492" providerId="ADAL" clId="{C1FC8D48-9BDE-448F-8F36-E7C505684AB0}" dt="2025-02-05T08:04:58.736" v="38" actId="47"/>
        <pc:sldMkLst>
          <pc:docMk/>
          <pc:sldMk cId="802552726" sldId="796"/>
        </pc:sldMkLst>
      </pc:sldChg>
      <pc:sldChg chg="del">
        <pc:chgData name="Stalin Jacob Wilson Packia Dhas" userId="050d7d71-3621-4503-95e8-1c9a9d962492" providerId="ADAL" clId="{C1FC8D48-9BDE-448F-8F36-E7C505684AB0}" dt="2025-02-05T08:05:15.238" v="40" actId="47"/>
        <pc:sldMkLst>
          <pc:docMk/>
          <pc:sldMk cId="1976043156" sldId="797"/>
        </pc:sldMkLst>
      </pc:sldChg>
      <pc:sldMasterChg chg="delSldLayout">
        <pc:chgData name="Stalin Jacob Wilson Packia Dhas" userId="050d7d71-3621-4503-95e8-1c9a9d962492" providerId="ADAL" clId="{C1FC8D48-9BDE-448F-8F36-E7C505684AB0}" dt="2025-02-05T08:04:44.954" v="36" actId="47"/>
        <pc:sldMasterMkLst>
          <pc:docMk/>
          <pc:sldMasterMk cId="3508390215" sldId="2147483661"/>
        </pc:sldMasterMkLst>
        <pc:sldLayoutChg chg="del">
          <pc:chgData name="Stalin Jacob Wilson Packia Dhas" userId="050d7d71-3621-4503-95e8-1c9a9d962492" providerId="ADAL" clId="{C1FC8D48-9BDE-448F-8F36-E7C505684AB0}" dt="2025-02-05T08:04:44.954" v="36" actId="47"/>
          <pc:sldLayoutMkLst>
            <pc:docMk/>
            <pc:sldMasterMk cId="3508390215" sldId="2147483661"/>
            <pc:sldLayoutMk cId="3807894308" sldId="2147483793"/>
          </pc:sldLayoutMkLst>
        </pc:sldLayoutChg>
      </pc:sldMasterChg>
    </pc:docChg>
  </pc:docChgLst>
  <pc:docChgLst>
    <pc:chgData name="Stalin Jacob Wilson Packia Dhas" userId="050d7d71-3621-4503-95e8-1c9a9d962492" providerId="ADAL" clId="{887417E3-6218-45C0-9A74-37D34363BBA0}"/>
    <pc:docChg chg="modSld">
      <pc:chgData name="Stalin Jacob Wilson Packia Dhas" userId="050d7d71-3621-4503-95e8-1c9a9d962492" providerId="ADAL" clId="{887417E3-6218-45C0-9A74-37D34363BBA0}" dt="2025-03-10T07:52:28.900" v="2" actId="6549"/>
      <pc:docMkLst>
        <pc:docMk/>
      </pc:docMkLst>
      <pc:sldChg chg="modNotesTx">
        <pc:chgData name="Stalin Jacob Wilson Packia Dhas" userId="050d7d71-3621-4503-95e8-1c9a9d962492" providerId="ADAL" clId="{887417E3-6218-45C0-9A74-37D34363BBA0}" dt="2025-03-10T07:52:18.717" v="0" actId="6549"/>
        <pc:sldMkLst>
          <pc:docMk/>
          <pc:sldMk cId="2684358087" sldId="304"/>
        </pc:sldMkLst>
      </pc:sldChg>
      <pc:sldChg chg="modNotesTx">
        <pc:chgData name="Stalin Jacob Wilson Packia Dhas" userId="050d7d71-3621-4503-95e8-1c9a9d962492" providerId="ADAL" clId="{887417E3-6218-45C0-9A74-37D34363BBA0}" dt="2025-03-10T07:52:24.971" v="1" actId="6549"/>
        <pc:sldMkLst>
          <pc:docMk/>
          <pc:sldMk cId="4060231233" sldId="340"/>
        </pc:sldMkLst>
      </pc:sldChg>
      <pc:sldChg chg="modNotesTx">
        <pc:chgData name="Stalin Jacob Wilson Packia Dhas" userId="050d7d71-3621-4503-95e8-1c9a9d962492" providerId="ADAL" clId="{887417E3-6218-45C0-9A74-37D34363BBA0}" dt="2025-03-10T07:52:28.900" v="2" actId="6549"/>
        <pc:sldMkLst>
          <pc:docMk/>
          <pc:sldMk cId="2533934604" sldId="34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454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81C2E-11C1-4E20-94B8-B22E38F43F04}" type="datetime1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2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7.png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00" dirty="0"/>
              <a:t>Introduction</a:t>
            </a:r>
          </a:p>
          <a:p>
            <a:pPr marL="446088" indent="-357188"/>
            <a:r>
              <a:rPr lang="en-IN" sz="3600" dirty="0"/>
              <a:t>Analog and Digital signal</a:t>
            </a:r>
          </a:p>
          <a:p>
            <a:pPr marL="446088" indent="-357188"/>
            <a:r>
              <a:rPr lang="en-IN" sz="3600" dirty="0"/>
              <a:t>1s and 2s complement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-5 / 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6655" y="244187"/>
            <a:ext cx="6229402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132" y="633202"/>
            <a:ext cx="11189883" cy="5591595"/>
          </a:xfrm>
        </p:spPr>
        <p:txBody>
          <a:bodyPr>
            <a:normAutofit/>
          </a:bodyPr>
          <a:lstStyle/>
          <a:p>
            <a:pPr>
              <a:buNone/>
            </a:pPr>
            <a:endParaRPr lang="en-IN" b="1" dirty="0"/>
          </a:p>
          <a:p>
            <a:r>
              <a:rPr lang="en-IN" dirty="0"/>
              <a:t>The term digital is associated with </a:t>
            </a:r>
            <a:r>
              <a:rPr lang="en-IN" b="1" dirty="0"/>
              <a:t>computer</a:t>
            </a:r>
            <a:r>
              <a:rPr lang="en-IN" dirty="0"/>
              <a:t>,  as the </a:t>
            </a:r>
            <a:r>
              <a:rPr lang="en-IN" b="1" dirty="0"/>
              <a:t>computer performs</a:t>
            </a:r>
            <a:r>
              <a:rPr lang="en-IN" dirty="0"/>
              <a:t> operations by </a:t>
            </a:r>
            <a:r>
              <a:rPr lang="en-IN" b="1" dirty="0"/>
              <a:t>counting digits.</a:t>
            </a:r>
          </a:p>
          <a:p>
            <a:r>
              <a:rPr lang="en-US" altLang="en-US" dirty="0"/>
              <a:t>Computers </a:t>
            </a:r>
            <a:r>
              <a:rPr lang="en-US" altLang="en-US" b="1" dirty="0"/>
              <a:t>translate software code into binary form</a:t>
            </a:r>
            <a:r>
              <a:rPr lang="en-US" altLang="en-US" dirty="0"/>
              <a:t> and then </a:t>
            </a:r>
            <a:r>
              <a:rPr lang="en-US" altLang="en-US" b="1" dirty="0"/>
              <a:t>translate it from binary form into a language</a:t>
            </a:r>
            <a:r>
              <a:rPr lang="en-US" altLang="en-US" dirty="0"/>
              <a:t> you can understand.</a:t>
            </a:r>
          </a:p>
          <a:p>
            <a:r>
              <a:rPr lang="en-US" altLang="en-US" dirty="0"/>
              <a:t>Computers operate with electronic switches that are either </a:t>
            </a:r>
            <a:r>
              <a:rPr lang="en-US" altLang="en-US" b="1" dirty="0"/>
              <a:t>"on" or "off", </a:t>
            </a:r>
            <a:r>
              <a:rPr lang="en-US" altLang="en-US" dirty="0"/>
              <a:t>corresponding to </a:t>
            </a:r>
            <a:r>
              <a:rPr lang="en-US" altLang="en-US" b="1" dirty="0"/>
              <a:t>1 or 0</a:t>
            </a:r>
            <a:r>
              <a:rPr lang="en-US" altLang="en-US" dirty="0"/>
              <a:t>. </a:t>
            </a:r>
          </a:p>
          <a:p>
            <a:r>
              <a:rPr lang="en-US" altLang="en-US" b="1" dirty="0"/>
              <a:t>Computers</a:t>
            </a:r>
            <a:r>
              <a:rPr lang="en-US" altLang="en-US" dirty="0"/>
              <a:t> can only </a:t>
            </a:r>
            <a:r>
              <a:rPr lang="en-US" altLang="en-US" b="1" dirty="0"/>
              <a:t>understand</a:t>
            </a:r>
            <a:r>
              <a:rPr lang="en-US" altLang="en-US" dirty="0"/>
              <a:t> and process data that is in a </a:t>
            </a:r>
            <a:r>
              <a:rPr lang="en-US" altLang="en-US" b="1" dirty="0"/>
              <a:t>binary format</a:t>
            </a:r>
            <a:r>
              <a:rPr lang="en-US" altLang="en-US" dirty="0"/>
              <a:t>, which is represented by </a:t>
            </a:r>
            <a:r>
              <a:rPr lang="en-US" altLang="en-US" b="1" dirty="0"/>
              <a:t>0s and 1s</a:t>
            </a:r>
            <a:r>
              <a:rPr lang="en-US" altLang="en-US" dirty="0"/>
              <a:t>.</a:t>
            </a:r>
          </a:p>
          <a:p>
            <a:endParaRPr lang="en-US" altLang="en-US" sz="4000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9673097" cy="4580700"/>
          </a:xfrm>
        </p:spPr>
        <p:txBody>
          <a:bodyPr>
            <a:normAutofit/>
          </a:bodyPr>
          <a:lstStyle/>
          <a:p>
            <a:r>
              <a:rPr lang="en-IN" sz="3600" dirty="0"/>
              <a:t>The signals can be broadly  classified into two categories:</a:t>
            </a:r>
          </a:p>
          <a:p>
            <a:pPr lvl="1"/>
            <a:r>
              <a:rPr lang="en-IN" sz="3200" dirty="0"/>
              <a:t>Analog Signals</a:t>
            </a:r>
          </a:p>
          <a:p>
            <a:pPr lvl="1"/>
            <a:r>
              <a:rPr lang="en-IN" sz="3200" dirty="0"/>
              <a:t>Digital Signals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468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10787154" cy="4580700"/>
          </a:xfrm>
        </p:spPr>
        <p:txBody>
          <a:bodyPr>
            <a:normAutofit/>
          </a:bodyPr>
          <a:lstStyle/>
          <a:p>
            <a:r>
              <a:rPr lang="en-IN" b="1" dirty="0"/>
              <a:t>Analog signal: </a:t>
            </a:r>
            <a:r>
              <a:rPr lang="en-IN" dirty="0"/>
              <a:t>Analog signals are which have </a:t>
            </a:r>
            <a:r>
              <a:rPr lang="en-IN" b="1" dirty="0"/>
              <a:t>infinite number of different magnitudes or values</a:t>
            </a:r>
            <a:r>
              <a:rPr lang="en-IN" dirty="0"/>
              <a:t>. They </a:t>
            </a:r>
            <a:r>
              <a:rPr lang="en-IN" b="1" dirty="0"/>
              <a:t>vary</a:t>
            </a:r>
            <a:r>
              <a:rPr lang="en-IN" dirty="0"/>
              <a:t> continuously with time.  </a:t>
            </a:r>
            <a:r>
              <a:rPr lang="en-IN" dirty="0" err="1"/>
              <a:t>Eg</a:t>
            </a:r>
            <a:r>
              <a:rPr lang="en-IN" dirty="0"/>
              <a:t>: Sine wave, triangular waves.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4686E-8600-D5B8-C775-CB23361B7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235" y="4161969"/>
            <a:ext cx="5705475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469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340" y="83203"/>
            <a:ext cx="788764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Digital -Introduction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E2FC8-CB25-57A5-C3B0-CEE7EE536882}"/>
              </a:ext>
            </a:extLst>
          </p:cNvPr>
          <p:cNvSpPr txBox="1"/>
          <p:nvPr/>
        </p:nvSpPr>
        <p:spPr>
          <a:xfrm>
            <a:off x="657970" y="1474980"/>
            <a:ext cx="102273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/>
              <a:t>Digital signal: </a:t>
            </a:r>
            <a:r>
              <a:rPr lang="en-IN" sz="2800" dirty="0"/>
              <a:t>A digital signal has only a </a:t>
            </a:r>
            <a:r>
              <a:rPr lang="en-IN" sz="2800" b="1" dirty="0"/>
              <a:t>finite number </a:t>
            </a:r>
            <a:r>
              <a:rPr lang="en-IN" sz="2800" dirty="0"/>
              <a:t>of values. </a:t>
            </a:r>
            <a:r>
              <a:rPr lang="en-US" sz="2800" dirty="0"/>
              <a:t>A digital signal refers to an </a:t>
            </a:r>
            <a:r>
              <a:rPr lang="en-US" sz="2800" b="1" dirty="0"/>
              <a:t>electrical signal </a:t>
            </a:r>
            <a:r>
              <a:rPr lang="en-US" sz="2800" dirty="0"/>
              <a:t>that is in a pattern of bits. </a:t>
            </a:r>
            <a:r>
              <a:rPr lang="en-US" sz="2800" dirty="0" err="1"/>
              <a:t>Eg</a:t>
            </a:r>
            <a:r>
              <a:rPr lang="en-US" sz="2800" dirty="0"/>
              <a:t>: Binary numbers </a:t>
            </a:r>
            <a:endParaRPr lang="en-IN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300121-3071-5CD1-914D-1E5851191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654" y="3982410"/>
            <a:ext cx="59436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0856" y="206061"/>
            <a:ext cx="6151178" cy="669702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logic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204" y="1648495"/>
            <a:ext cx="8390671" cy="4477669"/>
          </a:xfrm>
        </p:spPr>
        <p:txBody>
          <a:bodyPr>
            <a:normAutofit/>
          </a:bodyPr>
          <a:lstStyle/>
          <a:p>
            <a:r>
              <a:rPr lang="en-IN" sz="3200" dirty="0"/>
              <a:t>The digital circuits will have only </a:t>
            </a:r>
            <a:r>
              <a:rPr lang="en-IN" sz="3200" b="1" dirty="0"/>
              <a:t>two distinct output voltage levels.</a:t>
            </a:r>
          </a:p>
          <a:p>
            <a:r>
              <a:rPr lang="en-IN" sz="3200" dirty="0"/>
              <a:t>These two voltage levels will be used to represent the </a:t>
            </a:r>
            <a:r>
              <a:rPr lang="en-IN" sz="3200" b="1" dirty="0"/>
              <a:t>logic 0 and logic 1 outputs </a:t>
            </a:r>
            <a:r>
              <a:rPr lang="en-IN" sz="3200" dirty="0"/>
              <a:t>of the circuit.</a:t>
            </a:r>
          </a:p>
          <a:p>
            <a:r>
              <a:rPr lang="en-US" altLang="en-US" sz="3200" dirty="0"/>
              <a:t>In a computer they are represented by the </a:t>
            </a:r>
            <a:r>
              <a:rPr lang="en-US" altLang="en-US" sz="3200" b="1" dirty="0"/>
              <a:t>presence or absence of electrical charges. 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11464-5E98-2658-2C1F-2A678163B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2034" y="4238821"/>
            <a:ext cx="1533525" cy="1695450"/>
          </a:xfrm>
          <a:prstGeom prst="rect">
            <a:avLst/>
          </a:prstGeom>
        </p:spPr>
      </p:pic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96787D85-F28F-EDB8-044B-255FAE9CADD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8377378"/>
              </p:ext>
            </p:extLst>
          </p:nvPr>
        </p:nvGraphicFramePr>
        <p:xfrm>
          <a:off x="9774751" y="1707720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96787D85-F28F-EDB8-044B-255FAE9CAD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4751" y="1707720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0B5A5110-F60C-345F-996C-4046B1559E7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582876"/>
              </p:ext>
            </p:extLst>
          </p:nvPr>
        </p:nvGraphicFramePr>
        <p:xfrm>
          <a:off x="10987212" y="1707720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1914286" imgH="2409524" progId="Paint.Picture">
                  <p:embed/>
                </p:oleObj>
              </mc:Choice>
              <mc:Fallback>
                <p:oleObj name="Bitmap Image" r:id="rId6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0B5A5110-F60C-345F-996C-4046B1559E7A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87212" y="1707720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DFF4361B-C7B1-0E21-ED49-7322ABFEA1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9010460"/>
              </p:ext>
            </p:extLst>
          </p:nvPr>
        </p:nvGraphicFramePr>
        <p:xfrm>
          <a:off x="9691697" y="1648495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807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Bit?</a:t>
            </a:r>
          </a:p>
          <a:p>
            <a:r>
              <a:rPr lang="en-GB" dirty="0"/>
              <a:t>A bit is the </a:t>
            </a:r>
            <a:r>
              <a:rPr lang="en-GB" b="1" dirty="0"/>
              <a:t>smallest unit of data </a:t>
            </a:r>
            <a:r>
              <a:rPr lang="en-GB" dirty="0"/>
              <a:t>that a </a:t>
            </a:r>
            <a:r>
              <a:rPr lang="en-GB" b="1" dirty="0"/>
              <a:t>computer can process and store</a:t>
            </a:r>
            <a:r>
              <a:rPr lang="en-GB" dirty="0"/>
              <a:t>. </a:t>
            </a:r>
          </a:p>
          <a:p>
            <a:r>
              <a:rPr lang="en-GB" dirty="0"/>
              <a:t>A bit is usually a </a:t>
            </a:r>
            <a:r>
              <a:rPr lang="en-GB" b="1" dirty="0"/>
              <a:t>0 or 1</a:t>
            </a:r>
            <a:r>
              <a:rPr lang="en-GB" dirty="0"/>
              <a:t>. 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Byte?</a:t>
            </a:r>
          </a:p>
          <a:p>
            <a:r>
              <a:rPr lang="en-GB" dirty="0"/>
              <a:t>A byte is a unit of data that is </a:t>
            </a:r>
            <a:r>
              <a:rPr lang="en-GB" b="1" dirty="0"/>
              <a:t>eight bits </a:t>
            </a:r>
            <a:r>
              <a:rPr lang="en-GB" dirty="0"/>
              <a:t>long.</a:t>
            </a:r>
          </a:p>
          <a:p>
            <a:r>
              <a:rPr lang="en-GB" b="1" dirty="0"/>
              <a:t>The basic unit of information in computer storage and processing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01010111 , 11101110</a:t>
            </a:r>
          </a:p>
          <a:p>
            <a:endParaRPr lang="en-GB" b="1" dirty="0"/>
          </a:p>
          <a:p>
            <a:r>
              <a:rPr lang="en-GB" b="1" dirty="0"/>
              <a:t>000101000100010001001111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What is a nibble?</a:t>
            </a:r>
          </a:p>
          <a:p>
            <a:r>
              <a:rPr lang="en-GB" dirty="0"/>
              <a:t>It is a </a:t>
            </a:r>
            <a:r>
              <a:rPr lang="en-GB" b="1" dirty="0"/>
              <a:t>four-bit</a:t>
            </a:r>
            <a:r>
              <a:rPr lang="en-GB" dirty="0"/>
              <a:t> aggregation or </a:t>
            </a:r>
            <a:r>
              <a:rPr lang="en-GB" b="1" dirty="0"/>
              <a:t>half an octet</a:t>
            </a:r>
            <a:r>
              <a:rPr lang="en-GB" dirty="0"/>
              <a:t>. </a:t>
            </a:r>
          </a:p>
          <a:p>
            <a:r>
              <a:rPr lang="en-GB" dirty="0"/>
              <a:t>It is also known as </a:t>
            </a:r>
            <a:r>
              <a:rPr lang="en-GB" b="1" dirty="0"/>
              <a:t>half-byte</a:t>
            </a:r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0111 ,  0110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1011111011100110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000100011100</a:t>
            </a:r>
            <a:endParaRPr lang="en-GB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4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a word?</a:t>
            </a:r>
          </a:p>
          <a:p>
            <a:r>
              <a:rPr lang="en-GB" dirty="0"/>
              <a:t>The size of a word can vary depending on the computer architecture</a:t>
            </a:r>
          </a:p>
          <a:p>
            <a:r>
              <a:rPr lang="en-GB" dirty="0"/>
              <a:t>It is a </a:t>
            </a:r>
            <a:r>
              <a:rPr lang="en-GB" b="1" dirty="0"/>
              <a:t>16-bit</a:t>
            </a:r>
            <a:r>
              <a:rPr lang="en-GB" dirty="0"/>
              <a:t> aggregation or </a:t>
            </a:r>
            <a:r>
              <a:rPr lang="en-GB" b="1" dirty="0"/>
              <a:t>32-bit</a:t>
            </a:r>
            <a:r>
              <a:rPr lang="en-GB" dirty="0"/>
              <a:t> aggregation or </a:t>
            </a:r>
            <a:r>
              <a:rPr lang="en-GB" b="1" dirty="0"/>
              <a:t>64-bit</a:t>
            </a:r>
            <a:r>
              <a:rPr lang="en-GB" dirty="0"/>
              <a:t> aggregation. </a:t>
            </a:r>
          </a:p>
          <a:p>
            <a:r>
              <a:rPr lang="en-GB" dirty="0"/>
              <a:t>In a </a:t>
            </a:r>
            <a:r>
              <a:rPr lang="en-GB" b="1" dirty="0"/>
              <a:t>16-bit </a:t>
            </a:r>
            <a:r>
              <a:rPr lang="en-GB" dirty="0"/>
              <a:t>system, a word is composed of </a:t>
            </a:r>
            <a:r>
              <a:rPr lang="en-GB" b="1" dirty="0"/>
              <a:t>2 bytes </a:t>
            </a:r>
            <a:r>
              <a:rPr lang="en-GB" dirty="0"/>
              <a:t>form a word.</a:t>
            </a:r>
            <a:endParaRPr lang="en-GB" b="1" dirty="0"/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01110110 01010101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5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555" y="1304479"/>
            <a:ext cx="10463436" cy="4056009"/>
          </a:xfrm>
        </p:spPr>
        <p:txBody>
          <a:bodyPr>
            <a:normAutofit/>
          </a:bodyPr>
          <a:lstStyle/>
          <a:p>
            <a:r>
              <a:rPr lang="en-IN" sz="3200" dirty="0"/>
              <a:t>Binary number with its two digits is </a:t>
            </a:r>
            <a:r>
              <a:rPr lang="en-IN" sz="3200" b="1" dirty="0"/>
              <a:t>base-two.</a:t>
            </a:r>
          </a:p>
          <a:p>
            <a:r>
              <a:rPr lang="en-IN" sz="3200" dirty="0"/>
              <a:t>The two binary digits are </a:t>
            </a:r>
            <a:r>
              <a:rPr lang="en-IN" sz="3200" b="1" dirty="0"/>
              <a:t>0 and 1</a:t>
            </a:r>
            <a:r>
              <a:rPr lang="en-IN" sz="3200" dirty="0"/>
              <a:t>.</a:t>
            </a:r>
          </a:p>
          <a:p>
            <a:r>
              <a:rPr lang="en-IN" sz="3200" dirty="0"/>
              <a:t>In binary number system, weights are expressed as the power of </a:t>
            </a:r>
            <a:r>
              <a:rPr lang="en-IN" sz="3200" b="1" dirty="0"/>
              <a:t>2 </a:t>
            </a:r>
            <a:r>
              <a:rPr lang="en-US" altLang="en-US" sz="3200" b="1" dirty="0"/>
              <a:t>(2</a:t>
            </a:r>
            <a:r>
              <a:rPr lang="en-US" altLang="en-US" sz="3200" b="1" baseline="30000" dirty="0"/>
              <a:t>0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1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2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3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4</a:t>
            </a:r>
            <a:r>
              <a:rPr lang="en-US" altLang="en-US" sz="3200" b="1" dirty="0"/>
              <a:t>, etc.) </a:t>
            </a:r>
            <a:endParaRPr lang="en-IN" sz="3200" b="1" dirty="0"/>
          </a:p>
          <a:p>
            <a:r>
              <a:rPr lang="en-IN" sz="3200" dirty="0"/>
              <a:t>In binary number system each of the </a:t>
            </a:r>
            <a:r>
              <a:rPr lang="en-IN" sz="3200" b="1" dirty="0"/>
              <a:t>binary bit is called Bits.</a:t>
            </a:r>
          </a:p>
          <a:p>
            <a:endParaRPr lang="en-IN" sz="3200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 descr="binary number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849" y="4128517"/>
            <a:ext cx="9693428" cy="272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26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80133108-2071-DDB6-6E7E-B9E2313AAF5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Lecture -5 / Computer Systems Fundamentals </a:t>
            </a:r>
            <a:endParaRPr lang="en-US" altLang="en-US"/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AACAF35-3CE0-CB7B-478D-3F54D7BAFF2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BFC0A61-8B86-4E31-8553-69C14B643172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B9D86B7F-28DC-DFBA-C4CA-5F3BD5216B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45652" y="0"/>
            <a:ext cx="4159405" cy="1143000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bg1"/>
              </a:solidFill>
            </a:endParaRP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55DA09B1-87F6-7164-1247-D8CCFF12853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78780" y="1524001"/>
            <a:ext cx="9857408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B000F-445D-61A8-7667-0542297DC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33541" y="3786982"/>
            <a:ext cx="5080000" cy="4114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10" descr="Units of Information">
            <a:extLst>
              <a:ext uri="{FF2B5EF4-FFF2-40B4-BE49-F238E27FC236}">
                <a16:creationId xmlns:a16="http://schemas.microsoft.com/office/drawing/2014/main" id="{E1C55062-177E-9DDF-4782-E8A83B9C6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963662"/>
            <a:ext cx="6865170" cy="5894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6990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9872" y="197245"/>
            <a:ext cx="5446247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334239"/>
            <a:ext cx="11009167" cy="3305267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The hexadecimal number system has 16 characters: 0, 1, 2, 3, 4, 5, 6, 7, 8, 9, A, B, C, D, E and F. </a:t>
            </a:r>
          </a:p>
          <a:p>
            <a:r>
              <a:rPr lang="en-IN" dirty="0"/>
              <a:t>The base for hexadecimal is 16 or H.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Using letters, A-F instead of 10-15 in hexadecimal notation simplifies the representation and interpretation of binary data, memory addresses, and other hexadecimal values in computing and programming.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The use of letters simplifies the conversion between hexadecimal and binary. </a:t>
            </a:r>
            <a:endParaRPr lang="en-IN" dirty="0"/>
          </a:p>
          <a:p>
            <a:r>
              <a:rPr lang="en-IN" dirty="0" err="1"/>
              <a:t>Eg</a:t>
            </a:r>
            <a:r>
              <a:rPr lang="en-IN" dirty="0"/>
              <a:t>: 3FD.84 can be represented in power of 16.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 descr="Hexa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919" y="4477730"/>
            <a:ext cx="8646637" cy="179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5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717" y="2206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3" name="Group 2140">
            <a:extLst>
              <a:ext uri="{FF2B5EF4-FFF2-40B4-BE49-F238E27FC236}">
                <a16:creationId xmlns:a16="http://schemas.microsoft.com/office/drawing/2014/main" id="{D0511376-A5ED-C09A-6C66-26AFD7CC27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479010"/>
              </p:ext>
            </p:extLst>
          </p:nvPr>
        </p:nvGraphicFramePr>
        <p:xfrm>
          <a:off x="367664" y="1183990"/>
          <a:ext cx="10527204" cy="548618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337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93718">
                  <a:extLst>
                    <a:ext uri="{9D8B030D-6E8A-4147-A177-3AD203B41FA5}">
                      <a16:colId xmlns:a16="http://schemas.microsoft.com/office/drawing/2014/main" val="36440554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206844745"/>
                    </a:ext>
                  </a:extLst>
                </a:gridCol>
                <a:gridCol w="1594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581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Calculation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Calculation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EF541B-7CB6-FC75-8BAD-170C1B9FF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422" y="1968566"/>
            <a:ext cx="1096242" cy="39170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12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80849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1’s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719430" y="1538336"/>
            <a:ext cx="9917563" cy="4525963"/>
          </a:xfrm>
        </p:spPr>
        <p:txBody>
          <a:bodyPr/>
          <a:lstStyle/>
          <a:p>
            <a:pPr>
              <a:buNone/>
            </a:pPr>
            <a:r>
              <a:rPr lang="en-IN" b="1" u="sng" dirty="0"/>
              <a:t>1’s Complement Representation:</a:t>
            </a:r>
          </a:p>
          <a:p>
            <a:pPr>
              <a:buNone/>
            </a:pPr>
            <a:r>
              <a:rPr lang="en-IN" dirty="0"/>
              <a:t>1’s Complement of  a binary number is the number that results when we change all 1’s to 0’s and all 0’s to 1’s.</a:t>
            </a:r>
          </a:p>
          <a:p>
            <a:pPr>
              <a:buNone/>
            </a:pPr>
            <a:r>
              <a:rPr lang="en-IN" b="1" dirty="0"/>
              <a:t>Find 1’s Complement of (1101)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b="1" dirty="0"/>
              <a:t>1 1 0 1 ……. Given Number</a:t>
            </a:r>
          </a:p>
          <a:p>
            <a:pPr>
              <a:buNone/>
            </a:pPr>
            <a:r>
              <a:rPr lang="en-IN" sz="2539" b="1" dirty="0"/>
              <a:t>0 0 1 0 ……. 1’s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31635" y="6461781"/>
            <a:ext cx="5004952" cy="365125"/>
          </a:xfrm>
        </p:spPr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3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41967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2’s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52323" y="1279413"/>
            <a:ext cx="10935978" cy="51823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b="1" u="sng" dirty="0"/>
              <a:t>2’s Complement Representation:</a:t>
            </a:r>
          </a:p>
          <a:p>
            <a:pPr>
              <a:buNone/>
            </a:pPr>
            <a:r>
              <a:rPr lang="en-IN" dirty="0"/>
              <a:t>2’s Complement of  a binary number is the number that results when we add 1 to 1’s complement.</a:t>
            </a:r>
          </a:p>
          <a:p>
            <a:pPr>
              <a:buNone/>
            </a:pPr>
            <a:r>
              <a:rPr lang="en-IN" dirty="0"/>
              <a:t>2’s Complement = 1’s Complement + 1</a:t>
            </a:r>
          </a:p>
          <a:p>
            <a:pPr>
              <a:buNone/>
            </a:pPr>
            <a:r>
              <a:rPr lang="en-IN" dirty="0"/>
              <a:t>2’s Complement is used to represent  negative numbers.</a:t>
            </a:r>
          </a:p>
          <a:p>
            <a:pPr>
              <a:buNone/>
            </a:pPr>
            <a:r>
              <a:rPr lang="en-IN" b="1" dirty="0"/>
              <a:t>Find 2’s Complement of (1001)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dirty="0"/>
              <a:t>1 0 0 1 ……. Given Number</a:t>
            </a:r>
          </a:p>
          <a:p>
            <a:pPr>
              <a:buNone/>
            </a:pPr>
            <a:r>
              <a:rPr lang="en-IN" sz="2539" b="1" dirty="0"/>
              <a:t>0 1 1 0 ……. 1’s Complement</a:t>
            </a:r>
          </a:p>
          <a:p>
            <a:pPr>
              <a:buNone/>
            </a:pPr>
            <a:r>
              <a:rPr lang="en-IN" sz="2539" b="1" dirty="0"/>
              <a:t> 2’ Complement = 1’s Complement +1 </a:t>
            </a:r>
          </a:p>
          <a:p>
            <a:pPr>
              <a:buNone/>
            </a:pPr>
            <a:r>
              <a:rPr lang="en-IN" sz="2539" b="1" dirty="0"/>
              <a:t>0 1 1 0 + 1 = 0 1 1 1  …….. 2’s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287332" cy="365125"/>
          </a:xfrm>
        </p:spPr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93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 dirty="0"/>
              <a:t>Lecture -5 / 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1201</Words>
  <Application>Microsoft Office PowerPoint</Application>
  <PresentationFormat>Widescreen</PresentationFormat>
  <Paragraphs>329</Paragraphs>
  <Slides>18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Wingdings</vt:lpstr>
      <vt:lpstr>UWTSD 200_Title Page</vt:lpstr>
      <vt:lpstr>UWTSD 200_Title Page 2</vt:lpstr>
      <vt:lpstr>UWTSD 200_Text 4</vt:lpstr>
      <vt:lpstr>Bitmap Image</vt:lpstr>
      <vt:lpstr>PowerPoint Presentation</vt:lpstr>
      <vt:lpstr>Content</vt:lpstr>
      <vt:lpstr>Digital - Introduction</vt:lpstr>
      <vt:lpstr>Digital - Introduction</vt:lpstr>
      <vt:lpstr>Digital - Introduction</vt:lpstr>
      <vt:lpstr>Digital -Introduction</vt:lpstr>
      <vt:lpstr>Digital logic</vt:lpstr>
      <vt:lpstr>Bit, nibble, Byte, word  </vt:lpstr>
      <vt:lpstr>Bit, nibble, Byte, word  </vt:lpstr>
      <vt:lpstr>Bit, nibble, Byte, word  </vt:lpstr>
      <vt:lpstr>Bit, nibble, Byte, word  </vt:lpstr>
      <vt:lpstr>Binary Number </vt:lpstr>
      <vt:lpstr>PowerPoint Presentation</vt:lpstr>
      <vt:lpstr>Hexadecimal Number system</vt:lpstr>
      <vt:lpstr>Hexadecimal Number system</vt:lpstr>
      <vt:lpstr>1’s Complement</vt:lpstr>
      <vt:lpstr>2’s Complement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133</cp:revision>
  <dcterms:created xsi:type="dcterms:W3CDTF">2021-03-09T15:35:42Z</dcterms:created>
  <dcterms:modified xsi:type="dcterms:W3CDTF">2025-03-10T07:52:31Z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