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84" r:id="rId3"/>
    <p:sldId id="269" r:id="rId4"/>
    <p:sldId id="285" r:id="rId5"/>
    <p:sldId id="286" r:id="rId6"/>
    <p:sldId id="287" r:id="rId7"/>
    <p:sldId id="288" r:id="rId8"/>
    <p:sldId id="289" r:id="rId9"/>
    <p:sldId id="290" r:id="rId10"/>
    <p:sldId id="291" r:id="rId11"/>
    <p:sldId id="292" r:id="rId12"/>
    <p:sldId id="295" r:id="rId13"/>
    <p:sldId id="293" r:id="rId14"/>
    <p:sldId id="294" r:id="rId15"/>
    <p:sldId id="296" r:id="rId16"/>
    <p:sldId id="299" r:id="rId17"/>
    <p:sldId id="300" r:id="rId18"/>
    <p:sldId id="301" r:id="rId19"/>
    <p:sldId id="302" r:id="rId20"/>
    <p:sldId id="297" r:id="rId21"/>
    <p:sldId id="303" r:id="rId22"/>
    <p:sldId id="304" r:id="rId23"/>
    <p:sldId id="305" r:id="rId24"/>
    <p:sldId id="298" r:id="rId25"/>
    <p:sldId id="264" r:id="rId26"/>
    <p:sldId id="26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36ADF6-5F61-448B-AF9F-467BEFB05408}" v="1" dt="2024-12-11T10:01:05.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8" d="100"/>
          <a:sy n="88" d="100"/>
        </p:scale>
        <p:origin x="69"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A236ADF6-5F61-448B-AF9F-467BEFB05408}"/>
    <pc:docChg chg="custSel addSld modSld sldOrd">
      <pc:chgData name="Rhian Keyse" userId="e640c12b-a8e6-4355-9f2c-a517ac7d1786" providerId="ADAL" clId="{A236ADF6-5F61-448B-AF9F-467BEFB05408}" dt="2024-12-11T10:02:22.273" v="210"/>
      <pc:docMkLst>
        <pc:docMk/>
      </pc:docMkLst>
      <pc:sldChg chg="modSp mod">
        <pc:chgData name="Rhian Keyse" userId="e640c12b-a8e6-4355-9f2c-a517ac7d1786" providerId="ADAL" clId="{A236ADF6-5F61-448B-AF9F-467BEFB05408}" dt="2024-12-11T10:01:30.162" v="9" actId="27636"/>
        <pc:sldMkLst>
          <pc:docMk/>
          <pc:sldMk cId="1677564578" sldId="298"/>
        </pc:sldMkLst>
        <pc:spChg chg="mod">
          <ac:chgData name="Rhian Keyse" userId="e640c12b-a8e6-4355-9f2c-a517ac7d1786" providerId="ADAL" clId="{A236ADF6-5F61-448B-AF9F-467BEFB05408}" dt="2024-12-11T10:01:30.162" v="9" actId="27636"/>
          <ac:spMkLst>
            <pc:docMk/>
            <pc:sldMk cId="1677564578" sldId="298"/>
            <ac:spMk id="3" creationId="{2F6F85B7-05BB-CA10-9346-0CCB98F6C72A}"/>
          </ac:spMkLst>
        </pc:spChg>
      </pc:sldChg>
      <pc:sldChg chg="addSp delSp modSp new mod ord modAnim">
        <pc:chgData name="Rhian Keyse" userId="e640c12b-a8e6-4355-9f2c-a517ac7d1786" providerId="ADAL" clId="{A236ADF6-5F61-448B-AF9F-467BEFB05408}" dt="2024-12-11T10:02:22.273" v="210"/>
        <pc:sldMkLst>
          <pc:docMk/>
          <pc:sldMk cId="3769373403" sldId="304"/>
        </pc:sldMkLst>
        <pc:spChg chg="del">
          <ac:chgData name="Rhian Keyse" userId="e640c12b-a8e6-4355-9f2c-a517ac7d1786" providerId="ADAL" clId="{A236ADF6-5F61-448B-AF9F-467BEFB05408}" dt="2024-12-11T10:01:09.254" v="2" actId="478"/>
          <ac:spMkLst>
            <pc:docMk/>
            <pc:sldMk cId="3769373403" sldId="304"/>
            <ac:spMk id="2" creationId="{DB730267-CDA4-22D4-4ABF-4DDFF764A6BF}"/>
          </ac:spMkLst>
        </pc:spChg>
        <pc:spChg chg="del">
          <ac:chgData name="Rhian Keyse" userId="e640c12b-a8e6-4355-9f2c-a517ac7d1786" providerId="ADAL" clId="{A236ADF6-5F61-448B-AF9F-467BEFB05408}" dt="2024-12-11T10:01:05.042" v="1"/>
          <ac:spMkLst>
            <pc:docMk/>
            <pc:sldMk cId="3769373403" sldId="304"/>
            <ac:spMk id="3" creationId="{EC5807C6-A20D-F2B6-AA9F-AD7181A95B59}"/>
          </ac:spMkLst>
        </pc:spChg>
        <pc:picChg chg="add mod">
          <ac:chgData name="Rhian Keyse" userId="e640c12b-a8e6-4355-9f2c-a517ac7d1786" providerId="ADAL" clId="{A236ADF6-5F61-448B-AF9F-467BEFB05408}" dt="2024-12-11T10:01:14.629" v="5" actId="1076"/>
          <ac:picMkLst>
            <pc:docMk/>
            <pc:sldMk cId="3769373403" sldId="304"/>
            <ac:picMk id="4" creationId="{4BE196C3-95CA-06ED-DB3A-F3603916B705}"/>
          </ac:picMkLst>
        </pc:picChg>
      </pc:sldChg>
      <pc:sldChg chg="modSp new mod">
        <pc:chgData name="Rhian Keyse" userId="e640c12b-a8e6-4355-9f2c-a517ac7d1786" providerId="ADAL" clId="{A236ADF6-5F61-448B-AF9F-467BEFB05408}" dt="2024-12-11T10:02:15.834" v="208" actId="20577"/>
        <pc:sldMkLst>
          <pc:docMk/>
          <pc:sldMk cId="289908803" sldId="305"/>
        </pc:sldMkLst>
        <pc:spChg chg="mod">
          <ac:chgData name="Rhian Keyse" userId="e640c12b-a8e6-4355-9f2c-a517ac7d1786" providerId="ADAL" clId="{A236ADF6-5F61-448B-AF9F-467BEFB05408}" dt="2024-12-11T10:01:50.287" v="48" actId="20577"/>
          <ac:spMkLst>
            <pc:docMk/>
            <pc:sldMk cId="289908803" sldId="305"/>
            <ac:spMk id="2" creationId="{04906686-8E08-48EA-78EA-CF647E6477AD}"/>
          </ac:spMkLst>
        </pc:spChg>
        <pc:spChg chg="mod">
          <ac:chgData name="Rhian Keyse" userId="e640c12b-a8e6-4355-9f2c-a517ac7d1786" providerId="ADAL" clId="{A236ADF6-5F61-448B-AF9F-467BEFB05408}" dt="2024-12-11T10:02:15.834" v="208" actId="20577"/>
          <ac:spMkLst>
            <pc:docMk/>
            <pc:sldMk cId="289908803" sldId="305"/>
            <ac:spMk id="3" creationId="{D59CC855-1F12-3E7E-4AB8-8C8D3CC231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819EEA-2913-44D5-9EB3-65FBF7A88134}"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59B081A7-44F6-4480-9D4D-A2D34C1CC4C7}">
      <dgm:prSet/>
      <dgm:spPr/>
      <dgm:t>
        <a:bodyPr/>
        <a:lstStyle/>
        <a:p>
          <a:r>
            <a:rPr lang="en-GB"/>
            <a:t>Stage 1: Concrete experience</a:t>
          </a:r>
          <a:endParaRPr lang="en-US"/>
        </a:p>
      </dgm:t>
    </dgm:pt>
    <dgm:pt modelId="{EEA72C27-9278-4329-81D8-324651A04504}" type="parTrans" cxnId="{ED1351F4-AF9A-422A-8A9B-B20ADF7180ED}">
      <dgm:prSet/>
      <dgm:spPr/>
      <dgm:t>
        <a:bodyPr/>
        <a:lstStyle/>
        <a:p>
          <a:endParaRPr lang="en-US"/>
        </a:p>
      </dgm:t>
    </dgm:pt>
    <dgm:pt modelId="{171820B9-3069-47C8-AFDC-16A4BF8DA350}" type="sibTrans" cxnId="{ED1351F4-AF9A-422A-8A9B-B20ADF7180ED}">
      <dgm:prSet phldrT="1"/>
      <dgm:spPr/>
      <dgm:t>
        <a:bodyPr/>
        <a:lstStyle/>
        <a:p>
          <a:r>
            <a:rPr lang="en-US"/>
            <a:t>1</a:t>
          </a:r>
        </a:p>
      </dgm:t>
    </dgm:pt>
    <dgm:pt modelId="{CCD78EF8-8CAA-4B43-B2F0-DCEA87B5C5B8}">
      <dgm:prSet/>
      <dgm:spPr/>
      <dgm:t>
        <a:bodyPr/>
        <a:lstStyle/>
        <a:p>
          <a:r>
            <a:rPr lang="en-GB" dirty="0"/>
            <a:t>What happened?: Factual information about an experience</a:t>
          </a:r>
          <a:endParaRPr lang="en-US" dirty="0"/>
        </a:p>
      </dgm:t>
    </dgm:pt>
    <dgm:pt modelId="{FDD477EA-C640-4DAB-A4D0-EC3E7369D05F}" type="parTrans" cxnId="{44BAC577-9177-4A35-94BE-CA4FC486CEE1}">
      <dgm:prSet/>
      <dgm:spPr/>
      <dgm:t>
        <a:bodyPr/>
        <a:lstStyle/>
        <a:p>
          <a:endParaRPr lang="en-US"/>
        </a:p>
      </dgm:t>
    </dgm:pt>
    <dgm:pt modelId="{A52CB520-EBDA-4A2A-B215-91EC75945A32}" type="sibTrans" cxnId="{44BAC577-9177-4A35-94BE-CA4FC486CEE1}">
      <dgm:prSet/>
      <dgm:spPr/>
      <dgm:t>
        <a:bodyPr/>
        <a:lstStyle/>
        <a:p>
          <a:endParaRPr lang="en-US"/>
        </a:p>
      </dgm:t>
    </dgm:pt>
    <dgm:pt modelId="{7BA0881C-BB6A-4249-A1D9-DB104CE4DD5E}">
      <dgm:prSet/>
      <dgm:spPr/>
      <dgm:t>
        <a:bodyPr/>
        <a:lstStyle/>
        <a:p>
          <a:r>
            <a:rPr lang="en-GB" dirty="0"/>
            <a:t>What did you do?: Your and other people’s roles</a:t>
          </a:r>
          <a:endParaRPr lang="en-US" dirty="0"/>
        </a:p>
      </dgm:t>
    </dgm:pt>
    <dgm:pt modelId="{351BB002-DE17-4709-988E-AFB53EFC6CEF}" type="parTrans" cxnId="{8D0B91A1-3893-4549-A6FA-F9807AE6B9CC}">
      <dgm:prSet/>
      <dgm:spPr/>
      <dgm:t>
        <a:bodyPr/>
        <a:lstStyle/>
        <a:p>
          <a:endParaRPr lang="en-US"/>
        </a:p>
      </dgm:t>
    </dgm:pt>
    <dgm:pt modelId="{B7B259D3-0E30-4A1D-9773-9D3F291457AB}" type="sibTrans" cxnId="{8D0B91A1-3893-4549-A6FA-F9807AE6B9CC}">
      <dgm:prSet/>
      <dgm:spPr/>
      <dgm:t>
        <a:bodyPr/>
        <a:lstStyle/>
        <a:p>
          <a:endParaRPr lang="en-US"/>
        </a:p>
      </dgm:t>
    </dgm:pt>
    <dgm:pt modelId="{17C62988-B6EA-48E8-A1AB-403392D4D136}">
      <dgm:prSet/>
      <dgm:spPr/>
      <dgm:t>
        <a:bodyPr/>
        <a:lstStyle/>
        <a:p>
          <a:r>
            <a:rPr lang="en-GB" dirty="0"/>
            <a:t>What did others involved in the situation do?: Impact and influence of others’ actions in the situation.</a:t>
          </a:r>
          <a:endParaRPr lang="en-US" dirty="0"/>
        </a:p>
      </dgm:t>
    </dgm:pt>
    <dgm:pt modelId="{2EC2FFB3-D89F-4CBF-A852-9700FB59EB84}" type="parTrans" cxnId="{EA2654A6-05CA-47AB-BB93-44EA5425CA97}">
      <dgm:prSet/>
      <dgm:spPr/>
      <dgm:t>
        <a:bodyPr/>
        <a:lstStyle/>
        <a:p>
          <a:endParaRPr lang="en-US"/>
        </a:p>
      </dgm:t>
    </dgm:pt>
    <dgm:pt modelId="{C900E154-7C19-4926-BCD6-189BF31221F7}" type="sibTrans" cxnId="{EA2654A6-05CA-47AB-BB93-44EA5425CA97}">
      <dgm:prSet/>
      <dgm:spPr/>
      <dgm:t>
        <a:bodyPr/>
        <a:lstStyle/>
        <a:p>
          <a:endParaRPr lang="en-US"/>
        </a:p>
      </dgm:t>
    </dgm:pt>
    <dgm:pt modelId="{4C4B5866-BA2A-4260-870A-DDC98773E2D2}">
      <dgm:prSet/>
      <dgm:spPr/>
      <dgm:t>
        <a:bodyPr/>
        <a:lstStyle/>
        <a:p>
          <a:r>
            <a:rPr lang="en-GB"/>
            <a:t>Stage 2: Reflective observation</a:t>
          </a:r>
          <a:endParaRPr lang="en-US"/>
        </a:p>
      </dgm:t>
    </dgm:pt>
    <dgm:pt modelId="{78820534-8B56-41E0-BEA2-8FEBA14D269F}" type="parTrans" cxnId="{DCD49E6E-E36A-4A6F-8BD9-2CA99D0151C8}">
      <dgm:prSet/>
      <dgm:spPr/>
      <dgm:t>
        <a:bodyPr/>
        <a:lstStyle/>
        <a:p>
          <a:endParaRPr lang="en-US"/>
        </a:p>
      </dgm:t>
    </dgm:pt>
    <dgm:pt modelId="{91FEF921-D577-4A60-B762-D2E42F75A866}" type="sibTrans" cxnId="{DCD49E6E-E36A-4A6F-8BD9-2CA99D0151C8}">
      <dgm:prSet phldrT="2"/>
      <dgm:spPr/>
      <dgm:t>
        <a:bodyPr/>
        <a:lstStyle/>
        <a:p>
          <a:r>
            <a:rPr lang="en-US"/>
            <a:t>2</a:t>
          </a:r>
        </a:p>
      </dgm:t>
    </dgm:pt>
    <dgm:pt modelId="{12D820CF-F7DE-4F28-8AFE-4A6205F65459}">
      <dgm:prSet/>
      <dgm:spPr/>
      <dgm:t>
        <a:bodyPr/>
        <a:lstStyle/>
        <a:p>
          <a:r>
            <a:rPr lang="en-GB" dirty="0"/>
            <a:t>What did you assume?: Highlight your prior assumptions.</a:t>
          </a:r>
          <a:endParaRPr lang="en-US" dirty="0"/>
        </a:p>
      </dgm:t>
    </dgm:pt>
    <dgm:pt modelId="{398F429C-10DC-47EF-8660-AD55CDD25DF1}" type="parTrans" cxnId="{2F6AC013-5D8A-4AED-BDBA-1D4D05FC34F1}">
      <dgm:prSet/>
      <dgm:spPr/>
      <dgm:t>
        <a:bodyPr/>
        <a:lstStyle/>
        <a:p>
          <a:endParaRPr lang="en-US"/>
        </a:p>
      </dgm:t>
    </dgm:pt>
    <dgm:pt modelId="{6AFA230D-8E7D-4655-9886-0E09A20BBC34}" type="sibTrans" cxnId="{2F6AC013-5D8A-4AED-BDBA-1D4D05FC34F1}">
      <dgm:prSet/>
      <dgm:spPr/>
      <dgm:t>
        <a:bodyPr/>
        <a:lstStyle/>
        <a:p>
          <a:endParaRPr lang="en-US"/>
        </a:p>
      </dgm:t>
    </dgm:pt>
    <dgm:pt modelId="{FD2EEFE0-BBBC-4880-8A7B-59EEF024AEB0}">
      <dgm:prSet/>
      <dgm:spPr/>
      <dgm:t>
        <a:bodyPr/>
        <a:lstStyle/>
        <a:p>
          <a:r>
            <a:rPr lang="en-GB" dirty="0"/>
            <a:t>What did you learn?: Based on your experience.</a:t>
          </a:r>
          <a:endParaRPr lang="en-US" dirty="0"/>
        </a:p>
      </dgm:t>
    </dgm:pt>
    <dgm:pt modelId="{DD4CDE28-E2F0-4035-B464-85F4C3A69337}" type="parTrans" cxnId="{C1CAC1AC-FA1F-47B7-9A93-755E7804A6B8}">
      <dgm:prSet/>
      <dgm:spPr/>
      <dgm:t>
        <a:bodyPr/>
        <a:lstStyle/>
        <a:p>
          <a:endParaRPr lang="en-US"/>
        </a:p>
      </dgm:t>
    </dgm:pt>
    <dgm:pt modelId="{D3B93E33-1AAB-49D2-9449-58ECEF03526E}" type="sibTrans" cxnId="{C1CAC1AC-FA1F-47B7-9A93-755E7804A6B8}">
      <dgm:prSet/>
      <dgm:spPr/>
      <dgm:t>
        <a:bodyPr/>
        <a:lstStyle/>
        <a:p>
          <a:endParaRPr lang="en-US"/>
        </a:p>
      </dgm:t>
    </dgm:pt>
    <dgm:pt modelId="{0A978135-A7AF-4669-A310-E548CEDF3262}">
      <dgm:prSet/>
      <dgm:spPr/>
      <dgm:t>
        <a:bodyPr/>
        <a:lstStyle/>
        <a:p>
          <a:r>
            <a:rPr lang="en-GB" dirty="0"/>
            <a:t>Stage 3: Abstract conceptualisation</a:t>
          </a:r>
          <a:endParaRPr lang="en-US" dirty="0"/>
        </a:p>
      </dgm:t>
    </dgm:pt>
    <dgm:pt modelId="{5F3BA539-DD00-4F29-B6FD-2B1005EC1293}" type="parTrans" cxnId="{1957A65B-448C-4979-B0BE-D2137E806507}">
      <dgm:prSet/>
      <dgm:spPr/>
      <dgm:t>
        <a:bodyPr/>
        <a:lstStyle/>
        <a:p>
          <a:endParaRPr lang="en-US"/>
        </a:p>
      </dgm:t>
    </dgm:pt>
    <dgm:pt modelId="{107ED4E5-3E79-4A55-8F9C-D0A87ABF8812}" type="sibTrans" cxnId="{1957A65B-448C-4979-B0BE-D2137E806507}">
      <dgm:prSet phldrT="3"/>
      <dgm:spPr/>
      <dgm:t>
        <a:bodyPr/>
        <a:lstStyle/>
        <a:p>
          <a:r>
            <a:rPr lang="en-US"/>
            <a:t>3</a:t>
          </a:r>
        </a:p>
      </dgm:t>
    </dgm:pt>
    <dgm:pt modelId="{F824FFF0-E631-4731-A1D1-0DF52C1822FD}">
      <dgm:prSet/>
      <dgm:spPr/>
      <dgm:t>
        <a:bodyPr/>
        <a:lstStyle/>
        <a:p>
          <a:r>
            <a:rPr lang="en-GB" dirty="0"/>
            <a:t>What could you have done better/differently?</a:t>
          </a:r>
          <a:endParaRPr lang="en-US" dirty="0"/>
        </a:p>
      </dgm:t>
    </dgm:pt>
    <dgm:pt modelId="{DB605684-7A02-430C-A357-DD8E0DA1EF8A}" type="parTrans" cxnId="{D7C72E4F-5D6E-4090-945C-8E294464881C}">
      <dgm:prSet/>
      <dgm:spPr/>
      <dgm:t>
        <a:bodyPr/>
        <a:lstStyle/>
        <a:p>
          <a:endParaRPr lang="en-US"/>
        </a:p>
      </dgm:t>
    </dgm:pt>
    <dgm:pt modelId="{6886D60F-0657-465E-93F6-56B16305B4D9}" type="sibTrans" cxnId="{D7C72E4F-5D6E-4090-945C-8E294464881C}">
      <dgm:prSet/>
      <dgm:spPr/>
      <dgm:t>
        <a:bodyPr/>
        <a:lstStyle/>
        <a:p>
          <a:endParaRPr lang="en-US"/>
        </a:p>
      </dgm:t>
    </dgm:pt>
    <dgm:pt modelId="{AC7B54B6-F9D0-4D42-A2B2-54EDDDFA6DDC}">
      <dgm:prSet/>
      <dgm:spPr/>
      <dgm:t>
        <a:bodyPr/>
        <a:lstStyle/>
        <a:p>
          <a:r>
            <a:rPr lang="en-GB" dirty="0"/>
            <a:t>Stage 4: Active experimentation</a:t>
          </a:r>
          <a:endParaRPr lang="en-US" dirty="0"/>
        </a:p>
      </dgm:t>
    </dgm:pt>
    <dgm:pt modelId="{5E43ED1D-C46B-48D9-B9F0-89563302B4FD}" type="parTrans" cxnId="{397EE581-E944-4779-AA2E-467D0409C443}">
      <dgm:prSet/>
      <dgm:spPr/>
      <dgm:t>
        <a:bodyPr/>
        <a:lstStyle/>
        <a:p>
          <a:endParaRPr lang="en-US"/>
        </a:p>
      </dgm:t>
    </dgm:pt>
    <dgm:pt modelId="{DB88C95C-2CCD-4590-A3DE-C21633938500}" type="sibTrans" cxnId="{397EE581-E944-4779-AA2E-467D0409C443}">
      <dgm:prSet phldrT="4"/>
      <dgm:spPr/>
      <dgm:t>
        <a:bodyPr/>
        <a:lstStyle/>
        <a:p>
          <a:r>
            <a:rPr lang="en-US"/>
            <a:t>4</a:t>
          </a:r>
        </a:p>
      </dgm:t>
    </dgm:pt>
    <dgm:pt modelId="{386D2BC8-53FE-419A-8D6F-803CA8186F22}">
      <dgm:prSet/>
      <dgm:spPr/>
      <dgm:t>
        <a:bodyPr/>
        <a:lstStyle/>
        <a:p>
          <a:r>
            <a:rPr lang="en-GB" dirty="0"/>
            <a:t>How did you implement these new ideas in practice?: Highlight how you put newly gained knowledge into practice.</a:t>
          </a:r>
          <a:endParaRPr lang="en-US" dirty="0"/>
        </a:p>
      </dgm:t>
    </dgm:pt>
    <dgm:pt modelId="{94954579-F1B2-4F5F-9C85-7DF098C24A1A}" type="parTrans" cxnId="{890CEB67-A035-46D9-99EC-7D1E32CFC693}">
      <dgm:prSet/>
      <dgm:spPr/>
      <dgm:t>
        <a:bodyPr/>
        <a:lstStyle/>
        <a:p>
          <a:endParaRPr lang="en-US"/>
        </a:p>
      </dgm:t>
    </dgm:pt>
    <dgm:pt modelId="{A3A43696-6A52-477C-87F7-78C90D510422}" type="sibTrans" cxnId="{890CEB67-A035-46D9-99EC-7D1E32CFC693}">
      <dgm:prSet/>
      <dgm:spPr/>
      <dgm:t>
        <a:bodyPr/>
        <a:lstStyle/>
        <a:p>
          <a:endParaRPr lang="en-US"/>
        </a:p>
      </dgm:t>
    </dgm:pt>
    <dgm:pt modelId="{A56AE69E-EA03-4394-B130-D1006D6E55AA}">
      <dgm:prSet/>
      <dgm:spPr/>
      <dgm:t>
        <a:bodyPr/>
        <a:lstStyle/>
        <a:p>
          <a:r>
            <a:rPr lang="en-GB" dirty="0"/>
            <a:t>What did you do differently when a similar situation occurred again?</a:t>
          </a:r>
          <a:endParaRPr lang="en-US" dirty="0"/>
        </a:p>
      </dgm:t>
    </dgm:pt>
    <dgm:pt modelId="{9480F837-DC90-4DB1-A755-4898CA5C9EC3}" type="parTrans" cxnId="{7A8084F6-D68A-4324-ADEF-CD09BBD9DC42}">
      <dgm:prSet/>
      <dgm:spPr/>
      <dgm:t>
        <a:bodyPr/>
        <a:lstStyle/>
        <a:p>
          <a:endParaRPr lang="en-US"/>
        </a:p>
      </dgm:t>
    </dgm:pt>
    <dgm:pt modelId="{79D3CF2B-40E1-48DD-9BCB-BD4DAB33CC7F}" type="sibTrans" cxnId="{7A8084F6-D68A-4324-ADEF-CD09BBD9DC42}">
      <dgm:prSet/>
      <dgm:spPr/>
      <dgm:t>
        <a:bodyPr/>
        <a:lstStyle/>
        <a:p>
          <a:endParaRPr lang="en-US"/>
        </a:p>
      </dgm:t>
    </dgm:pt>
    <dgm:pt modelId="{63A06FB8-7F25-4A31-B455-1EAF89003877}">
      <dgm:prSet/>
      <dgm:spPr/>
      <dgm:t>
        <a:bodyPr/>
        <a:lstStyle/>
        <a:p>
          <a:r>
            <a:rPr lang="en-GB" dirty="0"/>
            <a:t>What happened?: The reality of the experience.</a:t>
          </a:r>
          <a:endParaRPr lang="en-US" dirty="0"/>
        </a:p>
      </dgm:t>
    </dgm:pt>
    <dgm:pt modelId="{17C1E598-FB64-4E16-9B9B-9E7D89105F18}" type="parTrans" cxnId="{64F09661-3138-4A7E-A2AB-7147368C5622}">
      <dgm:prSet/>
      <dgm:spPr/>
      <dgm:t>
        <a:bodyPr/>
        <a:lstStyle/>
        <a:p>
          <a:endParaRPr lang="en-GB"/>
        </a:p>
      </dgm:t>
    </dgm:pt>
    <dgm:pt modelId="{369D8ADF-6472-4F58-A01A-57E4D36C9134}" type="sibTrans" cxnId="{64F09661-3138-4A7E-A2AB-7147368C5622}">
      <dgm:prSet/>
      <dgm:spPr/>
      <dgm:t>
        <a:bodyPr/>
        <a:lstStyle/>
        <a:p>
          <a:endParaRPr lang="en-GB"/>
        </a:p>
      </dgm:t>
    </dgm:pt>
    <dgm:pt modelId="{3EC4F277-F0D0-4A43-9296-D8F9C0803551}">
      <dgm:prSet/>
      <dgm:spPr/>
      <dgm:t>
        <a:bodyPr/>
        <a:lstStyle/>
        <a:p>
          <a:r>
            <a:rPr lang="en-GB" dirty="0"/>
            <a:t>How would you deal with similar situations in the future?: Future action planning</a:t>
          </a:r>
          <a:endParaRPr lang="en-US" dirty="0"/>
        </a:p>
      </dgm:t>
    </dgm:pt>
    <dgm:pt modelId="{748F35CD-4B53-40F3-A7AD-CE1AD69625FC}" type="parTrans" cxnId="{DD142F36-E62D-4F2C-BFBD-55AFAB505663}">
      <dgm:prSet/>
      <dgm:spPr/>
      <dgm:t>
        <a:bodyPr/>
        <a:lstStyle/>
        <a:p>
          <a:endParaRPr lang="en-GB"/>
        </a:p>
      </dgm:t>
    </dgm:pt>
    <dgm:pt modelId="{A7442E4B-BF43-46F4-8B87-C89375E845E1}" type="sibTrans" cxnId="{DD142F36-E62D-4F2C-BFBD-55AFAB505663}">
      <dgm:prSet/>
      <dgm:spPr/>
      <dgm:t>
        <a:bodyPr/>
        <a:lstStyle/>
        <a:p>
          <a:endParaRPr lang="en-GB"/>
        </a:p>
      </dgm:t>
    </dgm:pt>
    <dgm:pt modelId="{5C6B5932-E9CD-476E-B6B0-BE098D435F87}" type="pres">
      <dgm:prSet presAssocID="{78819EEA-2913-44D5-9EB3-65FBF7A88134}" presName="linearFlow" presStyleCnt="0">
        <dgm:presLayoutVars>
          <dgm:dir/>
          <dgm:animLvl val="lvl"/>
          <dgm:resizeHandles val="exact"/>
        </dgm:presLayoutVars>
      </dgm:prSet>
      <dgm:spPr/>
    </dgm:pt>
    <dgm:pt modelId="{C9220547-A066-45CB-9714-61C774028210}" type="pres">
      <dgm:prSet presAssocID="{59B081A7-44F6-4480-9D4D-A2D34C1CC4C7}" presName="compositeNode" presStyleCnt="0"/>
      <dgm:spPr/>
    </dgm:pt>
    <dgm:pt modelId="{C2101096-05BC-4828-ABCA-FA6B26FED058}" type="pres">
      <dgm:prSet presAssocID="{59B081A7-44F6-4480-9D4D-A2D34C1CC4C7}" presName="parTx" presStyleLbl="node1" presStyleIdx="0" presStyleCnt="0">
        <dgm:presLayoutVars>
          <dgm:chMax val="0"/>
          <dgm:chPref val="0"/>
          <dgm:bulletEnabled val="1"/>
        </dgm:presLayoutVars>
      </dgm:prSet>
      <dgm:spPr/>
    </dgm:pt>
    <dgm:pt modelId="{24638573-FB2D-41E0-857C-0CF412425456}" type="pres">
      <dgm:prSet presAssocID="{59B081A7-44F6-4480-9D4D-A2D34C1CC4C7}" presName="parSh" presStyleCnt="0"/>
      <dgm:spPr/>
    </dgm:pt>
    <dgm:pt modelId="{4B823E4A-EA9C-459B-98DC-5955582CEEFC}" type="pres">
      <dgm:prSet presAssocID="{59B081A7-44F6-4480-9D4D-A2D34C1CC4C7}" presName="lineNode" presStyleLbl="alignAccFollowNode1" presStyleIdx="0" presStyleCnt="12"/>
      <dgm:spPr/>
    </dgm:pt>
    <dgm:pt modelId="{B34F445E-A732-4F53-8612-D9266134FEE5}" type="pres">
      <dgm:prSet presAssocID="{59B081A7-44F6-4480-9D4D-A2D34C1CC4C7}" presName="lineArrowNode" presStyleLbl="alignAccFollowNode1" presStyleIdx="1" presStyleCnt="12"/>
      <dgm:spPr/>
    </dgm:pt>
    <dgm:pt modelId="{4AEAE3CE-6562-4DF0-B7B2-54EF191E970E}" type="pres">
      <dgm:prSet presAssocID="{171820B9-3069-47C8-AFDC-16A4BF8DA350}" presName="sibTransNodeCircle" presStyleLbl="alignNode1" presStyleIdx="0" presStyleCnt="4">
        <dgm:presLayoutVars>
          <dgm:chMax val="0"/>
          <dgm:bulletEnabled/>
        </dgm:presLayoutVars>
      </dgm:prSet>
      <dgm:spPr/>
    </dgm:pt>
    <dgm:pt modelId="{20158946-EBAC-4D5A-A53F-EEEAD14A9DBB}" type="pres">
      <dgm:prSet presAssocID="{171820B9-3069-47C8-AFDC-16A4BF8DA350}" presName="spacerBetweenCircleAndCallout" presStyleCnt="0">
        <dgm:presLayoutVars/>
      </dgm:prSet>
      <dgm:spPr/>
    </dgm:pt>
    <dgm:pt modelId="{3166298B-8B3C-4544-A9F6-6A9898AF4FD3}" type="pres">
      <dgm:prSet presAssocID="{59B081A7-44F6-4480-9D4D-A2D34C1CC4C7}" presName="nodeText" presStyleLbl="alignAccFollowNode1" presStyleIdx="2" presStyleCnt="12">
        <dgm:presLayoutVars>
          <dgm:bulletEnabled val="1"/>
        </dgm:presLayoutVars>
      </dgm:prSet>
      <dgm:spPr/>
    </dgm:pt>
    <dgm:pt modelId="{21706498-3821-4ADD-97CA-C0EE21AFBE05}" type="pres">
      <dgm:prSet presAssocID="{171820B9-3069-47C8-AFDC-16A4BF8DA350}" presName="sibTransComposite" presStyleCnt="0"/>
      <dgm:spPr/>
    </dgm:pt>
    <dgm:pt modelId="{0010D0AD-C242-4416-A828-A00DBEC44749}" type="pres">
      <dgm:prSet presAssocID="{4C4B5866-BA2A-4260-870A-DDC98773E2D2}" presName="compositeNode" presStyleCnt="0"/>
      <dgm:spPr/>
    </dgm:pt>
    <dgm:pt modelId="{DF9C0D8F-B7D6-4144-A48B-5A7AB8FC9EFA}" type="pres">
      <dgm:prSet presAssocID="{4C4B5866-BA2A-4260-870A-DDC98773E2D2}" presName="parTx" presStyleLbl="node1" presStyleIdx="0" presStyleCnt="0">
        <dgm:presLayoutVars>
          <dgm:chMax val="0"/>
          <dgm:chPref val="0"/>
          <dgm:bulletEnabled val="1"/>
        </dgm:presLayoutVars>
      </dgm:prSet>
      <dgm:spPr/>
    </dgm:pt>
    <dgm:pt modelId="{F54A0301-1CCE-49CD-8578-4B6EA6FAB847}" type="pres">
      <dgm:prSet presAssocID="{4C4B5866-BA2A-4260-870A-DDC98773E2D2}" presName="parSh" presStyleCnt="0"/>
      <dgm:spPr/>
    </dgm:pt>
    <dgm:pt modelId="{BC60EC18-F68A-459D-92E3-AC494ECD9091}" type="pres">
      <dgm:prSet presAssocID="{4C4B5866-BA2A-4260-870A-DDC98773E2D2}" presName="lineNode" presStyleLbl="alignAccFollowNode1" presStyleIdx="3" presStyleCnt="12"/>
      <dgm:spPr/>
    </dgm:pt>
    <dgm:pt modelId="{6BB2513A-16D3-4287-BF4C-34D644F6C895}" type="pres">
      <dgm:prSet presAssocID="{4C4B5866-BA2A-4260-870A-DDC98773E2D2}" presName="lineArrowNode" presStyleLbl="alignAccFollowNode1" presStyleIdx="4" presStyleCnt="12"/>
      <dgm:spPr/>
    </dgm:pt>
    <dgm:pt modelId="{34E161F6-0D4C-4274-85AB-2BC7647C68D8}" type="pres">
      <dgm:prSet presAssocID="{91FEF921-D577-4A60-B762-D2E42F75A866}" presName="sibTransNodeCircle" presStyleLbl="alignNode1" presStyleIdx="1" presStyleCnt="4">
        <dgm:presLayoutVars>
          <dgm:chMax val="0"/>
          <dgm:bulletEnabled/>
        </dgm:presLayoutVars>
      </dgm:prSet>
      <dgm:spPr/>
    </dgm:pt>
    <dgm:pt modelId="{5613FF25-C06F-4126-9A68-D38D74A70BA0}" type="pres">
      <dgm:prSet presAssocID="{91FEF921-D577-4A60-B762-D2E42F75A866}" presName="spacerBetweenCircleAndCallout" presStyleCnt="0">
        <dgm:presLayoutVars/>
      </dgm:prSet>
      <dgm:spPr/>
    </dgm:pt>
    <dgm:pt modelId="{62ACCC8A-65A5-43EA-A7F0-6C98592489EB}" type="pres">
      <dgm:prSet presAssocID="{4C4B5866-BA2A-4260-870A-DDC98773E2D2}" presName="nodeText" presStyleLbl="alignAccFollowNode1" presStyleIdx="5" presStyleCnt="12">
        <dgm:presLayoutVars>
          <dgm:bulletEnabled val="1"/>
        </dgm:presLayoutVars>
      </dgm:prSet>
      <dgm:spPr/>
    </dgm:pt>
    <dgm:pt modelId="{576926A0-D59D-4ADE-8DED-F17BE0CC99F6}" type="pres">
      <dgm:prSet presAssocID="{91FEF921-D577-4A60-B762-D2E42F75A866}" presName="sibTransComposite" presStyleCnt="0"/>
      <dgm:spPr/>
    </dgm:pt>
    <dgm:pt modelId="{D2DE8C1B-BC05-49CE-8A51-C30509BFE7E3}" type="pres">
      <dgm:prSet presAssocID="{0A978135-A7AF-4669-A310-E548CEDF3262}" presName="compositeNode" presStyleCnt="0"/>
      <dgm:spPr/>
    </dgm:pt>
    <dgm:pt modelId="{3D7613F7-B23E-4B6D-8872-83E3E5D44D79}" type="pres">
      <dgm:prSet presAssocID="{0A978135-A7AF-4669-A310-E548CEDF3262}" presName="parTx" presStyleLbl="node1" presStyleIdx="0" presStyleCnt="0">
        <dgm:presLayoutVars>
          <dgm:chMax val="0"/>
          <dgm:chPref val="0"/>
          <dgm:bulletEnabled val="1"/>
        </dgm:presLayoutVars>
      </dgm:prSet>
      <dgm:spPr/>
    </dgm:pt>
    <dgm:pt modelId="{5312E11B-782C-4D05-9B36-51868B1C6172}" type="pres">
      <dgm:prSet presAssocID="{0A978135-A7AF-4669-A310-E548CEDF3262}" presName="parSh" presStyleCnt="0"/>
      <dgm:spPr/>
    </dgm:pt>
    <dgm:pt modelId="{7F95260A-DC2A-4E4E-9840-936F841A3673}" type="pres">
      <dgm:prSet presAssocID="{0A978135-A7AF-4669-A310-E548CEDF3262}" presName="lineNode" presStyleLbl="alignAccFollowNode1" presStyleIdx="6" presStyleCnt="12"/>
      <dgm:spPr/>
    </dgm:pt>
    <dgm:pt modelId="{284CB0AB-963C-414A-9DD0-EE210FDE2C6B}" type="pres">
      <dgm:prSet presAssocID="{0A978135-A7AF-4669-A310-E548CEDF3262}" presName="lineArrowNode" presStyleLbl="alignAccFollowNode1" presStyleIdx="7" presStyleCnt="12"/>
      <dgm:spPr/>
    </dgm:pt>
    <dgm:pt modelId="{44C5129D-BD11-480C-9F66-E88944A74272}" type="pres">
      <dgm:prSet presAssocID="{107ED4E5-3E79-4A55-8F9C-D0A87ABF8812}" presName="sibTransNodeCircle" presStyleLbl="alignNode1" presStyleIdx="2" presStyleCnt="4">
        <dgm:presLayoutVars>
          <dgm:chMax val="0"/>
          <dgm:bulletEnabled/>
        </dgm:presLayoutVars>
      </dgm:prSet>
      <dgm:spPr/>
    </dgm:pt>
    <dgm:pt modelId="{6DA9245D-B636-46BC-A204-6C31B5951963}" type="pres">
      <dgm:prSet presAssocID="{107ED4E5-3E79-4A55-8F9C-D0A87ABF8812}" presName="spacerBetweenCircleAndCallout" presStyleCnt="0">
        <dgm:presLayoutVars/>
      </dgm:prSet>
      <dgm:spPr/>
    </dgm:pt>
    <dgm:pt modelId="{13A01B2A-2208-498A-B1C1-95067774E26D}" type="pres">
      <dgm:prSet presAssocID="{0A978135-A7AF-4669-A310-E548CEDF3262}" presName="nodeText" presStyleLbl="alignAccFollowNode1" presStyleIdx="8" presStyleCnt="12">
        <dgm:presLayoutVars>
          <dgm:bulletEnabled val="1"/>
        </dgm:presLayoutVars>
      </dgm:prSet>
      <dgm:spPr/>
    </dgm:pt>
    <dgm:pt modelId="{48B3A214-EDA1-4B53-B9B6-44C4DBA68615}" type="pres">
      <dgm:prSet presAssocID="{107ED4E5-3E79-4A55-8F9C-D0A87ABF8812}" presName="sibTransComposite" presStyleCnt="0"/>
      <dgm:spPr/>
    </dgm:pt>
    <dgm:pt modelId="{A957DDB2-2F9A-4168-9EA5-4D357EE7E3AF}" type="pres">
      <dgm:prSet presAssocID="{AC7B54B6-F9D0-4D42-A2B2-54EDDDFA6DDC}" presName="compositeNode" presStyleCnt="0"/>
      <dgm:spPr/>
    </dgm:pt>
    <dgm:pt modelId="{4F2B5E2F-182F-407B-BEDE-6B68F7292F35}" type="pres">
      <dgm:prSet presAssocID="{AC7B54B6-F9D0-4D42-A2B2-54EDDDFA6DDC}" presName="parTx" presStyleLbl="node1" presStyleIdx="0" presStyleCnt="0">
        <dgm:presLayoutVars>
          <dgm:chMax val="0"/>
          <dgm:chPref val="0"/>
          <dgm:bulletEnabled val="1"/>
        </dgm:presLayoutVars>
      </dgm:prSet>
      <dgm:spPr/>
    </dgm:pt>
    <dgm:pt modelId="{2C4BDB72-898B-4C7F-8A16-18772C1A1530}" type="pres">
      <dgm:prSet presAssocID="{AC7B54B6-F9D0-4D42-A2B2-54EDDDFA6DDC}" presName="parSh" presStyleCnt="0"/>
      <dgm:spPr/>
    </dgm:pt>
    <dgm:pt modelId="{CC66CC7E-9AF2-49A2-9D6B-8EB436FB52FD}" type="pres">
      <dgm:prSet presAssocID="{AC7B54B6-F9D0-4D42-A2B2-54EDDDFA6DDC}" presName="lineNode" presStyleLbl="alignAccFollowNode1" presStyleIdx="9" presStyleCnt="12"/>
      <dgm:spPr/>
    </dgm:pt>
    <dgm:pt modelId="{C27A92F0-3FEA-45E6-9CBF-F3AB6F6196E1}" type="pres">
      <dgm:prSet presAssocID="{AC7B54B6-F9D0-4D42-A2B2-54EDDDFA6DDC}" presName="lineArrowNode" presStyleLbl="alignAccFollowNode1" presStyleIdx="10" presStyleCnt="12"/>
      <dgm:spPr/>
    </dgm:pt>
    <dgm:pt modelId="{214E9E82-F663-4714-A5B5-3FBF9C0B6346}" type="pres">
      <dgm:prSet presAssocID="{DB88C95C-2CCD-4590-A3DE-C21633938500}" presName="sibTransNodeCircle" presStyleLbl="alignNode1" presStyleIdx="3" presStyleCnt="4">
        <dgm:presLayoutVars>
          <dgm:chMax val="0"/>
          <dgm:bulletEnabled/>
        </dgm:presLayoutVars>
      </dgm:prSet>
      <dgm:spPr/>
    </dgm:pt>
    <dgm:pt modelId="{9CA1C5EC-CE1D-46B3-83C5-7EBA779E353E}" type="pres">
      <dgm:prSet presAssocID="{DB88C95C-2CCD-4590-A3DE-C21633938500}" presName="spacerBetweenCircleAndCallout" presStyleCnt="0">
        <dgm:presLayoutVars/>
      </dgm:prSet>
      <dgm:spPr/>
    </dgm:pt>
    <dgm:pt modelId="{D01D02E7-C696-4A93-B40C-2D96D117CAFE}" type="pres">
      <dgm:prSet presAssocID="{AC7B54B6-F9D0-4D42-A2B2-54EDDDFA6DDC}" presName="nodeText" presStyleLbl="alignAccFollowNode1" presStyleIdx="11" presStyleCnt="12">
        <dgm:presLayoutVars>
          <dgm:bulletEnabled val="1"/>
        </dgm:presLayoutVars>
      </dgm:prSet>
      <dgm:spPr/>
    </dgm:pt>
  </dgm:ptLst>
  <dgm:cxnLst>
    <dgm:cxn modelId="{A4BB4907-1213-4D83-87CB-80A0C1824B99}" type="presOf" srcId="{7BA0881C-BB6A-4249-A1D9-DB104CE4DD5E}" destId="{3166298B-8B3C-4544-A9F6-6A9898AF4FD3}" srcOrd="0" destOrd="2" presId="urn:microsoft.com/office/officeart/2016/7/layout/LinearArrowProcessNumbered"/>
    <dgm:cxn modelId="{4F26350D-E581-4751-99C4-600482D01273}" type="presOf" srcId="{CCD78EF8-8CAA-4B43-B2F0-DCEA87B5C5B8}" destId="{3166298B-8B3C-4544-A9F6-6A9898AF4FD3}" srcOrd="0" destOrd="1" presId="urn:microsoft.com/office/officeart/2016/7/layout/LinearArrowProcessNumbered"/>
    <dgm:cxn modelId="{2F6AC013-5D8A-4AED-BDBA-1D4D05FC34F1}" srcId="{4C4B5866-BA2A-4260-870A-DDC98773E2D2}" destId="{12D820CF-F7DE-4F28-8AFE-4A6205F65459}" srcOrd="0" destOrd="0" parTransId="{398F429C-10DC-47EF-8660-AD55CDD25DF1}" sibTransId="{6AFA230D-8E7D-4655-9886-0E09A20BBC34}"/>
    <dgm:cxn modelId="{5AD9671F-9E7B-4B9E-9C04-112705106D95}" type="presOf" srcId="{F824FFF0-E631-4731-A1D1-0DF52C1822FD}" destId="{13A01B2A-2208-498A-B1C1-95067774E26D}" srcOrd="0" destOrd="1" presId="urn:microsoft.com/office/officeart/2016/7/layout/LinearArrowProcessNumbered"/>
    <dgm:cxn modelId="{AFEBDE26-2F5E-4072-89F9-FD1833AE8501}" type="presOf" srcId="{107ED4E5-3E79-4A55-8F9C-D0A87ABF8812}" destId="{44C5129D-BD11-480C-9F66-E88944A74272}" srcOrd="0" destOrd="0" presId="urn:microsoft.com/office/officeart/2016/7/layout/LinearArrowProcessNumbered"/>
    <dgm:cxn modelId="{DD142F36-E62D-4F2C-BFBD-55AFAB505663}" srcId="{0A978135-A7AF-4669-A310-E548CEDF3262}" destId="{3EC4F277-F0D0-4A43-9296-D8F9C0803551}" srcOrd="1" destOrd="0" parTransId="{748F35CD-4B53-40F3-A7AD-CE1AD69625FC}" sibTransId="{A7442E4B-BF43-46F4-8B87-C89375E845E1}"/>
    <dgm:cxn modelId="{54A7953A-F22D-4E7C-87E6-DC3937E83BDF}" type="presOf" srcId="{12D820CF-F7DE-4F28-8AFE-4A6205F65459}" destId="{62ACCC8A-65A5-43EA-A7F0-6C98592489EB}" srcOrd="0" destOrd="1" presId="urn:microsoft.com/office/officeart/2016/7/layout/LinearArrowProcessNumbered"/>
    <dgm:cxn modelId="{1957A65B-448C-4979-B0BE-D2137E806507}" srcId="{78819EEA-2913-44D5-9EB3-65FBF7A88134}" destId="{0A978135-A7AF-4669-A310-E548CEDF3262}" srcOrd="2" destOrd="0" parTransId="{5F3BA539-DD00-4F29-B6FD-2B1005EC1293}" sibTransId="{107ED4E5-3E79-4A55-8F9C-D0A87ABF8812}"/>
    <dgm:cxn modelId="{64F09661-3138-4A7E-A2AB-7147368C5622}" srcId="{4C4B5866-BA2A-4260-870A-DDC98773E2D2}" destId="{63A06FB8-7F25-4A31-B455-1EAF89003877}" srcOrd="1" destOrd="0" parTransId="{17C1E598-FB64-4E16-9B9B-9E7D89105F18}" sibTransId="{369D8ADF-6472-4F58-A01A-57E4D36C9134}"/>
    <dgm:cxn modelId="{352D2044-8181-4399-899F-B8737900A58A}" type="presOf" srcId="{A56AE69E-EA03-4394-B130-D1006D6E55AA}" destId="{D01D02E7-C696-4A93-B40C-2D96D117CAFE}" srcOrd="0" destOrd="2" presId="urn:microsoft.com/office/officeart/2016/7/layout/LinearArrowProcessNumbered"/>
    <dgm:cxn modelId="{8BEFB844-A29B-4247-B9B2-D8F0A70EA6E1}" type="presOf" srcId="{91FEF921-D577-4A60-B762-D2E42F75A866}" destId="{34E161F6-0D4C-4274-85AB-2BC7647C68D8}" srcOrd="0" destOrd="0" presId="urn:microsoft.com/office/officeart/2016/7/layout/LinearArrowProcessNumbered"/>
    <dgm:cxn modelId="{890CEB67-A035-46D9-99EC-7D1E32CFC693}" srcId="{AC7B54B6-F9D0-4D42-A2B2-54EDDDFA6DDC}" destId="{386D2BC8-53FE-419A-8D6F-803CA8186F22}" srcOrd="0" destOrd="0" parTransId="{94954579-F1B2-4F5F-9C85-7DF098C24A1A}" sibTransId="{A3A43696-6A52-477C-87F7-78C90D510422}"/>
    <dgm:cxn modelId="{A3FF086E-55AD-4BDE-8865-1198327CF744}" type="presOf" srcId="{FD2EEFE0-BBBC-4880-8A7B-59EEF024AEB0}" destId="{62ACCC8A-65A5-43EA-A7F0-6C98592489EB}" srcOrd="0" destOrd="3" presId="urn:microsoft.com/office/officeart/2016/7/layout/LinearArrowProcessNumbered"/>
    <dgm:cxn modelId="{DCD49E6E-E36A-4A6F-8BD9-2CA99D0151C8}" srcId="{78819EEA-2913-44D5-9EB3-65FBF7A88134}" destId="{4C4B5866-BA2A-4260-870A-DDC98773E2D2}" srcOrd="1" destOrd="0" parTransId="{78820534-8B56-41E0-BEA2-8FEBA14D269F}" sibTransId="{91FEF921-D577-4A60-B762-D2E42F75A866}"/>
    <dgm:cxn modelId="{D7C72E4F-5D6E-4090-945C-8E294464881C}" srcId="{0A978135-A7AF-4669-A310-E548CEDF3262}" destId="{F824FFF0-E631-4731-A1D1-0DF52C1822FD}" srcOrd="0" destOrd="0" parTransId="{DB605684-7A02-430C-A357-DD8E0DA1EF8A}" sibTransId="{6886D60F-0657-465E-93F6-56B16305B4D9}"/>
    <dgm:cxn modelId="{B10F1472-D0D0-4409-9F4C-E1A4D5AA06F2}" type="presOf" srcId="{171820B9-3069-47C8-AFDC-16A4BF8DA350}" destId="{4AEAE3CE-6562-4DF0-B7B2-54EF191E970E}" srcOrd="0" destOrd="0" presId="urn:microsoft.com/office/officeart/2016/7/layout/LinearArrowProcessNumbered"/>
    <dgm:cxn modelId="{44BAC577-9177-4A35-94BE-CA4FC486CEE1}" srcId="{59B081A7-44F6-4480-9D4D-A2D34C1CC4C7}" destId="{CCD78EF8-8CAA-4B43-B2F0-DCEA87B5C5B8}" srcOrd="0" destOrd="0" parTransId="{FDD477EA-C640-4DAB-A4D0-EC3E7369D05F}" sibTransId="{A52CB520-EBDA-4A2A-B215-91EC75945A32}"/>
    <dgm:cxn modelId="{1456DE77-2ED0-4D17-ACF8-53BC13BA084D}" type="presOf" srcId="{17C62988-B6EA-48E8-A1AB-403392D4D136}" destId="{3166298B-8B3C-4544-A9F6-6A9898AF4FD3}" srcOrd="0" destOrd="3" presId="urn:microsoft.com/office/officeart/2016/7/layout/LinearArrowProcessNumbered"/>
    <dgm:cxn modelId="{A5D61E7A-8397-42E9-A5D2-686515D745F2}" type="presOf" srcId="{63A06FB8-7F25-4A31-B455-1EAF89003877}" destId="{62ACCC8A-65A5-43EA-A7F0-6C98592489EB}" srcOrd="0" destOrd="2" presId="urn:microsoft.com/office/officeart/2016/7/layout/LinearArrowProcessNumbered"/>
    <dgm:cxn modelId="{397EE581-E944-4779-AA2E-467D0409C443}" srcId="{78819EEA-2913-44D5-9EB3-65FBF7A88134}" destId="{AC7B54B6-F9D0-4D42-A2B2-54EDDDFA6DDC}" srcOrd="3" destOrd="0" parTransId="{5E43ED1D-C46B-48D9-B9F0-89563302B4FD}" sibTransId="{DB88C95C-2CCD-4590-A3DE-C21633938500}"/>
    <dgm:cxn modelId="{0FAC9E87-70F8-48DE-A3C4-D96C150161FE}" type="presOf" srcId="{386D2BC8-53FE-419A-8D6F-803CA8186F22}" destId="{D01D02E7-C696-4A93-B40C-2D96D117CAFE}" srcOrd="0" destOrd="1" presId="urn:microsoft.com/office/officeart/2016/7/layout/LinearArrowProcessNumbered"/>
    <dgm:cxn modelId="{3B4DC58F-1F26-4B92-84D3-61EDDC0C99FF}" type="presOf" srcId="{78819EEA-2913-44D5-9EB3-65FBF7A88134}" destId="{5C6B5932-E9CD-476E-B6B0-BE098D435F87}" srcOrd="0" destOrd="0" presId="urn:microsoft.com/office/officeart/2016/7/layout/LinearArrowProcessNumbered"/>
    <dgm:cxn modelId="{5536E294-1C77-433A-A385-16635D2753C0}" type="presOf" srcId="{3EC4F277-F0D0-4A43-9296-D8F9C0803551}" destId="{13A01B2A-2208-498A-B1C1-95067774E26D}" srcOrd="0" destOrd="2" presId="urn:microsoft.com/office/officeart/2016/7/layout/LinearArrowProcessNumbered"/>
    <dgm:cxn modelId="{8412C899-8B6F-4E4A-A379-A1EDD8411F81}" type="presOf" srcId="{59B081A7-44F6-4480-9D4D-A2D34C1CC4C7}" destId="{3166298B-8B3C-4544-A9F6-6A9898AF4FD3}" srcOrd="0" destOrd="0" presId="urn:microsoft.com/office/officeart/2016/7/layout/LinearArrowProcessNumbered"/>
    <dgm:cxn modelId="{FF22E99D-63BD-4BD8-845F-FF39B6CAE0BB}" type="presOf" srcId="{0A978135-A7AF-4669-A310-E548CEDF3262}" destId="{13A01B2A-2208-498A-B1C1-95067774E26D}" srcOrd="0" destOrd="0" presId="urn:microsoft.com/office/officeart/2016/7/layout/LinearArrowProcessNumbered"/>
    <dgm:cxn modelId="{8D0B91A1-3893-4549-A6FA-F9807AE6B9CC}" srcId="{59B081A7-44F6-4480-9D4D-A2D34C1CC4C7}" destId="{7BA0881C-BB6A-4249-A1D9-DB104CE4DD5E}" srcOrd="1" destOrd="0" parTransId="{351BB002-DE17-4709-988E-AFB53EFC6CEF}" sibTransId="{B7B259D3-0E30-4A1D-9773-9D3F291457AB}"/>
    <dgm:cxn modelId="{EA2654A6-05CA-47AB-BB93-44EA5425CA97}" srcId="{59B081A7-44F6-4480-9D4D-A2D34C1CC4C7}" destId="{17C62988-B6EA-48E8-A1AB-403392D4D136}" srcOrd="2" destOrd="0" parTransId="{2EC2FFB3-D89F-4CBF-A852-9700FB59EB84}" sibTransId="{C900E154-7C19-4926-BCD6-189BF31221F7}"/>
    <dgm:cxn modelId="{C1CAC1AC-FA1F-47B7-9A93-755E7804A6B8}" srcId="{4C4B5866-BA2A-4260-870A-DDC98773E2D2}" destId="{FD2EEFE0-BBBC-4880-8A7B-59EEF024AEB0}" srcOrd="2" destOrd="0" parTransId="{DD4CDE28-E2F0-4035-B464-85F4C3A69337}" sibTransId="{D3B93E33-1AAB-49D2-9449-58ECEF03526E}"/>
    <dgm:cxn modelId="{164CD0B1-11C3-4E0A-AD47-2CC478DDA492}" type="presOf" srcId="{AC7B54B6-F9D0-4D42-A2B2-54EDDDFA6DDC}" destId="{D01D02E7-C696-4A93-B40C-2D96D117CAFE}" srcOrd="0" destOrd="0" presId="urn:microsoft.com/office/officeart/2016/7/layout/LinearArrowProcessNumbered"/>
    <dgm:cxn modelId="{E1A565C9-B20F-4FB0-8BC6-CAD02B351588}" type="presOf" srcId="{4C4B5866-BA2A-4260-870A-DDC98773E2D2}" destId="{62ACCC8A-65A5-43EA-A7F0-6C98592489EB}" srcOrd="0" destOrd="0" presId="urn:microsoft.com/office/officeart/2016/7/layout/LinearArrowProcessNumbered"/>
    <dgm:cxn modelId="{44099DCE-16FA-416B-B5F0-B41147BE49A2}" type="presOf" srcId="{DB88C95C-2CCD-4590-A3DE-C21633938500}" destId="{214E9E82-F663-4714-A5B5-3FBF9C0B6346}" srcOrd="0" destOrd="0" presId="urn:microsoft.com/office/officeart/2016/7/layout/LinearArrowProcessNumbered"/>
    <dgm:cxn modelId="{ED1351F4-AF9A-422A-8A9B-B20ADF7180ED}" srcId="{78819EEA-2913-44D5-9EB3-65FBF7A88134}" destId="{59B081A7-44F6-4480-9D4D-A2D34C1CC4C7}" srcOrd="0" destOrd="0" parTransId="{EEA72C27-9278-4329-81D8-324651A04504}" sibTransId="{171820B9-3069-47C8-AFDC-16A4BF8DA350}"/>
    <dgm:cxn modelId="{7A8084F6-D68A-4324-ADEF-CD09BBD9DC42}" srcId="{AC7B54B6-F9D0-4D42-A2B2-54EDDDFA6DDC}" destId="{A56AE69E-EA03-4394-B130-D1006D6E55AA}" srcOrd="1" destOrd="0" parTransId="{9480F837-DC90-4DB1-A755-4898CA5C9EC3}" sibTransId="{79D3CF2B-40E1-48DD-9BCB-BD4DAB33CC7F}"/>
    <dgm:cxn modelId="{63AF6D36-5FAF-40AD-88F4-801BB312D751}" type="presParOf" srcId="{5C6B5932-E9CD-476E-B6B0-BE098D435F87}" destId="{C9220547-A066-45CB-9714-61C774028210}" srcOrd="0" destOrd="0" presId="urn:microsoft.com/office/officeart/2016/7/layout/LinearArrowProcessNumbered"/>
    <dgm:cxn modelId="{B7DD7ED3-9E9F-4170-984B-E3BF747C722D}" type="presParOf" srcId="{C9220547-A066-45CB-9714-61C774028210}" destId="{C2101096-05BC-4828-ABCA-FA6B26FED058}" srcOrd="0" destOrd="0" presId="urn:microsoft.com/office/officeart/2016/7/layout/LinearArrowProcessNumbered"/>
    <dgm:cxn modelId="{282A0D17-9A7A-4B53-9E40-C4F1EE7F6BF0}" type="presParOf" srcId="{C9220547-A066-45CB-9714-61C774028210}" destId="{24638573-FB2D-41E0-857C-0CF412425456}" srcOrd="1" destOrd="0" presId="urn:microsoft.com/office/officeart/2016/7/layout/LinearArrowProcessNumbered"/>
    <dgm:cxn modelId="{157ED0C2-7514-4FE5-A898-03CFA416DD3C}" type="presParOf" srcId="{24638573-FB2D-41E0-857C-0CF412425456}" destId="{4B823E4A-EA9C-459B-98DC-5955582CEEFC}" srcOrd="0" destOrd="0" presId="urn:microsoft.com/office/officeart/2016/7/layout/LinearArrowProcessNumbered"/>
    <dgm:cxn modelId="{24D8EADA-0B18-4778-AC0A-A03C465E9DAA}" type="presParOf" srcId="{24638573-FB2D-41E0-857C-0CF412425456}" destId="{B34F445E-A732-4F53-8612-D9266134FEE5}" srcOrd="1" destOrd="0" presId="urn:microsoft.com/office/officeart/2016/7/layout/LinearArrowProcessNumbered"/>
    <dgm:cxn modelId="{DD515F3D-8909-40D3-B0E0-9A1A224C49FC}" type="presParOf" srcId="{24638573-FB2D-41E0-857C-0CF412425456}" destId="{4AEAE3CE-6562-4DF0-B7B2-54EF191E970E}" srcOrd="2" destOrd="0" presId="urn:microsoft.com/office/officeart/2016/7/layout/LinearArrowProcessNumbered"/>
    <dgm:cxn modelId="{89D09C2D-29E5-492D-90FF-E70111421D49}" type="presParOf" srcId="{24638573-FB2D-41E0-857C-0CF412425456}" destId="{20158946-EBAC-4D5A-A53F-EEEAD14A9DBB}" srcOrd="3" destOrd="0" presId="urn:microsoft.com/office/officeart/2016/7/layout/LinearArrowProcessNumbered"/>
    <dgm:cxn modelId="{4EBBDC20-0366-4E24-A538-9C4BAE4C0EAF}" type="presParOf" srcId="{C9220547-A066-45CB-9714-61C774028210}" destId="{3166298B-8B3C-4544-A9F6-6A9898AF4FD3}" srcOrd="2" destOrd="0" presId="urn:microsoft.com/office/officeart/2016/7/layout/LinearArrowProcessNumbered"/>
    <dgm:cxn modelId="{023392C5-4C86-4E75-B5F4-10F5B15F885F}" type="presParOf" srcId="{5C6B5932-E9CD-476E-B6B0-BE098D435F87}" destId="{21706498-3821-4ADD-97CA-C0EE21AFBE05}" srcOrd="1" destOrd="0" presId="urn:microsoft.com/office/officeart/2016/7/layout/LinearArrowProcessNumbered"/>
    <dgm:cxn modelId="{C7C2E4D4-9A7A-4F80-B890-EB1C4B63F6DB}" type="presParOf" srcId="{5C6B5932-E9CD-476E-B6B0-BE098D435F87}" destId="{0010D0AD-C242-4416-A828-A00DBEC44749}" srcOrd="2" destOrd="0" presId="urn:microsoft.com/office/officeart/2016/7/layout/LinearArrowProcessNumbered"/>
    <dgm:cxn modelId="{51BF92A1-AFD6-4577-A0DF-1F599650A38D}" type="presParOf" srcId="{0010D0AD-C242-4416-A828-A00DBEC44749}" destId="{DF9C0D8F-B7D6-4144-A48B-5A7AB8FC9EFA}" srcOrd="0" destOrd="0" presId="urn:microsoft.com/office/officeart/2016/7/layout/LinearArrowProcessNumbered"/>
    <dgm:cxn modelId="{84EBFA7B-39B0-4E83-B53C-3E96659B9E04}" type="presParOf" srcId="{0010D0AD-C242-4416-A828-A00DBEC44749}" destId="{F54A0301-1CCE-49CD-8578-4B6EA6FAB847}" srcOrd="1" destOrd="0" presId="urn:microsoft.com/office/officeart/2016/7/layout/LinearArrowProcessNumbered"/>
    <dgm:cxn modelId="{F7F09FFD-9618-436B-A34C-5211BF34D0E2}" type="presParOf" srcId="{F54A0301-1CCE-49CD-8578-4B6EA6FAB847}" destId="{BC60EC18-F68A-459D-92E3-AC494ECD9091}" srcOrd="0" destOrd="0" presId="urn:microsoft.com/office/officeart/2016/7/layout/LinearArrowProcessNumbered"/>
    <dgm:cxn modelId="{BD56051D-854C-4123-B3E1-87B12A8CDFB7}" type="presParOf" srcId="{F54A0301-1CCE-49CD-8578-4B6EA6FAB847}" destId="{6BB2513A-16D3-4287-BF4C-34D644F6C895}" srcOrd="1" destOrd="0" presId="urn:microsoft.com/office/officeart/2016/7/layout/LinearArrowProcessNumbered"/>
    <dgm:cxn modelId="{68B83533-1F4C-443A-8628-C140CD17C23D}" type="presParOf" srcId="{F54A0301-1CCE-49CD-8578-4B6EA6FAB847}" destId="{34E161F6-0D4C-4274-85AB-2BC7647C68D8}" srcOrd="2" destOrd="0" presId="urn:microsoft.com/office/officeart/2016/7/layout/LinearArrowProcessNumbered"/>
    <dgm:cxn modelId="{BE49DE2C-B810-420F-B6EA-586B65126576}" type="presParOf" srcId="{F54A0301-1CCE-49CD-8578-4B6EA6FAB847}" destId="{5613FF25-C06F-4126-9A68-D38D74A70BA0}" srcOrd="3" destOrd="0" presId="urn:microsoft.com/office/officeart/2016/7/layout/LinearArrowProcessNumbered"/>
    <dgm:cxn modelId="{821A18C8-D4E7-4C1B-8BF7-47CC751E22EE}" type="presParOf" srcId="{0010D0AD-C242-4416-A828-A00DBEC44749}" destId="{62ACCC8A-65A5-43EA-A7F0-6C98592489EB}" srcOrd="2" destOrd="0" presId="urn:microsoft.com/office/officeart/2016/7/layout/LinearArrowProcessNumbered"/>
    <dgm:cxn modelId="{B086CFD8-8DAE-458A-B185-5C2FC501762F}" type="presParOf" srcId="{5C6B5932-E9CD-476E-B6B0-BE098D435F87}" destId="{576926A0-D59D-4ADE-8DED-F17BE0CC99F6}" srcOrd="3" destOrd="0" presId="urn:microsoft.com/office/officeart/2016/7/layout/LinearArrowProcessNumbered"/>
    <dgm:cxn modelId="{B08242FC-74E6-4551-B38E-0DAD69B0139C}" type="presParOf" srcId="{5C6B5932-E9CD-476E-B6B0-BE098D435F87}" destId="{D2DE8C1B-BC05-49CE-8A51-C30509BFE7E3}" srcOrd="4" destOrd="0" presId="urn:microsoft.com/office/officeart/2016/7/layout/LinearArrowProcessNumbered"/>
    <dgm:cxn modelId="{F0E8128B-BAF9-4ABB-8F0A-760EC4C8153E}" type="presParOf" srcId="{D2DE8C1B-BC05-49CE-8A51-C30509BFE7E3}" destId="{3D7613F7-B23E-4B6D-8872-83E3E5D44D79}" srcOrd="0" destOrd="0" presId="urn:microsoft.com/office/officeart/2016/7/layout/LinearArrowProcessNumbered"/>
    <dgm:cxn modelId="{3F3BA7EE-B9FC-4D92-BAAA-0793FF2B9E57}" type="presParOf" srcId="{D2DE8C1B-BC05-49CE-8A51-C30509BFE7E3}" destId="{5312E11B-782C-4D05-9B36-51868B1C6172}" srcOrd="1" destOrd="0" presId="urn:microsoft.com/office/officeart/2016/7/layout/LinearArrowProcessNumbered"/>
    <dgm:cxn modelId="{EBD4A05F-3F65-4946-B595-C4F5973B3C00}" type="presParOf" srcId="{5312E11B-782C-4D05-9B36-51868B1C6172}" destId="{7F95260A-DC2A-4E4E-9840-936F841A3673}" srcOrd="0" destOrd="0" presId="urn:microsoft.com/office/officeart/2016/7/layout/LinearArrowProcessNumbered"/>
    <dgm:cxn modelId="{438D0EE1-6CB6-4BF9-91A3-F85DA1BE7530}" type="presParOf" srcId="{5312E11B-782C-4D05-9B36-51868B1C6172}" destId="{284CB0AB-963C-414A-9DD0-EE210FDE2C6B}" srcOrd="1" destOrd="0" presId="urn:microsoft.com/office/officeart/2016/7/layout/LinearArrowProcessNumbered"/>
    <dgm:cxn modelId="{2C855066-2A68-4395-8CFF-9CCD612DF67F}" type="presParOf" srcId="{5312E11B-782C-4D05-9B36-51868B1C6172}" destId="{44C5129D-BD11-480C-9F66-E88944A74272}" srcOrd="2" destOrd="0" presId="urn:microsoft.com/office/officeart/2016/7/layout/LinearArrowProcessNumbered"/>
    <dgm:cxn modelId="{399B5E36-40D0-4886-9860-41B72D2C3AF4}" type="presParOf" srcId="{5312E11B-782C-4D05-9B36-51868B1C6172}" destId="{6DA9245D-B636-46BC-A204-6C31B5951963}" srcOrd="3" destOrd="0" presId="urn:microsoft.com/office/officeart/2016/7/layout/LinearArrowProcessNumbered"/>
    <dgm:cxn modelId="{6FFEC86D-0BD7-4359-AD96-EC7A37A3FDB2}" type="presParOf" srcId="{D2DE8C1B-BC05-49CE-8A51-C30509BFE7E3}" destId="{13A01B2A-2208-498A-B1C1-95067774E26D}" srcOrd="2" destOrd="0" presId="urn:microsoft.com/office/officeart/2016/7/layout/LinearArrowProcessNumbered"/>
    <dgm:cxn modelId="{D25453D6-EC57-4607-8D5C-B5ED9AB571EE}" type="presParOf" srcId="{5C6B5932-E9CD-476E-B6B0-BE098D435F87}" destId="{48B3A214-EDA1-4B53-B9B6-44C4DBA68615}" srcOrd="5" destOrd="0" presId="urn:microsoft.com/office/officeart/2016/7/layout/LinearArrowProcessNumbered"/>
    <dgm:cxn modelId="{5044660B-3738-498E-83FE-979C183A6E8C}" type="presParOf" srcId="{5C6B5932-E9CD-476E-B6B0-BE098D435F87}" destId="{A957DDB2-2F9A-4168-9EA5-4D357EE7E3AF}" srcOrd="6" destOrd="0" presId="urn:microsoft.com/office/officeart/2016/7/layout/LinearArrowProcessNumbered"/>
    <dgm:cxn modelId="{1151820C-E1F6-4065-9AA3-D435A09B1169}" type="presParOf" srcId="{A957DDB2-2F9A-4168-9EA5-4D357EE7E3AF}" destId="{4F2B5E2F-182F-407B-BEDE-6B68F7292F35}" srcOrd="0" destOrd="0" presId="urn:microsoft.com/office/officeart/2016/7/layout/LinearArrowProcessNumbered"/>
    <dgm:cxn modelId="{D50CC8DB-131E-4478-80DD-1820682D3539}" type="presParOf" srcId="{A957DDB2-2F9A-4168-9EA5-4D357EE7E3AF}" destId="{2C4BDB72-898B-4C7F-8A16-18772C1A1530}" srcOrd="1" destOrd="0" presId="urn:microsoft.com/office/officeart/2016/7/layout/LinearArrowProcessNumbered"/>
    <dgm:cxn modelId="{E7DF3AD8-9E03-4C99-B5A7-D71503CC2169}" type="presParOf" srcId="{2C4BDB72-898B-4C7F-8A16-18772C1A1530}" destId="{CC66CC7E-9AF2-49A2-9D6B-8EB436FB52FD}" srcOrd="0" destOrd="0" presId="urn:microsoft.com/office/officeart/2016/7/layout/LinearArrowProcessNumbered"/>
    <dgm:cxn modelId="{72FDB510-61E9-43C2-9E49-5D9C052D4FFE}" type="presParOf" srcId="{2C4BDB72-898B-4C7F-8A16-18772C1A1530}" destId="{C27A92F0-3FEA-45E6-9CBF-F3AB6F6196E1}" srcOrd="1" destOrd="0" presId="urn:microsoft.com/office/officeart/2016/7/layout/LinearArrowProcessNumbered"/>
    <dgm:cxn modelId="{31EE35E3-321E-4DA4-BDB2-4D1083B2C4FC}" type="presParOf" srcId="{2C4BDB72-898B-4C7F-8A16-18772C1A1530}" destId="{214E9E82-F663-4714-A5B5-3FBF9C0B6346}" srcOrd="2" destOrd="0" presId="urn:microsoft.com/office/officeart/2016/7/layout/LinearArrowProcessNumbered"/>
    <dgm:cxn modelId="{A032032B-992F-4EC6-8045-1F1EDBF9CCE5}" type="presParOf" srcId="{2C4BDB72-898B-4C7F-8A16-18772C1A1530}" destId="{9CA1C5EC-CE1D-46B3-83C5-7EBA779E353E}" srcOrd="3" destOrd="0" presId="urn:microsoft.com/office/officeart/2016/7/layout/LinearArrowProcessNumbered"/>
    <dgm:cxn modelId="{D96B5486-8AAD-4F13-BEA9-C50BE5A2C750}" type="presParOf" srcId="{A957DDB2-2F9A-4168-9EA5-4D357EE7E3AF}" destId="{D01D02E7-C696-4A93-B40C-2D96D117CAF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6E36E5-6074-4849-BE1B-82AE686665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D4F55C-3D54-45D0-B277-96EBD2B86007}">
      <dgm:prSet/>
      <dgm:spPr/>
      <dgm:t>
        <a:bodyPr/>
        <a:lstStyle/>
        <a:p>
          <a:r>
            <a:rPr lang="en-US" b="0" i="0" baseline="0"/>
            <a:t>3 part model – asks us to think about ‘What?, ‘So what?’, ‘Now what?’ </a:t>
          </a:r>
          <a:endParaRPr lang="en-US"/>
        </a:p>
      </dgm:t>
    </dgm:pt>
    <dgm:pt modelId="{22AC2C6F-E8E8-4A04-BF61-9F3D53DAD38E}" type="parTrans" cxnId="{D28A3989-6040-45BB-A51E-EA1A8D38D060}">
      <dgm:prSet/>
      <dgm:spPr/>
      <dgm:t>
        <a:bodyPr/>
        <a:lstStyle/>
        <a:p>
          <a:endParaRPr lang="en-US"/>
        </a:p>
      </dgm:t>
    </dgm:pt>
    <dgm:pt modelId="{D19239A2-5466-4A1E-8AA2-CB4ADCA1C26A}" type="sibTrans" cxnId="{D28A3989-6040-45BB-A51E-EA1A8D38D060}">
      <dgm:prSet/>
      <dgm:spPr/>
      <dgm:t>
        <a:bodyPr/>
        <a:lstStyle/>
        <a:p>
          <a:endParaRPr lang="en-US"/>
        </a:p>
      </dgm:t>
    </dgm:pt>
    <dgm:pt modelId="{AA22685B-67AE-4BD2-8915-9ADA40839D9D}">
      <dgm:prSet/>
      <dgm:spPr/>
      <dgm:t>
        <a:bodyPr/>
        <a:lstStyle/>
        <a:p>
          <a:r>
            <a:rPr lang="en-US" b="1" dirty="0"/>
            <a:t>What?</a:t>
          </a:r>
          <a:r>
            <a:rPr lang="en-US" dirty="0"/>
            <a:t>: Writing a description of an event/experience</a:t>
          </a:r>
        </a:p>
      </dgm:t>
    </dgm:pt>
    <dgm:pt modelId="{BFB6EEC1-C6BD-4067-8405-1182175C074E}" type="parTrans" cxnId="{2C74E21E-3549-4505-8596-5DA226971B98}">
      <dgm:prSet/>
      <dgm:spPr/>
      <dgm:t>
        <a:bodyPr/>
        <a:lstStyle/>
        <a:p>
          <a:endParaRPr lang="en-US"/>
        </a:p>
      </dgm:t>
    </dgm:pt>
    <dgm:pt modelId="{A04E9160-317A-42C6-B58B-CF440047440C}" type="sibTrans" cxnId="{2C74E21E-3549-4505-8596-5DA226971B98}">
      <dgm:prSet/>
      <dgm:spPr/>
      <dgm:t>
        <a:bodyPr/>
        <a:lstStyle/>
        <a:p>
          <a:endParaRPr lang="en-US"/>
        </a:p>
      </dgm:t>
    </dgm:pt>
    <dgm:pt modelId="{F189A3E9-72D1-4521-90B4-F9FA5A74AE07}">
      <dgm:prSet/>
      <dgm:spPr/>
      <dgm:t>
        <a:bodyPr/>
        <a:lstStyle/>
        <a:p>
          <a:r>
            <a:rPr lang="en-US" b="1" i="0" baseline="0" dirty="0"/>
            <a:t>So what?: </a:t>
          </a:r>
          <a:r>
            <a:rPr lang="en-US" b="0" i="0" baseline="0" dirty="0"/>
            <a:t>Reflect on the event/experience and </a:t>
          </a:r>
          <a:r>
            <a:rPr lang="en-US" b="0" i="0" baseline="0" dirty="0" err="1"/>
            <a:t>analyse</a:t>
          </a:r>
          <a:r>
            <a:rPr lang="en-US" b="0" i="0" baseline="0" dirty="0"/>
            <a:t> selected aspects of it – why were they important? How did they impact the whole experience?</a:t>
          </a:r>
          <a:endParaRPr lang="en-US" dirty="0"/>
        </a:p>
      </dgm:t>
    </dgm:pt>
    <dgm:pt modelId="{900EB116-60DB-4622-96C1-FE9F371F1101}" type="parTrans" cxnId="{DDCC8022-BA6B-4AEF-85EF-466F3F01E9E0}">
      <dgm:prSet/>
      <dgm:spPr/>
      <dgm:t>
        <a:bodyPr/>
        <a:lstStyle/>
        <a:p>
          <a:endParaRPr lang="en-US"/>
        </a:p>
      </dgm:t>
    </dgm:pt>
    <dgm:pt modelId="{DC81CCEF-9005-4111-A923-80F355F56CE1}" type="sibTrans" cxnId="{DDCC8022-BA6B-4AEF-85EF-466F3F01E9E0}">
      <dgm:prSet/>
      <dgm:spPr/>
      <dgm:t>
        <a:bodyPr/>
        <a:lstStyle/>
        <a:p>
          <a:endParaRPr lang="en-US"/>
        </a:p>
      </dgm:t>
    </dgm:pt>
    <dgm:pt modelId="{CB272862-47BD-487F-89F7-2C4D148BC98A}">
      <dgm:prSet/>
      <dgm:spPr/>
      <dgm:t>
        <a:bodyPr/>
        <a:lstStyle/>
        <a:p>
          <a:r>
            <a:rPr lang="en-US" b="1" i="0" baseline="0" dirty="0"/>
            <a:t>Now what?: </a:t>
          </a:r>
          <a:r>
            <a:rPr lang="en-US" b="0" i="0" baseline="0" dirty="0"/>
            <a:t>Develop a range of action points following the experience, focusing on what you’ve learned.</a:t>
          </a:r>
          <a:endParaRPr lang="en-US" dirty="0"/>
        </a:p>
      </dgm:t>
    </dgm:pt>
    <dgm:pt modelId="{9FBF034C-5DD8-42C7-AB7B-F5170AF7E9D3}" type="parTrans" cxnId="{27E76B1C-3207-4CCE-AAAC-8530EF1B4BD6}">
      <dgm:prSet/>
      <dgm:spPr/>
      <dgm:t>
        <a:bodyPr/>
        <a:lstStyle/>
        <a:p>
          <a:endParaRPr lang="en-US"/>
        </a:p>
      </dgm:t>
    </dgm:pt>
    <dgm:pt modelId="{9C76EDDA-FFB8-4F33-A78D-13601B6B352F}" type="sibTrans" cxnId="{27E76B1C-3207-4CCE-AAAC-8530EF1B4BD6}">
      <dgm:prSet/>
      <dgm:spPr/>
      <dgm:t>
        <a:bodyPr/>
        <a:lstStyle/>
        <a:p>
          <a:endParaRPr lang="en-US"/>
        </a:p>
      </dgm:t>
    </dgm:pt>
    <dgm:pt modelId="{686F5B94-95A4-454E-A319-8F031E2B93AB}" type="pres">
      <dgm:prSet presAssocID="{4B6E36E5-6074-4849-BE1B-82AE6866654F}" presName="vert0" presStyleCnt="0">
        <dgm:presLayoutVars>
          <dgm:dir/>
          <dgm:animOne val="branch"/>
          <dgm:animLvl val="lvl"/>
        </dgm:presLayoutVars>
      </dgm:prSet>
      <dgm:spPr/>
    </dgm:pt>
    <dgm:pt modelId="{BA92CAAD-B707-4564-9622-A0763C6F0C63}" type="pres">
      <dgm:prSet presAssocID="{21D4F55C-3D54-45D0-B277-96EBD2B86007}" presName="thickLine" presStyleLbl="alignNode1" presStyleIdx="0" presStyleCnt="4"/>
      <dgm:spPr/>
    </dgm:pt>
    <dgm:pt modelId="{6F7A2EE9-AD02-48B7-8E0D-8257262E177D}" type="pres">
      <dgm:prSet presAssocID="{21D4F55C-3D54-45D0-B277-96EBD2B86007}" presName="horz1" presStyleCnt="0"/>
      <dgm:spPr/>
    </dgm:pt>
    <dgm:pt modelId="{43EEBA93-52C9-48A2-8FB8-F17AEDAB1F77}" type="pres">
      <dgm:prSet presAssocID="{21D4F55C-3D54-45D0-B277-96EBD2B86007}" presName="tx1" presStyleLbl="revTx" presStyleIdx="0" presStyleCnt="4"/>
      <dgm:spPr/>
    </dgm:pt>
    <dgm:pt modelId="{02F740D2-A790-4961-AE6F-B2B53E6E762E}" type="pres">
      <dgm:prSet presAssocID="{21D4F55C-3D54-45D0-B277-96EBD2B86007}" presName="vert1" presStyleCnt="0"/>
      <dgm:spPr/>
    </dgm:pt>
    <dgm:pt modelId="{12FDC6AE-6189-43AF-9AB5-8738C23B304C}" type="pres">
      <dgm:prSet presAssocID="{AA22685B-67AE-4BD2-8915-9ADA40839D9D}" presName="thickLine" presStyleLbl="alignNode1" presStyleIdx="1" presStyleCnt="4"/>
      <dgm:spPr/>
    </dgm:pt>
    <dgm:pt modelId="{4F28DB9B-2433-4AB3-A697-FEAF91D0A3A0}" type="pres">
      <dgm:prSet presAssocID="{AA22685B-67AE-4BD2-8915-9ADA40839D9D}" presName="horz1" presStyleCnt="0"/>
      <dgm:spPr/>
    </dgm:pt>
    <dgm:pt modelId="{BB42F082-9390-4710-BAAE-0CE65D5E9D06}" type="pres">
      <dgm:prSet presAssocID="{AA22685B-67AE-4BD2-8915-9ADA40839D9D}" presName="tx1" presStyleLbl="revTx" presStyleIdx="1" presStyleCnt="4"/>
      <dgm:spPr/>
    </dgm:pt>
    <dgm:pt modelId="{870CBB4F-3DF2-4B38-B31B-CD7282C2ED9F}" type="pres">
      <dgm:prSet presAssocID="{AA22685B-67AE-4BD2-8915-9ADA40839D9D}" presName="vert1" presStyleCnt="0"/>
      <dgm:spPr/>
    </dgm:pt>
    <dgm:pt modelId="{4B6C197F-85F0-4340-9A93-D54EF0C936E2}" type="pres">
      <dgm:prSet presAssocID="{F189A3E9-72D1-4521-90B4-F9FA5A74AE07}" presName="thickLine" presStyleLbl="alignNode1" presStyleIdx="2" presStyleCnt="4"/>
      <dgm:spPr/>
    </dgm:pt>
    <dgm:pt modelId="{6394BC5F-D3D2-4897-805E-D121F346C1AD}" type="pres">
      <dgm:prSet presAssocID="{F189A3E9-72D1-4521-90B4-F9FA5A74AE07}" presName="horz1" presStyleCnt="0"/>
      <dgm:spPr/>
    </dgm:pt>
    <dgm:pt modelId="{8C05ADD5-96FA-4386-9906-63FDAA506481}" type="pres">
      <dgm:prSet presAssocID="{F189A3E9-72D1-4521-90B4-F9FA5A74AE07}" presName="tx1" presStyleLbl="revTx" presStyleIdx="2" presStyleCnt="4"/>
      <dgm:spPr/>
    </dgm:pt>
    <dgm:pt modelId="{8752B5D0-0BE4-4614-B069-7556C8587AA4}" type="pres">
      <dgm:prSet presAssocID="{F189A3E9-72D1-4521-90B4-F9FA5A74AE07}" presName="vert1" presStyleCnt="0"/>
      <dgm:spPr/>
    </dgm:pt>
    <dgm:pt modelId="{9653D002-B450-451A-A986-64AF4432154C}" type="pres">
      <dgm:prSet presAssocID="{CB272862-47BD-487F-89F7-2C4D148BC98A}" presName="thickLine" presStyleLbl="alignNode1" presStyleIdx="3" presStyleCnt="4"/>
      <dgm:spPr/>
    </dgm:pt>
    <dgm:pt modelId="{73E59B33-E022-4C48-8F01-0F4E81B23F2B}" type="pres">
      <dgm:prSet presAssocID="{CB272862-47BD-487F-89F7-2C4D148BC98A}" presName="horz1" presStyleCnt="0"/>
      <dgm:spPr/>
    </dgm:pt>
    <dgm:pt modelId="{282CFDF7-4E73-44E3-A56A-0DC204720EE2}" type="pres">
      <dgm:prSet presAssocID="{CB272862-47BD-487F-89F7-2C4D148BC98A}" presName="tx1" presStyleLbl="revTx" presStyleIdx="3" presStyleCnt="4"/>
      <dgm:spPr/>
    </dgm:pt>
    <dgm:pt modelId="{35D15CDF-B031-4A24-8B35-A014D77C673A}" type="pres">
      <dgm:prSet presAssocID="{CB272862-47BD-487F-89F7-2C4D148BC98A}" presName="vert1" presStyleCnt="0"/>
      <dgm:spPr/>
    </dgm:pt>
  </dgm:ptLst>
  <dgm:cxnLst>
    <dgm:cxn modelId="{0BA86507-1B1E-42DB-AB8C-EDA28538BC3D}" type="presOf" srcId="{4B6E36E5-6074-4849-BE1B-82AE6866654F}" destId="{686F5B94-95A4-454E-A319-8F031E2B93AB}" srcOrd="0" destOrd="0" presId="urn:microsoft.com/office/officeart/2008/layout/LinedList"/>
    <dgm:cxn modelId="{27E76B1C-3207-4CCE-AAAC-8530EF1B4BD6}" srcId="{4B6E36E5-6074-4849-BE1B-82AE6866654F}" destId="{CB272862-47BD-487F-89F7-2C4D148BC98A}" srcOrd="3" destOrd="0" parTransId="{9FBF034C-5DD8-42C7-AB7B-F5170AF7E9D3}" sibTransId="{9C76EDDA-FFB8-4F33-A78D-13601B6B352F}"/>
    <dgm:cxn modelId="{2C74E21E-3549-4505-8596-5DA226971B98}" srcId="{4B6E36E5-6074-4849-BE1B-82AE6866654F}" destId="{AA22685B-67AE-4BD2-8915-9ADA40839D9D}" srcOrd="1" destOrd="0" parTransId="{BFB6EEC1-C6BD-4067-8405-1182175C074E}" sibTransId="{A04E9160-317A-42C6-B58B-CF440047440C}"/>
    <dgm:cxn modelId="{DDCC8022-BA6B-4AEF-85EF-466F3F01E9E0}" srcId="{4B6E36E5-6074-4849-BE1B-82AE6866654F}" destId="{F189A3E9-72D1-4521-90B4-F9FA5A74AE07}" srcOrd="2" destOrd="0" parTransId="{900EB116-60DB-4622-96C1-FE9F371F1101}" sibTransId="{DC81CCEF-9005-4111-A923-80F355F56CE1}"/>
    <dgm:cxn modelId="{AFE68066-16F8-4CDE-AFD8-4CF2DC328188}" type="presOf" srcId="{F189A3E9-72D1-4521-90B4-F9FA5A74AE07}" destId="{8C05ADD5-96FA-4386-9906-63FDAA506481}" srcOrd="0" destOrd="0" presId="urn:microsoft.com/office/officeart/2008/layout/LinedList"/>
    <dgm:cxn modelId="{2D78487A-3BE7-4968-AD7C-4A694DB0E1CC}" type="presOf" srcId="{AA22685B-67AE-4BD2-8915-9ADA40839D9D}" destId="{BB42F082-9390-4710-BAAE-0CE65D5E9D06}" srcOrd="0" destOrd="0" presId="urn:microsoft.com/office/officeart/2008/layout/LinedList"/>
    <dgm:cxn modelId="{D28A3989-6040-45BB-A51E-EA1A8D38D060}" srcId="{4B6E36E5-6074-4849-BE1B-82AE6866654F}" destId="{21D4F55C-3D54-45D0-B277-96EBD2B86007}" srcOrd="0" destOrd="0" parTransId="{22AC2C6F-E8E8-4A04-BF61-9F3D53DAD38E}" sibTransId="{D19239A2-5466-4A1E-8AA2-CB4ADCA1C26A}"/>
    <dgm:cxn modelId="{3AB0F999-BE8B-46C8-B769-FC32C31427C8}" type="presOf" srcId="{CB272862-47BD-487F-89F7-2C4D148BC98A}" destId="{282CFDF7-4E73-44E3-A56A-0DC204720EE2}" srcOrd="0" destOrd="0" presId="urn:microsoft.com/office/officeart/2008/layout/LinedList"/>
    <dgm:cxn modelId="{0953CCF2-C024-4F64-8644-7316D95866DC}" type="presOf" srcId="{21D4F55C-3D54-45D0-B277-96EBD2B86007}" destId="{43EEBA93-52C9-48A2-8FB8-F17AEDAB1F77}" srcOrd="0" destOrd="0" presId="urn:microsoft.com/office/officeart/2008/layout/LinedList"/>
    <dgm:cxn modelId="{7CD39450-EF56-4F45-BC61-69BEB3C95E01}" type="presParOf" srcId="{686F5B94-95A4-454E-A319-8F031E2B93AB}" destId="{BA92CAAD-B707-4564-9622-A0763C6F0C63}" srcOrd="0" destOrd="0" presId="urn:microsoft.com/office/officeart/2008/layout/LinedList"/>
    <dgm:cxn modelId="{B3D59EE5-7C47-4DF5-AEF8-BDBFA945AF07}" type="presParOf" srcId="{686F5B94-95A4-454E-A319-8F031E2B93AB}" destId="{6F7A2EE9-AD02-48B7-8E0D-8257262E177D}" srcOrd="1" destOrd="0" presId="urn:microsoft.com/office/officeart/2008/layout/LinedList"/>
    <dgm:cxn modelId="{3188599B-0C4C-4C82-89CC-1A785D740E78}" type="presParOf" srcId="{6F7A2EE9-AD02-48B7-8E0D-8257262E177D}" destId="{43EEBA93-52C9-48A2-8FB8-F17AEDAB1F77}" srcOrd="0" destOrd="0" presId="urn:microsoft.com/office/officeart/2008/layout/LinedList"/>
    <dgm:cxn modelId="{CBC882D4-EEFD-4B93-AF64-6C9978DAB79A}" type="presParOf" srcId="{6F7A2EE9-AD02-48B7-8E0D-8257262E177D}" destId="{02F740D2-A790-4961-AE6F-B2B53E6E762E}" srcOrd="1" destOrd="0" presId="urn:microsoft.com/office/officeart/2008/layout/LinedList"/>
    <dgm:cxn modelId="{0784F16A-143C-45F3-81AF-89C1B2DF0361}" type="presParOf" srcId="{686F5B94-95A4-454E-A319-8F031E2B93AB}" destId="{12FDC6AE-6189-43AF-9AB5-8738C23B304C}" srcOrd="2" destOrd="0" presId="urn:microsoft.com/office/officeart/2008/layout/LinedList"/>
    <dgm:cxn modelId="{18947A80-551F-4360-88FD-1BCAC17B0B2B}" type="presParOf" srcId="{686F5B94-95A4-454E-A319-8F031E2B93AB}" destId="{4F28DB9B-2433-4AB3-A697-FEAF91D0A3A0}" srcOrd="3" destOrd="0" presId="urn:microsoft.com/office/officeart/2008/layout/LinedList"/>
    <dgm:cxn modelId="{04151B42-3C73-4AF1-BE0E-CD87A9A2B539}" type="presParOf" srcId="{4F28DB9B-2433-4AB3-A697-FEAF91D0A3A0}" destId="{BB42F082-9390-4710-BAAE-0CE65D5E9D06}" srcOrd="0" destOrd="0" presId="urn:microsoft.com/office/officeart/2008/layout/LinedList"/>
    <dgm:cxn modelId="{8AC42530-9D7A-4095-8024-52C3C4084926}" type="presParOf" srcId="{4F28DB9B-2433-4AB3-A697-FEAF91D0A3A0}" destId="{870CBB4F-3DF2-4B38-B31B-CD7282C2ED9F}" srcOrd="1" destOrd="0" presId="urn:microsoft.com/office/officeart/2008/layout/LinedList"/>
    <dgm:cxn modelId="{0CCF194D-CD82-499C-B7D7-48F9F29C22EF}" type="presParOf" srcId="{686F5B94-95A4-454E-A319-8F031E2B93AB}" destId="{4B6C197F-85F0-4340-9A93-D54EF0C936E2}" srcOrd="4" destOrd="0" presId="urn:microsoft.com/office/officeart/2008/layout/LinedList"/>
    <dgm:cxn modelId="{9BBDFE80-5374-4A48-9EC2-56D3A24C4727}" type="presParOf" srcId="{686F5B94-95A4-454E-A319-8F031E2B93AB}" destId="{6394BC5F-D3D2-4897-805E-D121F346C1AD}" srcOrd="5" destOrd="0" presId="urn:microsoft.com/office/officeart/2008/layout/LinedList"/>
    <dgm:cxn modelId="{2E68832F-DD63-40E1-BE6D-ED97A432C23D}" type="presParOf" srcId="{6394BC5F-D3D2-4897-805E-D121F346C1AD}" destId="{8C05ADD5-96FA-4386-9906-63FDAA506481}" srcOrd="0" destOrd="0" presId="urn:microsoft.com/office/officeart/2008/layout/LinedList"/>
    <dgm:cxn modelId="{C2FAC9CA-D07D-423E-9A30-A6F992007E98}" type="presParOf" srcId="{6394BC5F-D3D2-4897-805E-D121F346C1AD}" destId="{8752B5D0-0BE4-4614-B069-7556C8587AA4}" srcOrd="1" destOrd="0" presId="urn:microsoft.com/office/officeart/2008/layout/LinedList"/>
    <dgm:cxn modelId="{8997949D-6858-4AD7-BB6B-9EA42026DC00}" type="presParOf" srcId="{686F5B94-95A4-454E-A319-8F031E2B93AB}" destId="{9653D002-B450-451A-A986-64AF4432154C}" srcOrd="6" destOrd="0" presId="urn:microsoft.com/office/officeart/2008/layout/LinedList"/>
    <dgm:cxn modelId="{ADA1405A-4A48-4F41-A07A-AFE51DC19F10}" type="presParOf" srcId="{686F5B94-95A4-454E-A319-8F031E2B93AB}" destId="{73E59B33-E022-4C48-8F01-0F4E81B23F2B}" srcOrd="7" destOrd="0" presId="urn:microsoft.com/office/officeart/2008/layout/LinedList"/>
    <dgm:cxn modelId="{CF0966A8-CC6B-44CD-BDEA-9A447B413ABC}" type="presParOf" srcId="{73E59B33-E022-4C48-8F01-0F4E81B23F2B}" destId="{282CFDF7-4E73-44E3-A56A-0DC204720EE2}" srcOrd="0" destOrd="0" presId="urn:microsoft.com/office/officeart/2008/layout/LinedList"/>
    <dgm:cxn modelId="{48DDEBB9-F82D-4083-8CB5-0EC43F712E0F}" type="presParOf" srcId="{73E59B33-E022-4C48-8F01-0F4E81B23F2B}" destId="{35D15CDF-B031-4A24-8B35-A014D77C67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5113F-B6F3-43E7-BA00-659AEEA9152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04C78D4-991A-4375-BCF3-5E6B4617A449}">
      <dgm:prSet/>
      <dgm:spPr/>
      <dgm:t>
        <a:bodyPr/>
        <a:lstStyle/>
        <a:p>
          <a:r>
            <a:rPr lang="en-GB" b="0" i="0"/>
            <a:t>The most important thing was...</a:t>
          </a:r>
          <a:endParaRPr lang="en-US"/>
        </a:p>
      </dgm:t>
    </dgm:pt>
    <dgm:pt modelId="{8FDA7DA2-21AA-4C07-96F2-BDDB5293293E}" type="parTrans" cxnId="{2E02A752-4375-4B8B-A84E-5AF092D3A93D}">
      <dgm:prSet/>
      <dgm:spPr/>
      <dgm:t>
        <a:bodyPr/>
        <a:lstStyle/>
        <a:p>
          <a:endParaRPr lang="en-US"/>
        </a:p>
      </dgm:t>
    </dgm:pt>
    <dgm:pt modelId="{5A47FAD1-B376-4663-8C4C-E896AAAA5988}" type="sibTrans" cxnId="{2E02A752-4375-4B8B-A84E-5AF092D3A93D}">
      <dgm:prSet/>
      <dgm:spPr/>
      <dgm:t>
        <a:bodyPr/>
        <a:lstStyle/>
        <a:p>
          <a:endParaRPr lang="en-US"/>
        </a:p>
      </dgm:t>
    </dgm:pt>
    <dgm:pt modelId="{193ACF2D-6F69-4CBE-B6C1-BD0927D6F131}">
      <dgm:prSet/>
      <dgm:spPr/>
      <dgm:t>
        <a:bodyPr/>
        <a:lstStyle/>
        <a:p>
          <a:r>
            <a:rPr lang="en-GB" b="0" i="0"/>
            <a:t>At the time I felt...</a:t>
          </a:r>
          <a:endParaRPr lang="en-US"/>
        </a:p>
      </dgm:t>
    </dgm:pt>
    <dgm:pt modelId="{9B08A642-125D-473E-816B-BAA0EDB29AC7}" type="parTrans" cxnId="{887EF5AD-1B25-45BF-B222-4621915B2288}">
      <dgm:prSet/>
      <dgm:spPr/>
      <dgm:t>
        <a:bodyPr/>
        <a:lstStyle/>
        <a:p>
          <a:endParaRPr lang="en-US"/>
        </a:p>
      </dgm:t>
    </dgm:pt>
    <dgm:pt modelId="{DF28A21B-7A3E-4716-89A5-A0A028CE5A87}" type="sibTrans" cxnId="{887EF5AD-1B25-45BF-B222-4621915B2288}">
      <dgm:prSet/>
      <dgm:spPr/>
      <dgm:t>
        <a:bodyPr/>
        <a:lstStyle/>
        <a:p>
          <a:endParaRPr lang="en-US"/>
        </a:p>
      </dgm:t>
    </dgm:pt>
    <dgm:pt modelId="{D2BB895D-2787-43E9-8A74-DFCDC3C09B8C}">
      <dgm:prSet/>
      <dgm:spPr/>
      <dgm:t>
        <a:bodyPr/>
        <a:lstStyle/>
        <a:p>
          <a:r>
            <a:rPr lang="en-GB" b="0" i="0"/>
            <a:t>This was likely due to...</a:t>
          </a:r>
          <a:endParaRPr lang="en-US"/>
        </a:p>
      </dgm:t>
    </dgm:pt>
    <dgm:pt modelId="{1A36B035-3700-47D7-BF25-CC7BD896FFD8}" type="parTrans" cxnId="{973735AF-F8AD-4AE0-94B4-E8DCDD39D568}">
      <dgm:prSet/>
      <dgm:spPr/>
      <dgm:t>
        <a:bodyPr/>
        <a:lstStyle/>
        <a:p>
          <a:endParaRPr lang="en-US"/>
        </a:p>
      </dgm:t>
    </dgm:pt>
    <dgm:pt modelId="{8390A877-0AA1-4962-9BAF-2FCC854EC11C}" type="sibTrans" cxnId="{973735AF-F8AD-4AE0-94B4-E8DCDD39D568}">
      <dgm:prSet/>
      <dgm:spPr/>
      <dgm:t>
        <a:bodyPr/>
        <a:lstStyle/>
        <a:p>
          <a:endParaRPr lang="en-US"/>
        </a:p>
      </dgm:t>
    </dgm:pt>
    <dgm:pt modelId="{85F54A7D-22F1-4890-822A-362787CA2B34}">
      <dgm:prSet/>
      <dgm:spPr/>
      <dgm:t>
        <a:bodyPr/>
        <a:lstStyle/>
        <a:p>
          <a:r>
            <a:rPr lang="en-GB" b="0" i="0"/>
            <a:t>After thinking about it...</a:t>
          </a:r>
          <a:endParaRPr lang="en-US"/>
        </a:p>
      </dgm:t>
    </dgm:pt>
    <dgm:pt modelId="{85E85E5F-B3CD-47E0-BDC7-5685F24EB85B}" type="parTrans" cxnId="{D72ED91F-9D3F-4719-A915-EFE97BA6387B}">
      <dgm:prSet/>
      <dgm:spPr/>
      <dgm:t>
        <a:bodyPr/>
        <a:lstStyle/>
        <a:p>
          <a:endParaRPr lang="en-US"/>
        </a:p>
      </dgm:t>
    </dgm:pt>
    <dgm:pt modelId="{DD1ED384-8919-4234-982E-7D5D435BADD9}" type="sibTrans" cxnId="{D72ED91F-9D3F-4719-A915-EFE97BA6387B}">
      <dgm:prSet/>
      <dgm:spPr/>
      <dgm:t>
        <a:bodyPr/>
        <a:lstStyle/>
        <a:p>
          <a:endParaRPr lang="en-US"/>
        </a:p>
      </dgm:t>
    </dgm:pt>
    <dgm:pt modelId="{9D90D77C-7885-4073-A8F0-2EE66B9E7C1B}">
      <dgm:prSet/>
      <dgm:spPr/>
      <dgm:t>
        <a:bodyPr/>
        <a:lstStyle/>
        <a:p>
          <a:r>
            <a:rPr lang="en-GB" b="0" i="0"/>
            <a:t>I learned that...</a:t>
          </a:r>
          <a:endParaRPr lang="en-US"/>
        </a:p>
      </dgm:t>
    </dgm:pt>
    <dgm:pt modelId="{2D9AEB0A-CE64-4D6B-BA40-A1E0F0A52F06}" type="parTrans" cxnId="{0F68E20D-6CFC-4CB6-98A7-E5D6253118FC}">
      <dgm:prSet/>
      <dgm:spPr/>
      <dgm:t>
        <a:bodyPr/>
        <a:lstStyle/>
        <a:p>
          <a:endParaRPr lang="en-US"/>
        </a:p>
      </dgm:t>
    </dgm:pt>
    <dgm:pt modelId="{A347BF4C-C834-459C-B173-0ED974FC8423}" type="sibTrans" cxnId="{0F68E20D-6CFC-4CB6-98A7-E5D6253118FC}">
      <dgm:prSet/>
      <dgm:spPr/>
      <dgm:t>
        <a:bodyPr/>
        <a:lstStyle/>
        <a:p>
          <a:endParaRPr lang="en-US"/>
        </a:p>
      </dgm:t>
    </dgm:pt>
    <dgm:pt modelId="{1BD0E7C9-CE4A-4DDF-9BD3-84E991E27D0D}">
      <dgm:prSet/>
      <dgm:spPr/>
      <dgm:t>
        <a:bodyPr/>
        <a:lstStyle/>
        <a:p>
          <a:r>
            <a:rPr lang="en-GB" b="0" i="0"/>
            <a:t>I need to know more about...</a:t>
          </a:r>
          <a:endParaRPr lang="en-US"/>
        </a:p>
      </dgm:t>
    </dgm:pt>
    <dgm:pt modelId="{F5F4542C-E870-41EF-8FD2-769B8FD19ED6}" type="parTrans" cxnId="{5D41C7AB-3E76-44FB-A18E-78C98B04C79A}">
      <dgm:prSet/>
      <dgm:spPr/>
      <dgm:t>
        <a:bodyPr/>
        <a:lstStyle/>
        <a:p>
          <a:endParaRPr lang="en-US"/>
        </a:p>
      </dgm:t>
    </dgm:pt>
    <dgm:pt modelId="{DFA4281D-0BBA-43B4-967C-390C0B9FDB8A}" type="sibTrans" cxnId="{5D41C7AB-3E76-44FB-A18E-78C98B04C79A}">
      <dgm:prSet/>
      <dgm:spPr/>
      <dgm:t>
        <a:bodyPr/>
        <a:lstStyle/>
        <a:p>
          <a:endParaRPr lang="en-US"/>
        </a:p>
      </dgm:t>
    </dgm:pt>
    <dgm:pt modelId="{4E754CCF-70A7-485C-84B2-37BA063E1F14}">
      <dgm:prSet/>
      <dgm:spPr/>
      <dgm:t>
        <a:bodyPr/>
        <a:lstStyle/>
        <a:p>
          <a:r>
            <a:rPr lang="en-GB" b="0" i="0"/>
            <a:t>Later I realised...</a:t>
          </a:r>
          <a:endParaRPr lang="en-US"/>
        </a:p>
      </dgm:t>
    </dgm:pt>
    <dgm:pt modelId="{19334B11-4DA6-4373-B3AE-E8F016A2C04F}" type="parTrans" cxnId="{62FA0238-5693-4DFD-9282-9646E38419CB}">
      <dgm:prSet/>
      <dgm:spPr/>
      <dgm:t>
        <a:bodyPr/>
        <a:lstStyle/>
        <a:p>
          <a:endParaRPr lang="en-US"/>
        </a:p>
      </dgm:t>
    </dgm:pt>
    <dgm:pt modelId="{F7F39231-F571-43EE-9185-0373520BE88B}" type="sibTrans" cxnId="{62FA0238-5693-4DFD-9282-9646E38419CB}">
      <dgm:prSet/>
      <dgm:spPr/>
      <dgm:t>
        <a:bodyPr/>
        <a:lstStyle/>
        <a:p>
          <a:endParaRPr lang="en-US"/>
        </a:p>
      </dgm:t>
    </dgm:pt>
    <dgm:pt modelId="{3BA9B291-880F-4AB1-B21A-2BD6285014FA}">
      <dgm:prSet/>
      <dgm:spPr/>
      <dgm:t>
        <a:bodyPr/>
        <a:lstStyle/>
        <a:p>
          <a:r>
            <a:rPr lang="en-GB" b="0" i="0"/>
            <a:t>This was because...</a:t>
          </a:r>
          <a:endParaRPr lang="en-US"/>
        </a:p>
      </dgm:t>
    </dgm:pt>
    <dgm:pt modelId="{C7510A8D-45B3-415F-AE7F-D4A1AC60312B}" type="parTrans" cxnId="{34A421C8-CEC1-41E0-B3CA-99578BB291FB}">
      <dgm:prSet/>
      <dgm:spPr/>
      <dgm:t>
        <a:bodyPr/>
        <a:lstStyle/>
        <a:p>
          <a:endParaRPr lang="en-US"/>
        </a:p>
      </dgm:t>
    </dgm:pt>
    <dgm:pt modelId="{D1B73255-1888-4D89-8EBE-6516437F1808}" type="sibTrans" cxnId="{34A421C8-CEC1-41E0-B3CA-99578BB291FB}">
      <dgm:prSet/>
      <dgm:spPr/>
      <dgm:t>
        <a:bodyPr/>
        <a:lstStyle/>
        <a:p>
          <a:endParaRPr lang="en-US"/>
        </a:p>
      </dgm:t>
    </dgm:pt>
    <dgm:pt modelId="{03D4891E-D93A-4E0F-9BAB-2F762395B16A}">
      <dgm:prSet/>
      <dgm:spPr/>
      <dgm:t>
        <a:bodyPr/>
        <a:lstStyle/>
        <a:p>
          <a:r>
            <a:rPr lang="en-GB" b="0" i="0"/>
            <a:t>This was like...</a:t>
          </a:r>
          <a:endParaRPr lang="en-US"/>
        </a:p>
      </dgm:t>
    </dgm:pt>
    <dgm:pt modelId="{E81CF167-89B5-4097-8709-B5B0E05F5F96}" type="parTrans" cxnId="{54469A9B-8677-4385-810E-977A21B4D5D5}">
      <dgm:prSet/>
      <dgm:spPr/>
      <dgm:t>
        <a:bodyPr/>
        <a:lstStyle/>
        <a:p>
          <a:endParaRPr lang="en-US"/>
        </a:p>
      </dgm:t>
    </dgm:pt>
    <dgm:pt modelId="{5D7CF44C-872C-42A1-B837-8CDAF1DFE130}" type="sibTrans" cxnId="{54469A9B-8677-4385-810E-977A21B4D5D5}">
      <dgm:prSet/>
      <dgm:spPr/>
      <dgm:t>
        <a:bodyPr/>
        <a:lstStyle/>
        <a:p>
          <a:endParaRPr lang="en-US"/>
        </a:p>
      </dgm:t>
    </dgm:pt>
    <dgm:pt modelId="{FA133AFE-FBC1-4998-85B7-224D8059DFCE}">
      <dgm:prSet/>
      <dgm:spPr/>
      <dgm:t>
        <a:bodyPr/>
        <a:lstStyle/>
        <a:p>
          <a:r>
            <a:rPr lang="en-GB" b="0" i="0"/>
            <a:t>I wonder what would happen if...</a:t>
          </a:r>
          <a:endParaRPr lang="en-US"/>
        </a:p>
      </dgm:t>
    </dgm:pt>
    <dgm:pt modelId="{91D0BC65-1ED3-402C-9FE1-82CD2B6C8589}" type="parTrans" cxnId="{88ECB539-9B31-4DB7-81FE-AD8431FED6C1}">
      <dgm:prSet/>
      <dgm:spPr/>
      <dgm:t>
        <a:bodyPr/>
        <a:lstStyle/>
        <a:p>
          <a:endParaRPr lang="en-US"/>
        </a:p>
      </dgm:t>
    </dgm:pt>
    <dgm:pt modelId="{2FEB9375-02F7-4277-80A4-493852BBB7C1}" type="sibTrans" cxnId="{88ECB539-9B31-4DB7-81FE-AD8431FED6C1}">
      <dgm:prSet/>
      <dgm:spPr/>
      <dgm:t>
        <a:bodyPr/>
        <a:lstStyle/>
        <a:p>
          <a:endParaRPr lang="en-US"/>
        </a:p>
      </dgm:t>
    </dgm:pt>
    <dgm:pt modelId="{53D156DC-C402-4D3A-AD1C-8524D43E9BC8}">
      <dgm:prSet/>
      <dgm:spPr/>
      <dgm:t>
        <a:bodyPr/>
        <a:lstStyle/>
        <a:p>
          <a:r>
            <a:rPr lang="en-GB" b="0" i="0"/>
            <a:t>I'm still unsure about...</a:t>
          </a:r>
          <a:endParaRPr lang="en-US"/>
        </a:p>
      </dgm:t>
    </dgm:pt>
    <dgm:pt modelId="{DB0587C4-6A4A-4022-9E63-E360F359AC2F}" type="parTrans" cxnId="{6426214A-3571-4765-81BC-AE8940E409FE}">
      <dgm:prSet/>
      <dgm:spPr/>
      <dgm:t>
        <a:bodyPr/>
        <a:lstStyle/>
        <a:p>
          <a:endParaRPr lang="en-US"/>
        </a:p>
      </dgm:t>
    </dgm:pt>
    <dgm:pt modelId="{6FA32AF8-ECF7-476A-8F98-BE00F98A91D5}" type="sibTrans" cxnId="{6426214A-3571-4765-81BC-AE8940E409FE}">
      <dgm:prSet/>
      <dgm:spPr/>
      <dgm:t>
        <a:bodyPr/>
        <a:lstStyle/>
        <a:p>
          <a:endParaRPr lang="en-US"/>
        </a:p>
      </dgm:t>
    </dgm:pt>
    <dgm:pt modelId="{E2D73961-B4A0-43B3-B63C-5CE8BD87C736}">
      <dgm:prSet/>
      <dgm:spPr/>
      <dgm:t>
        <a:bodyPr/>
        <a:lstStyle/>
        <a:p>
          <a:r>
            <a:rPr lang="en-GB" b="0" i="0"/>
            <a:t>My next steps are...</a:t>
          </a:r>
          <a:endParaRPr lang="en-US"/>
        </a:p>
      </dgm:t>
    </dgm:pt>
    <dgm:pt modelId="{64B6B258-3D18-40D6-9559-05C7D8DDB250}" type="parTrans" cxnId="{1B7CB880-F2F3-4561-B256-C609E2F179D6}">
      <dgm:prSet/>
      <dgm:spPr/>
      <dgm:t>
        <a:bodyPr/>
        <a:lstStyle/>
        <a:p>
          <a:endParaRPr lang="en-US"/>
        </a:p>
      </dgm:t>
    </dgm:pt>
    <dgm:pt modelId="{9AC9F874-0F34-4CD5-94A8-26A4BD475214}" type="sibTrans" cxnId="{1B7CB880-F2F3-4561-B256-C609E2F179D6}">
      <dgm:prSet/>
      <dgm:spPr/>
      <dgm:t>
        <a:bodyPr/>
        <a:lstStyle/>
        <a:p>
          <a:endParaRPr lang="en-US"/>
        </a:p>
      </dgm:t>
    </dgm:pt>
    <dgm:pt modelId="{6162F870-8381-4C27-9531-441FAB2E9D2C}" type="pres">
      <dgm:prSet presAssocID="{4EB5113F-B6F3-43E7-BA00-659AEEA9152E}" presName="diagram" presStyleCnt="0">
        <dgm:presLayoutVars>
          <dgm:dir/>
          <dgm:resizeHandles val="exact"/>
        </dgm:presLayoutVars>
      </dgm:prSet>
      <dgm:spPr/>
    </dgm:pt>
    <dgm:pt modelId="{0704B110-1DE9-4791-A844-9F3AAE289400}" type="pres">
      <dgm:prSet presAssocID="{004C78D4-991A-4375-BCF3-5E6B4617A449}" presName="node" presStyleLbl="node1" presStyleIdx="0" presStyleCnt="12">
        <dgm:presLayoutVars>
          <dgm:bulletEnabled val="1"/>
        </dgm:presLayoutVars>
      </dgm:prSet>
      <dgm:spPr/>
    </dgm:pt>
    <dgm:pt modelId="{D62341C8-4349-48A9-816B-9E12DEA0F623}" type="pres">
      <dgm:prSet presAssocID="{5A47FAD1-B376-4663-8C4C-E896AAAA5988}" presName="sibTrans" presStyleCnt="0"/>
      <dgm:spPr/>
    </dgm:pt>
    <dgm:pt modelId="{6D5CD68D-1C58-45E8-B247-9C0C51157D41}" type="pres">
      <dgm:prSet presAssocID="{193ACF2D-6F69-4CBE-B6C1-BD0927D6F131}" presName="node" presStyleLbl="node1" presStyleIdx="1" presStyleCnt="12">
        <dgm:presLayoutVars>
          <dgm:bulletEnabled val="1"/>
        </dgm:presLayoutVars>
      </dgm:prSet>
      <dgm:spPr/>
    </dgm:pt>
    <dgm:pt modelId="{C093BCEE-BF42-48A1-8FD7-3E02364491D3}" type="pres">
      <dgm:prSet presAssocID="{DF28A21B-7A3E-4716-89A5-A0A028CE5A87}" presName="sibTrans" presStyleCnt="0"/>
      <dgm:spPr/>
    </dgm:pt>
    <dgm:pt modelId="{97129AE2-C92D-442A-AA65-11562FA40F70}" type="pres">
      <dgm:prSet presAssocID="{D2BB895D-2787-43E9-8A74-DFCDC3C09B8C}" presName="node" presStyleLbl="node1" presStyleIdx="2" presStyleCnt="12">
        <dgm:presLayoutVars>
          <dgm:bulletEnabled val="1"/>
        </dgm:presLayoutVars>
      </dgm:prSet>
      <dgm:spPr/>
    </dgm:pt>
    <dgm:pt modelId="{4FE82383-C175-468F-A595-FAB409C1B997}" type="pres">
      <dgm:prSet presAssocID="{8390A877-0AA1-4962-9BAF-2FCC854EC11C}" presName="sibTrans" presStyleCnt="0"/>
      <dgm:spPr/>
    </dgm:pt>
    <dgm:pt modelId="{B287981B-968D-4D18-8325-A4258C335F6B}" type="pres">
      <dgm:prSet presAssocID="{85F54A7D-22F1-4890-822A-362787CA2B34}" presName="node" presStyleLbl="node1" presStyleIdx="3" presStyleCnt="12">
        <dgm:presLayoutVars>
          <dgm:bulletEnabled val="1"/>
        </dgm:presLayoutVars>
      </dgm:prSet>
      <dgm:spPr/>
    </dgm:pt>
    <dgm:pt modelId="{ECBEFBE1-F263-4BDC-8A4E-410B4588C1C3}" type="pres">
      <dgm:prSet presAssocID="{DD1ED384-8919-4234-982E-7D5D435BADD9}" presName="sibTrans" presStyleCnt="0"/>
      <dgm:spPr/>
    </dgm:pt>
    <dgm:pt modelId="{24D426B0-1990-4FCA-BE54-E01A8673A2BA}" type="pres">
      <dgm:prSet presAssocID="{9D90D77C-7885-4073-A8F0-2EE66B9E7C1B}" presName="node" presStyleLbl="node1" presStyleIdx="4" presStyleCnt="12">
        <dgm:presLayoutVars>
          <dgm:bulletEnabled val="1"/>
        </dgm:presLayoutVars>
      </dgm:prSet>
      <dgm:spPr/>
    </dgm:pt>
    <dgm:pt modelId="{7E774B1E-9C84-43FF-96BB-6F16245792FA}" type="pres">
      <dgm:prSet presAssocID="{A347BF4C-C834-459C-B173-0ED974FC8423}" presName="sibTrans" presStyleCnt="0"/>
      <dgm:spPr/>
    </dgm:pt>
    <dgm:pt modelId="{609299CF-FD71-4835-9912-8152AB6B35DF}" type="pres">
      <dgm:prSet presAssocID="{1BD0E7C9-CE4A-4DDF-9BD3-84E991E27D0D}" presName="node" presStyleLbl="node1" presStyleIdx="5" presStyleCnt="12">
        <dgm:presLayoutVars>
          <dgm:bulletEnabled val="1"/>
        </dgm:presLayoutVars>
      </dgm:prSet>
      <dgm:spPr/>
    </dgm:pt>
    <dgm:pt modelId="{4C19FB12-FBDC-4C8A-9D2A-34F634BBE5E8}" type="pres">
      <dgm:prSet presAssocID="{DFA4281D-0BBA-43B4-967C-390C0B9FDB8A}" presName="sibTrans" presStyleCnt="0"/>
      <dgm:spPr/>
    </dgm:pt>
    <dgm:pt modelId="{B7BD5BCC-E926-49CF-B978-D597E2B92964}" type="pres">
      <dgm:prSet presAssocID="{4E754CCF-70A7-485C-84B2-37BA063E1F14}" presName="node" presStyleLbl="node1" presStyleIdx="6" presStyleCnt="12">
        <dgm:presLayoutVars>
          <dgm:bulletEnabled val="1"/>
        </dgm:presLayoutVars>
      </dgm:prSet>
      <dgm:spPr/>
    </dgm:pt>
    <dgm:pt modelId="{83748C91-3DD7-4CE1-BA9B-9BCB2F053074}" type="pres">
      <dgm:prSet presAssocID="{F7F39231-F571-43EE-9185-0373520BE88B}" presName="sibTrans" presStyleCnt="0"/>
      <dgm:spPr/>
    </dgm:pt>
    <dgm:pt modelId="{E651A541-8E29-4638-B3F8-7CDD97CFA87F}" type="pres">
      <dgm:prSet presAssocID="{3BA9B291-880F-4AB1-B21A-2BD6285014FA}" presName="node" presStyleLbl="node1" presStyleIdx="7" presStyleCnt="12">
        <dgm:presLayoutVars>
          <dgm:bulletEnabled val="1"/>
        </dgm:presLayoutVars>
      </dgm:prSet>
      <dgm:spPr/>
    </dgm:pt>
    <dgm:pt modelId="{7A9CF6AA-9D7C-47BE-8416-87E43AFAA2C0}" type="pres">
      <dgm:prSet presAssocID="{D1B73255-1888-4D89-8EBE-6516437F1808}" presName="sibTrans" presStyleCnt="0"/>
      <dgm:spPr/>
    </dgm:pt>
    <dgm:pt modelId="{1A213462-EB33-458E-93C3-394173B3B174}" type="pres">
      <dgm:prSet presAssocID="{03D4891E-D93A-4E0F-9BAB-2F762395B16A}" presName="node" presStyleLbl="node1" presStyleIdx="8" presStyleCnt="12">
        <dgm:presLayoutVars>
          <dgm:bulletEnabled val="1"/>
        </dgm:presLayoutVars>
      </dgm:prSet>
      <dgm:spPr/>
    </dgm:pt>
    <dgm:pt modelId="{D9CB6A46-B6A4-418B-8603-6F28E92E6CD6}" type="pres">
      <dgm:prSet presAssocID="{5D7CF44C-872C-42A1-B837-8CDAF1DFE130}" presName="sibTrans" presStyleCnt="0"/>
      <dgm:spPr/>
    </dgm:pt>
    <dgm:pt modelId="{F0140D0E-44B9-40A6-B022-5FF45EB6C10F}" type="pres">
      <dgm:prSet presAssocID="{FA133AFE-FBC1-4998-85B7-224D8059DFCE}" presName="node" presStyleLbl="node1" presStyleIdx="9" presStyleCnt="12">
        <dgm:presLayoutVars>
          <dgm:bulletEnabled val="1"/>
        </dgm:presLayoutVars>
      </dgm:prSet>
      <dgm:spPr/>
    </dgm:pt>
    <dgm:pt modelId="{25B154ED-E397-4E16-A431-F06C9E4C0278}" type="pres">
      <dgm:prSet presAssocID="{2FEB9375-02F7-4277-80A4-493852BBB7C1}" presName="sibTrans" presStyleCnt="0"/>
      <dgm:spPr/>
    </dgm:pt>
    <dgm:pt modelId="{69B588D1-0D59-4303-98E8-DAC640679AA7}" type="pres">
      <dgm:prSet presAssocID="{53D156DC-C402-4D3A-AD1C-8524D43E9BC8}" presName="node" presStyleLbl="node1" presStyleIdx="10" presStyleCnt="12">
        <dgm:presLayoutVars>
          <dgm:bulletEnabled val="1"/>
        </dgm:presLayoutVars>
      </dgm:prSet>
      <dgm:spPr/>
    </dgm:pt>
    <dgm:pt modelId="{46E55128-669A-4588-A2B7-3D6D843E5DBA}" type="pres">
      <dgm:prSet presAssocID="{6FA32AF8-ECF7-476A-8F98-BE00F98A91D5}" presName="sibTrans" presStyleCnt="0"/>
      <dgm:spPr/>
    </dgm:pt>
    <dgm:pt modelId="{C68EC6BA-0C86-4583-89F4-3D86C0A7BC93}" type="pres">
      <dgm:prSet presAssocID="{E2D73961-B4A0-43B3-B63C-5CE8BD87C736}" presName="node" presStyleLbl="node1" presStyleIdx="11" presStyleCnt="12">
        <dgm:presLayoutVars>
          <dgm:bulletEnabled val="1"/>
        </dgm:presLayoutVars>
      </dgm:prSet>
      <dgm:spPr/>
    </dgm:pt>
  </dgm:ptLst>
  <dgm:cxnLst>
    <dgm:cxn modelId="{76729904-9FEA-4AF2-B013-2EAD1B440064}" type="presOf" srcId="{03D4891E-D93A-4E0F-9BAB-2F762395B16A}" destId="{1A213462-EB33-458E-93C3-394173B3B174}" srcOrd="0" destOrd="0" presId="urn:microsoft.com/office/officeart/2005/8/layout/default"/>
    <dgm:cxn modelId="{16E92D07-19AF-47B8-A558-C9D8632CAC20}" type="presOf" srcId="{E2D73961-B4A0-43B3-B63C-5CE8BD87C736}" destId="{C68EC6BA-0C86-4583-89F4-3D86C0A7BC93}" srcOrd="0" destOrd="0" presId="urn:microsoft.com/office/officeart/2005/8/layout/default"/>
    <dgm:cxn modelId="{0E4DAE0C-E21E-4AD1-9F0D-F1F593F33849}" type="presOf" srcId="{4E754CCF-70A7-485C-84B2-37BA063E1F14}" destId="{B7BD5BCC-E926-49CF-B978-D597E2B92964}" srcOrd="0" destOrd="0" presId="urn:microsoft.com/office/officeart/2005/8/layout/default"/>
    <dgm:cxn modelId="{0F68E20D-6CFC-4CB6-98A7-E5D6253118FC}" srcId="{4EB5113F-B6F3-43E7-BA00-659AEEA9152E}" destId="{9D90D77C-7885-4073-A8F0-2EE66B9E7C1B}" srcOrd="4" destOrd="0" parTransId="{2D9AEB0A-CE64-4D6B-BA40-A1E0F0A52F06}" sibTransId="{A347BF4C-C834-459C-B173-0ED974FC8423}"/>
    <dgm:cxn modelId="{DC394710-EE26-42D6-857A-381FC7BA95A0}" type="presOf" srcId="{193ACF2D-6F69-4CBE-B6C1-BD0927D6F131}" destId="{6D5CD68D-1C58-45E8-B247-9C0C51157D41}" srcOrd="0" destOrd="0" presId="urn:microsoft.com/office/officeart/2005/8/layout/default"/>
    <dgm:cxn modelId="{4B444D10-E14D-4A51-B359-27317B767E71}" type="presOf" srcId="{1BD0E7C9-CE4A-4DDF-9BD3-84E991E27D0D}" destId="{609299CF-FD71-4835-9912-8152AB6B35DF}" srcOrd="0" destOrd="0" presId="urn:microsoft.com/office/officeart/2005/8/layout/default"/>
    <dgm:cxn modelId="{4DCE711E-DD02-4BB3-9951-F5DF4C194ED2}" type="presOf" srcId="{D2BB895D-2787-43E9-8A74-DFCDC3C09B8C}" destId="{97129AE2-C92D-442A-AA65-11562FA40F70}" srcOrd="0" destOrd="0" presId="urn:microsoft.com/office/officeart/2005/8/layout/default"/>
    <dgm:cxn modelId="{D72ED91F-9D3F-4719-A915-EFE97BA6387B}" srcId="{4EB5113F-B6F3-43E7-BA00-659AEEA9152E}" destId="{85F54A7D-22F1-4890-822A-362787CA2B34}" srcOrd="3" destOrd="0" parTransId="{85E85E5F-B3CD-47E0-BDC7-5685F24EB85B}" sibTransId="{DD1ED384-8919-4234-982E-7D5D435BADD9}"/>
    <dgm:cxn modelId="{E852FB2A-6C4F-4059-A8A2-6E48C7838568}" type="presOf" srcId="{9D90D77C-7885-4073-A8F0-2EE66B9E7C1B}" destId="{24D426B0-1990-4FCA-BE54-E01A8673A2BA}" srcOrd="0" destOrd="0" presId="urn:microsoft.com/office/officeart/2005/8/layout/default"/>
    <dgm:cxn modelId="{62FA0238-5693-4DFD-9282-9646E38419CB}" srcId="{4EB5113F-B6F3-43E7-BA00-659AEEA9152E}" destId="{4E754CCF-70A7-485C-84B2-37BA063E1F14}" srcOrd="6" destOrd="0" parTransId="{19334B11-4DA6-4373-B3AE-E8F016A2C04F}" sibTransId="{F7F39231-F571-43EE-9185-0373520BE88B}"/>
    <dgm:cxn modelId="{88ECB539-9B31-4DB7-81FE-AD8431FED6C1}" srcId="{4EB5113F-B6F3-43E7-BA00-659AEEA9152E}" destId="{FA133AFE-FBC1-4998-85B7-224D8059DFCE}" srcOrd="9" destOrd="0" parTransId="{91D0BC65-1ED3-402C-9FE1-82CD2B6C8589}" sibTransId="{2FEB9375-02F7-4277-80A4-493852BBB7C1}"/>
    <dgm:cxn modelId="{249D4E3B-E5BA-4725-9F8E-951524C1C364}" type="presOf" srcId="{3BA9B291-880F-4AB1-B21A-2BD6285014FA}" destId="{E651A541-8E29-4638-B3F8-7CDD97CFA87F}" srcOrd="0" destOrd="0" presId="urn:microsoft.com/office/officeart/2005/8/layout/default"/>
    <dgm:cxn modelId="{B873076A-7A9A-47CF-95FD-4FF1179C458D}" type="presOf" srcId="{85F54A7D-22F1-4890-822A-362787CA2B34}" destId="{B287981B-968D-4D18-8325-A4258C335F6B}" srcOrd="0" destOrd="0" presId="urn:microsoft.com/office/officeart/2005/8/layout/default"/>
    <dgm:cxn modelId="{6426214A-3571-4765-81BC-AE8940E409FE}" srcId="{4EB5113F-B6F3-43E7-BA00-659AEEA9152E}" destId="{53D156DC-C402-4D3A-AD1C-8524D43E9BC8}" srcOrd="10" destOrd="0" parTransId="{DB0587C4-6A4A-4022-9E63-E360F359AC2F}" sibTransId="{6FA32AF8-ECF7-476A-8F98-BE00F98A91D5}"/>
    <dgm:cxn modelId="{5C753B72-23F3-4DA9-A0B7-2AC081189F3C}" type="presOf" srcId="{4EB5113F-B6F3-43E7-BA00-659AEEA9152E}" destId="{6162F870-8381-4C27-9531-441FAB2E9D2C}" srcOrd="0" destOrd="0" presId="urn:microsoft.com/office/officeart/2005/8/layout/default"/>
    <dgm:cxn modelId="{2E02A752-4375-4B8B-A84E-5AF092D3A93D}" srcId="{4EB5113F-B6F3-43E7-BA00-659AEEA9152E}" destId="{004C78D4-991A-4375-BCF3-5E6B4617A449}" srcOrd="0" destOrd="0" parTransId="{8FDA7DA2-21AA-4C07-96F2-BDDB5293293E}" sibTransId="{5A47FAD1-B376-4663-8C4C-E896AAAA5988}"/>
    <dgm:cxn modelId="{1D22577F-8DDF-4BA0-AE2A-536296D8CE93}" type="presOf" srcId="{004C78D4-991A-4375-BCF3-5E6B4617A449}" destId="{0704B110-1DE9-4791-A844-9F3AAE289400}" srcOrd="0" destOrd="0" presId="urn:microsoft.com/office/officeart/2005/8/layout/default"/>
    <dgm:cxn modelId="{1B7CB880-F2F3-4561-B256-C609E2F179D6}" srcId="{4EB5113F-B6F3-43E7-BA00-659AEEA9152E}" destId="{E2D73961-B4A0-43B3-B63C-5CE8BD87C736}" srcOrd="11" destOrd="0" parTransId="{64B6B258-3D18-40D6-9559-05C7D8DDB250}" sibTransId="{9AC9F874-0F34-4CD5-94A8-26A4BD475214}"/>
    <dgm:cxn modelId="{54469A9B-8677-4385-810E-977A21B4D5D5}" srcId="{4EB5113F-B6F3-43E7-BA00-659AEEA9152E}" destId="{03D4891E-D93A-4E0F-9BAB-2F762395B16A}" srcOrd="8" destOrd="0" parTransId="{E81CF167-89B5-4097-8709-B5B0E05F5F96}" sibTransId="{5D7CF44C-872C-42A1-B837-8CDAF1DFE130}"/>
    <dgm:cxn modelId="{5D41C7AB-3E76-44FB-A18E-78C98B04C79A}" srcId="{4EB5113F-B6F3-43E7-BA00-659AEEA9152E}" destId="{1BD0E7C9-CE4A-4DDF-9BD3-84E991E27D0D}" srcOrd="5" destOrd="0" parTransId="{F5F4542C-E870-41EF-8FD2-769B8FD19ED6}" sibTransId="{DFA4281D-0BBA-43B4-967C-390C0B9FDB8A}"/>
    <dgm:cxn modelId="{887EF5AD-1B25-45BF-B222-4621915B2288}" srcId="{4EB5113F-B6F3-43E7-BA00-659AEEA9152E}" destId="{193ACF2D-6F69-4CBE-B6C1-BD0927D6F131}" srcOrd="1" destOrd="0" parTransId="{9B08A642-125D-473E-816B-BAA0EDB29AC7}" sibTransId="{DF28A21B-7A3E-4716-89A5-A0A028CE5A87}"/>
    <dgm:cxn modelId="{973735AF-F8AD-4AE0-94B4-E8DCDD39D568}" srcId="{4EB5113F-B6F3-43E7-BA00-659AEEA9152E}" destId="{D2BB895D-2787-43E9-8A74-DFCDC3C09B8C}" srcOrd="2" destOrd="0" parTransId="{1A36B035-3700-47D7-BF25-CC7BD896FFD8}" sibTransId="{8390A877-0AA1-4962-9BAF-2FCC854EC11C}"/>
    <dgm:cxn modelId="{34A421C8-CEC1-41E0-B3CA-99578BB291FB}" srcId="{4EB5113F-B6F3-43E7-BA00-659AEEA9152E}" destId="{3BA9B291-880F-4AB1-B21A-2BD6285014FA}" srcOrd="7" destOrd="0" parTransId="{C7510A8D-45B3-415F-AE7F-D4A1AC60312B}" sibTransId="{D1B73255-1888-4D89-8EBE-6516437F1808}"/>
    <dgm:cxn modelId="{1BFB22E5-9D14-4B7F-8521-0C80C1774356}" type="presOf" srcId="{53D156DC-C402-4D3A-AD1C-8524D43E9BC8}" destId="{69B588D1-0D59-4303-98E8-DAC640679AA7}" srcOrd="0" destOrd="0" presId="urn:microsoft.com/office/officeart/2005/8/layout/default"/>
    <dgm:cxn modelId="{FA864BF1-1E5B-4DE7-A413-B9564002394B}" type="presOf" srcId="{FA133AFE-FBC1-4998-85B7-224D8059DFCE}" destId="{F0140D0E-44B9-40A6-B022-5FF45EB6C10F}" srcOrd="0" destOrd="0" presId="urn:microsoft.com/office/officeart/2005/8/layout/default"/>
    <dgm:cxn modelId="{F0D7C4B2-8E3D-4485-BACA-C083A75BDBF8}" type="presParOf" srcId="{6162F870-8381-4C27-9531-441FAB2E9D2C}" destId="{0704B110-1DE9-4791-A844-9F3AAE289400}" srcOrd="0" destOrd="0" presId="urn:microsoft.com/office/officeart/2005/8/layout/default"/>
    <dgm:cxn modelId="{B2B71958-2367-4C96-A635-F3BCB6258E53}" type="presParOf" srcId="{6162F870-8381-4C27-9531-441FAB2E9D2C}" destId="{D62341C8-4349-48A9-816B-9E12DEA0F623}" srcOrd="1" destOrd="0" presId="urn:microsoft.com/office/officeart/2005/8/layout/default"/>
    <dgm:cxn modelId="{32841619-3CF7-47B3-9B5A-FD712237A5FC}" type="presParOf" srcId="{6162F870-8381-4C27-9531-441FAB2E9D2C}" destId="{6D5CD68D-1C58-45E8-B247-9C0C51157D41}" srcOrd="2" destOrd="0" presId="urn:microsoft.com/office/officeart/2005/8/layout/default"/>
    <dgm:cxn modelId="{2BA7D913-EDE2-4C6B-B674-FC301A9DE7D1}" type="presParOf" srcId="{6162F870-8381-4C27-9531-441FAB2E9D2C}" destId="{C093BCEE-BF42-48A1-8FD7-3E02364491D3}" srcOrd="3" destOrd="0" presId="urn:microsoft.com/office/officeart/2005/8/layout/default"/>
    <dgm:cxn modelId="{0D03C42E-410B-4CC2-8B28-4A6EC6985F4B}" type="presParOf" srcId="{6162F870-8381-4C27-9531-441FAB2E9D2C}" destId="{97129AE2-C92D-442A-AA65-11562FA40F70}" srcOrd="4" destOrd="0" presId="urn:microsoft.com/office/officeart/2005/8/layout/default"/>
    <dgm:cxn modelId="{91D26914-B523-4309-B44A-1A339F5376CB}" type="presParOf" srcId="{6162F870-8381-4C27-9531-441FAB2E9D2C}" destId="{4FE82383-C175-468F-A595-FAB409C1B997}" srcOrd="5" destOrd="0" presId="urn:microsoft.com/office/officeart/2005/8/layout/default"/>
    <dgm:cxn modelId="{6EF02842-D775-4E6D-A48C-8DB7034871CD}" type="presParOf" srcId="{6162F870-8381-4C27-9531-441FAB2E9D2C}" destId="{B287981B-968D-4D18-8325-A4258C335F6B}" srcOrd="6" destOrd="0" presId="urn:microsoft.com/office/officeart/2005/8/layout/default"/>
    <dgm:cxn modelId="{985945F4-3A8D-4B77-8CA8-AC5E1E1A973C}" type="presParOf" srcId="{6162F870-8381-4C27-9531-441FAB2E9D2C}" destId="{ECBEFBE1-F263-4BDC-8A4E-410B4588C1C3}" srcOrd="7" destOrd="0" presId="urn:microsoft.com/office/officeart/2005/8/layout/default"/>
    <dgm:cxn modelId="{109DCA97-8992-43D5-8BFD-CAB558B2F1B6}" type="presParOf" srcId="{6162F870-8381-4C27-9531-441FAB2E9D2C}" destId="{24D426B0-1990-4FCA-BE54-E01A8673A2BA}" srcOrd="8" destOrd="0" presId="urn:microsoft.com/office/officeart/2005/8/layout/default"/>
    <dgm:cxn modelId="{D490CE9A-61FC-4E4F-94CC-36CA3AA7E641}" type="presParOf" srcId="{6162F870-8381-4C27-9531-441FAB2E9D2C}" destId="{7E774B1E-9C84-43FF-96BB-6F16245792FA}" srcOrd="9" destOrd="0" presId="urn:microsoft.com/office/officeart/2005/8/layout/default"/>
    <dgm:cxn modelId="{A322A576-356B-4CBC-81F8-7B5D93C61966}" type="presParOf" srcId="{6162F870-8381-4C27-9531-441FAB2E9D2C}" destId="{609299CF-FD71-4835-9912-8152AB6B35DF}" srcOrd="10" destOrd="0" presId="urn:microsoft.com/office/officeart/2005/8/layout/default"/>
    <dgm:cxn modelId="{117A7B38-5E7A-48ED-92D9-9E7A6EF9E5BE}" type="presParOf" srcId="{6162F870-8381-4C27-9531-441FAB2E9D2C}" destId="{4C19FB12-FBDC-4C8A-9D2A-34F634BBE5E8}" srcOrd="11" destOrd="0" presId="urn:microsoft.com/office/officeart/2005/8/layout/default"/>
    <dgm:cxn modelId="{6E460318-1310-4092-A83A-8810C3B545A6}" type="presParOf" srcId="{6162F870-8381-4C27-9531-441FAB2E9D2C}" destId="{B7BD5BCC-E926-49CF-B978-D597E2B92964}" srcOrd="12" destOrd="0" presId="urn:microsoft.com/office/officeart/2005/8/layout/default"/>
    <dgm:cxn modelId="{05BA75AB-4129-4CFE-8CA6-C46AFB0C1D7E}" type="presParOf" srcId="{6162F870-8381-4C27-9531-441FAB2E9D2C}" destId="{83748C91-3DD7-4CE1-BA9B-9BCB2F053074}" srcOrd="13" destOrd="0" presId="urn:microsoft.com/office/officeart/2005/8/layout/default"/>
    <dgm:cxn modelId="{EFA372FA-DD51-475F-92C5-D3D69B7B30DA}" type="presParOf" srcId="{6162F870-8381-4C27-9531-441FAB2E9D2C}" destId="{E651A541-8E29-4638-B3F8-7CDD97CFA87F}" srcOrd="14" destOrd="0" presId="urn:microsoft.com/office/officeart/2005/8/layout/default"/>
    <dgm:cxn modelId="{F6C37385-84BF-42A7-87DE-E8FB32BA13E3}" type="presParOf" srcId="{6162F870-8381-4C27-9531-441FAB2E9D2C}" destId="{7A9CF6AA-9D7C-47BE-8416-87E43AFAA2C0}" srcOrd="15" destOrd="0" presId="urn:microsoft.com/office/officeart/2005/8/layout/default"/>
    <dgm:cxn modelId="{D523AA77-6B8B-444B-8E27-0C3FBF4BDC22}" type="presParOf" srcId="{6162F870-8381-4C27-9531-441FAB2E9D2C}" destId="{1A213462-EB33-458E-93C3-394173B3B174}" srcOrd="16" destOrd="0" presId="urn:microsoft.com/office/officeart/2005/8/layout/default"/>
    <dgm:cxn modelId="{16D04AE1-8EB9-4F1F-B4DA-799A66007E8D}" type="presParOf" srcId="{6162F870-8381-4C27-9531-441FAB2E9D2C}" destId="{D9CB6A46-B6A4-418B-8603-6F28E92E6CD6}" srcOrd="17" destOrd="0" presId="urn:microsoft.com/office/officeart/2005/8/layout/default"/>
    <dgm:cxn modelId="{603AE55D-DA22-4FE2-921A-498FD3D02985}" type="presParOf" srcId="{6162F870-8381-4C27-9531-441FAB2E9D2C}" destId="{F0140D0E-44B9-40A6-B022-5FF45EB6C10F}" srcOrd="18" destOrd="0" presId="urn:microsoft.com/office/officeart/2005/8/layout/default"/>
    <dgm:cxn modelId="{F53AFFCC-D2CD-4705-8931-07F8BBB3B0AD}" type="presParOf" srcId="{6162F870-8381-4C27-9531-441FAB2E9D2C}" destId="{25B154ED-E397-4E16-A431-F06C9E4C0278}" srcOrd="19" destOrd="0" presId="urn:microsoft.com/office/officeart/2005/8/layout/default"/>
    <dgm:cxn modelId="{989C1AAF-47A6-455E-B0BD-1A2B04AE23F6}" type="presParOf" srcId="{6162F870-8381-4C27-9531-441FAB2E9D2C}" destId="{69B588D1-0D59-4303-98E8-DAC640679AA7}" srcOrd="20" destOrd="0" presId="urn:microsoft.com/office/officeart/2005/8/layout/default"/>
    <dgm:cxn modelId="{54BB7AC5-7993-41D2-BE89-875D86398F38}" type="presParOf" srcId="{6162F870-8381-4C27-9531-441FAB2E9D2C}" destId="{46E55128-669A-4588-A2B7-3D6D843E5DBA}" srcOrd="21" destOrd="0" presId="urn:microsoft.com/office/officeart/2005/8/layout/default"/>
    <dgm:cxn modelId="{087564EE-EB14-4B4F-982B-DFBFB561FA73}" type="presParOf" srcId="{6162F870-8381-4C27-9531-441FAB2E9D2C}" destId="{C68EC6BA-0C86-4583-89F4-3D86C0A7BC93}"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23E4A-EA9C-459B-98DC-5955582CEEFC}">
      <dsp:nvSpPr>
        <dsp:cNvPr id="0" name=""/>
        <dsp:cNvSpPr/>
      </dsp:nvSpPr>
      <dsp:spPr>
        <a:xfrm>
          <a:off x="1371600" y="706947"/>
          <a:ext cx="1097280"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4F445E-A732-4F53-8612-D9266134FEE5}">
      <dsp:nvSpPr>
        <dsp:cNvPr id="0" name=""/>
        <dsp:cNvSpPr/>
      </dsp:nvSpPr>
      <dsp:spPr>
        <a:xfrm>
          <a:off x="2534716" y="614809"/>
          <a:ext cx="126187" cy="23696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AE3CE-6562-4DF0-B7B2-54EF191E970E}">
      <dsp:nvSpPr>
        <dsp:cNvPr id="0" name=""/>
        <dsp:cNvSpPr/>
      </dsp:nvSpPr>
      <dsp:spPr>
        <a:xfrm>
          <a:off x="658869" y="131413"/>
          <a:ext cx="1151140" cy="11511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1" tIns="44671" rIns="44671" bIns="44671" numCol="1" spcCol="1270" anchor="ctr" anchorCtr="0">
          <a:noAutofit/>
        </a:bodyPr>
        <a:lstStyle/>
        <a:p>
          <a:pPr marL="0" lvl="0" indent="0" algn="ctr" defTabSz="2222500">
            <a:lnSpc>
              <a:spcPct val="90000"/>
            </a:lnSpc>
            <a:spcBef>
              <a:spcPct val="0"/>
            </a:spcBef>
            <a:spcAft>
              <a:spcPct val="35000"/>
            </a:spcAft>
            <a:buNone/>
          </a:pPr>
          <a:r>
            <a:rPr lang="en-US" sz="5000" kern="1200"/>
            <a:t>1</a:t>
          </a:r>
        </a:p>
      </dsp:txBody>
      <dsp:txXfrm>
        <a:off x="827450" y="299994"/>
        <a:ext cx="813978" cy="813978"/>
      </dsp:txXfrm>
    </dsp:sp>
    <dsp:sp modelId="{3166298B-8B3C-4544-A9F6-6A9898AF4FD3}">
      <dsp:nvSpPr>
        <dsp:cNvPr id="0" name=""/>
        <dsp:cNvSpPr/>
      </dsp:nvSpPr>
      <dsp:spPr>
        <a:xfrm>
          <a:off x="0" y="1448151"/>
          <a:ext cx="2468880"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488950">
            <a:lnSpc>
              <a:spcPct val="90000"/>
            </a:lnSpc>
            <a:spcBef>
              <a:spcPct val="0"/>
            </a:spcBef>
            <a:spcAft>
              <a:spcPct val="35000"/>
            </a:spcAft>
            <a:buNone/>
          </a:pPr>
          <a:r>
            <a:rPr lang="en-GB" sz="1100" kern="1200"/>
            <a:t>Stage 1: Concrete experience</a:t>
          </a:r>
          <a:endParaRPr lang="en-US" sz="1100" kern="1200"/>
        </a:p>
        <a:p>
          <a:pPr marL="57150" lvl="1" indent="-57150" algn="l" defTabSz="488950">
            <a:lnSpc>
              <a:spcPct val="90000"/>
            </a:lnSpc>
            <a:spcBef>
              <a:spcPct val="0"/>
            </a:spcBef>
            <a:spcAft>
              <a:spcPct val="15000"/>
            </a:spcAft>
            <a:buChar char="•"/>
          </a:pPr>
          <a:r>
            <a:rPr lang="en-GB" sz="1100" kern="1200" dirty="0"/>
            <a:t>What happened?: Factual information about an experience</a:t>
          </a:r>
          <a:endParaRPr lang="en-US" sz="1100" kern="1200" dirty="0"/>
        </a:p>
        <a:p>
          <a:pPr marL="57150" lvl="1" indent="-57150" algn="l" defTabSz="488950">
            <a:lnSpc>
              <a:spcPct val="90000"/>
            </a:lnSpc>
            <a:spcBef>
              <a:spcPct val="0"/>
            </a:spcBef>
            <a:spcAft>
              <a:spcPct val="15000"/>
            </a:spcAft>
            <a:buChar char="•"/>
          </a:pPr>
          <a:r>
            <a:rPr lang="en-GB" sz="1100" kern="1200" dirty="0"/>
            <a:t>What did you do?: Your and other people’s roles</a:t>
          </a:r>
          <a:endParaRPr lang="en-US" sz="1100" kern="1200" dirty="0"/>
        </a:p>
        <a:p>
          <a:pPr marL="57150" lvl="1" indent="-57150" algn="l" defTabSz="488950">
            <a:lnSpc>
              <a:spcPct val="90000"/>
            </a:lnSpc>
            <a:spcBef>
              <a:spcPct val="0"/>
            </a:spcBef>
            <a:spcAft>
              <a:spcPct val="15000"/>
            </a:spcAft>
            <a:buChar char="•"/>
          </a:pPr>
          <a:r>
            <a:rPr lang="en-GB" sz="1100" kern="1200" dirty="0"/>
            <a:t>What did others involved in the situation do?: Impact and influence of others’ actions in the situation.</a:t>
          </a:r>
          <a:endParaRPr lang="en-US" sz="1100" kern="1200" dirty="0"/>
        </a:p>
      </dsp:txBody>
      <dsp:txXfrm>
        <a:off x="0" y="1939551"/>
        <a:ext cx="2468880" cy="1965600"/>
      </dsp:txXfrm>
    </dsp:sp>
    <dsp:sp modelId="{BC60EC18-F68A-459D-92E3-AC494ECD9091}">
      <dsp:nvSpPr>
        <dsp:cNvPr id="0" name=""/>
        <dsp:cNvSpPr/>
      </dsp:nvSpPr>
      <dsp:spPr>
        <a:xfrm>
          <a:off x="2743200" y="706916"/>
          <a:ext cx="2468880"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B2513A-16D3-4287-BF4C-34D644F6C895}">
      <dsp:nvSpPr>
        <dsp:cNvPr id="0" name=""/>
        <dsp:cNvSpPr/>
      </dsp:nvSpPr>
      <dsp:spPr>
        <a:xfrm>
          <a:off x="5277916" y="614781"/>
          <a:ext cx="126187" cy="23700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E161F6-0D4C-4274-85AB-2BC7647C68D8}">
      <dsp:nvSpPr>
        <dsp:cNvPr id="0" name=""/>
        <dsp:cNvSpPr/>
      </dsp:nvSpPr>
      <dsp:spPr>
        <a:xfrm>
          <a:off x="3402069" y="131382"/>
          <a:ext cx="1151140" cy="11511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1" tIns="44671" rIns="44671" bIns="44671" numCol="1" spcCol="1270" anchor="ctr" anchorCtr="0">
          <a:noAutofit/>
        </a:bodyPr>
        <a:lstStyle/>
        <a:p>
          <a:pPr marL="0" lvl="0" indent="0" algn="ctr" defTabSz="2222500">
            <a:lnSpc>
              <a:spcPct val="90000"/>
            </a:lnSpc>
            <a:spcBef>
              <a:spcPct val="0"/>
            </a:spcBef>
            <a:spcAft>
              <a:spcPct val="35000"/>
            </a:spcAft>
            <a:buNone/>
          </a:pPr>
          <a:r>
            <a:rPr lang="en-US" sz="5000" kern="1200"/>
            <a:t>2</a:t>
          </a:r>
        </a:p>
      </dsp:txBody>
      <dsp:txXfrm>
        <a:off x="3570650" y="299963"/>
        <a:ext cx="813978" cy="813978"/>
      </dsp:txXfrm>
    </dsp:sp>
    <dsp:sp modelId="{62ACCC8A-65A5-43EA-A7F0-6C98592489EB}">
      <dsp:nvSpPr>
        <dsp:cNvPr id="0" name=""/>
        <dsp:cNvSpPr/>
      </dsp:nvSpPr>
      <dsp:spPr>
        <a:xfrm>
          <a:off x="2743200" y="1448118"/>
          <a:ext cx="2468880"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488950">
            <a:lnSpc>
              <a:spcPct val="90000"/>
            </a:lnSpc>
            <a:spcBef>
              <a:spcPct val="0"/>
            </a:spcBef>
            <a:spcAft>
              <a:spcPct val="35000"/>
            </a:spcAft>
            <a:buNone/>
          </a:pPr>
          <a:r>
            <a:rPr lang="en-GB" sz="1100" kern="1200"/>
            <a:t>Stage 2: Reflective observation</a:t>
          </a:r>
          <a:endParaRPr lang="en-US" sz="1100" kern="1200"/>
        </a:p>
        <a:p>
          <a:pPr marL="57150" lvl="1" indent="-57150" algn="l" defTabSz="488950">
            <a:lnSpc>
              <a:spcPct val="90000"/>
            </a:lnSpc>
            <a:spcBef>
              <a:spcPct val="0"/>
            </a:spcBef>
            <a:spcAft>
              <a:spcPct val="15000"/>
            </a:spcAft>
            <a:buChar char="•"/>
          </a:pPr>
          <a:r>
            <a:rPr lang="en-GB" sz="1100" kern="1200" dirty="0"/>
            <a:t>What did you assume?: Highlight your prior assumptions.</a:t>
          </a:r>
          <a:endParaRPr lang="en-US" sz="1100" kern="1200" dirty="0"/>
        </a:p>
        <a:p>
          <a:pPr marL="57150" lvl="1" indent="-57150" algn="l" defTabSz="488950">
            <a:lnSpc>
              <a:spcPct val="90000"/>
            </a:lnSpc>
            <a:spcBef>
              <a:spcPct val="0"/>
            </a:spcBef>
            <a:spcAft>
              <a:spcPct val="15000"/>
            </a:spcAft>
            <a:buChar char="•"/>
          </a:pPr>
          <a:r>
            <a:rPr lang="en-GB" sz="1100" kern="1200" dirty="0"/>
            <a:t>What happened?: The reality of the experience.</a:t>
          </a:r>
          <a:endParaRPr lang="en-US" sz="1100" kern="1200" dirty="0"/>
        </a:p>
        <a:p>
          <a:pPr marL="57150" lvl="1" indent="-57150" algn="l" defTabSz="488950">
            <a:lnSpc>
              <a:spcPct val="90000"/>
            </a:lnSpc>
            <a:spcBef>
              <a:spcPct val="0"/>
            </a:spcBef>
            <a:spcAft>
              <a:spcPct val="15000"/>
            </a:spcAft>
            <a:buChar char="•"/>
          </a:pPr>
          <a:r>
            <a:rPr lang="en-GB" sz="1100" kern="1200" dirty="0"/>
            <a:t>What did you learn?: Based on your experience.</a:t>
          </a:r>
          <a:endParaRPr lang="en-US" sz="1100" kern="1200" dirty="0"/>
        </a:p>
      </dsp:txBody>
      <dsp:txXfrm>
        <a:off x="2743200" y="1939518"/>
        <a:ext cx="2468880" cy="1965600"/>
      </dsp:txXfrm>
    </dsp:sp>
    <dsp:sp modelId="{7F95260A-DC2A-4E4E-9840-936F841A3673}">
      <dsp:nvSpPr>
        <dsp:cNvPr id="0" name=""/>
        <dsp:cNvSpPr/>
      </dsp:nvSpPr>
      <dsp:spPr>
        <a:xfrm>
          <a:off x="5486400" y="706931"/>
          <a:ext cx="246888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4CB0AB-963C-414A-9DD0-EE210FDE2C6B}">
      <dsp:nvSpPr>
        <dsp:cNvPr id="0" name=""/>
        <dsp:cNvSpPr/>
      </dsp:nvSpPr>
      <dsp:spPr>
        <a:xfrm>
          <a:off x="8021116" y="614793"/>
          <a:ext cx="126187" cy="237018"/>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C5129D-BD11-480C-9F66-E88944A74272}">
      <dsp:nvSpPr>
        <dsp:cNvPr id="0" name=""/>
        <dsp:cNvSpPr/>
      </dsp:nvSpPr>
      <dsp:spPr>
        <a:xfrm>
          <a:off x="6145269" y="131396"/>
          <a:ext cx="1151140" cy="11511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1" tIns="44671" rIns="44671" bIns="44671" numCol="1" spcCol="1270" anchor="ctr" anchorCtr="0">
          <a:noAutofit/>
        </a:bodyPr>
        <a:lstStyle/>
        <a:p>
          <a:pPr marL="0" lvl="0" indent="0" algn="ctr" defTabSz="2222500">
            <a:lnSpc>
              <a:spcPct val="90000"/>
            </a:lnSpc>
            <a:spcBef>
              <a:spcPct val="0"/>
            </a:spcBef>
            <a:spcAft>
              <a:spcPct val="35000"/>
            </a:spcAft>
            <a:buNone/>
          </a:pPr>
          <a:r>
            <a:rPr lang="en-US" sz="5000" kern="1200"/>
            <a:t>3</a:t>
          </a:r>
        </a:p>
      </dsp:txBody>
      <dsp:txXfrm>
        <a:off x="6313850" y="299977"/>
        <a:ext cx="813978" cy="813978"/>
      </dsp:txXfrm>
    </dsp:sp>
    <dsp:sp modelId="{13A01B2A-2208-498A-B1C1-95067774E26D}">
      <dsp:nvSpPr>
        <dsp:cNvPr id="0" name=""/>
        <dsp:cNvSpPr/>
      </dsp:nvSpPr>
      <dsp:spPr>
        <a:xfrm>
          <a:off x="5486400" y="1448151"/>
          <a:ext cx="2468880"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488950">
            <a:lnSpc>
              <a:spcPct val="90000"/>
            </a:lnSpc>
            <a:spcBef>
              <a:spcPct val="0"/>
            </a:spcBef>
            <a:spcAft>
              <a:spcPct val="35000"/>
            </a:spcAft>
            <a:buNone/>
          </a:pPr>
          <a:r>
            <a:rPr lang="en-GB" sz="1100" kern="1200" dirty="0"/>
            <a:t>Stage 3: Abstract conceptualisation</a:t>
          </a:r>
          <a:endParaRPr lang="en-US" sz="1100" kern="1200" dirty="0"/>
        </a:p>
        <a:p>
          <a:pPr marL="57150" lvl="1" indent="-57150" algn="l" defTabSz="488950">
            <a:lnSpc>
              <a:spcPct val="90000"/>
            </a:lnSpc>
            <a:spcBef>
              <a:spcPct val="0"/>
            </a:spcBef>
            <a:spcAft>
              <a:spcPct val="15000"/>
            </a:spcAft>
            <a:buChar char="•"/>
          </a:pPr>
          <a:r>
            <a:rPr lang="en-GB" sz="1100" kern="1200" dirty="0"/>
            <a:t>What could you have done better/differently?</a:t>
          </a:r>
          <a:endParaRPr lang="en-US" sz="1100" kern="1200" dirty="0"/>
        </a:p>
        <a:p>
          <a:pPr marL="57150" lvl="1" indent="-57150" algn="l" defTabSz="488950">
            <a:lnSpc>
              <a:spcPct val="90000"/>
            </a:lnSpc>
            <a:spcBef>
              <a:spcPct val="0"/>
            </a:spcBef>
            <a:spcAft>
              <a:spcPct val="15000"/>
            </a:spcAft>
            <a:buChar char="•"/>
          </a:pPr>
          <a:r>
            <a:rPr lang="en-GB" sz="1100" kern="1200" dirty="0"/>
            <a:t>How would you deal with similar situations in the future?: Future action planning</a:t>
          </a:r>
          <a:endParaRPr lang="en-US" sz="1100" kern="1200" dirty="0"/>
        </a:p>
      </dsp:txBody>
      <dsp:txXfrm>
        <a:off x="5486400" y="1939551"/>
        <a:ext cx="2468880" cy="1965600"/>
      </dsp:txXfrm>
    </dsp:sp>
    <dsp:sp modelId="{CC66CC7E-9AF2-49A2-9D6B-8EB436FB52FD}">
      <dsp:nvSpPr>
        <dsp:cNvPr id="0" name=""/>
        <dsp:cNvSpPr/>
      </dsp:nvSpPr>
      <dsp:spPr>
        <a:xfrm>
          <a:off x="8229600" y="706931"/>
          <a:ext cx="12344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4E9E82-F663-4714-A5B5-3FBF9C0B6346}">
      <dsp:nvSpPr>
        <dsp:cNvPr id="0" name=""/>
        <dsp:cNvSpPr/>
      </dsp:nvSpPr>
      <dsp:spPr>
        <a:xfrm>
          <a:off x="8888469" y="131396"/>
          <a:ext cx="1151140" cy="11511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1" tIns="44671" rIns="44671" bIns="44671" numCol="1" spcCol="1270" anchor="ctr" anchorCtr="0">
          <a:noAutofit/>
        </a:bodyPr>
        <a:lstStyle/>
        <a:p>
          <a:pPr marL="0" lvl="0" indent="0" algn="ctr" defTabSz="2222500">
            <a:lnSpc>
              <a:spcPct val="90000"/>
            </a:lnSpc>
            <a:spcBef>
              <a:spcPct val="0"/>
            </a:spcBef>
            <a:spcAft>
              <a:spcPct val="35000"/>
            </a:spcAft>
            <a:buNone/>
          </a:pPr>
          <a:r>
            <a:rPr lang="en-US" sz="5000" kern="1200"/>
            <a:t>4</a:t>
          </a:r>
        </a:p>
      </dsp:txBody>
      <dsp:txXfrm>
        <a:off x="9057050" y="299977"/>
        <a:ext cx="813978" cy="813978"/>
      </dsp:txXfrm>
    </dsp:sp>
    <dsp:sp modelId="{D01D02E7-C696-4A93-B40C-2D96D117CAFE}">
      <dsp:nvSpPr>
        <dsp:cNvPr id="0" name=""/>
        <dsp:cNvSpPr/>
      </dsp:nvSpPr>
      <dsp:spPr>
        <a:xfrm>
          <a:off x="8229600" y="1448151"/>
          <a:ext cx="2468880"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488950">
            <a:lnSpc>
              <a:spcPct val="90000"/>
            </a:lnSpc>
            <a:spcBef>
              <a:spcPct val="0"/>
            </a:spcBef>
            <a:spcAft>
              <a:spcPct val="35000"/>
            </a:spcAft>
            <a:buNone/>
          </a:pPr>
          <a:r>
            <a:rPr lang="en-GB" sz="1100" kern="1200" dirty="0"/>
            <a:t>Stage 4: Active experimentation</a:t>
          </a:r>
          <a:endParaRPr lang="en-US" sz="1100" kern="1200" dirty="0"/>
        </a:p>
        <a:p>
          <a:pPr marL="57150" lvl="1" indent="-57150" algn="l" defTabSz="488950">
            <a:lnSpc>
              <a:spcPct val="90000"/>
            </a:lnSpc>
            <a:spcBef>
              <a:spcPct val="0"/>
            </a:spcBef>
            <a:spcAft>
              <a:spcPct val="15000"/>
            </a:spcAft>
            <a:buChar char="•"/>
          </a:pPr>
          <a:r>
            <a:rPr lang="en-GB" sz="1100" kern="1200" dirty="0"/>
            <a:t>How did you implement these new ideas in practice?: Highlight how you put newly gained knowledge into practice.</a:t>
          </a:r>
          <a:endParaRPr lang="en-US" sz="1100" kern="1200" dirty="0"/>
        </a:p>
        <a:p>
          <a:pPr marL="57150" lvl="1" indent="-57150" algn="l" defTabSz="488950">
            <a:lnSpc>
              <a:spcPct val="90000"/>
            </a:lnSpc>
            <a:spcBef>
              <a:spcPct val="0"/>
            </a:spcBef>
            <a:spcAft>
              <a:spcPct val="15000"/>
            </a:spcAft>
            <a:buChar char="•"/>
          </a:pPr>
          <a:r>
            <a:rPr lang="en-GB" sz="1100" kern="1200" dirty="0"/>
            <a:t>What did you do differently when a similar situation occurred again?</a:t>
          </a:r>
          <a:endParaRPr lang="en-US" sz="1100" kern="1200" dirty="0"/>
        </a:p>
      </dsp:txBody>
      <dsp:txXfrm>
        <a:off x="8229600" y="1939551"/>
        <a:ext cx="2468880" cy="1965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2CAAD-B707-4564-9622-A0763C6F0C63}">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EEBA93-52C9-48A2-8FB8-F17AEDAB1F7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3 part model – asks us to think about ‘What?, ‘So what?’, ‘Now what?’ </a:t>
          </a:r>
          <a:endParaRPr lang="en-US" sz="1900" kern="1200"/>
        </a:p>
      </dsp:txBody>
      <dsp:txXfrm>
        <a:off x="0" y="0"/>
        <a:ext cx="5473546" cy="1244514"/>
      </dsp:txXfrm>
    </dsp:sp>
    <dsp:sp modelId="{12FDC6AE-6189-43AF-9AB5-8738C23B304C}">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2F082-9390-4710-BAAE-0CE65D5E9D06}">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What?</a:t>
          </a:r>
          <a:r>
            <a:rPr lang="en-US" sz="1900" kern="1200" dirty="0"/>
            <a:t>: Writing a description of an event/experience</a:t>
          </a:r>
        </a:p>
      </dsp:txBody>
      <dsp:txXfrm>
        <a:off x="0" y="1244514"/>
        <a:ext cx="5473546" cy="1244514"/>
      </dsp:txXfrm>
    </dsp:sp>
    <dsp:sp modelId="{4B6C197F-85F0-4340-9A93-D54EF0C936E2}">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5ADD5-96FA-4386-9906-63FDAA506481}">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dirty="0"/>
            <a:t>So what?: </a:t>
          </a:r>
          <a:r>
            <a:rPr lang="en-US" sz="1900" b="0" i="0" kern="1200" baseline="0" dirty="0"/>
            <a:t>Reflect on the event/experience and </a:t>
          </a:r>
          <a:r>
            <a:rPr lang="en-US" sz="1900" b="0" i="0" kern="1200" baseline="0" dirty="0" err="1"/>
            <a:t>analyse</a:t>
          </a:r>
          <a:r>
            <a:rPr lang="en-US" sz="1900" b="0" i="0" kern="1200" baseline="0" dirty="0"/>
            <a:t> selected aspects of it – why were they important? How did they impact the whole experience?</a:t>
          </a:r>
          <a:endParaRPr lang="en-US" sz="1900" kern="1200" dirty="0"/>
        </a:p>
      </dsp:txBody>
      <dsp:txXfrm>
        <a:off x="0" y="2489028"/>
        <a:ext cx="5473546" cy="1244514"/>
      </dsp:txXfrm>
    </dsp:sp>
    <dsp:sp modelId="{9653D002-B450-451A-A986-64AF4432154C}">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2CFDF7-4E73-44E3-A56A-0DC204720EE2}">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dirty="0"/>
            <a:t>Now what?: </a:t>
          </a:r>
          <a:r>
            <a:rPr lang="en-US" sz="1900" b="0" i="0" kern="1200" baseline="0" dirty="0"/>
            <a:t>Develop a range of action points following the experience, focusing on what you’ve learned.</a:t>
          </a:r>
          <a:endParaRPr lang="en-US" sz="1900" kern="1200" dirty="0"/>
        </a:p>
      </dsp:txBody>
      <dsp:txXfrm>
        <a:off x="0" y="3733542"/>
        <a:ext cx="5473546" cy="124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4B110-1DE9-4791-A844-9F3AAE289400}">
      <dsp:nvSpPr>
        <dsp:cNvPr id="0" name=""/>
        <dsp:cNvSpPr/>
      </dsp:nvSpPr>
      <dsp:spPr>
        <a:xfrm>
          <a:off x="39915"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The most important thing was...</a:t>
          </a:r>
          <a:endParaRPr lang="en-US" sz="2400" kern="1200"/>
        </a:p>
      </dsp:txBody>
      <dsp:txXfrm>
        <a:off x="39915" y="1050"/>
        <a:ext cx="2017216" cy="1210329"/>
      </dsp:txXfrm>
    </dsp:sp>
    <dsp:sp modelId="{6D5CD68D-1C58-45E8-B247-9C0C51157D41}">
      <dsp:nvSpPr>
        <dsp:cNvPr id="0" name=""/>
        <dsp:cNvSpPr/>
      </dsp:nvSpPr>
      <dsp:spPr>
        <a:xfrm>
          <a:off x="2258853"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At the time I felt...</a:t>
          </a:r>
          <a:endParaRPr lang="en-US" sz="2400" kern="1200"/>
        </a:p>
      </dsp:txBody>
      <dsp:txXfrm>
        <a:off x="2258853" y="1050"/>
        <a:ext cx="2017216" cy="1210329"/>
      </dsp:txXfrm>
    </dsp:sp>
    <dsp:sp modelId="{97129AE2-C92D-442A-AA65-11562FA40F70}">
      <dsp:nvSpPr>
        <dsp:cNvPr id="0" name=""/>
        <dsp:cNvSpPr/>
      </dsp:nvSpPr>
      <dsp:spPr>
        <a:xfrm>
          <a:off x="4477791"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likely due to...</a:t>
          </a:r>
          <a:endParaRPr lang="en-US" sz="2400" kern="1200"/>
        </a:p>
      </dsp:txBody>
      <dsp:txXfrm>
        <a:off x="4477791" y="1050"/>
        <a:ext cx="2017216" cy="1210329"/>
      </dsp:txXfrm>
    </dsp:sp>
    <dsp:sp modelId="{B287981B-968D-4D18-8325-A4258C335F6B}">
      <dsp:nvSpPr>
        <dsp:cNvPr id="0" name=""/>
        <dsp:cNvSpPr/>
      </dsp:nvSpPr>
      <dsp:spPr>
        <a:xfrm>
          <a:off x="6696729"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After thinking about it...</a:t>
          </a:r>
          <a:endParaRPr lang="en-US" sz="2400" kern="1200"/>
        </a:p>
      </dsp:txBody>
      <dsp:txXfrm>
        <a:off x="6696729" y="1050"/>
        <a:ext cx="2017216" cy="1210329"/>
      </dsp:txXfrm>
    </dsp:sp>
    <dsp:sp modelId="{24D426B0-1990-4FCA-BE54-E01A8673A2BA}">
      <dsp:nvSpPr>
        <dsp:cNvPr id="0" name=""/>
        <dsp:cNvSpPr/>
      </dsp:nvSpPr>
      <dsp:spPr>
        <a:xfrm>
          <a:off x="8915667"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learned that...</a:t>
          </a:r>
          <a:endParaRPr lang="en-US" sz="2400" kern="1200"/>
        </a:p>
      </dsp:txBody>
      <dsp:txXfrm>
        <a:off x="8915667" y="1050"/>
        <a:ext cx="2017216" cy="1210329"/>
      </dsp:txXfrm>
    </dsp:sp>
    <dsp:sp modelId="{609299CF-FD71-4835-9912-8152AB6B35DF}">
      <dsp:nvSpPr>
        <dsp:cNvPr id="0" name=""/>
        <dsp:cNvSpPr/>
      </dsp:nvSpPr>
      <dsp:spPr>
        <a:xfrm>
          <a:off x="39915"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need to know more about...</a:t>
          </a:r>
          <a:endParaRPr lang="en-US" sz="2400" kern="1200"/>
        </a:p>
      </dsp:txBody>
      <dsp:txXfrm>
        <a:off x="39915" y="1413102"/>
        <a:ext cx="2017216" cy="1210329"/>
      </dsp:txXfrm>
    </dsp:sp>
    <dsp:sp modelId="{B7BD5BCC-E926-49CF-B978-D597E2B92964}">
      <dsp:nvSpPr>
        <dsp:cNvPr id="0" name=""/>
        <dsp:cNvSpPr/>
      </dsp:nvSpPr>
      <dsp:spPr>
        <a:xfrm>
          <a:off x="2258853"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Later I realised...</a:t>
          </a:r>
          <a:endParaRPr lang="en-US" sz="2400" kern="1200"/>
        </a:p>
      </dsp:txBody>
      <dsp:txXfrm>
        <a:off x="2258853" y="1413102"/>
        <a:ext cx="2017216" cy="1210329"/>
      </dsp:txXfrm>
    </dsp:sp>
    <dsp:sp modelId="{E651A541-8E29-4638-B3F8-7CDD97CFA87F}">
      <dsp:nvSpPr>
        <dsp:cNvPr id="0" name=""/>
        <dsp:cNvSpPr/>
      </dsp:nvSpPr>
      <dsp:spPr>
        <a:xfrm>
          <a:off x="4477791"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because...</a:t>
          </a:r>
          <a:endParaRPr lang="en-US" sz="2400" kern="1200"/>
        </a:p>
      </dsp:txBody>
      <dsp:txXfrm>
        <a:off x="4477791" y="1413102"/>
        <a:ext cx="2017216" cy="1210329"/>
      </dsp:txXfrm>
    </dsp:sp>
    <dsp:sp modelId="{1A213462-EB33-458E-93C3-394173B3B174}">
      <dsp:nvSpPr>
        <dsp:cNvPr id="0" name=""/>
        <dsp:cNvSpPr/>
      </dsp:nvSpPr>
      <dsp:spPr>
        <a:xfrm>
          <a:off x="6696729"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like...</a:t>
          </a:r>
          <a:endParaRPr lang="en-US" sz="2400" kern="1200"/>
        </a:p>
      </dsp:txBody>
      <dsp:txXfrm>
        <a:off x="6696729" y="1413102"/>
        <a:ext cx="2017216" cy="1210329"/>
      </dsp:txXfrm>
    </dsp:sp>
    <dsp:sp modelId="{F0140D0E-44B9-40A6-B022-5FF45EB6C10F}">
      <dsp:nvSpPr>
        <dsp:cNvPr id="0" name=""/>
        <dsp:cNvSpPr/>
      </dsp:nvSpPr>
      <dsp:spPr>
        <a:xfrm>
          <a:off x="8915667"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wonder what would happen if...</a:t>
          </a:r>
          <a:endParaRPr lang="en-US" sz="2400" kern="1200"/>
        </a:p>
      </dsp:txBody>
      <dsp:txXfrm>
        <a:off x="8915667" y="1413102"/>
        <a:ext cx="2017216" cy="1210329"/>
      </dsp:txXfrm>
    </dsp:sp>
    <dsp:sp modelId="{69B588D1-0D59-4303-98E8-DAC640679AA7}">
      <dsp:nvSpPr>
        <dsp:cNvPr id="0" name=""/>
        <dsp:cNvSpPr/>
      </dsp:nvSpPr>
      <dsp:spPr>
        <a:xfrm>
          <a:off x="3368322" y="2825153"/>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I'm still unsure about...</a:t>
          </a:r>
          <a:endParaRPr lang="en-US" sz="2400" kern="1200"/>
        </a:p>
      </dsp:txBody>
      <dsp:txXfrm>
        <a:off x="3368322" y="2825153"/>
        <a:ext cx="2017216" cy="1210329"/>
      </dsp:txXfrm>
    </dsp:sp>
    <dsp:sp modelId="{C68EC6BA-0C86-4583-89F4-3D86C0A7BC93}">
      <dsp:nvSpPr>
        <dsp:cNvPr id="0" name=""/>
        <dsp:cNvSpPr/>
      </dsp:nvSpPr>
      <dsp:spPr>
        <a:xfrm>
          <a:off x="5587260" y="2825153"/>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My next steps are...</a:t>
          </a:r>
          <a:endParaRPr lang="en-US" sz="2400" kern="1200"/>
        </a:p>
      </dsp:txBody>
      <dsp:txXfrm>
        <a:off x="5587260" y="2825153"/>
        <a:ext cx="2017216" cy="1210329"/>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12/11/2024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2649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12/11/2024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1208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12/11/2024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7597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12/11/2024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02835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12/11/2024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516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12/11/2024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60814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12/11/2024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0767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12/11/2024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9701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12/11/2024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22728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12/11/2024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744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12/11/2024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03459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12/11/2024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96627437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the-integrated-reflective-cycl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the-integrated-reflective-cyc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QoI67VeE3ds?start=3&amp;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556436FE-6431-4AA2-A47A-3613519F3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082C27-7D2E-8DC3-F169-5B31B7670841}"/>
              </a:ext>
            </a:extLst>
          </p:cNvPr>
          <p:cNvSpPr>
            <a:spLocks noGrp="1"/>
          </p:cNvSpPr>
          <p:nvPr>
            <p:ph type="ctrTitle"/>
          </p:nvPr>
        </p:nvSpPr>
        <p:spPr>
          <a:xfrm>
            <a:off x="609600" y="1200150"/>
            <a:ext cx="5258696" cy="3303196"/>
          </a:xfrm>
        </p:spPr>
        <p:txBody>
          <a:bodyPr>
            <a:normAutofit/>
          </a:bodyPr>
          <a:lstStyle/>
          <a:p>
            <a:pPr>
              <a:lnSpc>
                <a:spcPct val="90000"/>
              </a:lnSpc>
            </a:pPr>
            <a:r>
              <a:rPr lang="en-GB" sz="3800" dirty="0"/>
              <a:t>HPFY3010: Academic Skills</a:t>
            </a:r>
            <a:br>
              <a:rPr lang="en-GB" sz="3800" dirty="0"/>
            </a:br>
            <a:br>
              <a:rPr lang="en-GB" sz="3800" dirty="0"/>
            </a:br>
            <a:r>
              <a:rPr lang="en-GB" sz="3800" dirty="0"/>
              <a:t>Session 10: Writing reflectively</a:t>
            </a:r>
          </a:p>
        </p:txBody>
      </p:sp>
      <p:sp>
        <p:nvSpPr>
          <p:cNvPr id="3" name="Subtitle 2">
            <a:extLst>
              <a:ext uri="{FF2B5EF4-FFF2-40B4-BE49-F238E27FC236}">
                <a16:creationId xmlns:a16="http://schemas.microsoft.com/office/drawing/2014/main" id="{9EBD55B8-F95C-494B-638D-97B6629168D1}"/>
              </a:ext>
            </a:extLst>
          </p:cNvPr>
          <p:cNvSpPr>
            <a:spLocks noGrp="1"/>
          </p:cNvSpPr>
          <p:nvPr>
            <p:ph type="subTitle" idx="1"/>
          </p:nvPr>
        </p:nvSpPr>
        <p:spPr>
          <a:xfrm>
            <a:off x="609600" y="4733925"/>
            <a:ext cx="5258696" cy="1394594"/>
          </a:xfrm>
        </p:spPr>
        <p:txBody>
          <a:bodyPr anchor="ctr">
            <a:normAutofit/>
          </a:bodyPr>
          <a:lstStyle/>
          <a:p>
            <a:r>
              <a:rPr lang="en-GB" dirty="0"/>
              <a:t>Dr Rhian Elinor Keyse</a:t>
            </a:r>
          </a:p>
          <a:p>
            <a:r>
              <a:rPr lang="en-GB" dirty="0"/>
              <a:t>Lecturer in Global Historical Studies</a:t>
            </a:r>
          </a:p>
        </p:txBody>
      </p:sp>
      <p:pic>
        <p:nvPicPr>
          <p:cNvPr id="1026" name="Picture 2" descr="a tree that is standing in the water">
            <a:extLst>
              <a:ext uri="{FF2B5EF4-FFF2-40B4-BE49-F238E27FC236}">
                <a16:creationId xmlns:a16="http://schemas.microsoft.com/office/drawing/2014/main" id="{95A8B134-2A6F-17E8-2BE7-E39A9A21F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465" r="-1" b="14923"/>
          <a:stretch/>
        </p:blipFill>
        <p:spPr bwMode="auto">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491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DFE70-71EC-7D1A-3EDE-4D413DCAE713}"/>
              </a:ext>
            </a:extLst>
          </p:cNvPr>
          <p:cNvSpPr>
            <a:spLocks noGrp="1"/>
          </p:cNvSpPr>
          <p:nvPr>
            <p:ph type="title"/>
          </p:nvPr>
        </p:nvSpPr>
        <p:spPr/>
        <p:txBody>
          <a:bodyPr/>
          <a:lstStyle/>
          <a:p>
            <a:r>
              <a:rPr lang="en-GB" dirty="0"/>
              <a:t>Last session - review</a:t>
            </a:r>
          </a:p>
        </p:txBody>
      </p:sp>
      <p:sp>
        <p:nvSpPr>
          <p:cNvPr id="3" name="Content Placeholder 2">
            <a:extLst>
              <a:ext uri="{FF2B5EF4-FFF2-40B4-BE49-F238E27FC236}">
                <a16:creationId xmlns:a16="http://schemas.microsoft.com/office/drawing/2014/main" id="{64C9D8D4-D3D0-53AA-9F41-5CD69C34D653}"/>
              </a:ext>
            </a:extLst>
          </p:cNvPr>
          <p:cNvSpPr>
            <a:spLocks noGrp="1"/>
          </p:cNvSpPr>
          <p:nvPr>
            <p:ph idx="1"/>
          </p:nvPr>
        </p:nvSpPr>
        <p:spPr/>
        <p:txBody>
          <a:bodyPr>
            <a:normAutofit/>
          </a:bodyPr>
          <a:lstStyle/>
          <a:p>
            <a:pPr marL="571500" indent="-571500">
              <a:buFont typeface="Arial" panose="020B0604020202020204" pitchFamily="34" charset="0"/>
              <a:buChar char="•"/>
            </a:pPr>
            <a:r>
              <a:rPr lang="en-GB" sz="3600" dirty="0"/>
              <a:t>Writing essays</a:t>
            </a:r>
          </a:p>
          <a:p>
            <a:pPr marL="571500" indent="-571500">
              <a:buFont typeface="Arial" panose="020B0604020202020204" pitchFamily="34" charset="0"/>
              <a:buChar char="•"/>
            </a:pPr>
            <a:r>
              <a:rPr lang="en-GB" sz="3600" dirty="0"/>
              <a:t>What were your key takeaways?</a:t>
            </a:r>
          </a:p>
        </p:txBody>
      </p:sp>
    </p:spTree>
    <p:extLst>
      <p:ext uri="{BB962C8B-B14F-4D97-AF65-F5344CB8AC3E}">
        <p14:creationId xmlns:p14="http://schemas.microsoft.com/office/powerpoint/2010/main" val="3293141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FBDBB-0755-54BB-6F2B-F9AC1464E9AB}"/>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5B0D7596-8140-A811-B2F0-094CB12960FC}"/>
              </a:ext>
            </a:extLst>
          </p:cNvPr>
          <p:cNvSpPr>
            <a:spLocks noGrp="1"/>
          </p:cNvSpPr>
          <p:nvPr>
            <p:ph idx="1"/>
          </p:nvPr>
        </p:nvSpPr>
        <p:spPr/>
        <p:txBody>
          <a:bodyPr>
            <a:normAutofit/>
          </a:bodyPr>
          <a:lstStyle/>
          <a:p>
            <a:pPr marL="342900" indent="-342900">
              <a:buFont typeface="Arial" panose="020B0604020202020204" pitchFamily="34" charset="0"/>
              <a:buChar char="•"/>
            </a:pPr>
            <a:r>
              <a:rPr lang="en-GB" sz="4000" dirty="0"/>
              <a:t>What is reflective writing?</a:t>
            </a:r>
          </a:p>
          <a:p>
            <a:pPr marL="342900" indent="-342900">
              <a:buFont typeface="Arial" panose="020B0604020202020204" pitchFamily="34" charset="0"/>
              <a:buChar char="•"/>
            </a:pPr>
            <a:r>
              <a:rPr lang="en-GB" sz="4000" dirty="0"/>
              <a:t>Tools to help us write reflectively</a:t>
            </a:r>
          </a:p>
        </p:txBody>
      </p:sp>
    </p:spTree>
    <p:extLst>
      <p:ext uri="{BB962C8B-B14F-4D97-AF65-F5344CB8AC3E}">
        <p14:creationId xmlns:p14="http://schemas.microsoft.com/office/powerpoint/2010/main" val="3584931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5495B3-A75C-30F9-1780-59F91B2B9D84}"/>
              </a:ext>
            </a:extLst>
          </p:cNvPr>
          <p:cNvSpPr>
            <a:spLocks noGrp="1"/>
          </p:cNvSpPr>
          <p:nvPr>
            <p:ph type="title"/>
          </p:nvPr>
        </p:nvSpPr>
        <p:spPr>
          <a:xfrm>
            <a:off x="609600" y="552782"/>
            <a:ext cx="5369169" cy="1591902"/>
          </a:xfrm>
        </p:spPr>
        <p:txBody>
          <a:bodyPr>
            <a:normAutofit/>
          </a:bodyPr>
          <a:lstStyle/>
          <a:p>
            <a:r>
              <a:rPr lang="en-GB" dirty="0"/>
              <a:t>Reflective writing</a:t>
            </a:r>
          </a:p>
        </p:txBody>
      </p:sp>
      <p:sp>
        <p:nvSpPr>
          <p:cNvPr id="3" name="Content Placeholder 2">
            <a:extLst>
              <a:ext uri="{FF2B5EF4-FFF2-40B4-BE49-F238E27FC236}">
                <a16:creationId xmlns:a16="http://schemas.microsoft.com/office/drawing/2014/main" id="{C655DA24-390C-49A3-1CEF-07C89C1AAA29}"/>
              </a:ext>
            </a:extLst>
          </p:cNvPr>
          <p:cNvSpPr>
            <a:spLocks noGrp="1"/>
          </p:cNvSpPr>
          <p:nvPr>
            <p:ph idx="1"/>
          </p:nvPr>
        </p:nvSpPr>
        <p:spPr>
          <a:xfrm>
            <a:off x="610198" y="2391994"/>
            <a:ext cx="5355276" cy="3913223"/>
          </a:xfrm>
        </p:spPr>
        <p:txBody>
          <a:bodyPr anchor="t">
            <a:normAutofit lnSpcReduction="10000"/>
          </a:bodyPr>
          <a:lstStyle/>
          <a:p>
            <a:pPr marL="342900" indent="-342900">
              <a:lnSpc>
                <a:spcPct val="100000"/>
              </a:lnSpc>
              <a:buFont typeface="Arial" panose="020B0604020202020204" pitchFamily="34" charset="0"/>
              <a:buChar char="•"/>
            </a:pPr>
            <a:r>
              <a:rPr lang="en-GB" sz="2400" dirty="0"/>
              <a:t>Useful for consolidating learning</a:t>
            </a:r>
          </a:p>
          <a:p>
            <a:pPr marL="342900" indent="-342900">
              <a:lnSpc>
                <a:spcPct val="100000"/>
              </a:lnSpc>
              <a:buFont typeface="Arial" panose="020B0604020202020204" pitchFamily="34" charset="0"/>
              <a:buChar char="•"/>
            </a:pPr>
            <a:r>
              <a:rPr lang="en-GB" sz="2400" dirty="0"/>
              <a:t>Useful employability skill – you might need it in assessments, appraisals at work, recording observations, job applications – you’ve probably already done it more than you think!</a:t>
            </a:r>
          </a:p>
          <a:p>
            <a:pPr marL="342900" indent="-342900">
              <a:lnSpc>
                <a:spcPct val="100000"/>
              </a:lnSpc>
              <a:buFont typeface="Arial" panose="020B0604020202020204" pitchFamily="34" charset="0"/>
              <a:buChar char="•"/>
            </a:pPr>
            <a:r>
              <a:rPr lang="en-GB" sz="2400" dirty="0"/>
              <a:t>It’s about reflecting on what you have learned and ‘feeding forwards’ into your next tasks.</a:t>
            </a:r>
          </a:p>
        </p:txBody>
      </p:sp>
      <p:pic>
        <p:nvPicPr>
          <p:cNvPr id="4" name="Picture 3">
            <a:extLst>
              <a:ext uri="{FF2B5EF4-FFF2-40B4-BE49-F238E27FC236}">
                <a16:creationId xmlns:a16="http://schemas.microsoft.com/office/drawing/2014/main" id="{3F3BCEC6-6F54-C5E8-D58A-6DD94DA32632}"/>
              </a:ext>
            </a:extLst>
          </p:cNvPr>
          <p:cNvPicPr>
            <a:picLocks noChangeAspect="1"/>
          </p:cNvPicPr>
          <p:nvPr/>
        </p:nvPicPr>
        <p:blipFill>
          <a:blip r:embed="rId2"/>
          <a:srcRect r="-1" b="5854"/>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185545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0D2FB-748E-C59D-D596-CB0614E4C503}"/>
              </a:ext>
            </a:extLst>
          </p:cNvPr>
          <p:cNvSpPr>
            <a:spLocks noGrp="1"/>
          </p:cNvSpPr>
          <p:nvPr>
            <p:ph type="title"/>
          </p:nvPr>
        </p:nvSpPr>
        <p:spPr/>
        <p:txBody>
          <a:bodyPr/>
          <a:lstStyle/>
          <a:p>
            <a:r>
              <a:rPr lang="en-GB" dirty="0"/>
              <a:t>Why is reflection important to learning?</a:t>
            </a:r>
          </a:p>
        </p:txBody>
      </p:sp>
      <p:sp>
        <p:nvSpPr>
          <p:cNvPr id="4" name="Content Placeholder 7">
            <a:extLst>
              <a:ext uri="{FF2B5EF4-FFF2-40B4-BE49-F238E27FC236}">
                <a16:creationId xmlns:a16="http://schemas.microsoft.com/office/drawing/2014/main" id="{C036E94D-F14E-77A1-DF7A-CA2813AE9C9E}"/>
              </a:ext>
            </a:extLst>
          </p:cNvPr>
          <p:cNvSpPr>
            <a:spLocks noGrp="1"/>
          </p:cNvSpPr>
          <p:nvPr>
            <p:ph idx="1"/>
          </p:nvPr>
        </p:nvSpPr>
        <p:spPr>
          <a:xfrm>
            <a:off x="609600" y="2106613"/>
            <a:ext cx="10972800" cy="4035425"/>
          </a:xfrm>
        </p:spPr>
        <p:txBody>
          <a:bodyPr>
            <a:normAutofit/>
          </a:bodyPr>
          <a:lstStyle/>
          <a:p>
            <a:pPr marL="0" indent="0">
              <a:buNone/>
            </a:pPr>
            <a:r>
              <a:rPr lang="en-GB" sz="3600" dirty="0">
                <a:cs typeface="Arial" panose="020B0604020202020204" pitchFamily="34" charset="0"/>
              </a:rPr>
              <a:t>“It is not sufficient to have an experience in order to learn. Without reflecting on this experience it may quickly be forgotten, or its learning potential lost”. </a:t>
            </a: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2200" dirty="0"/>
              <a:t>Gibbs, G. (1988). </a:t>
            </a:r>
            <a:r>
              <a:rPr lang="en-GB" sz="2200" i="1" dirty="0"/>
              <a:t>Learning by doing: A guide to teaching and learning methods</a:t>
            </a:r>
            <a:r>
              <a:rPr lang="en-GB" sz="2200" dirty="0"/>
              <a:t>. London: Further Education Unit.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55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BD8D0-96DF-67B3-E561-08B944BD82E3}"/>
              </a:ext>
            </a:extLst>
          </p:cNvPr>
          <p:cNvSpPr>
            <a:spLocks noGrp="1"/>
          </p:cNvSpPr>
          <p:nvPr>
            <p:ph type="title"/>
          </p:nvPr>
        </p:nvSpPr>
        <p:spPr/>
        <p:txBody>
          <a:bodyPr/>
          <a:lstStyle/>
          <a:p>
            <a:r>
              <a:rPr lang="en-GB" dirty="0"/>
              <a:t>Reflective writing tips</a:t>
            </a:r>
          </a:p>
        </p:txBody>
      </p:sp>
      <p:sp>
        <p:nvSpPr>
          <p:cNvPr id="3" name="Content Placeholder 2">
            <a:extLst>
              <a:ext uri="{FF2B5EF4-FFF2-40B4-BE49-F238E27FC236}">
                <a16:creationId xmlns:a16="http://schemas.microsoft.com/office/drawing/2014/main" id="{882C8DDF-F70A-20B6-5C11-1B8E266A7E78}"/>
              </a:ext>
            </a:extLst>
          </p:cNvPr>
          <p:cNvSpPr>
            <a:spLocks noGrp="1"/>
          </p:cNvSpPr>
          <p:nvPr>
            <p:ph idx="1"/>
          </p:nvPr>
        </p:nvSpPr>
        <p:spPr/>
        <p:txBody>
          <a:bodyPr>
            <a:normAutofit fontScale="77500" lnSpcReduction="20000"/>
          </a:bodyPr>
          <a:lstStyle/>
          <a:p>
            <a:pPr marL="342900" indent="-342900">
              <a:buFont typeface="Arial" panose="020B0604020202020204" pitchFamily="34" charset="0"/>
              <a:buChar char="•"/>
            </a:pPr>
            <a:r>
              <a:rPr lang="en-GB" sz="2800" dirty="0"/>
              <a:t>Write in the first person, use “I” (e.g. “I noticed that…”)</a:t>
            </a:r>
          </a:p>
          <a:p>
            <a:pPr marL="342900" indent="-342900">
              <a:buFont typeface="Arial" panose="020B0604020202020204" pitchFamily="34" charset="0"/>
              <a:buChar char="•"/>
            </a:pPr>
            <a:r>
              <a:rPr lang="en-GB" sz="2800" dirty="0"/>
              <a:t>Demonstrate links between your experience and your learning</a:t>
            </a:r>
          </a:p>
          <a:p>
            <a:pPr marL="342900" indent="-342900">
              <a:buFont typeface="Arial" panose="020B0604020202020204" pitchFamily="34" charset="0"/>
              <a:buChar char="•"/>
            </a:pPr>
            <a:r>
              <a:rPr lang="en-GB" sz="2800" dirty="0"/>
              <a:t>Recognise that situations aren’t simplistic/clear-cut and that different perspectives are possible</a:t>
            </a:r>
          </a:p>
          <a:p>
            <a:pPr marL="342900" indent="-342900">
              <a:buFont typeface="Arial" panose="020B0604020202020204" pitchFamily="34" charset="0"/>
              <a:buChar char="•"/>
            </a:pPr>
            <a:r>
              <a:rPr lang="en-GB" sz="2800" dirty="0"/>
              <a:t>Show learning from your reflections – What have you learned? How might you approach things differently later?</a:t>
            </a:r>
          </a:p>
          <a:p>
            <a:pPr marL="342900" indent="-342900">
              <a:buFont typeface="Arial" panose="020B0604020202020204" pitchFamily="34" charset="0"/>
              <a:buChar char="•"/>
            </a:pPr>
            <a:r>
              <a:rPr lang="en-GB" sz="2800" dirty="0"/>
              <a:t>Analytical – think about why something happened/how you approached it/reflect on the importance.</a:t>
            </a:r>
          </a:p>
          <a:p>
            <a:pPr marL="342900" indent="-342900">
              <a:buFont typeface="Arial" panose="020B0604020202020204" pitchFamily="34" charset="0"/>
              <a:buChar char="•"/>
            </a:pPr>
            <a:r>
              <a:rPr lang="en-GB" sz="2800" dirty="0"/>
              <a:t>Subjective – influenced by personal feelings or opinions</a:t>
            </a:r>
          </a:p>
          <a:p>
            <a:pPr marL="342900" indent="-342900">
              <a:buFont typeface="Arial" panose="020B0604020202020204" pitchFamily="34" charset="0"/>
              <a:buChar char="•"/>
            </a:pPr>
            <a:r>
              <a:rPr lang="en-GB" sz="2800" dirty="0"/>
              <a:t>Challenge assumptions – consider why you have those feelings and thoughts</a:t>
            </a:r>
          </a:p>
          <a:p>
            <a:endParaRPr lang="en-GB" dirty="0"/>
          </a:p>
        </p:txBody>
      </p:sp>
    </p:spTree>
    <p:extLst>
      <p:ext uri="{BB962C8B-B14F-4D97-AF65-F5344CB8AC3E}">
        <p14:creationId xmlns:p14="http://schemas.microsoft.com/office/powerpoint/2010/main" val="507927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E23-1CCC-6B80-56F6-4F445E1C478C}"/>
              </a:ext>
            </a:extLst>
          </p:cNvPr>
          <p:cNvSpPr>
            <a:spLocks noGrp="1"/>
          </p:cNvSpPr>
          <p:nvPr>
            <p:ph type="title"/>
          </p:nvPr>
        </p:nvSpPr>
        <p:spPr/>
        <p:txBody>
          <a:bodyPr/>
          <a:lstStyle/>
          <a:p>
            <a:r>
              <a:rPr lang="en-GB" dirty="0"/>
              <a:t>Things to avoid</a:t>
            </a:r>
          </a:p>
        </p:txBody>
      </p:sp>
      <p:sp>
        <p:nvSpPr>
          <p:cNvPr id="3" name="Content Placeholder 2">
            <a:extLst>
              <a:ext uri="{FF2B5EF4-FFF2-40B4-BE49-F238E27FC236}">
                <a16:creationId xmlns:a16="http://schemas.microsoft.com/office/drawing/2014/main" id="{86E851A1-7F12-AB15-D325-D9CEDB6B6748}"/>
              </a:ext>
            </a:extLst>
          </p:cNvPr>
          <p:cNvSpPr>
            <a:spLocks noGrp="1"/>
          </p:cNvSpPr>
          <p:nvPr>
            <p:ph idx="1"/>
          </p:nvPr>
        </p:nvSpPr>
        <p:spPr/>
        <p:txBody>
          <a:bodyPr>
            <a:normAutofit fontScale="92500"/>
          </a:bodyPr>
          <a:lstStyle/>
          <a:p>
            <a:pPr marL="342900" indent="-342900">
              <a:buFont typeface="Arial" panose="020B0604020202020204" pitchFamily="34" charset="0"/>
              <a:buChar char="•"/>
            </a:pPr>
            <a:r>
              <a:rPr lang="en-GB" sz="3200" dirty="0"/>
              <a:t>Just describing what happened – instead focus on what you learned and how that will influence you in future</a:t>
            </a:r>
          </a:p>
          <a:p>
            <a:pPr marL="342900" indent="-342900">
              <a:buFont typeface="Arial" panose="020B0604020202020204" pitchFamily="34" charset="0"/>
              <a:buChar char="•"/>
            </a:pPr>
            <a:r>
              <a:rPr lang="en-GB" sz="3200" dirty="0"/>
              <a:t>Writing it like a personal diary or as a stream of consciousness – you need a structure and to use appropriate language</a:t>
            </a:r>
          </a:p>
          <a:p>
            <a:pPr marL="342900" indent="-342900">
              <a:buFont typeface="Arial" panose="020B0604020202020204" pitchFamily="34" charset="0"/>
              <a:buChar char="•"/>
            </a:pPr>
            <a:r>
              <a:rPr lang="en-GB" sz="3200" dirty="0"/>
              <a:t>Avoiding talking about challenges. Instead reflect honestly on any difficulties or weaknesses, and what you learned.</a:t>
            </a:r>
          </a:p>
        </p:txBody>
      </p:sp>
    </p:spTree>
    <p:extLst>
      <p:ext uri="{BB962C8B-B14F-4D97-AF65-F5344CB8AC3E}">
        <p14:creationId xmlns:p14="http://schemas.microsoft.com/office/powerpoint/2010/main" val="76034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8D1A4-4827-5248-6E82-E95F92A3823F}"/>
              </a:ext>
            </a:extLst>
          </p:cNvPr>
          <p:cNvSpPr>
            <a:spLocks noGrp="1"/>
          </p:cNvSpPr>
          <p:nvPr>
            <p:ph type="title"/>
          </p:nvPr>
        </p:nvSpPr>
        <p:spPr/>
        <p:txBody>
          <a:bodyPr/>
          <a:lstStyle/>
          <a:p>
            <a:r>
              <a:rPr lang="en-GB" dirty="0"/>
              <a:t>Reflective writing should include</a:t>
            </a:r>
          </a:p>
        </p:txBody>
      </p:sp>
      <p:sp>
        <p:nvSpPr>
          <p:cNvPr id="3" name="Content Placeholder 2">
            <a:extLst>
              <a:ext uri="{FF2B5EF4-FFF2-40B4-BE49-F238E27FC236}">
                <a16:creationId xmlns:a16="http://schemas.microsoft.com/office/drawing/2014/main" id="{0540437B-1193-2B58-2729-CF7FDB786954}"/>
              </a:ext>
            </a:extLst>
          </p:cNvPr>
          <p:cNvSpPr>
            <a:spLocks noGrp="1"/>
          </p:cNvSpPr>
          <p:nvPr>
            <p:ph idx="1"/>
          </p:nvPr>
        </p:nvSpPr>
        <p:spPr/>
        <p:txBody>
          <a:bodyPr>
            <a:normAutofit/>
          </a:bodyPr>
          <a:lstStyle/>
          <a:p>
            <a:pPr marL="342900" indent="-342900">
              <a:buFont typeface="Arial" panose="020B0604020202020204" pitchFamily="34" charset="0"/>
              <a:buChar char="•"/>
            </a:pPr>
            <a:r>
              <a:rPr lang="en-GB" sz="4000" dirty="0"/>
              <a:t>What the experience was – this will likely include succinct descriptive aspects</a:t>
            </a:r>
          </a:p>
          <a:p>
            <a:pPr marL="342900" indent="-342900">
              <a:buFont typeface="Arial" panose="020B0604020202020204" pitchFamily="34" charset="0"/>
              <a:buChar char="•"/>
            </a:pPr>
            <a:r>
              <a:rPr lang="en-GB" sz="4000" dirty="0"/>
              <a:t>Feelings</a:t>
            </a:r>
          </a:p>
          <a:p>
            <a:pPr marL="342900" indent="-342900">
              <a:buFont typeface="Arial" panose="020B0604020202020204" pitchFamily="34" charset="0"/>
              <a:buChar char="•"/>
            </a:pPr>
            <a:r>
              <a:rPr lang="en-GB" sz="4000" dirty="0"/>
              <a:t>Solutions/what you learned</a:t>
            </a:r>
          </a:p>
        </p:txBody>
      </p:sp>
    </p:spTree>
    <p:extLst>
      <p:ext uri="{BB962C8B-B14F-4D97-AF65-F5344CB8AC3E}">
        <p14:creationId xmlns:p14="http://schemas.microsoft.com/office/powerpoint/2010/main" val="428797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87D-C5E8-5451-5F84-C650FA98F09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670F2A2-7A3D-992D-2748-8FF4A0B30272}"/>
              </a:ext>
            </a:extLst>
          </p:cNvPr>
          <p:cNvSpPr>
            <a:spLocks noGrp="1"/>
          </p:cNvSpPr>
          <p:nvPr>
            <p:ph idx="1"/>
          </p:nvPr>
        </p:nvSpPr>
        <p:spPr/>
        <p:txBody>
          <a:bodyPr>
            <a:normAutofit/>
          </a:bodyPr>
          <a:lstStyle/>
          <a:p>
            <a:r>
              <a:rPr lang="en-GB" sz="4000" dirty="0"/>
              <a:t>Consider the following sentences, and categorise them as:</a:t>
            </a:r>
          </a:p>
          <a:p>
            <a:r>
              <a:rPr lang="en-GB" sz="4000" dirty="0"/>
              <a:t>Experience</a:t>
            </a:r>
          </a:p>
          <a:p>
            <a:r>
              <a:rPr lang="en-GB" sz="4000" dirty="0"/>
              <a:t>Feelings</a:t>
            </a:r>
          </a:p>
          <a:p>
            <a:r>
              <a:rPr lang="en-GB" sz="4000" dirty="0"/>
              <a:t>Solutions/learning</a:t>
            </a:r>
          </a:p>
        </p:txBody>
      </p:sp>
    </p:spTree>
    <p:extLst>
      <p:ext uri="{BB962C8B-B14F-4D97-AF65-F5344CB8AC3E}">
        <p14:creationId xmlns:p14="http://schemas.microsoft.com/office/powerpoint/2010/main" val="1669432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1254-D4A8-2BDD-A67B-45D88ABA763B}"/>
              </a:ext>
            </a:extLst>
          </p:cNvPr>
          <p:cNvSpPr>
            <a:spLocks noGrp="1"/>
          </p:cNvSpPr>
          <p:nvPr>
            <p:ph type="title"/>
          </p:nvPr>
        </p:nvSpPr>
        <p:spPr/>
        <p:txBody>
          <a:bodyPr/>
          <a:lstStyle/>
          <a:p>
            <a:r>
              <a:rPr lang="en-GB" dirty="0"/>
              <a:t>Exercise: Experience/feelings/solutions</a:t>
            </a:r>
          </a:p>
        </p:txBody>
      </p:sp>
      <p:sp>
        <p:nvSpPr>
          <p:cNvPr id="3" name="Content Placeholder 2">
            <a:extLst>
              <a:ext uri="{FF2B5EF4-FFF2-40B4-BE49-F238E27FC236}">
                <a16:creationId xmlns:a16="http://schemas.microsoft.com/office/drawing/2014/main" id="{1C0012C9-8468-BF11-0476-AB9D69FD866D}"/>
              </a:ext>
            </a:extLst>
          </p:cNvPr>
          <p:cNvSpPr>
            <a:spLocks noGrp="1"/>
          </p:cNvSpPr>
          <p:nvPr>
            <p:ph idx="1"/>
          </p:nvPr>
        </p:nvSpPr>
        <p:spPr/>
        <p:txBody>
          <a:bodyPr>
            <a:normAutofit fontScale="92500" lnSpcReduction="10000"/>
          </a:bodyPr>
          <a:lstStyle/>
          <a:p>
            <a:pPr marL="342900" indent="-342900">
              <a:buFont typeface="Arial" panose="020B0604020202020204" pitchFamily="34" charset="0"/>
              <a:buChar char="•"/>
            </a:pPr>
            <a:r>
              <a:rPr lang="en-GB" sz="2400" dirty="0"/>
              <a:t>“I was nervous at first”</a:t>
            </a:r>
          </a:p>
          <a:p>
            <a:pPr marL="342900" indent="-342900">
              <a:buFont typeface="Arial" panose="020B0604020202020204" pitchFamily="34" charset="0"/>
              <a:buChar char="•"/>
            </a:pPr>
            <a:r>
              <a:rPr lang="en-GB" sz="2400" dirty="0"/>
              <a:t>“I did not feel confident about speaking in front of people”</a:t>
            </a:r>
          </a:p>
          <a:p>
            <a:pPr marL="342900" indent="-342900">
              <a:buFont typeface="Arial" panose="020B0604020202020204" pitchFamily="34" charset="0"/>
              <a:buChar char="•"/>
            </a:pPr>
            <a:r>
              <a:rPr lang="en-GB" sz="2400" dirty="0"/>
              <a:t>“I’m going to put more confident students with beginners so they can help each other”</a:t>
            </a:r>
          </a:p>
          <a:p>
            <a:pPr marL="342900" indent="-342900">
              <a:buFont typeface="Arial" panose="020B0604020202020204" pitchFamily="34" charset="0"/>
              <a:buChar char="•"/>
            </a:pPr>
            <a:r>
              <a:rPr lang="en-GB" sz="2400" dirty="0"/>
              <a:t>“At first, planning lessons took a really long time”</a:t>
            </a:r>
          </a:p>
          <a:p>
            <a:pPr marL="342900" indent="-342900">
              <a:buFont typeface="Arial" panose="020B0604020202020204" pitchFamily="34" charset="0"/>
              <a:buChar char="•"/>
            </a:pPr>
            <a:r>
              <a:rPr lang="en-GB" sz="2400" dirty="0"/>
              <a:t>“I learned to take extra </a:t>
            </a:r>
            <a:r>
              <a:rPr lang="en-GB" sz="2400" dirty="0" err="1"/>
              <a:t>activites</a:t>
            </a:r>
            <a:r>
              <a:rPr lang="en-GB" sz="2400" dirty="0"/>
              <a:t> for students who finished early”</a:t>
            </a:r>
          </a:p>
          <a:p>
            <a:pPr marL="342900" indent="-342900">
              <a:buFont typeface="Arial" panose="020B0604020202020204" pitchFamily="34" charset="0"/>
              <a:buChar char="•"/>
            </a:pPr>
            <a:r>
              <a:rPr lang="en-GB" sz="2400" dirty="0"/>
              <a:t>“I spent three weeks volunteering as an English teacher”</a:t>
            </a:r>
          </a:p>
          <a:p>
            <a:pPr marL="342900" indent="-342900">
              <a:buFont typeface="Arial" panose="020B0604020202020204" pitchFamily="34" charset="0"/>
              <a:buChar char="•"/>
            </a:pPr>
            <a:r>
              <a:rPr lang="en-GB" sz="2400" dirty="0"/>
              <a:t>“I found it was better to teach without a course book”</a:t>
            </a:r>
          </a:p>
          <a:p>
            <a:pPr marL="342900" indent="-342900">
              <a:buFont typeface="Arial" panose="020B0604020202020204" pitchFamily="34" charset="0"/>
              <a:buChar char="•"/>
            </a:pPr>
            <a:r>
              <a:rPr lang="en-GB" sz="2400" dirty="0"/>
              <a:t>“It was a challenge to encourage the lower-level students to speak in English”</a:t>
            </a:r>
          </a:p>
          <a:p>
            <a:endParaRPr lang="en-GB" dirty="0"/>
          </a:p>
        </p:txBody>
      </p:sp>
    </p:spTree>
    <p:extLst>
      <p:ext uri="{BB962C8B-B14F-4D97-AF65-F5344CB8AC3E}">
        <p14:creationId xmlns:p14="http://schemas.microsoft.com/office/powerpoint/2010/main" val="2920882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AA003-1CAA-C957-219E-0781C8D48A03}"/>
              </a:ext>
            </a:extLst>
          </p:cNvPr>
          <p:cNvSpPr>
            <a:spLocks noGrp="1"/>
          </p:cNvSpPr>
          <p:nvPr>
            <p:ph type="title"/>
          </p:nvPr>
        </p:nvSpPr>
        <p:spPr/>
        <p:txBody>
          <a:bodyPr/>
          <a:lstStyle/>
          <a:p>
            <a:r>
              <a:rPr lang="en-GB" dirty="0"/>
              <a:t>Exercise</a:t>
            </a:r>
          </a:p>
        </p:txBody>
      </p:sp>
      <p:pic>
        <p:nvPicPr>
          <p:cNvPr id="4" name="Content Placeholder 3">
            <a:extLst>
              <a:ext uri="{FF2B5EF4-FFF2-40B4-BE49-F238E27FC236}">
                <a16:creationId xmlns:a16="http://schemas.microsoft.com/office/drawing/2014/main" id="{D9943234-981B-99E2-EC0E-2DE4522DB38B}"/>
              </a:ext>
            </a:extLst>
          </p:cNvPr>
          <p:cNvPicPr>
            <a:picLocks noGrp="1" noChangeAspect="1"/>
          </p:cNvPicPr>
          <p:nvPr>
            <p:ph idx="1"/>
          </p:nvPr>
        </p:nvPicPr>
        <p:blipFill>
          <a:blip r:embed="rId2"/>
          <a:stretch>
            <a:fillRect/>
          </a:stretch>
        </p:blipFill>
        <p:spPr>
          <a:xfrm>
            <a:off x="609600" y="1809169"/>
            <a:ext cx="11386781" cy="4805005"/>
          </a:xfrm>
          <a:prstGeom prst="rect">
            <a:avLst/>
          </a:prstGeom>
        </p:spPr>
      </p:pic>
    </p:spTree>
    <p:extLst>
      <p:ext uri="{BB962C8B-B14F-4D97-AF65-F5344CB8AC3E}">
        <p14:creationId xmlns:p14="http://schemas.microsoft.com/office/powerpoint/2010/main" val="151064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FDD43-1C6C-938A-17BA-0B048056F922}"/>
              </a:ext>
            </a:extLst>
          </p:cNvPr>
          <p:cNvSpPr>
            <a:spLocks noGrp="1"/>
          </p:cNvSpPr>
          <p:nvPr>
            <p:ph type="title"/>
          </p:nvPr>
        </p:nvSpPr>
        <p:spPr/>
        <p:txBody>
          <a:bodyPr/>
          <a:lstStyle/>
          <a:p>
            <a:r>
              <a:rPr lang="en-GB" dirty="0"/>
              <a:t>Greenaway’s Active Reviewing Cycle</a:t>
            </a:r>
          </a:p>
        </p:txBody>
      </p:sp>
      <p:sp>
        <p:nvSpPr>
          <p:cNvPr id="3" name="Content Placeholder 2">
            <a:extLst>
              <a:ext uri="{FF2B5EF4-FFF2-40B4-BE49-F238E27FC236}">
                <a16:creationId xmlns:a16="http://schemas.microsoft.com/office/drawing/2014/main" id="{E54773DF-C5BE-3050-DF59-CD6693A7A3BB}"/>
              </a:ext>
            </a:extLst>
          </p:cNvPr>
          <p:cNvSpPr>
            <a:spLocks noGrp="1"/>
          </p:cNvSpPr>
          <p:nvPr>
            <p:ph idx="1"/>
          </p:nvPr>
        </p:nvSpPr>
        <p:spPr/>
        <p:txBody>
          <a:bodyPr/>
          <a:lstStyle/>
          <a:p>
            <a:r>
              <a:rPr lang="en-GB" dirty="0"/>
              <a:t>Four “F”s:</a:t>
            </a:r>
          </a:p>
          <a:p>
            <a:pPr marL="342900" indent="-342900">
              <a:buFont typeface="Arial" panose="020B0604020202020204" pitchFamily="34" charset="0"/>
              <a:buChar char="•"/>
            </a:pPr>
            <a:r>
              <a:rPr lang="en-GB" dirty="0"/>
              <a:t>Facts</a:t>
            </a:r>
          </a:p>
          <a:p>
            <a:pPr marL="342900" indent="-342900">
              <a:buFont typeface="Arial" panose="020B0604020202020204" pitchFamily="34" charset="0"/>
              <a:buChar char="•"/>
            </a:pPr>
            <a:r>
              <a:rPr lang="en-GB" dirty="0"/>
              <a:t>Feelings</a:t>
            </a:r>
          </a:p>
          <a:p>
            <a:pPr marL="342900" indent="-342900">
              <a:buFont typeface="Arial" panose="020B0604020202020204" pitchFamily="34" charset="0"/>
              <a:buChar char="•"/>
            </a:pPr>
            <a:r>
              <a:rPr lang="en-GB" dirty="0"/>
              <a:t>Findings</a:t>
            </a:r>
          </a:p>
          <a:p>
            <a:pPr marL="342900" indent="-342900">
              <a:buFont typeface="Arial" panose="020B0604020202020204" pitchFamily="34" charset="0"/>
              <a:buChar char="•"/>
            </a:pPr>
            <a:r>
              <a:rPr lang="en-GB" dirty="0"/>
              <a:t>Future</a:t>
            </a:r>
          </a:p>
          <a:p>
            <a:endParaRPr lang="en-GB" dirty="0"/>
          </a:p>
        </p:txBody>
      </p:sp>
    </p:spTree>
    <p:extLst>
      <p:ext uri="{BB962C8B-B14F-4D97-AF65-F5344CB8AC3E}">
        <p14:creationId xmlns:p14="http://schemas.microsoft.com/office/powerpoint/2010/main" val="1047537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6A04-AC2B-BA81-9A8C-0D514C5FAEEC}"/>
              </a:ext>
            </a:extLst>
          </p:cNvPr>
          <p:cNvSpPr>
            <a:spLocks noGrp="1"/>
          </p:cNvSpPr>
          <p:nvPr>
            <p:ph type="title"/>
          </p:nvPr>
        </p:nvSpPr>
        <p:spPr/>
        <p:txBody>
          <a:bodyPr>
            <a:normAutofit/>
          </a:bodyPr>
          <a:lstStyle/>
          <a:p>
            <a:r>
              <a:rPr lang="en-GB" dirty="0"/>
              <a:t>Greenaway’s Active Reviewing Cycle</a:t>
            </a:r>
          </a:p>
        </p:txBody>
      </p:sp>
      <p:sp>
        <p:nvSpPr>
          <p:cNvPr id="6" name="Content Placeholder 5">
            <a:extLst>
              <a:ext uri="{FF2B5EF4-FFF2-40B4-BE49-F238E27FC236}">
                <a16:creationId xmlns:a16="http://schemas.microsoft.com/office/drawing/2014/main" id="{B2BE42FF-9FE7-16EF-E254-2BA2EEA8E3AC}"/>
              </a:ext>
            </a:extLst>
          </p:cNvPr>
          <p:cNvSpPr>
            <a:spLocks noGrp="1"/>
          </p:cNvSpPr>
          <p:nvPr>
            <p:ph idx="1"/>
          </p:nvPr>
        </p:nvSpPr>
        <p:spPr/>
        <p:txBody>
          <a:bodyPr>
            <a:normAutofit fontScale="92500" lnSpcReduction="20000"/>
          </a:bodyPr>
          <a:lstStyle/>
          <a:p>
            <a:r>
              <a:rPr lang="en-GB" dirty="0"/>
              <a:t>Facts:</a:t>
            </a:r>
          </a:p>
          <a:p>
            <a:pPr marL="342900" indent="-342900">
              <a:buFont typeface="Arial" panose="020B0604020202020204" pitchFamily="34" charset="0"/>
              <a:buChar char="•"/>
            </a:pPr>
            <a:r>
              <a:rPr lang="en-GB" dirty="0"/>
              <a:t>What happened? Where and when did it happen?</a:t>
            </a:r>
          </a:p>
          <a:p>
            <a:pPr marL="342900" indent="-342900">
              <a:buFont typeface="Arial" panose="020B0604020202020204" pitchFamily="34" charset="0"/>
              <a:buChar char="•"/>
            </a:pPr>
            <a:r>
              <a:rPr lang="en-GB" dirty="0"/>
              <a:t>What did you expect and what actually happened?</a:t>
            </a:r>
          </a:p>
          <a:p>
            <a:pPr marL="342900" indent="-342900">
              <a:buFont typeface="Arial" panose="020B0604020202020204" pitchFamily="34" charset="0"/>
              <a:buChar char="•"/>
            </a:pPr>
            <a:r>
              <a:rPr lang="en-GB" dirty="0"/>
              <a:t>Which factors influenced your behaviour and </a:t>
            </a:r>
            <a:r>
              <a:rPr lang="en-GB" dirty="0" err="1"/>
              <a:t>iattitude</a:t>
            </a:r>
            <a:r>
              <a:rPr lang="en-GB" dirty="0"/>
              <a:t>?</a:t>
            </a:r>
          </a:p>
          <a:p>
            <a:pPr marL="342900" indent="-342900">
              <a:buFont typeface="Arial" panose="020B0604020202020204" pitchFamily="34" charset="0"/>
              <a:buChar char="•"/>
            </a:pPr>
            <a:r>
              <a:rPr lang="en-GB" dirty="0"/>
              <a:t>What was the most remarkable part?</a:t>
            </a:r>
          </a:p>
          <a:p>
            <a:r>
              <a:rPr lang="en-GB" dirty="0"/>
              <a:t>Feelings</a:t>
            </a:r>
          </a:p>
          <a:p>
            <a:pPr marL="342900" indent="-342900">
              <a:buFont typeface="Arial" panose="020B0604020202020204" pitchFamily="34" charset="0"/>
              <a:buChar char="•"/>
            </a:pPr>
            <a:r>
              <a:rPr lang="en-GB" dirty="0"/>
              <a:t>At what points did you feel most involved?</a:t>
            </a:r>
          </a:p>
          <a:p>
            <a:pPr marL="342900" indent="-342900">
              <a:buFont typeface="Arial" panose="020B0604020202020204" pitchFamily="34" charset="0"/>
              <a:buChar char="•"/>
            </a:pPr>
            <a:r>
              <a:rPr lang="en-GB" dirty="0"/>
              <a:t>Which moments made you feel excluded?</a:t>
            </a:r>
          </a:p>
          <a:p>
            <a:pPr marL="342900" indent="-342900">
              <a:buFont typeface="Arial" panose="020B0604020202020204" pitchFamily="34" charset="0"/>
              <a:buChar char="•"/>
            </a:pPr>
            <a:r>
              <a:rPr lang="en-GB" dirty="0"/>
              <a:t>How did you feel throughout?</a:t>
            </a:r>
          </a:p>
          <a:p>
            <a:pPr marL="342900" indent="-342900">
              <a:buFont typeface="Arial" panose="020B0604020202020204" pitchFamily="34" charset="0"/>
              <a:buChar char="•"/>
            </a:pPr>
            <a:r>
              <a:rPr lang="en-GB" dirty="0"/>
              <a:t>What were the best and worst parts of the experience?</a:t>
            </a:r>
          </a:p>
        </p:txBody>
      </p:sp>
    </p:spTree>
    <p:extLst>
      <p:ext uri="{BB962C8B-B14F-4D97-AF65-F5344CB8AC3E}">
        <p14:creationId xmlns:p14="http://schemas.microsoft.com/office/powerpoint/2010/main" val="2043855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282CB-20C1-DA5D-183C-4AEB9046E630}"/>
              </a:ext>
            </a:extLst>
          </p:cNvPr>
          <p:cNvSpPr>
            <a:spLocks noGrp="1"/>
          </p:cNvSpPr>
          <p:nvPr>
            <p:ph type="title"/>
          </p:nvPr>
        </p:nvSpPr>
        <p:spPr/>
        <p:txBody>
          <a:bodyPr/>
          <a:lstStyle/>
          <a:p>
            <a:r>
              <a:rPr lang="en-GB" dirty="0"/>
              <a:t>Greenaway’s Active Reviewing Cycle</a:t>
            </a:r>
          </a:p>
        </p:txBody>
      </p:sp>
      <p:sp>
        <p:nvSpPr>
          <p:cNvPr id="3" name="Content Placeholder 2">
            <a:extLst>
              <a:ext uri="{FF2B5EF4-FFF2-40B4-BE49-F238E27FC236}">
                <a16:creationId xmlns:a16="http://schemas.microsoft.com/office/drawing/2014/main" id="{CC55B5AD-CECD-7CB5-737B-222B232D1369}"/>
              </a:ext>
            </a:extLst>
          </p:cNvPr>
          <p:cNvSpPr>
            <a:spLocks noGrp="1"/>
          </p:cNvSpPr>
          <p:nvPr>
            <p:ph idx="1"/>
          </p:nvPr>
        </p:nvSpPr>
        <p:spPr/>
        <p:txBody>
          <a:bodyPr>
            <a:normAutofit lnSpcReduction="10000"/>
          </a:bodyPr>
          <a:lstStyle/>
          <a:p>
            <a:r>
              <a:rPr lang="en-GB" dirty="0"/>
              <a:t>Findings</a:t>
            </a:r>
          </a:p>
          <a:p>
            <a:pPr marL="342900" indent="-342900">
              <a:buFont typeface="Arial" panose="020B0604020202020204" pitchFamily="34" charset="0"/>
              <a:buChar char="•"/>
            </a:pPr>
            <a:r>
              <a:rPr lang="en-GB" dirty="0"/>
              <a:t>Why did your plan work/not work?</a:t>
            </a:r>
          </a:p>
          <a:p>
            <a:pPr marL="342900" indent="-342900">
              <a:buFont typeface="Arial" panose="020B0604020202020204" pitchFamily="34" charset="0"/>
              <a:buChar char="•"/>
            </a:pPr>
            <a:r>
              <a:rPr lang="en-GB" dirty="0"/>
              <a:t>Why did you feel that way?</a:t>
            </a:r>
          </a:p>
          <a:p>
            <a:pPr marL="342900" indent="-342900">
              <a:buFont typeface="Arial" panose="020B0604020202020204" pitchFamily="34" charset="0"/>
              <a:buChar char="•"/>
            </a:pPr>
            <a:r>
              <a:rPr lang="en-GB" dirty="0"/>
              <a:t>What are the major things you learned through the whole experience?</a:t>
            </a:r>
          </a:p>
          <a:p>
            <a:pPr marL="342900" indent="-342900">
              <a:buFont typeface="Arial" panose="020B0604020202020204" pitchFamily="34" charset="0"/>
              <a:buChar char="•"/>
            </a:pPr>
            <a:r>
              <a:rPr lang="en-GB" dirty="0"/>
              <a:t>How did other people’s involvement influence your feelings?</a:t>
            </a:r>
          </a:p>
          <a:p>
            <a:r>
              <a:rPr lang="en-GB" dirty="0"/>
              <a:t>Future</a:t>
            </a:r>
          </a:p>
          <a:p>
            <a:pPr marL="342900" indent="-342900">
              <a:buFont typeface="Arial" panose="020B0604020202020204" pitchFamily="34" charset="0"/>
              <a:buChar char="•"/>
            </a:pPr>
            <a:r>
              <a:rPr lang="en-GB" dirty="0"/>
              <a:t>How will you implement the learning?</a:t>
            </a:r>
          </a:p>
          <a:p>
            <a:pPr marL="342900" indent="-342900">
              <a:buFont typeface="Arial" panose="020B0604020202020204" pitchFamily="34" charset="0"/>
              <a:buChar char="•"/>
            </a:pPr>
            <a:r>
              <a:rPr lang="en-GB" dirty="0"/>
              <a:t>Did your learning change your opinion about your reaction?</a:t>
            </a:r>
          </a:p>
          <a:p>
            <a:pPr marL="342900" indent="-342900">
              <a:buFont typeface="Arial" panose="020B0604020202020204" pitchFamily="34" charset="0"/>
              <a:buChar char="•"/>
            </a:pPr>
            <a:r>
              <a:rPr lang="en-GB" dirty="0"/>
              <a:t>Did your learning change the way you might react in future?</a:t>
            </a:r>
          </a:p>
        </p:txBody>
      </p:sp>
    </p:spTree>
    <p:extLst>
      <p:ext uri="{BB962C8B-B14F-4D97-AF65-F5344CB8AC3E}">
        <p14:creationId xmlns:p14="http://schemas.microsoft.com/office/powerpoint/2010/main" val="192479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787C5D-E83C-DF5C-E3AB-F2622D4B81E8}"/>
              </a:ext>
            </a:extLst>
          </p:cNvPr>
          <p:cNvSpPr>
            <a:spLocks noGrp="1"/>
          </p:cNvSpPr>
          <p:nvPr>
            <p:ph type="title"/>
          </p:nvPr>
        </p:nvSpPr>
        <p:spPr>
          <a:xfrm>
            <a:off x="609600" y="557784"/>
            <a:ext cx="10972800" cy="1325563"/>
          </a:xfrm>
        </p:spPr>
        <p:txBody>
          <a:bodyPr>
            <a:normAutofit/>
          </a:bodyPr>
          <a:lstStyle/>
          <a:p>
            <a:r>
              <a:rPr lang="en-GB" dirty="0"/>
              <a:t>Kolb’s Reflective Cycle</a:t>
            </a:r>
          </a:p>
        </p:txBody>
      </p:sp>
      <p:graphicFrame>
        <p:nvGraphicFramePr>
          <p:cNvPr id="5" name="Content Placeholder 2">
            <a:extLst>
              <a:ext uri="{FF2B5EF4-FFF2-40B4-BE49-F238E27FC236}">
                <a16:creationId xmlns:a16="http://schemas.microsoft.com/office/drawing/2014/main" id="{244765AC-2D06-53C7-38DC-7B0641DCAD60}"/>
              </a:ext>
            </a:extLst>
          </p:cNvPr>
          <p:cNvGraphicFramePr>
            <a:graphicFrameLocks noGrp="1"/>
          </p:cNvGraphicFramePr>
          <p:nvPr>
            <p:ph idx="1"/>
            <p:extLst>
              <p:ext uri="{D42A27DB-BD31-4B8C-83A1-F6EECF244321}">
                <p14:modId xmlns:p14="http://schemas.microsoft.com/office/powerpoint/2010/main" val="920647687"/>
              </p:ext>
            </p:extLst>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04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7868D3-470B-7745-9943-B12053132017}"/>
              </a:ext>
            </a:extLst>
          </p:cNvPr>
          <p:cNvSpPr>
            <a:spLocks noGrp="1"/>
          </p:cNvSpPr>
          <p:nvPr>
            <p:ph type="title"/>
          </p:nvPr>
        </p:nvSpPr>
        <p:spPr>
          <a:xfrm>
            <a:off x="562271" y="810563"/>
            <a:ext cx="3705572" cy="5409262"/>
          </a:xfrm>
        </p:spPr>
        <p:txBody>
          <a:bodyPr anchor="t">
            <a:normAutofit/>
          </a:bodyPr>
          <a:lstStyle/>
          <a:p>
            <a:r>
              <a:rPr lang="en-GB" dirty="0"/>
              <a:t>Driscoll’s (2007) ‘What? So what? Now what?’ model</a:t>
            </a:r>
          </a:p>
        </p:txBody>
      </p:sp>
      <p:graphicFrame>
        <p:nvGraphicFramePr>
          <p:cNvPr id="6" name="Rectangle 1">
            <a:extLst>
              <a:ext uri="{FF2B5EF4-FFF2-40B4-BE49-F238E27FC236}">
                <a16:creationId xmlns:a16="http://schemas.microsoft.com/office/drawing/2014/main" id="{DE2545C8-ECF2-58D6-3F45-B1ED8D4372BF}"/>
              </a:ext>
            </a:extLst>
          </p:cNvPr>
          <p:cNvGraphicFramePr>
            <a:graphicFrameLocks noGrp="1"/>
          </p:cNvGraphicFramePr>
          <p:nvPr>
            <p:ph idx="1"/>
            <p:extLst>
              <p:ext uri="{D42A27DB-BD31-4B8C-83A1-F6EECF244321}">
                <p14:modId xmlns:p14="http://schemas.microsoft.com/office/powerpoint/2010/main" val="2462026948"/>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8987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279-0286-001E-4B5F-176D9AF1DE4F}"/>
              </a:ext>
            </a:extLst>
          </p:cNvPr>
          <p:cNvSpPr>
            <a:spLocks noGrp="1"/>
          </p:cNvSpPr>
          <p:nvPr>
            <p:ph type="title"/>
          </p:nvPr>
        </p:nvSpPr>
        <p:spPr/>
        <p:txBody>
          <a:bodyPr/>
          <a:lstStyle/>
          <a:p>
            <a:r>
              <a:rPr lang="en-GB" dirty="0"/>
              <a:t>Example of Driscoll’s model in action</a:t>
            </a:r>
          </a:p>
        </p:txBody>
      </p:sp>
      <p:sp>
        <p:nvSpPr>
          <p:cNvPr id="3" name="Content Placeholder 2">
            <a:extLst>
              <a:ext uri="{FF2B5EF4-FFF2-40B4-BE49-F238E27FC236}">
                <a16:creationId xmlns:a16="http://schemas.microsoft.com/office/drawing/2014/main" id="{1B81D34B-29CA-4C4F-28FD-E486211166AC}"/>
              </a:ext>
            </a:extLst>
          </p:cNvPr>
          <p:cNvSpPr>
            <a:spLocks noGrp="1"/>
          </p:cNvSpPr>
          <p:nvPr>
            <p:ph idx="1"/>
          </p:nvPr>
        </p:nvSpPr>
        <p:spPr/>
        <p:txBody>
          <a:bodyPr>
            <a:normAutofit fontScale="70000" lnSpcReduction="20000"/>
          </a:bodyPr>
          <a:lstStyle/>
          <a:p>
            <a:pPr eaLnBrk="0" fontAlgn="base" hangingPunct="0">
              <a:lnSpc>
                <a:spcPct val="100000"/>
              </a:lnSpc>
              <a:spcBef>
                <a:spcPct val="0"/>
              </a:spcBef>
              <a:spcAft>
                <a:spcPct val="0"/>
              </a:spcAft>
              <a:buClrTx/>
            </a:pPr>
            <a:r>
              <a:rPr kumimoji="0" lang="en-US" altLang="en-US" sz="2300" b="1" i="0" u="none" strike="noStrike" cap="none" normalizeH="0" baseline="0" dirty="0">
                <a:ln>
                  <a:noFill/>
                </a:ln>
                <a:solidFill>
                  <a:srgbClr val="0A1E59"/>
                </a:solidFill>
                <a:effectLst/>
                <a:ea typeface="Basis"/>
              </a:rPr>
              <a:t>(</a:t>
            </a:r>
            <a:r>
              <a:rPr kumimoji="0" lang="en-US" altLang="en-US" sz="2300" b="0" i="0" u="none" strike="noStrike" cap="none" normalizeH="0" baseline="0" dirty="0">
                <a:ln>
                  <a:noFill/>
                </a:ln>
                <a:solidFill>
                  <a:srgbClr val="0A1E59"/>
                </a:solidFill>
                <a:effectLst/>
              </a:rPr>
              <a:t>Adapted from: </a:t>
            </a:r>
            <a:r>
              <a:rPr kumimoji="0" lang="en-US" altLang="en-US" sz="2300" b="0" i="0" u="none" strike="noStrike" cap="none" normalizeH="0" baseline="0" dirty="0" err="1">
                <a:ln>
                  <a:noFill/>
                </a:ln>
                <a:solidFill>
                  <a:srgbClr val="0A1E59"/>
                </a:solidFill>
                <a:effectLst/>
              </a:rPr>
              <a:t>Bassot</a:t>
            </a:r>
            <a:r>
              <a:rPr kumimoji="0" lang="en-US" altLang="en-US" sz="2300" b="0" i="0" u="none" strike="noStrike" cap="none" normalizeH="0" baseline="0" dirty="0">
                <a:ln>
                  <a:noFill/>
                </a:ln>
                <a:solidFill>
                  <a:srgbClr val="0A1E59"/>
                </a:solidFill>
                <a:effectLst/>
              </a:rPr>
              <a:t>, B. (2015) </a:t>
            </a:r>
            <a:r>
              <a:rPr kumimoji="0" lang="en-US" altLang="en-US" sz="2300" b="0" i="1" u="none" strike="noStrike" cap="none" normalizeH="0" baseline="0" dirty="0">
                <a:ln>
                  <a:noFill/>
                </a:ln>
                <a:solidFill>
                  <a:srgbClr val="0A1E59"/>
                </a:solidFill>
                <a:effectLst/>
              </a:rPr>
              <a:t>The Reflective Practice Guide: An Interdisciplinary Approach to Critical Reflection</a:t>
            </a:r>
            <a:r>
              <a:rPr kumimoji="0" lang="en-US" altLang="en-US" sz="2300" b="0" i="0" u="none" strike="noStrike" cap="none" normalizeH="0" baseline="0" dirty="0">
                <a:ln>
                  <a:noFill/>
                </a:ln>
                <a:solidFill>
                  <a:srgbClr val="0A1E59"/>
                </a:solidFill>
                <a:effectLst/>
              </a:rPr>
              <a:t>, 49-50</a:t>
            </a:r>
            <a:r>
              <a:rPr kumimoji="0" lang="en-US" altLang="en-US" sz="2300" b="0" i="0" u="none" strike="noStrike" cap="none" normalizeH="0" baseline="0" dirty="0">
                <a:ln>
                  <a:noFill/>
                </a:ln>
                <a:solidFill>
                  <a:schemeClr val="tx1"/>
                </a:solidFill>
                <a:effectLst/>
              </a:rPr>
              <a:t> </a:t>
            </a:r>
            <a:r>
              <a:rPr lang="en-US" altLang="en-US" sz="2300" dirty="0"/>
              <a:t>)</a:t>
            </a:r>
          </a:p>
          <a:p>
            <a:pPr eaLnBrk="0" fontAlgn="base" hangingPunct="0">
              <a:lnSpc>
                <a:spcPct val="100000"/>
              </a:lnSpc>
              <a:spcBef>
                <a:spcPct val="0"/>
              </a:spcBef>
              <a:spcAft>
                <a:spcPct val="0"/>
              </a:spcAft>
              <a:buClrTx/>
            </a:pPr>
            <a:r>
              <a:rPr lang="en-US" altLang="en-US" sz="2300" dirty="0"/>
              <a:t>Dan is training to be a nurse in elderly care and wants to reflect on the experiences he is gaining on his placement. Dan decides to use Driscoll’s model to help him begin to </a:t>
            </a:r>
            <a:r>
              <a:rPr lang="en-US" altLang="en-US" sz="2300" dirty="0" err="1"/>
              <a:t>analyse</a:t>
            </a:r>
            <a:r>
              <a:rPr lang="en-US" altLang="en-US" sz="2300" dirty="0"/>
              <a:t> what he is learning.</a:t>
            </a:r>
          </a:p>
          <a:p>
            <a:pPr eaLnBrk="0" fontAlgn="base" hangingPunct="0">
              <a:lnSpc>
                <a:spcPct val="100000"/>
              </a:lnSpc>
              <a:spcBef>
                <a:spcPct val="0"/>
              </a:spcBef>
              <a:spcAft>
                <a:spcPct val="0"/>
              </a:spcAft>
              <a:buClrTx/>
            </a:pPr>
            <a:endParaRPr lang="en-US" altLang="en-US" sz="2300" dirty="0"/>
          </a:p>
          <a:p>
            <a:pPr eaLnBrk="0" fontAlgn="base" hangingPunct="0">
              <a:lnSpc>
                <a:spcPct val="100000"/>
              </a:lnSpc>
              <a:spcBef>
                <a:spcPct val="0"/>
              </a:spcBef>
              <a:spcAft>
                <a:spcPct val="0"/>
              </a:spcAft>
              <a:buClrTx/>
            </a:pPr>
            <a:r>
              <a:rPr lang="en-US" altLang="en-US" sz="2300" b="1" dirty="0"/>
              <a:t>Step 1: What?</a:t>
            </a:r>
          </a:p>
          <a:p>
            <a:pPr eaLnBrk="0" fontAlgn="base" hangingPunct="0">
              <a:lnSpc>
                <a:spcPct val="100000"/>
              </a:lnSpc>
              <a:spcBef>
                <a:spcPct val="0"/>
              </a:spcBef>
              <a:spcAft>
                <a:spcPct val="0"/>
              </a:spcAft>
              <a:buClrTx/>
            </a:pPr>
            <a:r>
              <a:rPr lang="en-US" altLang="en-US" sz="2300" dirty="0"/>
              <a:t>Today I was observing an experienced community nurse change a dressing on a man’s leg that is badly infected. The man was nervous and became very distressed – he has had dressings replaced regularly and knows that the process is very painful. I felt awful about causing him more pain. The community nurse seemed very calm and spoke to him in a reassuring way. She asked him if he would like some pain relief and he said yes. She sat with him for ten minutes to make sure the pain relief was working and spoke with him about his grandson’s visit that he was looking forward to at the weekend. This definitely seemed to put him at ease.</a:t>
            </a:r>
          </a:p>
          <a:p>
            <a:pPr eaLnBrk="0" fontAlgn="base" hangingPunct="0">
              <a:lnSpc>
                <a:spcPct val="100000"/>
              </a:lnSpc>
              <a:spcBef>
                <a:spcPct val="0"/>
              </a:spcBef>
              <a:spcAft>
                <a:spcPct val="0"/>
              </a:spcAft>
              <a:buClrTx/>
            </a:pPr>
            <a:r>
              <a:rPr lang="en-US" altLang="en-US" sz="2300" b="1" dirty="0"/>
              <a:t>Step 2: So what?</a:t>
            </a:r>
          </a:p>
          <a:p>
            <a:pPr eaLnBrk="0" fontAlgn="base" hangingPunct="0">
              <a:lnSpc>
                <a:spcPct val="100000"/>
              </a:lnSpc>
              <a:spcBef>
                <a:spcPct val="0"/>
              </a:spcBef>
              <a:spcAft>
                <a:spcPct val="0"/>
              </a:spcAft>
              <a:buClrTx/>
            </a:pPr>
            <a:r>
              <a:rPr lang="en-US" altLang="en-US" sz="2300" dirty="0"/>
              <a:t>She made it all look so easy. How would I cope if I had to do this? As a nurse I am meant to relieve pain not cause it. She focused on the patient while I focused on myself.</a:t>
            </a:r>
          </a:p>
          <a:p>
            <a:pPr eaLnBrk="0" fontAlgn="base" hangingPunct="0">
              <a:lnSpc>
                <a:spcPct val="100000"/>
              </a:lnSpc>
              <a:spcBef>
                <a:spcPct val="0"/>
              </a:spcBef>
              <a:spcAft>
                <a:spcPct val="0"/>
              </a:spcAft>
              <a:buClrTx/>
            </a:pPr>
            <a:r>
              <a:rPr lang="en-US" altLang="en-US" sz="2300" b="1" dirty="0"/>
              <a:t>Step 3: Now what?</a:t>
            </a:r>
          </a:p>
          <a:p>
            <a:pPr eaLnBrk="0" fontAlgn="base" hangingPunct="0">
              <a:lnSpc>
                <a:spcPct val="100000"/>
              </a:lnSpc>
              <a:spcBef>
                <a:spcPct val="0"/>
              </a:spcBef>
              <a:spcAft>
                <a:spcPct val="0"/>
              </a:spcAft>
              <a:buClrTx/>
            </a:pPr>
            <a:r>
              <a:rPr lang="en-US" altLang="en-US" sz="2300" dirty="0"/>
              <a:t>I learned a lot from the community nurse. She was very caring but firm. She knew the man’s dressing needed to be changed but did everything in a very calm and kind way. She distracted him and helped him to relax. These are all strategies that I can try in the future if I have to do this. Nursing isn’t only about my clinical skills; my interpersonal skills are vital, as is compassion and understanding for my patients.</a:t>
            </a:r>
          </a:p>
          <a:p>
            <a:endParaRPr lang="en-GB" dirty="0"/>
          </a:p>
        </p:txBody>
      </p:sp>
    </p:spTree>
    <p:extLst>
      <p:ext uri="{BB962C8B-B14F-4D97-AF65-F5344CB8AC3E}">
        <p14:creationId xmlns:p14="http://schemas.microsoft.com/office/powerpoint/2010/main" val="4153249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9B391-CA87-4CDF-E9E8-CE575BF5B4F6}"/>
              </a:ext>
            </a:extLst>
          </p:cNvPr>
          <p:cNvSpPr>
            <a:spLocks noGrp="1"/>
          </p:cNvSpPr>
          <p:nvPr>
            <p:ph type="title"/>
          </p:nvPr>
        </p:nvSpPr>
        <p:spPr/>
        <p:txBody>
          <a:bodyPr/>
          <a:lstStyle/>
          <a:p>
            <a:r>
              <a:rPr lang="en-GB" dirty="0"/>
              <a:t>Reflective questions to ask yourself:</a:t>
            </a:r>
          </a:p>
        </p:txBody>
      </p:sp>
      <p:sp>
        <p:nvSpPr>
          <p:cNvPr id="4" name="Rectangle 1">
            <a:extLst>
              <a:ext uri="{FF2B5EF4-FFF2-40B4-BE49-F238E27FC236}">
                <a16:creationId xmlns:a16="http://schemas.microsoft.com/office/drawing/2014/main" id="{9440ECD0-9B45-5417-5394-4F4D153A70B9}"/>
              </a:ext>
            </a:extLst>
          </p:cNvPr>
          <p:cNvSpPr>
            <a:spLocks noGrp="1" noChangeArrowheads="1"/>
          </p:cNvSpPr>
          <p:nvPr>
            <p:ph idx="1"/>
          </p:nvPr>
        </p:nvSpPr>
        <p:spPr bwMode="auto">
          <a:xfrm>
            <a:off x="609600" y="2302227"/>
            <a:ext cx="11114314" cy="3644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8700" rIns="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A1E59"/>
                </a:solidFill>
                <a:effectLst/>
                <a:ea typeface="Basis"/>
              </a:rPr>
              <a:t>Some small scale reflective questions: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were 3 things that went well today/this week? How do you know?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a situation today/this week where I could have done better? How?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your biggest challenge today/this week? How did you overcome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the predominant feeling you had today/this week? Why?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made you happy/sad/frustrated/angry/</a:t>
            </a:r>
            <a:r>
              <a:rPr kumimoji="0" lang="en-US" altLang="en-US" sz="1800" b="0" i="0" u="none" strike="noStrike" cap="none" normalizeH="0" baseline="0" dirty="0" err="1">
                <a:ln>
                  <a:noFill/>
                </a:ln>
                <a:solidFill>
                  <a:srgbClr val="0A1E59"/>
                </a:solidFill>
                <a:effectLst/>
                <a:ea typeface="Basis"/>
              </a:rPr>
              <a:t>etc</a:t>
            </a:r>
            <a:r>
              <a:rPr kumimoji="0" lang="en-US" altLang="en-US" sz="1800" b="0" i="0" u="none" strike="noStrike" cap="none" normalizeH="0" baseline="0" dirty="0">
                <a:ln>
                  <a:noFill/>
                </a:ln>
                <a:solidFill>
                  <a:srgbClr val="0A1E59"/>
                </a:solidFill>
                <a:effectLst/>
                <a:ea typeface="Basis"/>
              </a:rPr>
              <a:t> today/this week? Can you find some way of having more or less of the identified aspects?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rgbClr val="0A1E59"/>
              </a:solidFill>
              <a:effectLst/>
              <a:ea typeface="Basis"/>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A1E59"/>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A1E59"/>
                </a:solidFill>
                <a:effectLst/>
              </a:rPr>
              <a:t>From: McCabe and </a:t>
            </a:r>
            <a:r>
              <a:rPr kumimoji="0" lang="en-US" altLang="en-US" sz="1800" b="0" i="0" u="none" strike="noStrike" cap="none" normalizeH="0" baseline="0" dirty="0" err="1">
                <a:ln>
                  <a:noFill/>
                </a:ln>
                <a:solidFill>
                  <a:srgbClr val="0A1E59"/>
                </a:solidFill>
                <a:effectLst/>
              </a:rPr>
              <a:t>Thejll</a:t>
            </a:r>
            <a:r>
              <a:rPr kumimoji="0" lang="en-US" altLang="en-US" sz="1800" b="0" i="0" u="none" strike="noStrike" cap="none" normalizeH="0" baseline="0" dirty="0">
                <a:ln>
                  <a:noFill/>
                </a:ln>
                <a:solidFill>
                  <a:srgbClr val="0A1E59"/>
                </a:solidFill>
                <a:effectLst/>
              </a:rPr>
              <a:t>-Madsen (2020) “The Integrated Reflective Cycle” in The Reflectors’ Toolkit. Online Available at: </a:t>
            </a:r>
            <a:r>
              <a:rPr kumimoji="0" lang="en-US" altLang="en-US" sz="1800" b="1" i="0" u="sng" strike="noStrike" cap="none" normalizeH="0" baseline="0" dirty="0">
                <a:ln>
                  <a:noFill/>
                </a:ln>
                <a:solidFill>
                  <a:srgbClr val="2237B2"/>
                </a:solidFill>
                <a:effectLst/>
                <a:hlinkClick r:id="rId2"/>
              </a:rPr>
              <a:t>https://www.ed.ac.uk/reflection/reflectors-toolkit/</a:t>
            </a:r>
            <a:br>
              <a:rPr kumimoji="0" lang="en-US" altLang="en-US" sz="1800" b="1" i="0" u="sng" strike="noStrike" cap="none" normalizeH="0" baseline="0" dirty="0">
                <a:ln>
                  <a:noFill/>
                </a:ln>
                <a:solidFill>
                  <a:srgbClr val="2237B2"/>
                </a:solidFill>
                <a:effectLst/>
                <a:hlinkClick r:id="rId2"/>
              </a:rPr>
            </a:br>
            <a:r>
              <a:rPr kumimoji="0" lang="en-US" altLang="en-US" sz="1800" b="1" i="0" u="sng" strike="noStrike" cap="none" normalizeH="0" baseline="0" dirty="0">
                <a:ln>
                  <a:noFill/>
                </a:ln>
                <a:solidFill>
                  <a:srgbClr val="2237B2"/>
                </a:solidFill>
                <a:effectLst/>
                <a:hlinkClick r:id="rId2"/>
              </a:rPr>
              <a:t>reflecting-on-experience/the-integrated-reflective-cycle</a:t>
            </a:r>
            <a:r>
              <a:rPr kumimoji="0" lang="en-US" altLang="en-US" sz="18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269953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5142-8AC0-799C-5CEF-BDE83DF9FD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8E43C4-4A50-9972-6C3B-4C6DB085BCC7}"/>
              </a:ext>
            </a:extLst>
          </p:cNvPr>
          <p:cNvSpPr>
            <a:spLocks noGrp="1"/>
          </p:cNvSpPr>
          <p:nvPr>
            <p:ph idx="1"/>
          </p:nvPr>
        </p:nvSpPr>
        <p:spPr/>
        <p:txBody>
          <a:bodyPr>
            <a:normAutofit lnSpcReduction="1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A1E59"/>
                </a:solidFill>
                <a:effectLst/>
                <a:ea typeface="Basis"/>
              </a:rPr>
              <a:t>Some larger scale reflective questions: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Am I </a:t>
            </a:r>
            <a:r>
              <a:rPr kumimoji="0" lang="en-US" altLang="en-US" sz="2000" b="0" i="0" u="none" strike="noStrike" cap="none" normalizeH="0" baseline="0" dirty="0" err="1">
                <a:ln>
                  <a:noFill/>
                </a:ln>
                <a:solidFill>
                  <a:srgbClr val="0A1E59"/>
                </a:solidFill>
                <a:effectLst/>
                <a:ea typeface="Basis"/>
              </a:rPr>
              <a:t>optimising</a:t>
            </a:r>
            <a:r>
              <a:rPr kumimoji="0" lang="en-US" altLang="en-US" sz="2000" b="0" i="0" u="none" strike="noStrike" cap="none" normalizeH="0" baseline="0" dirty="0">
                <a:ln>
                  <a:noFill/>
                </a:ln>
                <a:solidFill>
                  <a:srgbClr val="0A1E59"/>
                </a:solidFill>
                <a:effectLst/>
                <a:ea typeface="Basis"/>
              </a:rPr>
              <a:t> my time, energy and performance according to my values, goals and objectives?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Am I making the most of opportunities available to me? Am I working effectively within any fixed restrictions? Where there are barriers, am I identifying them and tackling or circumventing them where possible?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Do my values, goals and objectives still align with each other? Is this reflected in how I am spending my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Are my goals still the right ones to deliver on my values? Should/Can I refine or revise the strategies I am using for fulfilling my values and goals?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solidFill>
                <a:srgbClr val="0A1E59"/>
              </a:solidFill>
              <a:ea typeface="Basis"/>
            </a:endParaRPr>
          </a:p>
          <a:p>
            <a:pPr eaLnBrk="0" fontAlgn="base" hangingPunct="0">
              <a:lnSpc>
                <a:spcPct val="100000"/>
              </a:lnSpc>
              <a:spcBef>
                <a:spcPct val="0"/>
              </a:spcBef>
              <a:spcAft>
                <a:spcPct val="0"/>
              </a:spcAft>
              <a:buClrTx/>
            </a:pPr>
            <a:r>
              <a:rPr kumimoji="0" lang="en-US" altLang="en-US" sz="2000" b="0" i="0" u="none" strike="noStrike" cap="none" normalizeH="0" baseline="0" dirty="0">
                <a:ln>
                  <a:noFill/>
                </a:ln>
                <a:solidFill>
                  <a:srgbClr val="0A1E59"/>
                </a:solidFill>
                <a:effectLst/>
              </a:rPr>
              <a:t>From: McCabe and </a:t>
            </a:r>
            <a:r>
              <a:rPr kumimoji="0" lang="en-US" altLang="en-US" sz="2000" b="0" i="0" u="none" strike="noStrike" cap="none" normalizeH="0" baseline="0" dirty="0" err="1">
                <a:ln>
                  <a:noFill/>
                </a:ln>
                <a:solidFill>
                  <a:srgbClr val="0A1E59"/>
                </a:solidFill>
                <a:effectLst/>
              </a:rPr>
              <a:t>Thejll</a:t>
            </a:r>
            <a:r>
              <a:rPr kumimoji="0" lang="en-US" altLang="en-US" sz="2000" b="0" i="0" u="none" strike="noStrike" cap="none" normalizeH="0" baseline="0" dirty="0">
                <a:ln>
                  <a:noFill/>
                </a:ln>
                <a:solidFill>
                  <a:srgbClr val="0A1E59"/>
                </a:solidFill>
                <a:effectLst/>
              </a:rPr>
              <a:t>-Madsen (2020) “The Integrated Reflective Cycle” in The Reflectors’ Toolkit. Online Available at: </a:t>
            </a:r>
            <a:r>
              <a:rPr kumimoji="0" lang="en-US" altLang="en-US" sz="2000" b="1" i="0" u="sng" strike="noStrike" cap="none" normalizeH="0" baseline="0" dirty="0">
                <a:ln>
                  <a:noFill/>
                </a:ln>
                <a:solidFill>
                  <a:srgbClr val="2237B2"/>
                </a:solidFill>
                <a:effectLst/>
                <a:hlinkClick r:id="rId2"/>
              </a:rPr>
              <a:t>https://www.ed.ac.uk/reflection/reflectors-toolkit/</a:t>
            </a:r>
            <a:br>
              <a:rPr kumimoji="0" lang="en-US" altLang="en-US" sz="2000" b="1" i="0" u="sng" strike="noStrike" cap="none" normalizeH="0" baseline="0" dirty="0">
                <a:ln>
                  <a:noFill/>
                </a:ln>
                <a:solidFill>
                  <a:srgbClr val="2237B2"/>
                </a:solidFill>
                <a:effectLst/>
                <a:hlinkClick r:id="rId2"/>
              </a:rPr>
            </a:br>
            <a:r>
              <a:rPr kumimoji="0" lang="en-US" altLang="en-US" sz="2000" b="1" i="0" u="sng" strike="noStrike" cap="none" normalizeH="0" baseline="0" dirty="0">
                <a:ln>
                  <a:noFill/>
                </a:ln>
                <a:solidFill>
                  <a:srgbClr val="2237B2"/>
                </a:solidFill>
                <a:effectLst/>
                <a:hlinkClick r:id="rId2"/>
              </a:rPr>
              <a:t>reflecting-on-experience/the-integrated-reflective-cycle</a:t>
            </a:r>
            <a:r>
              <a:rPr kumimoji="0" lang="en-US" altLang="en-US" sz="20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rgbClr val="0A1E59"/>
              </a:solidFill>
              <a:effectLst/>
              <a:ea typeface="Basis"/>
            </a:endParaRPr>
          </a:p>
          <a:p>
            <a:endParaRPr lang="en-GB" dirty="0"/>
          </a:p>
        </p:txBody>
      </p:sp>
    </p:spTree>
    <p:extLst>
      <p:ext uri="{BB962C8B-B14F-4D97-AF65-F5344CB8AC3E}">
        <p14:creationId xmlns:p14="http://schemas.microsoft.com/office/powerpoint/2010/main" val="2852316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24447-6371-6F71-7B0C-A6AA04B8880A}"/>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DEC8C8BE-178B-831B-5D35-FE14EB4C6400}"/>
              </a:ext>
            </a:extLst>
          </p:cNvPr>
          <p:cNvSpPr>
            <a:spLocks noGrp="1"/>
          </p:cNvSpPr>
          <p:nvPr>
            <p:ph idx="1"/>
          </p:nvPr>
        </p:nvSpPr>
        <p:spPr/>
        <p:txBody>
          <a:bodyPr>
            <a:normAutofit fontScale="40000" lnSpcReduction="20000"/>
          </a:bodyPr>
          <a:lstStyle/>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Reflective writing is more personal than other types of academic writing – your experiences and feelings.</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Think about the experience in detail. </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Explain what went well/what was challenging</a:t>
            </a:r>
          </a:p>
          <a:p>
            <a:pPr marL="571500" indent="-571500">
              <a:buFont typeface="Arial" panose="020B0604020202020204" pitchFamily="34" charset="0"/>
              <a:buChar char="•"/>
            </a:pPr>
            <a:r>
              <a:rPr lang="en-GB" sz="4400" dirty="0">
                <a:solidFill>
                  <a:srgbClr val="000000"/>
                </a:solidFill>
                <a:cs typeface="Arial" panose="020B0604020202020204" pitchFamily="34" charset="0"/>
              </a:rPr>
              <a:t>Write about what you learned in the process</a:t>
            </a:r>
            <a:endParaRPr lang="en-GB" sz="4400" b="0" i="0" dirty="0">
              <a:solidFill>
                <a:srgbClr val="000000"/>
              </a:solidFill>
              <a:effectLst/>
              <a:cs typeface="Arial" panose="020B0604020202020204" pitchFamily="34" charset="0"/>
            </a:endParaRP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Use a structure:</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Short introduction to the situation</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Evaluate the most important things about the experience, including solutions to problems</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Say what you would do differently next time</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Say what you learned overall.</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Keep the focus on your learning process and what you will do better in future.</a:t>
            </a:r>
          </a:p>
          <a:p>
            <a:endParaRPr lang="en-GB" dirty="0"/>
          </a:p>
        </p:txBody>
      </p:sp>
    </p:spTree>
    <p:extLst>
      <p:ext uri="{BB962C8B-B14F-4D97-AF65-F5344CB8AC3E}">
        <p14:creationId xmlns:p14="http://schemas.microsoft.com/office/powerpoint/2010/main" val="2281745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5FB8D-0075-C11A-D82D-C084326187F1}"/>
              </a:ext>
            </a:extLst>
          </p:cNvPr>
          <p:cNvSpPr>
            <a:spLocks noGrp="1"/>
          </p:cNvSpPr>
          <p:nvPr>
            <p:ph type="title"/>
          </p:nvPr>
        </p:nvSpPr>
        <p:spPr/>
        <p:txBody>
          <a:bodyPr/>
          <a:lstStyle/>
          <a:p>
            <a:r>
              <a:rPr lang="en-GB" dirty="0"/>
              <a:t>Reflective terminology</a:t>
            </a:r>
          </a:p>
        </p:txBody>
      </p:sp>
      <p:graphicFrame>
        <p:nvGraphicFramePr>
          <p:cNvPr id="19" name="Content Placeholder 2">
            <a:extLst>
              <a:ext uri="{FF2B5EF4-FFF2-40B4-BE49-F238E27FC236}">
                <a16:creationId xmlns:a16="http://schemas.microsoft.com/office/drawing/2014/main" id="{4EB45387-38B9-D59C-AA29-F0914AA0D1EE}"/>
              </a:ext>
            </a:extLst>
          </p:cNvPr>
          <p:cNvGraphicFramePr>
            <a:graphicFrameLocks noGrp="1"/>
          </p:cNvGraphicFramePr>
          <p:nvPr>
            <p:ph idx="1"/>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73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flective Writing">
            <a:hlinkClick r:id="" action="ppaction://media"/>
            <a:extLst>
              <a:ext uri="{FF2B5EF4-FFF2-40B4-BE49-F238E27FC236}">
                <a16:creationId xmlns:a16="http://schemas.microsoft.com/office/drawing/2014/main" id="{4BE196C3-95CA-06ED-DB3A-F3603916B705}"/>
              </a:ext>
            </a:extLst>
          </p:cNvPr>
          <p:cNvPicPr>
            <a:picLocks noGrp="1" noRot="1" noChangeAspect="1"/>
          </p:cNvPicPr>
          <p:nvPr>
            <p:ph idx="1"/>
            <a:videoFile r:link="rId1"/>
          </p:nvPr>
        </p:nvPicPr>
        <p:blipFill>
          <a:blip r:embed="rId3"/>
          <a:stretch>
            <a:fillRect/>
          </a:stretch>
        </p:blipFill>
        <p:spPr>
          <a:xfrm>
            <a:off x="1270613" y="648268"/>
            <a:ext cx="9650773" cy="5452826"/>
          </a:xfrm>
          <a:prstGeom prst="rect">
            <a:avLst/>
          </a:prstGeom>
        </p:spPr>
      </p:pic>
    </p:spTree>
    <p:extLst>
      <p:ext uri="{BB962C8B-B14F-4D97-AF65-F5344CB8AC3E}">
        <p14:creationId xmlns:p14="http://schemas.microsoft.com/office/powerpoint/2010/main" val="376937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6686-8E08-48EA-78EA-CF647E6477AD}"/>
              </a:ext>
            </a:extLst>
          </p:cNvPr>
          <p:cNvSpPr>
            <a:spLocks noGrp="1"/>
          </p:cNvSpPr>
          <p:nvPr>
            <p:ph type="title"/>
          </p:nvPr>
        </p:nvSpPr>
        <p:spPr/>
        <p:txBody>
          <a:bodyPr/>
          <a:lstStyle/>
          <a:p>
            <a:r>
              <a:rPr lang="en-GB" dirty="0"/>
              <a:t>Putting it into practice</a:t>
            </a:r>
          </a:p>
        </p:txBody>
      </p:sp>
      <p:sp>
        <p:nvSpPr>
          <p:cNvPr id="3" name="Content Placeholder 2">
            <a:extLst>
              <a:ext uri="{FF2B5EF4-FFF2-40B4-BE49-F238E27FC236}">
                <a16:creationId xmlns:a16="http://schemas.microsoft.com/office/drawing/2014/main" id="{D59CC855-1F12-3E7E-4AB8-8C8D3CC23156}"/>
              </a:ext>
            </a:extLst>
          </p:cNvPr>
          <p:cNvSpPr>
            <a:spLocks noGrp="1"/>
          </p:cNvSpPr>
          <p:nvPr>
            <p:ph idx="1"/>
          </p:nvPr>
        </p:nvSpPr>
        <p:spPr/>
        <p:txBody>
          <a:bodyPr/>
          <a:lstStyle/>
          <a:p>
            <a:r>
              <a:rPr lang="en-GB" dirty="0"/>
              <a:t>Identify an experience from this semester, and have a go at writing a reflective paragraph about it –  we’ll share these.</a:t>
            </a:r>
          </a:p>
        </p:txBody>
      </p:sp>
    </p:spTree>
    <p:extLst>
      <p:ext uri="{BB962C8B-B14F-4D97-AF65-F5344CB8AC3E}">
        <p14:creationId xmlns:p14="http://schemas.microsoft.com/office/powerpoint/2010/main" val="289908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030C-66A1-885C-E51A-31D1219D30D3}"/>
              </a:ext>
            </a:extLst>
          </p:cNvPr>
          <p:cNvSpPr>
            <a:spLocks noGrp="1"/>
          </p:cNvSpPr>
          <p:nvPr>
            <p:ph type="title"/>
          </p:nvPr>
        </p:nvSpPr>
        <p:spPr/>
        <p:txBody>
          <a:bodyPr/>
          <a:lstStyle/>
          <a:p>
            <a:r>
              <a:rPr lang="en-GB" dirty="0"/>
              <a:t>Assignment focus: Assignment 4</a:t>
            </a:r>
          </a:p>
        </p:txBody>
      </p:sp>
      <p:sp>
        <p:nvSpPr>
          <p:cNvPr id="3" name="Content Placeholder 2">
            <a:extLst>
              <a:ext uri="{FF2B5EF4-FFF2-40B4-BE49-F238E27FC236}">
                <a16:creationId xmlns:a16="http://schemas.microsoft.com/office/drawing/2014/main" id="{2F6F85B7-05BB-CA10-9346-0CCB98F6C72A}"/>
              </a:ext>
            </a:extLst>
          </p:cNvPr>
          <p:cNvSpPr>
            <a:spLocks noGrp="1"/>
          </p:cNvSpPr>
          <p:nvPr>
            <p:ph idx="1"/>
          </p:nvPr>
        </p:nvSpPr>
        <p:spPr/>
        <p:txBody>
          <a:bodyPr>
            <a:normAutofit fontScale="92500" lnSpcReduction="20000"/>
          </a:bodyPr>
          <a:lstStyle/>
          <a:p>
            <a:pPr algn="l"/>
            <a:r>
              <a:rPr lang="en-GB" sz="2800" b="1" i="0" dirty="0">
                <a:solidFill>
                  <a:srgbClr val="1D2125"/>
                </a:solidFill>
                <a:effectLst/>
              </a:rPr>
              <a:t>Task 4: Reflective writing (500 words) (20%) - Due Sunday 12 January 2025, 23:59 PM</a:t>
            </a:r>
            <a:endParaRPr lang="en-GB" sz="2800" b="0" i="0" dirty="0">
              <a:solidFill>
                <a:srgbClr val="1D2125"/>
              </a:solidFill>
              <a:effectLst/>
            </a:endParaRPr>
          </a:p>
          <a:p>
            <a:pPr algn="l"/>
            <a:r>
              <a:rPr lang="en-GB" sz="2800" b="0" i="0" dirty="0">
                <a:solidFill>
                  <a:srgbClr val="1D2125"/>
                </a:solidFill>
                <a:effectLst/>
              </a:rPr>
              <a:t>Write a reflection on your experiences of study this semester. You should consider: </a:t>
            </a:r>
          </a:p>
          <a:p>
            <a:pPr algn="l">
              <a:buFont typeface="Arial" panose="020B0604020202020204" pitchFamily="34" charset="0"/>
              <a:buChar char="•"/>
            </a:pPr>
            <a:r>
              <a:rPr lang="en-GB" sz="2800" b="0" i="0" dirty="0">
                <a:solidFill>
                  <a:srgbClr val="1D2125"/>
                </a:solidFill>
                <a:effectLst/>
              </a:rPr>
              <a:t>The most important things you learned. </a:t>
            </a:r>
          </a:p>
          <a:p>
            <a:pPr algn="l">
              <a:buFont typeface="Arial" panose="020B0604020202020204" pitchFamily="34" charset="0"/>
              <a:buChar char="•"/>
            </a:pPr>
            <a:r>
              <a:rPr lang="en-GB" sz="2800" b="0" i="0" dirty="0">
                <a:solidFill>
                  <a:srgbClr val="1D2125"/>
                </a:solidFill>
                <a:effectLst/>
              </a:rPr>
              <a:t>The strengths and weaknesses of your performance so far </a:t>
            </a:r>
          </a:p>
          <a:p>
            <a:pPr algn="l">
              <a:buFont typeface="Arial" panose="020B0604020202020204" pitchFamily="34" charset="0"/>
              <a:buChar char="•"/>
            </a:pPr>
            <a:r>
              <a:rPr lang="en-GB" sz="2800" b="0" i="0" dirty="0">
                <a:solidFill>
                  <a:srgbClr val="1D2125"/>
                </a:solidFill>
                <a:effectLst/>
              </a:rPr>
              <a:t>Challenges you faced during the semester and how you addressed them </a:t>
            </a:r>
          </a:p>
          <a:p>
            <a:pPr algn="l">
              <a:buFont typeface="Arial" panose="020B0604020202020204" pitchFamily="34" charset="0"/>
              <a:buChar char="•"/>
            </a:pPr>
            <a:r>
              <a:rPr lang="en-GB" sz="2800" b="0" i="0" dirty="0">
                <a:solidFill>
                  <a:srgbClr val="1D2125"/>
                </a:solidFill>
                <a:effectLst/>
              </a:rPr>
              <a:t>What you will take forward into your subsequent studies. </a:t>
            </a:r>
          </a:p>
          <a:p>
            <a:endParaRPr lang="en-GB" dirty="0"/>
          </a:p>
        </p:txBody>
      </p:sp>
    </p:spTree>
    <p:extLst>
      <p:ext uri="{BB962C8B-B14F-4D97-AF65-F5344CB8AC3E}">
        <p14:creationId xmlns:p14="http://schemas.microsoft.com/office/powerpoint/2010/main" val="1677564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Rectangle 13">
            <a:extLst>
              <a:ext uri="{FF2B5EF4-FFF2-40B4-BE49-F238E27FC236}">
                <a16:creationId xmlns:a16="http://schemas.microsoft.com/office/drawing/2014/main" id="{1D983374-3839-4F06-972D-B4C3CF238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ifferent coloured question marks">
            <a:extLst>
              <a:ext uri="{FF2B5EF4-FFF2-40B4-BE49-F238E27FC236}">
                <a16:creationId xmlns:a16="http://schemas.microsoft.com/office/drawing/2014/main" id="{4405E96B-B834-EF61-6168-17C8C5DCFA03}"/>
              </a:ext>
            </a:extLst>
          </p:cNvPr>
          <p:cNvPicPr>
            <a:picLocks noChangeAspect="1"/>
          </p:cNvPicPr>
          <p:nvPr/>
        </p:nvPicPr>
        <p:blipFill>
          <a:blip r:embed="rId2"/>
          <a:srcRect l="15621" r="19533"/>
          <a:stretch/>
        </p:blipFill>
        <p:spPr>
          <a:xfrm>
            <a:off x="4285860" y="10"/>
            <a:ext cx="7906139" cy="6857989"/>
          </a:xfrm>
          <a:prstGeom prst="rect">
            <a:avLst/>
          </a:prstGeom>
        </p:spPr>
      </p:pic>
      <p:sp useBgFill="1">
        <p:nvSpPr>
          <p:cNvPr id="16" name="Freeform: Shape 15">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92970"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4AA31-097C-EEDA-1E4B-C044705E9D22}"/>
              </a:ext>
            </a:extLst>
          </p:cNvPr>
          <p:cNvSpPr>
            <a:spLocks noGrp="1"/>
          </p:cNvSpPr>
          <p:nvPr>
            <p:ph type="title"/>
          </p:nvPr>
        </p:nvSpPr>
        <p:spPr>
          <a:xfrm>
            <a:off x="690613" y="1122363"/>
            <a:ext cx="3541909" cy="2387600"/>
          </a:xfrm>
        </p:spPr>
        <p:txBody>
          <a:bodyPr vert="horz" lIns="91440" tIns="45720" rIns="91440" bIns="45720" rtlCol="0" anchor="b">
            <a:normAutofit/>
          </a:bodyPr>
          <a:lstStyle/>
          <a:p>
            <a:r>
              <a:rPr lang="en-US" sz="5000" dirty="0"/>
              <a:t>Over to you: any questions?</a:t>
            </a:r>
          </a:p>
        </p:txBody>
      </p:sp>
    </p:spTree>
    <p:extLst>
      <p:ext uri="{BB962C8B-B14F-4D97-AF65-F5344CB8AC3E}">
        <p14:creationId xmlns:p14="http://schemas.microsoft.com/office/powerpoint/2010/main" val="38127226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DA42-BDF0-5AC6-C3E4-04DD578D4A7A}"/>
              </a:ext>
            </a:extLst>
          </p:cNvPr>
          <p:cNvSpPr>
            <a:spLocks noGrp="1"/>
          </p:cNvSpPr>
          <p:nvPr>
            <p:ph type="title"/>
          </p:nvPr>
        </p:nvSpPr>
        <p:spPr/>
        <p:txBody>
          <a:bodyPr/>
          <a:lstStyle/>
          <a:p>
            <a:r>
              <a:rPr lang="en-GB" dirty="0"/>
              <a:t>End of the module!</a:t>
            </a:r>
          </a:p>
        </p:txBody>
      </p:sp>
      <p:sp>
        <p:nvSpPr>
          <p:cNvPr id="3" name="Content Placeholder 2">
            <a:extLst>
              <a:ext uri="{FF2B5EF4-FFF2-40B4-BE49-F238E27FC236}">
                <a16:creationId xmlns:a16="http://schemas.microsoft.com/office/drawing/2014/main" id="{08F2BDA8-5283-C11A-E9C3-7CAE41DDAF01}"/>
              </a:ext>
            </a:extLst>
          </p:cNvPr>
          <p:cNvSpPr>
            <a:spLocks noGrp="1"/>
          </p:cNvSpPr>
          <p:nvPr>
            <p:ph idx="1"/>
          </p:nvPr>
        </p:nvSpPr>
        <p:spPr/>
        <p:txBody>
          <a:bodyPr/>
          <a:lstStyle/>
          <a:p>
            <a:r>
              <a:rPr lang="en-GB" dirty="0"/>
              <a:t>Please do email me if you have questions about the assignments.</a:t>
            </a:r>
          </a:p>
          <a:p>
            <a:r>
              <a:rPr lang="en-GB" dirty="0"/>
              <a:t>Otherwise, I’ll see (some of?) you in the summer for People Across Time!</a:t>
            </a:r>
          </a:p>
          <a:p>
            <a:endParaRPr lang="en-GB" dirty="0"/>
          </a:p>
        </p:txBody>
      </p:sp>
    </p:spTree>
    <p:extLst>
      <p:ext uri="{BB962C8B-B14F-4D97-AF65-F5344CB8AC3E}">
        <p14:creationId xmlns:p14="http://schemas.microsoft.com/office/powerpoint/2010/main" val="1416227188"/>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0</TotalTime>
  <Words>1833</Words>
  <Application>Microsoft Office PowerPoint</Application>
  <PresentationFormat>Widescreen</PresentationFormat>
  <Paragraphs>163</Paragraphs>
  <Slides>26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Basis</vt:lpstr>
      <vt:lpstr>Arial</vt:lpstr>
      <vt:lpstr>Avenir Next LT Pro</vt:lpstr>
      <vt:lpstr>Posterama</vt:lpstr>
      <vt:lpstr>SplashVTI</vt:lpstr>
      <vt:lpstr>HPFY3010: Academic Skills  Session 10: Writing reflectively</vt:lpstr>
      <vt:lpstr>Last session - review</vt:lpstr>
      <vt:lpstr>In this session:</vt:lpstr>
      <vt:lpstr>Reflective writing</vt:lpstr>
      <vt:lpstr>Why is reflection important to learning?</vt:lpstr>
      <vt:lpstr>Reflective writing tips</vt:lpstr>
      <vt:lpstr>Things to avoid</vt:lpstr>
      <vt:lpstr>Reflective writing should include</vt:lpstr>
      <vt:lpstr>Exercise</vt:lpstr>
      <vt:lpstr>Exercise: Experience/feelings/solutions</vt:lpstr>
      <vt:lpstr>Exercise</vt:lpstr>
      <vt:lpstr>Greenaway’s Active Reviewing Cycle</vt:lpstr>
      <vt:lpstr>Greenaway’s Active Reviewing Cycle</vt:lpstr>
      <vt:lpstr>Greenaway’s Active Reviewing Cycle</vt:lpstr>
      <vt:lpstr>Kolb’s Reflective Cycle</vt:lpstr>
      <vt:lpstr>Driscoll’s (2007) ‘What? So what? Now what?’ model</vt:lpstr>
      <vt:lpstr>Example of Driscoll’s model in action</vt:lpstr>
      <vt:lpstr>Reflective questions to ask yourself:</vt:lpstr>
      <vt:lpstr>PowerPoint Presentation</vt:lpstr>
      <vt:lpstr>General guidance</vt:lpstr>
      <vt:lpstr>Reflective terminology</vt:lpstr>
      <vt:lpstr>PowerPoint Presentation</vt:lpstr>
      <vt:lpstr>Putting it into practice</vt:lpstr>
      <vt:lpstr>Assignment focus: Assignment 4</vt:lpstr>
      <vt:lpstr>Over to you: any questions?</vt:lpstr>
      <vt:lpstr>End of the module!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5</cp:revision>
  <dcterms:created xsi:type="dcterms:W3CDTF">2024-09-11T12:44:55Z</dcterms:created>
  <dcterms:modified xsi:type="dcterms:W3CDTF">2024-12-11T10:02:29Z</dcterms:modified>
</cp:coreProperties>
</file>