
<file path=[Content_Types].xml><?xml version="1.0" encoding="utf-8"?>
<Types xmlns="http://schemas.openxmlformats.org/package/2006/content-types">
  <Default Extension="bmp" ContentType="image/bmp"/>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6EE8C-9A24-4D98-98C6-19402ABBC6B9}" v="50" dt="2026-03-11T20:41:59.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4660"/>
  </p:normalViewPr>
  <p:slideViewPr>
    <p:cSldViewPr snapToGrid="0">
      <p:cViewPr varScale="1">
        <p:scale>
          <a:sx n="101" d="100"/>
          <a:sy n="101" d="100"/>
        </p:scale>
        <p:origin x="99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zma Nasir" userId="445269440e98736b" providerId="LiveId" clId="{A0B5B9B1-4FF5-4B62-AD94-5FBA5B05D296}"/>
    <pc:docChg chg="custSel addSld delSld modSld sldOrd">
      <pc:chgData name="Ozma Nasir" userId="445269440e98736b" providerId="LiveId" clId="{A0B5B9B1-4FF5-4B62-AD94-5FBA5B05D296}" dt="2026-03-11T20:43:42.603" v="3230" actId="20577"/>
      <pc:docMkLst>
        <pc:docMk/>
      </pc:docMkLst>
      <pc:sldChg chg="addSp delSp modSp mod modClrScheme chgLayout">
        <pc:chgData name="Ozma Nasir" userId="445269440e98736b" providerId="LiveId" clId="{A0B5B9B1-4FF5-4B62-AD94-5FBA5B05D296}" dt="2026-03-10T13:27:25.813" v="122" actId="5793"/>
        <pc:sldMkLst>
          <pc:docMk/>
          <pc:sldMk cId="4150986628" sldId="256"/>
        </pc:sldMkLst>
        <pc:spChg chg="del mod ord">
          <ac:chgData name="Ozma Nasir" userId="445269440e98736b" providerId="LiveId" clId="{A0B5B9B1-4FF5-4B62-AD94-5FBA5B05D296}" dt="2026-03-10T13:20:39.197" v="0" actId="700"/>
          <ac:spMkLst>
            <pc:docMk/>
            <pc:sldMk cId="4150986628" sldId="256"/>
            <ac:spMk id="2" creationId="{E3D3E20F-C54D-D340-23FA-22CA5A811A93}"/>
          </ac:spMkLst>
        </pc:spChg>
        <pc:spChg chg="del mod ord">
          <ac:chgData name="Ozma Nasir" userId="445269440e98736b" providerId="LiveId" clId="{A0B5B9B1-4FF5-4B62-AD94-5FBA5B05D296}" dt="2026-03-10T13:20:39.197" v="0" actId="700"/>
          <ac:spMkLst>
            <pc:docMk/>
            <pc:sldMk cId="4150986628" sldId="256"/>
            <ac:spMk id="3" creationId="{F9BDD17C-7B68-0F7E-4F9B-8D22D2CAD843}"/>
          </ac:spMkLst>
        </pc:spChg>
        <pc:spChg chg="add mod ord">
          <ac:chgData name="Ozma Nasir" userId="445269440e98736b" providerId="LiveId" clId="{A0B5B9B1-4FF5-4B62-AD94-5FBA5B05D296}" dt="2026-03-10T13:20:39.197" v="0" actId="700"/>
          <ac:spMkLst>
            <pc:docMk/>
            <pc:sldMk cId="4150986628" sldId="256"/>
            <ac:spMk id="4" creationId="{54C9E3CA-3795-5A95-7C12-CC00966F8E4C}"/>
          </ac:spMkLst>
        </pc:spChg>
        <pc:spChg chg="add del mod ord">
          <ac:chgData name="Ozma Nasir" userId="445269440e98736b" providerId="LiveId" clId="{A0B5B9B1-4FF5-4B62-AD94-5FBA5B05D296}" dt="2026-03-10T13:21:13.799" v="2" actId="22"/>
          <ac:spMkLst>
            <pc:docMk/>
            <pc:sldMk cId="4150986628" sldId="256"/>
            <ac:spMk id="5" creationId="{2A5910C4-7F7F-B525-893E-079B09C60648}"/>
          </ac:spMkLst>
        </pc:spChg>
        <pc:spChg chg="add mod">
          <ac:chgData name="Ozma Nasir" userId="445269440e98736b" providerId="LiveId" clId="{A0B5B9B1-4FF5-4B62-AD94-5FBA5B05D296}" dt="2026-03-10T13:27:25.813" v="122" actId="5793"/>
          <ac:spMkLst>
            <pc:docMk/>
            <pc:sldMk cId="4150986628" sldId="256"/>
            <ac:spMk id="10" creationId="{A7CBCD4D-A32B-9D04-F2FD-72744430240E}"/>
          </ac:spMkLst>
        </pc:spChg>
        <pc:picChg chg="add mod">
          <ac:chgData name="Ozma Nasir" userId="445269440e98736b" providerId="LiveId" clId="{A0B5B9B1-4FF5-4B62-AD94-5FBA5B05D296}" dt="2026-03-10T13:20:44.041" v="1"/>
          <ac:picMkLst>
            <pc:docMk/>
            <pc:sldMk cId="4150986628" sldId="256"/>
            <ac:picMk id="6" creationId="{E535A2E8-F666-DB8B-1F6B-EF4E103E6CDE}"/>
          </ac:picMkLst>
        </pc:picChg>
        <pc:picChg chg="add del mod ord">
          <ac:chgData name="Ozma Nasir" userId="445269440e98736b" providerId="LiveId" clId="{A0B5B9B1-4FF5-4B62-AD94-5FBA5B05D296}" dt="2026-03-10T13:21:52.193" v="7" actId="21"/>
          <ac:picMkLst>
            <pc:docMk/>
            <pc:sldMk cId="4150986628" sldId="256"/>
            <ac:picMk id="8" creationId="{96BB0923-300E-4217-4971-6F26CC8B1DBB}"/>
          </ac:picMkLst>
        </pc:picChg>
      </pc:sldChg>
      <pc:sldChg chg="addSp modSp new mod">
        <pc:chgData name="Ozma Nasir" userId="445269440e98736b" providerId="LiveId" clId="{A0B5B9B1-4FF5-4B62-AD94-5FBA5B05D296}" dt="2026-03-10T21:58:06.543" v="2727" actId="20577"/>
        <pc:sldMkLst>
          <pc:docMk/>
          <pc:sldMk cId="1907285447" sldId="257"/>
        </pc:sldMkLst>
        <pc:spChg chg="mod">
          <ac:chgData name="Ozma Nasir" userId="445269440e98736b" providerId="LiveId" clId="{A0B5B9B1-4FF5-4B62-AD94-5FBA5B05D296}" dt="2026-03-10T21:08:01.882" v="1629" actId="14100"/>
          <ac:spMkLst>
            <pc:docMk/>
            <pc:sldMk cId="1907285447" sldId="257"/>
            <ac:spMk id="2" creationId="{69B7C328-D527-DB9E-57A4-51440E7C0E1E}"/>
          </ac:spMkLst>
        </pc:spChg>
        <pc:spChg chg="mod">
          <ac:chgData name="Ozma Nasir" userId="445269440e98736b" providerId="LiveId" clId="{A0B5B9B1-4FF5-4B62-AD94-5FBA5B05D296}" dt="2026-03-10T21:58:06.543" v="2727" actId="20577"/>
          <ac:spMkLst>
            <pc:docMk/>
            <pc:sldMk cId="1907285447" sldId="257"/>
            <ac:spMk id="3" creationId="{46EDA0D6-B407-9C96-11A7-C2E77DA1315D}"/>
          </ac:spMkLst>
        </pc:spChg>
        <pc:picChg chg="add mod">
          <ac:chgData name="Ozma Nasir" userId="445269440e98736b" providerId="LiveId" clId="{A0B5B9B1-4FF5-4B62-AD94-5FBA5B05D296}" dt="2026-03-10T21:28:02.935" v="2048" actId="1076"/>
          <ac:picMkLst>
            <pc:docMk/>
            <pc:sldMk cId="1907285447" sldId="257"/>
            <ac:picMk id="4" creationId="{48EC1C5E-4095-EC46-960E-5C62343C181E}"/>
          </ac:picMkLst>
        </pc:picChg>
      </pc:sldChg>
      <pc:sldChg chg="addSp delSp modSp new mod">
        <pc:chgData name="Ozma Nasir" userId="445269440e98736b" providerId="LiveId" clId="{A0B5B9B1-4FF5-4B62-AD94-5FBA5B05D296}" dt="2026-03-10T13:34:11.651" v="260" actId="1076"/>
        <pc:sldMkLst>
          <pc:docMk/>
          <pc:sldMk cId="1889289752" sldId="258"/>
        </pc:sldMkLst>
        <pc:spChg chg="mod">
          <ac:chgData name="Ozma Nasir" userId="445269440e98736b" providerId="LiveId" clId="{A0B5B9B1-4FF5-4B62-AD94-5FBA5B05D296}" dt="2026-03-10T13:32:07.270" v="253" actId="122"/>
          <ac:spMkLst>
            <pc:docMk/>
            <pc:sldMk cId="1889289752" sldId="258"/>
            <ac:spMk id="2" creationId="{55766214-04D2-52A7-4DF8-1DF9244F69DB}"/>
          </ac:spMkLst>
        </pc:spChg>
        <pc:spChg chg="del">
          <ac:chgData name="Ozma Nasir" userId="445269440e98736b" providerId="LiveId" clId="{A0B5B9B1-4FF5-4B62-AD94-5FBA5B05D296}" dt="2026-03-10T13:31:26.923" v="225"/>
          <ac:spMkLst>
            <pc:docMk/>
            <pc:sldMk cId="1889289752" sldId="258"/>
            <ac:spMk id="3" creationId="{9A18E2D1-2D1A-5BA9-1EB4-F7D119B4498E}"/>
          </ac:spMkLst>
        </pc:spChg>
        <pc:spChg chg="add mod">
          <ac:chgData name="Ozma Nasir" userId="445269440e98736b" providerId="LiveId" clId="{A0B5B9B1-4FF5-4B62-AD94-5FBA5B05D296}" dt="2026-03-10T13:32:49.520" v="255" actId="14100"/>
          <ac:spMkLst>
            <pc:docMk/>
            <pc:sldMk cId="1889289752" sldId="258"/>
            <ac:spMk id="6" creationId="{66CB239D-4C4B-B1E7-3475-CC7B640E82D2}"/>
          </ac:spMkLst>
        </pc:spChg>
        <pc:picChg chg="add del mod">
          <ac:chgData name="Ozma Nasir" userId="445269440e98736b" providerId="LiveId" clId="{A0B5B9B1-4FF5-4B62-AD94-5FBA5B05D296}" dt="2026-03-10T13:31:36.033" v="226" actId="478"/>
          <ac:picMkLst>
            <pc:docMk/>
            <pc:sldMk cId="1889289752" sldId="258"/>
            <ac:picMk id="4" creationId="{FF9895BC-EFF6-2052-F877-B86815B367EF}"/>
          </ac:picMkLst>
        </pc:picChg>
        <pc:picChg chg="add mod">
          <ac:chgData name="Ozma Nasir" userId="445269440e98736b" providerId="LiveId" clId="{A0B5B9B1-4FF5-4B62-AD94-5FBA5B05D296}" dt="2026-03-10T13:33:20.502" v="257" actId="1076"/>
          <ac:picMkLst>
            <pc:docMk/>
            <pc:sldMk cId="1889289752" sldId="258"/>
            <ac:picMk id="7" creationId="{30E2939D-A3A3-47B3-A2DC-4C0FFE0141EE}"/>
          </ac:picMkLst>
        </pc:picChg>
        <pc:picChg chg="add mod">
          <ac:chgData name="Ozma Nasir" userId="445269440e98736b" providerId="LiveId" clId="{A0B5B9B1-4FF5-4B62-AD94-5FBA5B05D296}" dt="2026-03-10T13:33:33.509" v="258"/>
          <ac:picMkLst>
            <pc:docMk/>
            <pc:sldMk cId="1889289752" sldId="258"/>
            <ac:picMk id="8" creationId="{4E7704C7-BA27-5EAC-BCE9-457EE57D9B8E}"/>
          </ac:picMkLst>
        </pc:picChg>
        <pc:picChg chg="add mod">
          <ac:chgData name="Ozma Nasir" userId="445269440e98736b" providerId="LiveId" clId="{A0B5B9B1-4FF5-4B62-AD94-5FBA5B05D296}" dt="2026-03-10T13:34:11.651" v="260" actId="1076"/>
          <ac:picMkLst>
            <pc:docMk/>
            <pc:sldMk cId="1889289752" sldId="258"/>
            <ac:picMk id="9" creationId="{5371F4F9-8DE1-88FB-3812-FD41A9316CFD}"/>
          </ac:picMkLst>
        </pc:picChg>
      </pc:sldChg>
      <pc:sldChg chg="addSp delSp modSp new mod">
        <pc:chgData name="Ozma Nasir" userId="445269440e98736b" providerId="LiveId" clId="{A0B5B9B1-4FF5-4B62-AD94-5FBA5B05D296}" dt="2026-03-10T18:28:49.608" v="792" actId="20577"/>
        <pc:sldMkLst>
          <pc:docMk/>
          <pc:sldMk cId="1769317197" sldId="259"/>
        </pc:sldMkLst>
        <pc:spChg chg="mod">
          <ac:chgData name="Ozma Nasir" userId="445269440e98736b" providerId="LiveId" clId="{A0B5B9B1-4FF5-4B62-AD94-5FBA5B05D296}" dt="2026-03-10T13:47:54.862" v="571" actId="207"/>
          <ac:spMkLst>
            <pc:docMk/>
            <pc:sldMk cId="1769317197" sldId="259"/>
            <ac:spMk id="2" creationId="{966715A1-ED95-1093-D366-FF700D7033A1}"/>
          </ac:spMkLst>
        </pc:spChg>
        <pc:spChg chg="mod">
          <ac:chgData name="Ozma Nasir" userId="445269440e98736b" providerId="LiveId" clId="{A0B5B9B1-4FF5-4B62-AD94-5FBA5B05D296}" dt="2026-03-10T18:28:49.608" v="792" actId="20577"/>
          <ac:spMkLst>
            <pc:docMk/>
            <pc:sldMk cId="1769317197" sldId="259"/>
            <ac:spMk id="3" creationId="{E95457B9-F42D-6329-BE1A-52EA7D68FE94}"/>
          </ac:spMkLst>
        </pc:spChg>
        <pc:spChg chg="add del mod">
          <ac:chgData name="Ozma Nasir" userId="445269440e98736b" providerId="LiveId" clId="{A0B5B9B1-4FF5-4B62-AD94-5FBA5B05D296}" dt="2026-03-10T13:47:39.946" v="570" actId="478"/>
          <ac:spMkLst>
            <pc:docMk/>
            <pc:sldMk cId="1769317197" sldId="259"/>
            <ac:spMk id="6" creationId="{74B04222-9F83-B82A-A451-EE127A8110C1}"/>
          </ac:spMkLst>
        </pc:spChg>
        <pc:spChg chg="add del mod">
          <ac:chgData name="Ozma Nasir" userId="445269440e98736b" providerId="LiveId" clId="{A0B5B9B1-4FF5-4B62-AD94-5FBA5B05D296}" dt="2026-03-10T18:11:37.551" v="689" actId="478"/>
          <ac:spMkLst>
            <pc:docMk/>
            <pc:sldMk cId="1769317197" sldId="259"/>
            <ac:spMk id="9" creationId="{CC917F44-0DAD-F451-7C12-C5F858438F01}"/>
          </ac:spMkLst>
        </pc:spChg>
        <pc:spChg chg="add del mod">
          <ac:chgData name="Ozma Nasir" userId="445269440e98736b" providerId="LiveId" clId="{A0B5B9B1-4FF5-4B62-AD94-5FBA5B05D296}" dt="2026-03-10T18:11:37.551" v="689" actId="478"/>
          <ac:spMkLst>
            <pc:docMk/>
            <pc:sldMk cId="1769317197" sldId="259"/>
            <ac:spMk id="12" creationId="{E44992BA-B9E8-0D1F-1E48-282CB89281B8}"/>
          </ac:spMkLst>
        </pc:spChg>
        <pc:spChg chg="add del mod">
          <ac:chgData name="Ozma Nasir" userId="445269440e98736b" providerId="LiveId" clId="{A0B5B9B1-4FF5-4B62-AD94-5FBA5B05D296}" dt="2026-03-10T18:14:08.454" v="698" actId="478"/>
          <ac:spMkLst>
            <pc:docMk/>
            <pc:sldMk cId="1769317197" sldId="259"/>
            <ac:spMk id="15" creationId="{7BDD1A07-9C1B-A0C9-FFA9-471221DAA548}"/>
          </ac:spMkLst>
        </pc:spChg>
        <pc:spChg chg="add del mod">
          <ac:chgData name="Ozma Nasir" userId="445269440e98736b" providerId="LiveId" clId="{A0B5B9B1-4FF5-4B62-AD94-5FBA5B05D296}" dt="2026-03-10T18:15:40.752" v="709" actId="478"/>
          <ac:spMkLst>
            <pc:docMk/>
            <pc:sldMk cId="1769317197" sldId="259"/>
            <ac:spMk id="18" creationId="{7C59BFA3-2AD3-56A0-DA63-76F48FA16B41}"/>
          </ac:spMkLst>
        </pc:spChg>
        <pc:spChg chg="add del mod">
          <ac:chgData name="Ozma Nasir" userId="445269440e98736b" providerId="LiveId" clId="{A0B5B9B1-4FF5-4B62-AD94-5FBA5B05D296}" dt="2026-03-10T18:19:00.616" v="736" actId="478"/>
          <ac:spMkLst>
            <pc:docMk/>
            <pc:sldMk cId="1769317197" sldId="259"/>
            <ac:spMk id="21" creationId="{D1BAE874-9D6C-BB06-F63A-CE41B3642926}"/>
          </ac:spMkLst>
        </pc:spChg>
        <pc:spChg chg="add del mod">
          <ac:chgData name="Ozma Nasir" userId="445269440e98736b" providerId="LiveId" clId="{A0B5B9B1-4FF5-4B62-AD94-5FBA5B05D296}" dt="2026-03-10T18:20:45.772" v="740" actId="478"/>
          <ac:spMkLst>
            <pc:docMk/>
            <pc:sldMk cId="1769317197" sldId="259"/>
            <ac:spMk id="24" creationId="{35007362-FEB7-0DEC-9D4E-2EC447B1BD3F}"/>
          </ac:spMkLst>
        </pc:spChg>
        <pc:spChg chg="add del mod">
          <ac:chgData name="Ozma Nasir" userId="445269440e98736b" providerId="LiveId" clId="{A0B5B9B1-4FF5-4B62-AD94-5FBA5B05D296}" dt="2026-03-10T18:20:45.772" v="740" actId="478"/>
          <ac:spMkLst>
            <pc:docMk/>
            <pc:sldMk cId="1769317197" sldId="259"/>
            <ac:spMk id="27" creationId="{4A7F21FD-2CBA-4ECA-299A-0A08FA72302F}"/>
          </ac:spMkLst>
        </pc:spChg>
        <pc:spChg chg="add del mod">
          <ac:chgData name="Ozma Nasir" userId="445269440e98736b" providerId="LiveId" clId="{A0B5B9B1-4FF5-4B62-AD94-5FBA5B05D296}" dt="2026-03-10T18:21:29.603" v="746" actId="478"/>
          <ac:spMkLst>
            <pc:docMk/>
            <pc:sldMk cId="1769317197" sldId="259"/>
            <ac:spMk id="30" creationId="{15F50048-B129-9801-218C-9405D236A897}"/>
          </ac:spMkLst>
        </pc:spChg>
        <pc:picChg chg="add del mod">
          <ac:chgData name="Ozma Nasir" userId="445269440e98736b" providerId="LiveId" clId="{A0B5B9B1-4FF5-4B62-AD94-5FBA5B05D296}" dt="2026-03-10T13:47:39.946" v="570" actId="478"/>
          <ac:picMkLst>
            <pc:docMk/>
            <pc:sldMk cId="1769317197" sldId="259"/>
            <ac:picMk id="5" creationId="{86A3BB04-BCBE-884E-3EA6-1556AB54CBD2}"/>
          </ac:picMkLst>
        </pc:picChg>
        <pc:picChg chg="add del mod">
          <ac:chgData name="Ozma Nasir" userId="445269440e98736b" providerId="LiveId" clId="{A0B5B9B1-4FF5-4B62-AD94-5FBA5B05D296}" dt="2026-03-10T18:11:37.551" v="689" actId="478"/>
          <ac:picMkLst>
            <pc:docMk/>
            <pc:sldMk cId="1769317197" sldId="259"/>
            <ac:picMk id="8" creationId="{4C0BE185-552F-804F-00FC-52D7431E55E1}"/>
          </ac:picMkLst>
        </pc:picChg>
        <pc:picChg chg="add del mod">
          <ac:chgData name="Ozma Nasir" userId="445269440e98736b" providerId="LiveId" clId="{A0B5B9B1-4FF5-4B62-AD94-5FBA5B05D296}" dt="2026-03-10T18:11:37.551" v="689" actId="478"/>
          <ac:picMkLst>
            <pc:docMk/>
            <pc:sldMk cId="1769317197" sldId="259"/>
            <ac:picMk id="11" creationId="{C5617F4E-ABA2-0514-8975-882E9D8835FF}"/>
          </ac:picMkLst>
        </pc:picChg>
        <pc:picChg chg="add del mod">
          <ac:chgData name="Ozma Nasir" userId="445269440e98736b" providerId="LiveId" clId="{A0B5B9B1-4FF5-4B62-AD94-5FBA5B05D296}" dt="2026-03-10T18:14:08.454" v="698" actId="478"/>
          <ac:picMkLst>
            <pc:docMk/>
            <pc:sldMk cId="1769317197" sldId="259"/>
            <ac:picMk id="14" creationId="{3D3FEC7F-4B7A-A7B8-EC5A-301D62AE81DF}"/>
          </ac:picMkLst>
        </pc:picChg>
        <pc:picChg chg="add mod">
          <ac:chgData name="Ozma Nasir" userId="445269440e98736b" providerId="LiveId" clId="{A0B5B9B1-4FF5-4B62-AD94-5FBA5B05D296}" dt="2026-03-10T18:22:26.739" v="752" actId="1076"/>
          <ac:picMkLst>
            <pc:docMk/>
            <pc:sldMk cId="1769317197" sldId="259"/>
            <ac:picMk id="17" creationId="{82FEB958-DD56-F8AD-5DDE-EAFCB9B593BE}"/>
          </ac:picMkLst>
        </pc:picChg>
        <pc:picChg chg="add mod">
          <ac:chgData name="Ozma Nasir" userId="445269440e98736b" providerId="LiveId" clId="{A0B5B9B1-4FF5-4B62-AD94-5FBA5B05D296}" dt="2026-03-10T18:24:20.348" v="767" actId="14100"/>
          <ac:picMkLst>
            <pc:docMk/>
            <pc:sldMk cId="1769317197" sldId="259"/>
            <ac:picMk id="20" creationId="{BB074A15-8556-1C0E-999F-AA86B9B0B8FB}"/>
          </ac:picMkLst>
        </pc:picChg>
        <pc:picChg chg="add del mod">
          <ac:chgData name="Ozma Nasir" userId="445269440e98736b" providerId="LiveId" clId="{A0B5B9B1-4FF5-4B62-AD94-5FBA5B05D296}" dt="2026-03-10T18:20:45.772" v="740" actId="478"/>
          <ac:picMkLst>
            <pc:docMk/>
            <pc:sldMk cId="1769317197" sldId="259"/>
            <ac:picMk id="23" creationId="{8F153B5A-4C2B-8DD0-BDA8-7F6C1912099B}"/>
          </ac:picMkLst>
        </pc:picChg>
        <pc:picChg chg="add del mod">
          <ac:chgData name="Ozma Nasir" userId="445269440e98736b" providerId="LiveId" clId="{A0B5B9B1-4FF5-4B62-AD94-5FBA5B05D296}" dt="2026-03-10T18:20:45.772" v="740" actId="478"/>
          <ac:picMkLst>
            <pc:docMk/>
            <pc:sldMk cId="1769317197" sldId="259"/>
            <ac:picMk id="26" creationId="{68299AE0-A6FF-F119-E32F-2DE17B2D19AE}"/>
          </ac:picMkLst>
        </pc:picChg>
        <pc:picChg chg="add mod">
          <ac:chgData name="Ozma Nasir" userId="445269440e98736b" providerId="LiveId" clId="{A0B5B9B1-4FF5-4B62-AD94-5FBA5B05D296}" dt="2026-03-10T18:24:03.224" v="766" actId="1076"/>
          <ac:picMkLst>
            <pc:docMk/>
            <pc:sldMk cId="1769317197" sldId="259"/>
            <ac:picMk id="29" creationId="{37EEDF60-A22E-C568-A9BD-A9478B1E95EE}"/>
          </ac:picMkLst>
        </pc:picChg>
      </pc:sldChg>
      <pc:sldChg chg="addSp delSp modSp new mod">
        <pc:chgData name="Ozma Nasir" userId="445269440e98736b" providerId="LiveId" clId="{A0B5B9B1-4FF5-4B62-AD94-5FBA5B05D296}" dt="2026-03-10T18:38:28.209" v="873" actId="20577"/>
        <pc:sldMkLst>
          <pc:docMk/>
          <pc:sldMk cId="1808777022" sldId="260"/>
        </pc:sldMkLst>
        <pc:spChg chg="mod">
          <ac:chgData name="Ozma Nasir" userId="445269440e98736b" providerId="LiveId" clId="{A0B5B9B1-4FF5-4B62-AD94-5FBA5B05D296}" dt="2026-03-10T18:38:28.209" v="873" actId="20577"/>
          <ac:spMkLst>
            <pc:docMk/>
            <pc:sldMk cId="1808777022" sldId="260"/>
            <ac:spMk id="2" creationId="{C53529A2-9345-8287-2871-57E28C730778}"/>
          </ac:spMkLst>
        </pc:spChg>
        <pc:spChg chg="del mod">
          <ac:chgData name="Ozma Nasir" userId="445269440e98736b" providerId="LiveId" clId="{A0B5B9B1-4FF5-4B62-AD94-5FBA5B05D296}" dt="2026-03-10T18:32:59.287" v="838"/>
          <ac:spMkLst>
            <pc:docMk/>
            <pc:sldMk cId="1808777022" sldId="260"/>
            <ac:spMk id="3" creationId="{8A515716-686F-E458-3F74-945497E52F88}"/>
          </ac:spMkLst>
        </pc:spChg>
        <pc:spChg chg="add del mod">
          <ac:chgData name="Ozma Nasir" userId="445269440e98736b" providerId="LiveId" clId="{A0B5B9B1-4FF5-4B62-AD94-5FBA5B05D296}" dt="2026-03-10T18:35:12.518" v="850"/>
          <ac:spMkLst>
            <pc:docMk/>
            <pc:sldMk cId="1808777022" sldId="260"/>
            <ac:spMk id="6" creationId="{47443DB1-9A96-8907-7350-7F2435D5DCDF}"/>
          </ac:spMkLst>
        </pc:spChg>
        <pc:picChg chg="add del mod">
          <ac:chgData name="Ozma Nasir" userId="445269440e98736b" providerId="LiveId" clId="{A0B5B9B1-4FF5-4B62-AD94-5FBA5B05D296}" dt="2026-03-10T18:33:58.652" v="848" actId="478"/>
          <ac:picMkLst>
            <pc:docMk/>
            <pc:sldMk cId="1808777022" sldId="260"/>
            <ac:picMk id="4" creationId="{460C051C-52A3-7F22-8F16-B897D0793F24}"/>
          </ac:picMkLst>
        </pc:picChg>
        <pc:picChg chg="add mod">
          <ac:chgData name="Ozma Nasir" userId="445269440e98736b" providerId="LiveId" clId="{A0B5B9B1-4FF5-4B62-AD94-5FBA5B05D296}" dt="2026-03-10T18:35:57.846" v="856" actId="14100"/>
          <ac:picMkLst>
            <pc:docMk/>
            <pc:sldMk cId="1808777022" sldId="260"/>
            <ac:picMk id="7" creationId="{20C09EB9-3845-434B-FAE6-B4447B64FA45}"/>
          </ac:picMkLst>
        </pc:picChg>
      </pc:sldChg>
      <pc:sldChg chg="modSp new mod">
        <pc:chgData name="Ozma Nasir" userId="445269440e98736b" providerId="LiveId" clId="{A0B5B9B1-4FF5-4B62-AD94-5FBA5B05D296}" dt="2026-03-10T18:49:31.051" v="1032" actId="255"/>
        <pc:sldMkLst>
          <pc:docMk/>
          <pc:sldMk cId="1467919520" sldId="261"/>
        </pc:sldMkLst>
        <pc:spChg chg="mod">
          <ac:chgData name="Ozma Nasir" userId="445269440e98736b" providerId="LiveId" clId="{A0B5B9B1-4FF5-4B62-AD94-5FBA5B05D296}" dt="2026-03-10T18:38:59.709" v="879" actId="2711"/>
          <ac:spMkLst>
            <pc:docMk/>
            <pc:sldMk cId="1467919520" sldId="261"/>
            <ac:spMk id="2" creationId="{0CD7F8C0-334D-C2A3-BD4F-A0A4305EEF28}"/>
          </ac:spMkLst>
        </pc:spChg>
        <pc:spChg chg="mod">
          <ac:chgData name="Ozma Nasir" userId="445269440e98736b" providerId="LiveId" clId="{A0B5B9B1-4FF5-4B62-AD94-5FBA5B05D296}" dt="2026-03-10T18:49:31.051" v="1032" actId="255"/>
          <ac:spMkLst>
            <pc:docMk/>
            <pc:sldMk cId="1467919520" sldId="261"/>
            <ac:spMk id="3" creationId="{A54E29DC-B863-63C4-553D-CC742025B975}"/>
          </ac:spMkLst>
        </pc:spChg>
      </pc:sldChg>
      <pc:sldChg chg="addSp delSp modSp new mod ord">
        <pc:chgData name="Ozma Nasir" userId="445269440e98736b" providerId="LiveId" clId="{A0B5B9B1-4FF5-4B62-AD94-5FBA5B05D296}" dt="2026-03-10T18:49:44.554" v="1034"/>
        <pc:sldMkLst>
          <pc:docMk/>
          <pc:sldMk cId="2914788081" sldId="262"/>
        </pc:sldMkLst>
        <pc:spChg chg="mod">
          <ac:chgData name="Ozma Nasir" userId="445269440e98736b" providerId="LiveId" clId="{A0B5B9B1-4FF5-4B62-AD94-5FBA5B05D296}" dt="2026-03-10T18:45:39.691" v="953" actId="27636"/>
          <ac:spMkLst>
            <pc:docMk/>
            <pc:sldMk cId="2914788081" sldId="262"/>
            <ac:spMk id="2" creationId="{4BB37BF2-66B7-0730-6D73-3B9F73427514}"/>
          </ac:spMkLst>
        </pc:spChg>
        <pc:spChg chg="del mod">
          <ac:chgData name="Ozma Nasir" userId="445269440e98736b" providerId="LiveId" clId="{A0B5B9B1-4FF5-4B62-AD94-5FBA5B05D296}" dt="2026-03-10T18:46:22.595" v="955"/>
          <ac:spMkLst>
            <pc:docMk/>
            <pc:sldMk cId="2914788081" sldId="262"/>
            <ac:spMk id="3" creationId="{06151A77-1D4F-8D50-444C-EB783BDCDABC}"/>
          </ac:spMkLst>
        </pc:spChg>
        <pc:picChg chg="add mod">
          <ac:chgData name="Ozma Nasir" userId="445269440e98736b" providerId="LiveId" clId="{A0B5B9B1-4FF5-4B62-AD94-5FBA5B05D296}" dt="2026-03-10T18:47:08.858" v="967" actId="14100"/>
          <ac:picMkLst>
            <pc:docMk/>
            <pc:sldMk cId="2914788081" sldId="262"/>
            <ac:picMk id="4" creationId="{1DFE9EAC-06C1-6CF4-49F3-0A0FDDE57354}"/>
          </ac:picMkLst>
        </pc:picChg>
      </pc:sldChg>
      <pc:sldChg chg="modSp new mod">
        <pc:chgData name="Ozma Nasir" userId="445269440e98736b" providerId="LiveId" clId="{A0B5B9B1-4FF5-4B62-AD94-5FBA5B05D296}" dt="2026-03-10T18:53:53.508" v="1079" actId="13926"/>
        <pc:sldMkLst>
          <pc:docMk/>
          <pc:sldMk cId="2680355843" sldId="263"/>
        </pc:sldMkLst>
        <pc:spChg chg="mod">
          <ac:chgData name="Ozma Nasir" userId="445269440e98736b" providerId="LiveId" clId="{A0B5B9B1-4FF5-4B62-AD94-5FBA5B05D296}" dt="2026-03-10T18:48:02.666" v="975" actId="27636"/>
          <ac:spMkLst>
            <pc:docMk/>
            <pc:sldMk cId="2680355843" sldId="263"/>
            <ac:spMk id="2" creationId="{072DC4AD-CDAF-A157-7187-EE6ECEBA9595}"/>
          </ac:spMkLst>
        </pc:spChg>
        <pc:spChg chg="mod">
          <ac:chgData name="Ozma Nasir" userId="445269440e98736b" providerId="LiveId" clId="{A0B5B9B1-4FF5-4B62-AD94-5FBA5B05D296}" dt="2026-03-10T18:53:53.508" v="1079" actId="13926"/>
          <ac:spMkLst>
            <pc:docMk/>
            <pc:sldMk cId="2680355843" sldId="263"/>
            <ac:spMk id="3" creationId="{7961C1EF-5DAA-3BAF-2F25-C810F460F923}"/>
          </ac:spMkLst>
        </pc:spChg>
      </pc:sldChg>
      <pc:sldChg chg="addSp delSp modSp new mod">
        <pc:chgData name="Ozma Nasir" userId="445269440e98736b" providerId="LiveId" clId="{A0B5B9B1-4FF5-4B62-AD94-5FBA5B05D296}" dt="2026-03-10T18:56:26.469" v="1123" actId="14100"/>
        <pc:sldMkLst>
          <pc:docMk/>
          <pc:sldMk cId="2077739863" sldId="264"/>
        </pc:sldMkLst>
        <pc:spChg chg="mod">
          <ac:chgData name="Ozma Nasir" userId="445269440e98736b" providerId="LiveId" clId="{A0B5B9B1-4FF5-4B62-AD94-5FBA5B05D296}" dt="2026-03-10T18:55:33.973" v="1116" actId="122"/>
          <ac:spMkLst>
            <pc:docMk/>
            <pc:sldMk cId="2077739863" sldId="264"/>
            <ac:spMk id="2" creationId="{C281AB04-3BC7-4078-ADAF-4F5E31213E8D}"/>
          </ac:spMkLst>
        </pc:spChg>
        <pc:spChg chg="del mod">
          <ac:chgData name="Ozma Nasir" userId="445269440e98736b" providerId="LiveId" clId="{A0B5B9B1-4FF5-4B62-AD94-5FBA5B05D296}" dt="2026-03-10T18:56:14.986" v="1119"/>
          <ac:spMkLst>
            <pc:docMk/>
            <pc:sldMk cId="2077739863" sldId="264"/>
            <ac:spMk id="3" creationId="{D48EE2D5-8A6D-5ADA-8360-80DD33A4B8C1}"/>
          </ac:spMkLst>
        </pc:spChg>
        <pc:picChg chg="add mod">
          <ac:chgData name="Ozma Nasir" userId="445269440e98736b" providerId="LiveId" clId="{A0B5B9B1-4FF5-4B62-AD94-5FBA5B05D296}" dt="2026-03-10T18:56:26.469" v="1123" actId="14100"/>
          <ac:picMkLst>
            <pc:docMk/>
            <pc:sldMk cId="2077739863" sldId="264"/>
            <ac:picMk id="4" creationId="{5E341F27-D1A8-9BE5-61C2-44F466147A1C}"/>
          </ac:picMkLst>
        </pc:picChg>
      </pc:sldChg>
      <pc:sldChg chg="modSp new mod">
        <pc:chgData name="Ozma Nasir" userId="445269440e98736b" providerId="LiveId" clId="{A0B5B9B1-4FF5-4B62-AD94-5FBA5B05D296}" dt="2026-03-10T19:03:22.306" v="1145" actId="20577"/>
        <pc:sldMkLst>
          <pc:docMk/>
          <pc:sldMk cId="465680441" sldId="265"/>
        </pc:sldMkLst>
        <pc:spChg chg="mod">
          <ac:chgData name="Ozma Nasir" userId="445269440e98736b" providerId="LiveId" clId="{A0B5B9B1-4FF5-4B62-AD94-5FBA5B05D296}" dt="2026-03-10T18:57:43.684" v="1130" actId="20577"/>
          <ac:spMkLst>
            <pc:docMk/>
            <pc:sldMk cId="465680441" sldId="265"/>
            <ac:spMk id="2" creationId="{7819B899-63FF-688D-1045-693C189BD752}"/>
          </ac:spMkLst>
        </pc:spChg>
        <pc:spChg chg="mod">
          <ac:chgData name="Ozma Nasir" userId="445269440e98736b" providerId="LiveId" clId="{A0B5B9B1-4FF5-4B62-AD94-5FBA5B05D296}" dt="2026-03-10T19:03:22.306" v="1145" actId="20577"/>
          <ac:spMkLst>
            <pc:docMk/>
            <pc:sldMk cId="465680441" sldId="265"/>
            <ac:spMk id="3" creationId="{D9193561-945C-C1D7-4B20-95E84F93E0EF}"/>
          </ac:spMkLst>
        </pc:spChg>
      </pc:sldChg>
      <pc:sldChg chg="addSp delSp modSp new mod ord">
        <pc:chgData name="Ozma Nasir" userId="445269440e98736b" providerId="LiveId" clId="{A0B5B9B1-4FF5-4B62-AD94-5FBA5B05D296}" dt="2026-03-10T19:05:37.370" v="1158" actId="14100"/>
        <pc:sldMkLst>
          <pc:docMk/>
          <pc:sldMk cId="1176507295" sldId="266"/>
        </pc:sldMkLst>
        <pc:spChg chg="mod">
          <ac:chgData name="Ozma Nasir" userId="445269440e98736b" providerId="LiveId" clId="{A0B5B9B1-4FF5-4B62-AD94-5FBA5B05D296}" dt="2026-03-10T19:04:34.407" v="1152" actId="255"/>
          <ac:spMkLst>
            <pc:docMk/>
            <pc:sldMk cId="1176507295" sldId="266"/>
            <ac:spMk id="2" creationId="{E10D999E-1868-0890-885F-64C58AF2EF16}"/>
          </ac:spMkLst>
        </pc:spChg>
        <pc:spChg chg="del mod">
          <ac:chgData name="Ozma Nasir" userId="445269440e98736b" providerId="LiveId" clId="{A0B5B9B1-4FF5-4B62-AD94-5FBA5B05D296}" dt="2026-03-10T19:05:25.622" v="1154"/>
          <ac:spMkLst>
            <pc:docMk/>
            <pc:sldMk cId="1176507295" sldId="266"/>
            <ac:spMk id="3" creationId="{A62AC55B-0D78-9224-094A-A9D9056C3919}"/>
          </ac:spMkLst>
        </pc:spChg>
        <pc:picChg chg="add mod">
          <ac:chgData name="Ozma Nasir" userId="445269440e98736b" providerId="LiveId" clId="{A0B5B9B1-4FF5-4B62-AD94-5FBA5B05D296}" dt="2026-03-10T19:05:37.370" v="1158" actId="14100"/>
          <ac:picMkLst>
            <pc:docMk/>
            <pc:sldMk cId="1176507295" sldId="266"/>
            <ac:picMk id="4" creationId="{16B354CB-D21E-2FCD-BA27-3062A3EC5107}"/>
          </ac:picMkLst>
        </pc:picChg>
      </pc:sldChg>
      <pc:sldChg chg="modSp new mod">
        <pc:chgData name="Ozma Nasir" userId="445269440e98736b" providerId="LiveId" clId="{A0B5B9B1-4FF5-4B62-AD94-5FBA5B05D296}" dt="2026-03-10T19:13:48.652" v="1192" actId="14100"/>
        <pc:sldMkLst>
          <pc:docMk/>
          <pc:sldMk cId="1489971170" sldId="267"/>
        </pc:sldMkLst>
        <pc:spChg chg="mod">
          <ac:chgData name="Ozma Nasir" userId="445269440e98736b" providerId="LiveId" clId="{A0B5B9B1-4FF5-4B62-AD94-5FBA5B05D296}" dt="2026-03-10T19:13:48.652" v="1192" actId="14100"/>
          <ac:spMkLst>
            <pc:docMk/>
            <pc:sldMk cId="1489971170" sldId="267"/>
            <ac:spMk id="2" creationId="{A277DDFC-9FBC-353B-7BAD-D822580D2C27}"/>
          </ac:spMkLst>
        </pc:spChg>
        <pc:spChg chg="mod">
          <ac:chgData name="Ozma Nasir" userId="445269440e98736b" providerId="LiveId" clId="{A0B5B9B1-4FF5-4B62-AD94-5FBA5B05D296}" dt="2026-03-10T19:12:20.895" v="1191" actId="20577"/>
          <ac:spMkLst>
            <pc:docMk/>
            <pc:sldMk cId="1489971170" sldId="267"/>
            <ac:spMk id="3" creationId="{173051AD-AC5A-56BE-168D-5B14F4061B69}"/>
          </ac:spMkLst>
        </pc:spChg>
      </pc:sldChg>
      <pc:sldChg chg="addSp delSp modSp new mod modClrScheme chgLayout">
        <pc:chgData name="Ozma Nasir" userId="445269440e98736b" providerId="LiveId" clId="{A0B5B9B1-4FF5-4B62-AD94-5FBA5B05D296}" dt="2026-03-10T21:01:33.043" v="1372" actId="255"/>
        <pc:sldMkLst>
          <pc:docMk/>
          <pc:sldMk cId="4138490841" sldId="268"/>
        </pc:sldMkLst>
        <pc:spChg chg="add mod">
          <ac:chgData name="Ozma Nasir" userId="445269440e98736b" providerId="LiveId" clId="{A0B5B9B1-4FF5-4B62-AD94-5FBA5B05D296}" dt="2026-03-10T21:00:56.548" v="1368" actId="14100"/>
          <ac:spMkLst>
            <pc:docMk/>
            <pc:sldMk cId="4138490841" sldId="268"/>
            <ac:spMk id="2" creationId="{9C2DF813-A194-9CF2-FD42-6F9E0AAC06D9}"/>
          </ac:spMkLst>
        </pc:spChg>
        <pc:spChg chg="add mod">
          <ac:chgData name="Ozma Nasir" userId="445269440e98736b" providerId="LiveId" clId="{A0B5B9B1-4FF5-4B62-AD94-5FBA5B05D296}" dt="2026-03-10T21:01:33.043" v="1372" actId="255"/>
          <ac:spMkLst>
            <pc:docMk/>
            <pc:sldMk cId="4138490841" sldId="268"/>
            <ac:spMk id="3" creationId="{340F636B-FA07-50DC-1131-FDA1DC86F4D6}"/>
          </ac:spMkLst>
        </pc:spChg>
        <pc:picChg chg="add del mod">
          <ac:chgData name="Ozma Nasir" userId="445269440e98736b" providerId="LiveId" clId="{A0B5B9B1-4FF5-4B62-AD94-5FBA5B05D296}" dt="2026-03-10T20:51:55.180" v="1254" actId="478"/>
          <ac:picMkLst>
            <pc:docMk/>
            <pc:sldMk cId="4138490841" sldId="268"/>
            <ac:picMk id="4" creationId="{2D14A700-10DF-B851-28ED-78E69B078181}"/>
          </ac:picMkLst>
        </pc:picChg>
        <pc:picChg chg="add mod">
          <ac:chgData name="Ozma Nasir" userId="445269440e98736b" providerId="LiveId" clId="{A0B5B9B1-4FF5-4B62-AD94-5FBA5B05D296}" dt="2026-03-10T21:00:29.549" v="1363" actId="1076"/>
          <ac:picMkLst>
            <pc:docMk/>
            <pc:sldMk cId="4138490841" sldId="268"/>
            <ac:picMk id="5" creationId="{201E9446-C3C4-A2A1-B00A-61F5916ED866}"/>
          </ac:picMkLst>
        </pc:picChg>
        <pc:picChg chg="add mod">
          <ac:chgData name="Ozma Nasir" userId="445269440e98736b" providerId="LiveId" clId="{A0B5B9B1-4FF5-4B62-AD94-5FBA5B05D296}" dt="2026-03-10T21:00:31.024" v="1364" actId="1076"/>
          <ac:picMkLst>
            <pc:docMk/>
            <pc:sldMk cId="4138490841" sldId="268"/>
            <ac:picMk id="6" creationId="{EE4C6C57-EFFE-4DCD-506D-E6A5350BD747}"/>
          </ac:picMkLst>
        </pc:picChg>
      </pc:sldChg>
      <pc:sldChg chg="addSp modSp new mod">
        <pc:chgData name="Ozma Nasir" userId="445269440e98736b" providerId="LiveId" clId="{A0B5B9B1-4FF5-4B62-AD94-5FBA5B05D296}" dt="2026-03-10T21:15:33.964" v="1782" actId="1076"/>
        <pc:sldMkLst>
          <pc:docMk/>
          <pc:sldMk cId="440981389" sldId="269"/>
        </pc:sldMkLst>
        <pc:spChg chg="mod">
          <ac:chgData name="Ozma Nasir" userId="445269440e98736b" providerId="LiveId" clId="{A0B5B9B1-4FF5-4B62-AD94-5FBA5B05D296}" dt="2026-03-10T21:11:24.198" v="1740" actId="27636"/>
          <ac:spMkLst>
            <pc:docMk/>
            <pc:sldMk cId="440981389" sldId="269"/>
            <ac:spMk id="2" creationId="{A7D7BD52-3CF5-36AC-E765-73DAF9E436D3}"/>
          </ac:spMkLst>
        </pc:spChg>
        <pc:spChg chg="mod">
          <ac:chgData name="Ozma Nasir" userId="445269440e98736b" providerId="LiveId" clId="{A0B5B9B1-4FF5-4B62-AD94-5FBA5B05D296}" dt="2026-03-10T21:13:42.323" v="1768" actId="255"/>
          <ac:spMkLst>
            <pc:docMk/>
            <pc:sldMk cId="440981389" sldId="269"/>
            <ac:spMk id="3" creationId="{E40849D7-A5BC-DDC4-8722-6143B2926C25}"/>
          </ac:spMkLst>
        </pc:spChg>
        <pc:picChg chg="add mod">
          <ac:chgData name="Ozma Nasir" userId="445269440e98736b" providerId="LiveId" clId="{A0B5B9B1-4FF5-4B62-AD94-5FBA5B05D296}" dt="2026-03-10T21:15:33.964" v="1782" actId="1076"/>
          <ac:picMkLst>
            <pc:docMk/>
            <pc:sldMk cId="440981389" sldId="269"/>
            <ac:picMk id="4" creationId="{2480434D-E6D9-F010-E6B0-C6248C9A258E}"/>
          </ac:picMkLst>
        </pc:picChg>
        <pc:picChg chg="add mod">
          <ac:chgData name="Ozma Nasir" userId="445269440e98736b" providerId="LiveId" clId="{A0B5B9B1-4FF5-4B62-AD94-5FBA5B05D296}" dt="2026-03-10T21:15:29.153" v="1781" actId="14100"/>
          <ac:picMkLst>
            <pc:docMk/>
            <pc:sldMk cId="440981389" sldId="269"/>
            <ac:picMk id="5" creationId="{16C30152-331C-C799-D8C0-42339A8216C1}"/>
          </ac:picMkLst>
        </pc:picChg>
      </pc:sldChg>
      <pc:sldChg chg="addSp delSp modSp new mod ord">
        <pc:chgData name="Ozma Nasir" userId="445269440e98736b" providerId="LiveId" clId="{A0B5B9B1-4FF5-4B62-AD94-5FBA5B05D296}" dt="2026-03-10T21:29:09.878" v="2118" actId="20577"/>
        <pc:sldMkLst>
          <pc:docMk/>
          <pc:sldMk cId="1456764653" sldId="270"/>
        </pc:sldMkLst>
        <pc:spChg chg="mod">
          <ac:chgData name="Ozma Nasir" userId="445269440e98736b" providerId="LiveId" clId="{A0B5B9B1-4FF5-4B62-AD94-5FBA5B05D296}" dt="2026-03-10T21:19:28.789" v="1880" actId="207"/>
          <ac:spMkLst>
            <pc:docMk/>
            <pc:sldMk cId="1456764653" sldId="270"/>
            <ac:spMk id="2" creationId="{24384AD8-8FB0-5909-E4D8-F71099BCC707}"/>
          </ac:spMkLst>
        </pc:spChg>
        <pc:spChg chg="del mod">
          <ac:chgData name="Ozma Nasir" userId="445269440e98736b" providerId="LiveId" clId="{A0B5B9B1-4FF5-4B62-AD94-5FBA5B05D296}" dt="2026-03-10T21:19:50.484" v="1881" actId="22"/>
          <ac:spMkLst>
            <pc:docMk/>
            <pc:sldMk cId="1456764653" sldId="270"/>
            <ac:spMk id="3" creationId="{0554AA5F-6CD3-60A0-FA28-86E73B3B818E}"/>
          </ac:spMkLst>
        </pc:spChg>
        <pc:spChg chg="add mod">
          <ac:chgData name="Ozma Nasir" userId="445269440e98736b" providerId="LiveId" clId="{A0B5B9B1-4FF5-4B62-AD94-5FBA5B05D296}" dt="2026-03-10T21:29:09.878" v="2118" actId="20577"/>
          <ac:spMkLst>
            <pc:docMk/>
            <pc:sldMk cId="1456764653" sldId="270"/>
            <ac:spMk id="7" creationId="{F6CF34ED-23F9-EEFB-A1E0-1614FB420137}"/>
          </ac:spMkLst>
        </pc:spChg>
        <pc:spChg chg="add del mod">
          <ac:chgData name="Ozma Nasir" userId="445269440e98736b" providerId="LiveId" clId="{A0B5B9B1-4FF5-4B62-AD94-5FBA5B05D296}" dt="2026-03-10T21:22:00.560" v="1901" actId="478"/>
          <ac:spMkLst>
            <pc:docMk/>
            <pc:sldMk cId="1456764653" sldId="270"/>
            <ac:spMk id="11" creationId="{DC19C7E8-54DF-26C4-AC01-AC02DF13916F}"/>
          </ac:spMkLst>
        </pc:spChg>
        <pc:spChg chg="add del mod">
          <ac:chgData name="Ozma Nasir" userId="445269440e98736b" providerId="LiveId" clId="{A0B5B9B1-4FF5-4B62-AD94-5FBA5B05D296}" dt="2026-03-10T21:24:16.763" v="1950" actId="478"/>
          <ac:spMkLst>
            <pc:docMk/>
            <pc:sldMk cId="1456764653" sldId="270"/>
            <ac:spMk id="16" creationId="{51225AA5-4A2C-00E5-0007-67EDDA0C31B3}"/>
          </ac:spMkLst>
        </pc:spChg>
        <pc:picChg chg="add del mod ord">
          <ac:chgData name="Ozma Nasir" userId="445269440e98736b" providerId="LiveId" clId="{A0B5B9B1-4FF5-4B62-AD94-5FBA5B05D296}" dt="2026-03-10T21:19:54.788" v="1882" actId="478"/>
          <ac:picMkLst>
            <pc:docMk/>
            <pc:sldMk cId="1456764653" sldId="270"/>
            <ac:picMk id="5" creationId="{87269F79-AD63-2117-5384-846C7CDB5801}"/>
          </ac:picMkLst>
        </pc:picChg>
        <pc:picChg chg="add del mod">
          <ac:chgData name="Ozma Nasir" userId="445269440e98736b" providerId="LiveId" clId="{A0B5B9B1-4FF5-4B62-AD94-5FBA5B05D296}" dt="2026-03-10T21:21:08.889" v="1891" actId="478"/>
          <ac:picMkLst>
            <pc:docMk/>
            <pc:sldMk cId="1456764653" sldId="270"/>
            <ac:picMk id="8" creationId="{FC9F327C-BB8D-D6B2-5E75-EEBA135E2F78}"/>
          </ac:picMkLst>
        </pc:picChg>
        <pc:picChg chg="add mod">
          <ac:chgData name="Ozma Nasir" userId="445269440e98736b" providerId="LiveId" clId="{A0B5B9B1-4FF5-4B62-AD94-5FBA5B05D296}" dt="2026-03-10T21:21:54.864" v="1899" actId="14100"/>
          <ac:picMkLst>
            <pc:docMk/>
            <pc:sldMk cId="1456764653" sldId="270"/>
            <ac:picMk id="10" creationId="{5D3EA21A-0C84-8D87-469A-8F05DF6052DA}"/>
          </ac:picMkLst>
        </pc:picChg>
        <pc:picChg chg="add mod">
          <ac:chgData name="Ozma Nasir" userId="445269440e98736b" providerId="LiveId" clId="{A0B5B9B1-4FF5-4B62-AD94-5FBA5B05D296}" dt="2026-03-10T21:23:00.906" v="1908" actId="14100"/>
          <ac:picMkLst>
            <pc:docMk/>
            <pc:sldMk cId="1456764653" sldId="270"/>
            <ac:picMk id="13" creationId="{8A0FBCC4-B8C9-AE87-350D-F12E579DA40D}"/>
          </ac:picMkLst>
        </pc:picChg>
        <pc:picChg chg="add mod">
          <ac:chgData name="Ozma Nasir" userId="445269440e98736b" providerId="LiveId" clId="{A0B5B9B1-4FF5-4B62-AD94-5FBA5B05D296}" dt="2026-03-10T21:26:07.327" v="1976" actId="1076"/>
          <ac:picMkLst>
            <pc:docMk/>
            <pc:sldMk cId="1456764653" sldId="270"/>
            <ac:picMk id="15" creationId="{85FF8030-D768-2CB0-FCA7-98564B58A6AC}"/>
          </ac:picMkLst>
        </pc:picChg>
        <pc:picChg chg="add mod">
          <ac:chgData name="Ozma Nasir" userId="445269440e98736b" providerId="LiveId" clId="{A0B5B9B1-4FF5-4B62-AD94-5FBA5B05D296}" dt="2026-03-10T21:26:33.746" v="1982" actId="14100"/>
          <ac:picMkLst>
            <pc:docMk/>
            <pc:sldMk cId="1456764653" sldId="270"/>
            <ac:picMk id="17" creationId="{E7BFE8DF-C874-F9C2-850F-8FD4646F3E09}"/>
          </ac:picMkLst>
        </pc:picChg>
      </pc:sldChg>
      <pc:sldChg chg="addSp delSp modSp new del mod">
        <pc:chgData name="Ozma Nasir" userId="445269440e98736b" providerId="LiveId" clId="{A0B5B9B1-4FF5-4B62-AD94-5FBA5B05D296}" dt="2026-03-10T21:32:39.691" v="2185" actId="2696"/>
        <pc:sldMkLst>
          <pc:docMk/>
          <pc:sldMk cId="2126378027" sldId="271"/>
        </pc:sldMkLst>
        <pc:spChg chg="mod">
          <ac:chgData name="Ozma Nasir" userId="445269440e98736b" providerId="LiveId" clId="{A0B5B9B1-4FF5-4B62-AD94-5FBA5B05D296}" dt="2026-03-10T21:30:36.671" v="2171" actId="14100"/>
          <ac:spMkLst>
            <pc:docMk/>
            <pc:sldMk cId="2126378027" sldId="271"/>
            <ac:spMk id="2" creationId="{561BC3EF-359E-7D22-1F49-B884F282B7C0}"/>
          </ac:spMkLst>
        </pc:spChg>
        <pc:spChg chg="del mod">
          <ac:chgData name="Ozma Nasir" userId="445269440e98736b" providerId="LiveId" clId="{A0B5B9B1-4FF5-4B62-AD94-5FBA5B05D296}" dt="2026-03-10T21:31:19.582" v="2173"/>
          <ac:spMkLst>
            <pc:docMk/>
            <pc:sldMk cId="2126378027" sldId="271"/>
            <ac:spMk id="3" creationId="{E4B6ABAC-983F-816B-2089-2E732E14119D}"/>
          </ac:spMkLst>
        </pc:spChg>
        <pc:spChg chg="add mod">
          <ac:chgData name="Ozma Nasir" userId="445269440e98736b" providerId="LiveId" clId="{A0B5B9B1-4FF5-4B62-AD94-5FBA5B05D296}" dt="2026-03-10T21:32:25.815" v="2184" actId="5793"/>
          <ac:spMkLst>
            <pc:docMk/>
            <pc:sldMk cId="2126378027" sldId="271"/>
            <ac:spMk id="7" creationId="{207941B2-DAD4-C7ED-18F0-C5A3113DA0B8}"/>
          </ac:spMkLst>
        </pc:spChg>
        <pc:picChg chg="add del mod">
          <ac:chgData name="Ozma Nasir" userId="445269440e98736b" providerId="LiveId" clId="{A0B5B9B1-4FF5-4B62-AD94-5FBA5B05D296}" dt="2026-03-10T21:32:23.631" v="2183" actId="478"/>
          <ac:picMkLst>
            <pc:docMk/>
            <pc:sldMk cId="2126378027" sldId="271"/>
            <ac:picMk id="4" creationId="{CADA8E4D-A2AC-0459-AE61-0F58559BF00D}"/>
          </ac:picMkLst>
        </pc:picChg>
        <pc:picChg chg="add mod">
          <ac:chgData name="Ozma Nasir" userId="445269440e98736b" providerId="LiveId" clId="{A0B5B9B1-4FF5-4B62-AD94-5FBA5B05D296}" dt="2026-03-10T21:32:08.816" v="2182" actId="1076"/>
          <ac:picMkLst>
            <pc:docMk/>
            <pc:sldMk cId="2126378027" sldId="271"/>
            <ac:picMk id="5" creationId="{255CC2CD-F209-0259-2EC9-B724E4EDBC11}"/>
          </ac:picMkLst>
        </pc:picChg>
      </pc:sldChg>
      <pc:sldChg chg="addSp delSp modSp new mod">
        <pc:chgData name="Ozma Nasir" userId="445269440e98736b" providerId="LiveId" clId="{A0B5B9B1-4FF5-4B62-AD94-5FBA5B05D296}" dt="2026-03-10T21:43:52.255" v="2312" actId="20577"/>
        <pc:sldMkLst>
          <pc:docMk/>
          <pc:sldMk cId="2826059627" sldId="271"/>
        </pc:sldMkLst>
        <pc:spChg chg="mod">
          <ac:chgData name="Ozma Nasir" userId="445269440e98736b" providerId="LiveId" clId="{A0B5B9B1-4FF5-4B62-AD94-5FBA5B05D296}" dt="2026-03-10T21:43:52.255" v="2312" actId="20577"/>
          <ac:spMkLst>
            <pc:docMk/>
            <pc:sldMk cId="2826059627" sldId="271"/>
            <ac:spMk id="2" creationId="{A8E2BCA4-F631-094D-829C-35EB2733E190}"/>
          </ac:spMkLst>
        </pc:spChg>
        <pc:spChg chg="del mod">
          <ac:chgData name="Ozma Nasir" userId="445269440e98736b" providerId="LiveId" clId="{A0B5B9B1-4FF5-4B62-AD94-5FBA5B05D296}" dt="2026-03-10T21:35:59.921" v="2238" actId="22"/>
          <ac:spMkLst>
            <pc:docMk/>
            <pc:sldMk cId="2826059627" sldId="271"/>
            <ac:spMk id="3" creationId="{7CF59A01-6011-49D6-E984-ADE19E56794A}"/>
          </ac:spMkLst>
        </pc:spChg>
        <pc:spChg chg="add del">
          <ac:chgData name="Ozma Nasir" userId="445269440e98736b" providerId="LiveId" clId="{A0B5B9B1-4FF5-4B62-AD94-5FBA5B05D296}" dt="2026-03-10T21:36:53.371" v="2241" actId="478"/>
          <ac:spMkLst>
            <pc:docMk/>
            <pc:sldMk cId="2826059627" sldId="271"/>
            <ac:spMk id="7" creationId="{6673D135-5B24-08AA-36AA-0212EF73DEDC}"/>
          </ac:spMkLst>
        </pc:spChg>
        <pc:spChg chg="add mod">
          <ac:chgData name="Ozma Nasir" userId="445269440e98736b" providerId="LiveId" clId="{A0B5B9B1-4FF5-4B62-AD94-5FBA5B05D296}" dt="2026-03-10T21:39:20.867" v="2253" actId="20577"/>
          <ac:spMkLst>
            <pc:docMk/>
            <pc:sldMk cId="2826059627" sldId="271"/>
            <ac:spMk id="9" creationId="{CEDFA6A5-F961-A48A-EA65-B324A7ADE39F}"/>
          </ac:spMkLst>
        </pc:spChg>
        <pc:picChg chg="add mod ord">
          <ac:chgData name="Ozma Nasir" userId="445269440e98736b" providerId="LiveId" clId="{A0B5B9B1-4FF5-4B62-AD94-5FBA5B05D296}" dt="2026-03-10T21:40:31.809" v="2261" actId="1076"/>
          <ac:picMkLst>
            <pc:docMk/>
            <pc:sldMk cId="2826059627" sldId="271"/>
            <ac:picMk id="5" creationId="{8CFA7DDF-49B0-A1CD-E902-A773C290C11F}"/>
          </ac:picMkLst>
        </pc:picChg>
        <pc:picChg chg="add mod">
          <ac:chgData name="Ozma Nasir" userId="445269440e98736b" providerId="LiveId" clId="{A0B5B9B1-4FF5-4B62-AD94-5FBA5B05D296}" dt="2026-03-10T21:41:22.586" v="2268" actId="1076"/>
          <ac:picMkLst>
            <pc:docMk/>
            <pc:sldMk cId="2826059627" sldId="271"/>
            <ac:picMk id="10" creationId="{A6D8D2A4-A5AB-81ED-D3D4-7473ACFE881F}"/>
          </ac:picMkLst>
        </pc:picChg>
        <pc:picChg chg="add mod">
          <ac:chgData name="Ozma Nasir" userId="445269440e98736b" providerId="LiveId" clId="{A0B5B9B1-4FF5-4B62-AD94-5FBA5B05D296}" dt="2026-03-10T21:41:29.958" v="2269" actId="14100"/>
          <ac:picMkLst>
            <pc:docMk/>
            <pc:sldMk cId="2826059627" sldId="271"/>
            <ac:picMk id="11" creationId="{42D30933-E4C5-8201-D97E-5B898C905F0A}"/>
          </ac:picMkLst>
        </pc:picChg>
      </pc:sldChg>
      <pc:sldChg chg="addSp delSp modSp new mod">
        <pc:chgData name="Ozma Nasir" userId="445269440e98736b" providerId="LiveId" clId="{A0B5B9B1-4FF5-4B62-AD94-5FBA5B05D296}" dt="2026-03-10T22:05:58.746" v="2895" actId="14100"/>
        <pc:sldMkLst>
          <pc:docMk/>
          <pc:sldMk cId="3405036001" sldId="272"/>
        </pc:sldMkLst>
        <pc:spChg chg="mod">
          <ac:chgData name="Ozma Nasir" userId="445269440e98736b" providerId="LiveId" clId="{A0B5B9B1-4FF5-4B62-AD94-5FBA5B05D296}" dt="2026-03-10T21:45:19.444" v="2369" actId="27636"/>
          <ac:spMkLst>
            <pc:docMk/>
            <pc:sldMk cId="3405036001" sldId="272"/>
            <ac:spMk id="2" creationId="{B903AF69-40D4-1F96-E356-415235633EF0}"/>
          </ac:spMkLst>
        </pc:spChg>
        <pc:spChg chg="mod">
          <ac:chgData name="Ozma Nasir" userId="445269440e98736b" providerId="LiveId" clId="{A0B5B9B1-4FF5-4B62-AD94-5FBA5B05D296}" dt="2026-03-10T22:05:55.407" v="2894" actId="14100"/>
          <ac:spMkLst>
            <pc:docMk/>
            <pc:sldMk cId="3405036001" sldId="272"/>
            <ac:spMk id="3" creationId="{A69BA7BF-BE2F-7E1A-E09A-F4A36C183EDA}"/>
          </ac:spMkLst>
        </pc:spChg>
        <pc:spChg chg="add del mod">
          <ac:chgData name="Ozma Nasir" userId="445269440e98736b" providerId="LiveId" clId="{A0B5B9B1-4FF5-4B62-AD94-5FBA5B05D296}" dt="2026-03-10T21:54:47.888" v="2513" actId="478"/>
          <ac:spMkLst>
            <pc:docMk/>
            <pc:sldMk cId="3405036001" sldId="272"/>
            <ac:spMk id="6" creationId="{A2EE91E0-A5B2-B83D-102F-9664FA6065A6}"/>
          </ac:spMkLst>
        </pc:spChg>
        <pc:picChg chg="add mod">
          <ac:chgData name="Ozma Nasir" userId="445269440e98736b" providerId="LiveId" clId="{A0B5B9B1-4FF5-4B62-AD94-5FBA5B05D296}" dt="2026-03-10T22:05:58.746" v="2895" actId="14100"/>
          <ac:picMkLst>
            <pc:docMk/>
            <pc:sldMk cId="3405036001" sldId="272"/>
            <ac:picMk id="5" creationId="{AAC605A8-7DAE-3461-CF99-FD7A129813E0}"/>
          </ac:picMkLst>
        </pc:picChg>
      </pc:sldChg>
      <pc:sldChg chg="addSp delSp modSp new mod chgLayout">
        <pc:chgData name="Ozma Nasir" userId="445269440e98736b" providerId="LiveId" clId="{A0B5B9B1-4FF5-4B62-AD94-5FBA5B05D296}" dt="2026-03-11T20:43:42.603" v="3230" actId="20577"/>
        <pc:sldMkLst>
          <pc:docMk/>
          <pc:sldMk cId="68376752" sldId="273"/>
        </pc:sldMkLst>
        <pc:spChg chg="add del mod">
          <ac:chgData name="Ozma Nasir" userId="445269440e98736b" providerId="LiveId" clId="{A0B5B9B1-4FF5-4B62-AD94-5FBA5B05D296}" dt="2026-03-11T20:28:25.878" v="2929" actId="478"/>
          <ac:spMkLst>
            <pc:docMk/>
            <pc:sldMk cId="68376752" sldId="273"/>
            <ac:spMk id="2" creationId="{AB08C057-B67D-7F7B-C418-A6B5950BA0C4}"/>
          </ac:spMkLst>
        </pc:spChg>
        <pc:spChg chg="del">
          <ac:chgData name="Ozma Nasir" userId="445269440e98736b" providerId="LiveId" clId="{A0B5B9B1-4FF5-4B62-AD94-5FBA5B05D296}" dt="2026-03-10T21:58:18.134" v="2728" actId="700"/>
          <ac:spMkLst>
            <pc:docMk/>
            <pc:sldMk cId="68376752" sldId="273"/>
            <ac:spMk id="2" creationId="{D3A87246-C970-CD66-0B34-D037714CD6CB}"/>
          </ac:spMkLst>
        </pc:spChg>
        <pc:spChg chg="add del mod">
          <ac:chgData name="Ozma Nasir" userId="445269440e98736b" providerId="LiveId" clId="{A0B5B9B1-4FF5-4B62-AD94-5FBA5B05D296}" dt="2026-03-11T20:32:49.264" v="2931"/>
          <ac:spMkLst>
            <pc:docMk/>
            <pc:sldMk cId="68376752" sldId="273"/>
            <ac:spMk id="3" creationId="{41485A15-9397-DA22-011A-373A5464B773}"/>
          </ac:spMkLst>
        </pc:spChg>
        <pc:spChg chg="del">
          <ac:chgData name="Ozma Nasir" userId="445269440e98736b" providerId="LiveId" clId="{A0B5B9B1-4FF5-4B62-AD94-5FBA5B05D296}" dt="2026-03-10T21:58:18.134" v="2728" actId="700"/>
          <ac:spMkLst>
            <pc:docMk/>
            <pc:sldMk cId="68376752" sldId="273"/>
            <ac:spMk id="3" creationId="{9F1BF561-8C1D-DA7E-A6C4-1D3719081B3F}"/>
          </ac:spMkLst>
        </pc:spChg>
        <pc:spChg chg="add mod ord">
          <ac:chgData name="Ozma Nasir" userId="445269440e98736b" providerId="LiveId" clId="{A0B5B9B1-4FF5-4B62-AD94-5FBA5B05D296}" dt="2026-03-10T21:58:50.271" v="2766" actId="27636"/>
          <ac:spMkLst>
            <pc:docMk/>
            <pc:sldMk cId="68376752" sldId="273"/>
            <ac:spMk id="4" creationId="{8D494339-11BA-B3C2-245F-CE79733028AD}"/>
          </ac:spMkLst>
        </pc:spChg>
        <pc:spChg chg="add del mod ord">
          <ac:chgData name="Ozma Nasir" userId="445269440e98736b" providerId="LiveId" clId="{A0B5B9B1-4FF5-4B62-AD94-5FBA5B05D296}" dt="2026-03-11T20:28:02.607" v="2896"/>
          <ac:spMkLst>
            <pc:docMk/>
            <pc:sldMk cId="68376752" sldId="273"/>
            <ac:spMk id="5" creationId="{766E8826-A09A-339D-83DC-B4077927D20C}"/>
          </ac:spMkLst>
        </pc:spChg>
        <pc:spChg chg="add del mod">
          <ac:chgData name="Ozma Nasir" userId="445269440e98736b" providerId="LiveId" clId="{A0B5B9B1-4FF5-4B62-AD94-5FBA5B05D296}" dt="2026-03-11T20:34:19.754" v="2938" actId="478"/>
          <ac:spMkLst>
            <pc:docMk/>
            <pc:sldMk cId="68376752" sldId="273"/>
            <ac:spMk id="6" creationId="{3CBD6E51-F52C-D8E5-B7B8-A8A3C550B2F4}"/>
          </ac:spMkLst>
        </pc:spChg>
        <pc:spChg chg="add mod">
          <ac:chgData name="Ozma Nasir" userId="445269440e98736b" providerId="LiveId" clId="{A0B5B9B1-4FF5-4B62-AD94-5FBA5B05D296}" dt="2026-03-11T20:43:42.603" v="3230" actId="20577"/>
          <ac:spMkLst>
            <pc:docMk/>
            <pc:sldMk cId="68376752" sldId="273"/>
            <ac:spMk id="9" creationId="{8468F4B1-4FC9-BA58-0FB0-D2E3C353C7CF}"/>
          </ac:spMkLst>
        </pc:spChg>
        <pc:picChg chg="add del mod">
          <ac:chgData name="Ozma Nasir" userId="445269440e98736b" providerId="LiveId" clId="{A0B5B9B1-4FF5-4B62-AD94-5FBA5B05D296}" dt="2026-03-11T20:34:27.138" v="2939" actId="478"/>
          <ac:picMkLst>
            <pc:docMk/>
            <pc:sldMk cId="68376752" sldId="273"/>
            <ac:picMk id="8" creationId="{67C3FFB1-40B7-73E6-20D2-7402CE1A771E}"/>
          </ac:picMkLst>
        </pc:picChg>
        <pc:picChg chg="add mod">
          <ac:chgData name="Ozma Nasir" userId="445269440e98736b" providerId="LiveId" clId="{A0B5B9B1-4FF5-4B62-AD94-5FBA5B05D296}" dt="2026-03-11T20:42:39.394" v="3203" actId="14100"/>
          <ac:picMkLst>
            <pc:docMk/>
            <pc:sldMk cId="68376752" sldId="273"/>
            <ac:picMk id="10" creationId="{54BFF186-7403-8712-87CC-9A528DBB81FB}"/>
          </ac:picMkLst>
        </pc:picChg>
      </pc:sldChg>
      <pc:sldChg chg="addSp delSp modSp new mod modClrScheme chgLayout">
        <pc:chgData name="Ozma Nasir" userId="445269440e98736b" providerId="LiveId" clId="{A0B5B9B1-4FF5-4B62-AD94-5FBA5B05D296}" dt="2026-03-10T22:03:14.956" v="2812" actId="22"/>
        <pc:sldMkLst>
          <pc:docMk/>
          <pc:sldMk cId="2157335437" sldId="274"/>
        </pc:sldMkLst>
        <pc:spChg chg="mod ord">
          <ac:chgData name="Ozma Nasir" userId="445269440e98736b" providerId="LiveId" clId="{A0B5B9B1-4FF5-4B62-AD94-5FBA5B05D296}" dt="2026-03-10T22:00:29.734" v="2794" actId="27636"/>
          <ac:spMkLst>
            <pc:docMk/>
            <pc:sldMk cId="2157335437" sldId="274"/>
            <ac:spMk id="2" creationId="{CE491EEF-CBD9-7A47-91E5-65F60CBED317}"/>
          </ac:spMkLst>
        </pc:spChg>
        <pc:spChg chg="del mod ord">
          <ac:chgData name="Ozma Nasir" userId="445269440e98736b" providerId="LiveId" clId="{A0B5B9B1-4FF5-4B62-AD94-5FBA5B05D296}" dt="2026-03-10T22:00:29.730" v="2793" actId="700"/>
          <ac:spMkLst>
            <pc:docMk/>
            <pc:sldMk cId="2157335437" sldId="274"/>
            <ac:spMk id="3" creationId="{2908891B-C5EF-0B4A-ACEB-8FDACAC85D41}"/>
          </ac:spMkLst>
        </pc:spChg>
        <pc:spChg chg="add del mod ord">
          <ac:chgData name="Ozma Nasir" userId="445269440e98736b" providerId="LiveId" clId="{A0B5B9B1-4FF5-4B62-AD94-5FBA5B05D296}" dt="2026-03-10T22:00:39.971" v="2799" actId="478"/>
          <ac:spMkLst>
            <pc:docMk/>
            <pc:sldMk cId="2157335437" sldId="274"/>
            <ac:spMk id="4" creationId="{8909A3F1-191F-2408-CCD0-588A071F6345}"/>
          </ac:spMkLst>
        </pc:spChg>
        <pc:spChg chg="add del mod ord">
          <ac:chgData name="Ozma Nasir" userId="445269440e98736b" providerId="LiveId" clId="{A0B5B9B1-4FF5-4B62-AD94-5FBA5B05D296}" dt="2026-03-10T22:01:18.324" v="2806" actId="22"/>
          <ac:spMkLst>
            <pc:docMk/>
            <pc:sldMk cId="2157335437" sldId="274"/>
            <ac:spMk id="5" creationId="{C972308A-84A2-EFF1-63DE-AE446099D2A4}"/>
          </ac:spMkLst>
        </pc:spChg>
        <pc:spChg chg="add del mod ord">
          <ac:chgData name="Ozma Nasir" userId="445269440e98736b" providerId="LiveId" clId="{A0B5B9B1-4FF5-4B62-AD94-5FBA5B05D296}" dt="2026-03-10T22:00:45.415" v="2802" actId="478"/>
          <ac:spMkLst>
            <pc:docMk/>
            <pc:sldMk cId="2157335437" sldId="274"/>
            <ac:spMk id="6" creationId="{19B32273-7FE8-8C32-F0BE-601DD5B45C82}"/>
          </ac:spMkLst>
        </pc:spChg>
        <pc:spChg chg="add del mod ord">
          <ac:chgData name="Ozma Nasir" userId="445269440e98736b" providerId="LiveId" clId="{A0B5B9B1-4FF5-4B62-AD94-5FBA5B05D296}" dt="2026-03-10T22:01:59.492" v="2807" actId="22"/>
          <ac:spMkLst>
            <pc:docMk/>
            <pc:sldMk cId="2157335437" sldId="274"/>
            <ac:spMk id="7" creationId="{DC5003CB-FBEF-A3DA-6614-854C03EB54F3}"/>
          </ac:spMkLst>
        </pc:spChg>
        <pc:spChg chg="add del mod">
          <ac:chgData name="Ozma Nasir" userId="445269440e98736b" providerId="LiveId" clId="{A0B5B9B1-4FF5-4B62-AD94-5FBA5B05D296}" dt="2026-03-10T22:03:14.956" v="2812" actId="22"/>
          <ac:spMkLst>
            <pc:docMk/>
            <pc:sldMk cId="2157335437" sldId="274"/>
            <ac:spMk id="13" creationId="{00F250A7-D068-F4C3-17D8-DEBC84165A84}"/>
          </ac:spMkLst>
        </pc:spChg>
        <pc:picChg chg="add mod ord">
          <ac:chgData name="Ozma Nasir" userId="445269440e98736b" providerId="LiveId" clId="{A0B5B9B1-4FF5-4B62-AD94-5FBA5B05D296}" dt="2026-03-10T22:01:18.324" v="2806" actId="22"/>
          <ac:picMkLst>
            <pc:docMk/>
            <pc:sldMk cId="2157335437" sldId="274"/>
            <ac:picMk id="9" creationId="{EC9499C7-282C-0B43-E1DE-5A8915F8DAA1}"/>
          </ac:picMkLst>
        </pc:picChg>
        <pc:picChg chg="add del mod ord">
          <ac:chgData name="Ozma Nasir" userId="445269440e98736b" providerId="LiveId" clId="{A0B5B9B1-4FF5-4B62-AD94-5FBA5B05D296}" dt="2026-03-10T22:02:05.047" v="2809" actId="478"/>
          <ac:picMkLst>
            <pc:docMk/>
            <pc:sldMk cId="2157335437" sldId="274"/>
            <ac:picMk id="11" creationId="{4D01EE58-7F42-3C37-0DD4-97707A968FB7}"/>
          </ac:picMkLst>
        </pc:picChg>
        <pc:picChg chg="add mod ord">
          <ac:chgData name="Ozma Nasir" userId="445269440e98736b" providerId="LiveId" clId="{A0B5B9B1-4FF5-4B62-AD94-5FBA5B05D296}" dt="2026-03-10T22:03:14.956" v="2812" actId="22"/>
          <ac:picMkLst>
            <pc:docMk/>
            <pc:sldMk cId="2157335437" sldId="274"/>
            <ac:picMk id="15" creationId="{34F78D5D-A0DB-1776-CFA3-79AD4E2BFEF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3EF16-1C22-4B00-941D-EEDC3CCAEECE}"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47FFFC-EEF3-4305-93EF-FC93F91B5D5C}" type="slidenum">
              <a:rPr lang="en-GB" smtClean="0"/>
              <a:t>‹#›</a:t>
            </a:fld>
            <a:endParaRPr lang="en-GB"/>
          </a:p>
        </p:txBody>
      </p:sp>
    </p:spTree>
    <p:extLst>
      <p:ext uri="{BB962C8B-B14F-4D97-AF65-F5344CB8AC3E}">
        <p14:creationId xmlns:p14="http://schemas.microsoft.com/office/powerpoint/2010/main" val="2959446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47FFFC-EEF3-4305-93EF-FC93F91B5D5C}" type="slidenum">
              <a:rPr lang="en-GB" smtClean="0"/>
              <a:t>2</a:t>
            </a:fld>
            <a:endParaRPr lang="en-GB"/>
          </a:p>
        </p:txBody>
      </p:sp>
    </p:spTree>
    <p:extLst>
      <p:ext uri="{BB962C8B-B14F-4D97-AF65-F5344CB8AC3E}">
        <p14:creationId xmlns:p14="http://schemas.microsoft.com/office/powerpoint/2010/main" val="90436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47FFFC-EEF3-4305-93EF-FC93F91B5D5C}" type="slidenum">
              <a:rPr lang="en-GB" smtClean="0"/>
              <a:t>9</a:t>
            </a:fld>
            <a:endParaRPr lang="en-GB"/>
          </a:p>
        </p:txBody>
      </p:sp>
    </p:spTree>
    <p:extLst>
      <p:ext uri="{BB962C8B-B14F-4D97-AF65-F5344CB8AC3E}">
        <p14:creationId xmlns:p14="http://schemas.microsoft.com/office/powerpoint/2010/main" val="246207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47FFFC-EEF3-4305-93EF-FC93F91B5D5C}" type="slidenum">
              <a:rPr lang="en-GB" smtClean="0"/>
              <a:t>16</a:t>
            </a:fld>
            <a:endParaRPr lang="en-GB"/>
          </a:p>
        </p:txBody>
      </p:sp>
    </p:spTree>
    <p:extLst>
      <p:ext uri="{BB962C8B-B14F-4D97-AF65-F5344CB8AC3E}">
        <p14:creationId xmlns:p14="http://schemas.microsoft.com/office/powerpoint/2010/main" val="3080989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E524B-E0A8-C9E8-B90A-C8EE64FC2D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B7E1EE-24B5-486B-DEEC-627286822E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FB1BD4-80C5-271E-E526-05249E3A0451}"/>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5" name="Footer Placeholder 4">
            <a:extLst>
              <a:ext uri="{FF2B5EF4-FFF2-40B4-BE49-F238E27FC236}">
                <a16:creationId xmlns:a16="http://schemas.microsoft.com/office/drawing/2014/main" id="{3630A9EE-3E0A-A79F-C95B-7304635AE0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FC812F-A6AA-4130-00BB-6C6D19A16A17}"/>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1227557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6C1C9-613F-FEE0-D086-ECDF3CF570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1C9574-0C95-1A99-F4F4-0E514BA132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054550-FF91-C646-C433-F1C2881BC5BC}"/>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5" name="Footer Placeholder 4">
            <a:extLst>
              <a:ext uri="{FF2B5EF4-FFF2-40B4-BE49-F238E27FC236}">
                <a16:creationId xmlns:a16="http://schemas.microsoft.com/office/drawing/2014/main" id="{BD7947AA-CC7A-345E-A4D5-0E9FEC305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7847B3-7A1C-981B-7579-C793F2194A40}"/>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569182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E0C6-0560-504A-23C4-9787FDEEB3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B35205-C363-7277-4467-D011110F05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0DDFA8-8DEB-B594-62D0-401F77410A10}"/>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5" name="Footer Placeholder 4">
            <a:extLst>
              <a:ext uri="{FF2B5EF4-FFF2-40B4-BE49-F238E27FC236}">
                <a16:creationId xmlns:a16="http://schemas.microsoft.com/office/drawing/2014/main" id="{CF11E966-A05C-E187-DFCC-A53C2C6D74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28B8AA-9F55-F20D-7C9A-A33D1F523814}"/>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1745795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169AA-2DD9-A525-78AB-A556EE14AB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BC400D-4F7C-A19E-1837-4DDBDE109D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B4993A-718C-F0E2-0DEA-807B4330DF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B05C5A-815F-40DB-7A5D-1E3B587522B9}"/>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6" name="Footer Placeholder 5">
            <a:extLst>
              <a:ext uri="{FF2B5EF4-FFF2-40B4-BE49-F238E27FC236}">
                <a16:creationId xmlns:a16="http://schemas.microsoft.com/office/drawing/2014/main" id="{917541B7-6DE9-3F94-C0B7-64DBDDACE8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4AEDB2-24FB-806D-1FE0-67113BF3141C}"/>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1090812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C2D48-0D91-32FC-8F6C-3CAFA92B55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A0EF3B-95C6-2046-04DB-13C3129E46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3AD5AC-68D6-EFDE-882C-854E88A275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F0E859-2D16-7245-A66D-52F17840A6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03D991-1F41-1700-4BC6-DB5DDF34D9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F73469-0FFA-5CCC-8471-A63A0CD4FBCA}"/>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8" name="Footer Placeholder 7">
            <a:extLst>
              <a:ext uri="{FF2B5EF4-FFF2-40B4-BE49-F238E27FC236}">
                <a16:creationId xmlns:a16="http://schemas.microsoft.com/office/drawing/2014/main" id="{608A93C3-6156-A37F-8357-AD6FEF4D7F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A0EC92-3394-3735-8A98-AEE7ECA22B04}"/>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2171588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84D61-85AD-0756-0C16-221643F9B1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AEBBF7-2189-B9D0-C08C-35E374F94F1F}"/>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4" name="Footer Placeholder 3">
            <a:extLst>
              <a:ext uri="{FF2B5EF4-FFF2-40B4-BE49-F238E27FC236}">
                <a16:creationId xmlns:a16="http://schemas.microsoft.com/office/drawing/2014/main" id="{996C8FAB-B576-4DF9-C3B2-29444E6786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AC1943-4FDB-B3AB-7D0C-4058DB640E42}"/>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1091075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58E292-B9FE-E516-6246-9D58A5B6326D}"/>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3" name="Footer Placeholder 2">
            <a:extLst>
              <a:ext uri="{FF2B5EF4-FFF2-40B4-BE49-F238E27FC236}">
                <a16:creationId xmlns:a16="http://schemas.microsoft.com/office/drawing/2014/main" id="{6FA0BABD-26C6-3402-B532-7877CC58EF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79D1EA-F8A2-B88E-1A2A-A954F3F05984}"/>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1265323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21BE-6060-30F3-9CBB-570BBB914E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454B9D-1CB5-5CD8-53BE-8F26472837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B0EF27-D47D-499C-30E0-532BF26A6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322770-652E-3990-2238-27B3639640B3}"/>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6" name="Footer Placeholder 5">
            <a:extLst>
              <a:ext uri="{FF2B5EF4-FFF2-40B4-BE49-F238E27FC236}">
                <a16:creationId xmlns:a16="http://schemas.microsoft.com/office/drawing/2014/main" id="{3150A92A-E71A-A7BD-B3D5-E4FB4AD659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398741-B1FF-2E9B-11F4-729FCDD641F2}"/>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1896348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FC50B-45A3-04D5-6527-6D285E623D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0D8EC2-8050-5732-17F2-85AEC1E4E5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0EF4F3-0BC4-5175-3F53-64DA37D41C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4A513B-C7F3-72E7-33D0-F15A1E65C0C5}"/>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6" name="Footer Placeholder 5">
            <a:extLst>
              <a:ext uri="{FF2B5EF4-FFF2-40B4-BE49-F238E27FC236}">
                <a16:creationId xmlns:a16="http://schemas.microsoft.com/office/drawing/2014/main" id="{894239A2-5D7B-BDA4-0D39-A50D75607F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1BA2F-1DD8-34DB-14C3-43C744CF610E}"/>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2090341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931AC-C94A-B762-DE85-5997624197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93D029-F027-CDF9-37E8-7D00CA8625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4E15D5-1BF3-BE12-AEDF-EC854F4320DD}"/>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5" name="Footer Placeholder 4">
            <a:extLst>
              <a:ext uri="{FF2B5EF4-FFF2-40B4-BE49-F238E27FC236}">
                <a16:creationId xmlns:a16="http://schemas.microsoft.com/office/drawing/2014/main" id="{88C087BF-2C5F-C231-C660-BBD188949A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0EF9BC-86D8-AE43-A108-156A891ED79D}"/>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1006570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B12F34-1333-2CBD-0415-B35ED9C202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3DF1AB-3611-5370-6E5E-1ADB76073C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E2A8F6-60D9-D503-5927-EF79FF011C91}"/>
              </a:ext>
            </a:extLst>
          </p:cNvPr>
          <p:cNvSpPr>
            <a:spLocks noGrp="1"/>
          </p:cNvSpPr>
          <p:nvPr>
            <p:ph type="dt" sz="half" idx="10"/>
          </p:nvPr>
        </p:nvSpPr>
        <p:spPr/>
        <p:txBody>
          <a:bodyPr/>
          <a:lstStyle/>
          <a:p>
            <a:fld id="{99C803D1-FDA8-4F3F-A3A3-11F6EA3C482A}" type="datetimeFigureOut">
              <a:rPr lang="en-GB" smtClean="0"/>
              <a:t>11/03/2026</a:t>
            </a:fld>
            <a:endParaRPr lang="en-GB"/>
          </a:p>
        </p:txBody>
      </p:sp>
      <p:sp>
        <p:nvSpPr>
          <p:cNvPr id="5" name="Footer Placeholder 4">
            <a:extLst>
              <a:ext uri="{FF2B5EF4-FFF2-40B4-BE49-F238E27FC236}">
                <a16:creationId xmlns:a16="http://schemas.microsoft.com/office/drawing/2014/main" id="{62AF4E8C-71B4-D2B3-8A36-485D7A69BC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766849-5AB9-C9DB-92E4-4B8C21A299A2}"/>
              </a:ext>
            </a:extLst>
          </p:cNvPr>
          <p:cNvSpPr>
            <a:spLocks noGrp="1"/>
          </p:cNvSpPr>
          <p:nvPr>
            <p:ph type="sldNum" sz="quarter" idx="12"/>
          </p:nvPr>
        </p:nvSpPr>
        <p:spPr/>
        <p:txBody>
          <a:bodyPr/>
          <a:lstStyle/>
          <a:p>
            <a:fld id="{650ACE0C-0A96-4E95-9C48-17A9137DCFFD}" type="slidenum">
              <a:rPr lang="en-GB" smtClean="0"/>
              <a:t>‹#›</a:t>
            </a:fld>
            <a:endParaRPr lang="en-GB"/>
          </a:p>
        </p:txBody>
      </p:sp>
    </p:spTree>
    <p:extLst>
      <p:ext uri="{BB962C8B-B14F-4D97-AF65-F5344CB8AC3E}">
        <p14:creationId xmlns:p14="http://schemas.microsoft.com/office/powerpoint/2010/main" val="2068894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8C4C25-CC8B-D4EB-04B1-8F68528168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F9393C-EF64-204B-073B-BB0DD85420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0CB552-5C70-642A-BFB4-CE9C30F253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C803D1-FDA8-4F3F-A3A3-11F6EA3C482A}" type="datetimeFigureOut">
              <a:rPr lang="en-GB" smtClean="0"/>
              <a:t>11/03/2026</a:t>
            </a:fld>
            <a:endParaRPr lang="en-GB"/>
          </a:p>
        </p:txBody>
      </p:sp>
      <p:sp>
        <p:nvSpPr>
          <p:cNvPr id="5" name="Footer Placeholder 4">
            <a:extLst>
              <a:ext uri="{FF2B5EF4-FFF2-40B4-BE49-F238E27FC236}">
                <a16:creationId xmlns:a16="http://schemas.microsoft.com/office/drawing/2014/main" id="{1E8AEB50-1692-2C92-5527-35DEA86B88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0A8593-4551-9742-12F6-CD59338D53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ACE0C-0A96-4E95-9C48-17A9137DCFFD}" type="slidenum">
              <a:rPr lang="en-GB" smtClean="0"/>
              <a:t>‹#›</a:t>
            </a:fld>
            <a:endParaRPr lang="en-GB"/>
          </a:p>
        </p:txBody>
      </p:sp>
    </p:spTree>
    <p:extLst>
      <p:ext uri="{BB962C8B-B14F-4D97-AF65-F5344CB8AC3E}">
        <p14:creationId xmlns:p14="http://schemas.microsoft.com/office/powerpoint/2010/main" val="72464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ramnaclinic.com/botox-hidden-uses/" TargetMode="External"/><Relationship Id="rId7" Type="http://schemas.openxmlformats.org/officeDocument/2006/relationships/hyperlink" Target="http://www.pixnio.com/people/female-women/beautiful-girl-woman-beauty-field-flowers-girl-portrait"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s://anindiansmakeupmusings.blogspot.com/2008/10/clinique-medical.html" TargetMode="External"/><Relationship Id="rId4" Type="http://schemas.openxmlformats.org/officeDocument/2006/relationships/image" Target="../media/image4.bmp"/></Relationships>
</file>

<file path=ppt/slides/_rels/slide4.xml.rels><?xml version="1.0" encoding="UTF-8" standalone="yes"?>
<Relationships xmlns="http://schemas.openxmlformats.org/package/2006/relationships"><Relationship Id="rId8" Type="http://schemas.openxmlformats.org/officeDocument/2006/relationships/hyperlink" Target="https://cortecs.org/science-croyances/croyances-connaissances-et-boule-de-neige/" TargetMode="External"/><Relationship Id="rId3" Type="http://schemas.openxmlformats.org/officeDocument/2006/relationships/image" Target="../media/image6.jpg"/><Relationship Id="rId7" Type="http://schemas.openxmlformats.org/officeDocument/2006/relationships/image" Target="../media/image8.jpg"/><Relationship Id="rId2" Type="http://schemas.openxmlformats.org/officeDocument/2006/relationships/hyperlink" Target="https://forms.gle/rG43BRuW6gF6xkeo9" TargetMode="External"/><Relationship Id="rId1" Type="http://schemas.openxmlformats.org/officeDocument/2006/relationships/slideLayout" Target="../slideLayouts/slideLayout2.xml"/><Relationship Id="rId6" Type="http://schemas.openxmlformats.org/officeDocument/2006/relationships/hyperlink" Target="https://technofaq.org/posts/2020/11/what-is-a-business-model-and-how-to-design-it/" TargetMode="External"/><Relationship Id="rId5" Type="http://schemas.openxmlformats.org/officeDocument/2006/relationships/image" Target="../media/image7.jpg"/><Relationship Id="rId4" Type="http://schemas.openxmlformats.org/officeDocument/2006/relationships/hyperlink" Target="https://horadeaprender18.blogspot.com/"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pngall.com/tiktok-png/download/33634" TargetMode="External"/><Relationship Id="rId3" Type="http://schemas.openxmlformats.org/officeDocument/2006/relationships/image" Target="../media/image17.jpg"/><Relationship Id="rId7" Type="http://schemas.openxmlformats.org/officeDocument/2006/relationships/image" Target="../media/image19.png"/><Relationship Id="rId2" Type="http://schemas.openxmlformats.org/officeDocument/2006/relationships/hyperlink" Target="http://www.purevanitylounge.com/" TargetMode="External"/><Relationship Id="rId1" Type="http://schemas.openxmlformats.org/officeDocument/2006/relationships/slideLayout" Target="../slideLayouts/slideLayout2.xml"/><Relationship Id="rId6" Type="http://schemas.openxmlformats.org/officeDocument/2006/relationships/hyperlink" Target="https://pixabay.com/fr/facebook-logo-r%C3%A9seau-social-r%C3%A9seau-770688/" TargetMode="External"/><Relationship Id="rId5" Type="http://schemas.openxmlformats.org/officeDocument/2006/relationships/image" Target="../media/image18.png"/><Relationship Id="rId4" Type="http://schemas.openxmlformats.org/officeDocument/2006/relationships/hyperlink" Target="https://theculinarychronicles.com/2014/02/14/valentines-rice-cereal-pops-because-i-heart-you/" TargetMode="External"/><Relationship Id="rId9"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youtube.com/shorts/RYgY0nR3cWU?si=1UevMvu9nQ7GHFf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C9E3CA-3795-5A95-7C12-CC00966F8E4C}"/>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E535A2E8-F666-DB8B-1F6B-EF4E103E6CD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59084" y="433863"/>
            <a:ext cx="2980055" cy="1188085"/>
          </a:xfrm>
          <a:prstGeom prst="rect">
            <a:avLst/>
          </a:prstGeom>
          <a:noFill/>
        </p:spPr>
      </p:pic>
      <p:sp>
        <p:nvSpPr>
          <p:cNvPr id="10" name="Content Placeholder 9">
            <a:extLst>
              <a:ext uri="{FF2B5EF4-FFF2-40B4-BE49-F238E27FC236}">
                <a16:creationId xmlns:a16="http://schemas.microsoft.com/office/drawing/2014/main" id="{A7CBCD4D-A32B-9D04-F2FD-72744430240E}"/>
              </a:ext>
            </a:extLst>
          </p:cNvPr>
          <p:cNvSpPr>
            <a:spLocks noGrp="1"/>
          </p:cNvSpPr>
          <p:nvPr>
            <p:ph idx="1"/>
          </p:nvPr>
        </p:nvSpPr>
        <p:spPr/>
        <p:txBody>
          <a:bodyPr>
            <a:normAutofit fontScale="85000" lnSpcReduction="20000"/>
          </a:bodyPr>
          <a:lstStyle/>
          <a:p>
            <a:pPr marL="0" indent="0" algn="ctr">
              <a:buNone/>
            </a:pPr>
            <a:r>
              <a:rPr lang="en-GB" b="1" dirty="0"/>
              <a:t>Module Name: </a:t>
            </a:r>
            <a:r>
              <a:rPr lang="en-GB" dirty="0"/>
              <a:t>Digital Skills for Personal and Professional Growth </a:t>
            </a:r>
          </a:p>
          <a:p>
            <a:pPr marL="0" indent="0" algn="ctr">
              <a:buNone/>
            </a:pPr>
            <a:r>
              <a:rPr lang="en-GB" b="1" dirty="0"/>
              <a:t>Module Code:  </a:t>
            </a:r>
            <a:r>
              <a:rPr lang="en-GB" dirty="0"/>
              <a:t>BMSW4008</a:t>
            </a:r>
          </a:p>
          <a:p>
            <a:pPr marL="0" indent="0" algn="ctr">
              <a:buNone/>
            </a:pPr>
            <a:r>
              <a:rPr lang="en-GB" b="1" dirty="0"/>
              <a:t>Assignment Name: </a:t>
            </a:r>
            <a:r>
              <a:rPr lang="en-GB" dirty="0"/>
              <a:t>8 Minute presentation explaining how you have researched and created the first 3 Tasks</a:t>
            </a:r>
          </a:p>
          <a:p>
            <a:pPr marL="0" indent="0" algn="ctr">
              <a:buNone/>
            </a:pPr>
            <a:r>
              <a:rPr lang="en-GB" b="1" dirty="0"/>
              <a:t>Student Name: </a:t>
            </a:r>
            <a:r>
              <a:rPr lang="en-GB" dirty="0"/>
              <a:t>Ozma Nasir</a:t>
            </a:r>
          </a:p>
          <a:p>
            <a:pPr marL="0" indent="0" algn="ctr">
              <a:buNone/>
            </a:pPr>
            <a:r>
              <a:rPr lang="en-GB" b="1" dirty="0"/>
              <a:t>Student Number:</a:t>
            </a:r>
            <a:r>
              <a:rPr lang="en-GB" dirty="0"/>
              <a:t>2433556</a:t>
            </a:r>
          </a:p>
          <a:p>
            <a:pPr marL="0" indent="0" algn="ctr">
              <a:buNone/>
            </a:pPr>
            <a:r>
              <a:rPr lang="en-GB" b="1" dirty="0"/>
              <a:t>Lecturer: </a:t>
            </a:r>
            <a:r>
              <a:rPr lang="en-GB" dirty="0"/>
              <a:t>Jaliya De Silva</a:t>
            </a:r>
          </a:p>
          <a:p>
            <a:pPr marL="0" indent="0" algn="ctr">
              <a:buNone/>
            </a:pPr>
            <a:r>
              <a:rPr lang="en-GB" b="1" dirty="0"/>
              <a:t>Deadline: 1</a:t>
            </a:r>
            <a:r>
              <a:rPr lang="en-GB" dirty="0"/>
              <a:t>6th March 2026</a:t>
            </a:r>
          </a:p>
          <a:p>
            <a:pPr marL="0" indent="0" algn="ctr">
              <a:buNone/>
            </a:pPr>
            <a:r>
              <a:rPr lang="en-GB" b="1" dirty="0"/>
              <a:t>AI Acknowledgement:</a:t>
            </a:r>
          </a:p>
          <a:p>
            <a:pPr marL="0" indent="0" algn="ctr">
              <a:buNone/>
            </a:pPr>
            <a:r>
              <a:rPr lang="en-GB" dirty="0"/>
              <a:t>I confirm that I have not presented any AI generated materials as my own work. </a:t>
            </a:r>
          </a:p>
          <a:p>
            <a:pPr marL="0" indent="0" algn="ctr">
              <a:buNone/>
            </a:pPr>
            <a:r>
              <a:rPr lang="en-GB" dirty="0"/>
              <a:t>I confirm that I have copies of my drafts, notes, and other resources I used, which I may be asked to provide in evidence.</a:t>
            </a:r>
          </a:p>
          <a:p>
            <a:endParaRPr lang="en-GB" dirty="0"/>
          </a:p>
          <a:p>
            <a:endParaRPr lang="en-GB" dirty="0"/>
          </a:p>
        </p:txBody>
      </p:sp>
    </p:spTree>
    <p:extLst>
      <p:ext uri="{BB962C8B-B14F-4D97-AF65-F5344CB8AC3E}">
        <p14:creationId xmlns:p14="http://schemas.microsoft.com/office/powerpoint/2010/main" val="4150986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C328-D527-DB9E-57A4-51440E7C0E1E}"/>
              </a:ext>
            </a:extLst>
          </p:cNvPr>
          <p:cNvSpPr>
            <a:spLocks noGrp="1"/>
          </p:cNvSpPr>
          <p:nvPr>
            <p:ph type="title"/>
          </p:nvPr>
        </p:nvSpPr>
        <p:spPr>
          <a:xfrm>
            <a:off x="838200" y="365126"/>
            <a:ext cx="10515600" cy="463550"/>
          </a:xfrm>
        </p:spPr>
        <p:txBody>
          <a:bodyPr>
            <a:normAutofit fontScale="90000"/>
          </a:bodyPr>
          <a:lstStyle/>
          <a:p>
            <a:pPr algn="ctr"/>
            <a:r>
              <a:rPr lang="en-GB" sz="4000" b="1" dirty="0">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46EDA0D6-B407-9C96-11A7-C2E77DA1315D}"/>
              </a:ext>
            </a:extLst>
          </p:cNvPr>
          <p:cNvSpPr>
            <a:spLocks noGrp="1"/>
          </p:cNvSpPr>
          <p:nvPr>
            <p:ph idx="1"/>
          </p:nvPr>
        </p:nvSpPr>
        <p:spPr>
          <a:xfrm>
            <a:off x="838200" y="828676"/>
            <a:ext cx="10515600" cy="5348287"/>
          </a:xfrm>
        </p:spPr>
        <p:txBody>
          <a:bodyPr>
            <a:normAutofit fontScale="47500" lnSpcReduction="20000"/>
          </a:bodyPr>
          <a:lstStyle/>
          <a:p>
            <a:pPr marL="0" indent="0">
              <a:buNone/>
            </a:pPr>
            <a:r>
              <a:rPr lang="en-GB" dirty="0"/>
              <a:t>Slide 1: 	Cover Page</a:t>
            </a:r>
          </a:p>
          <a:p>
            <a:pPr marL="0" indent="0">
              <a:buNone/>
            </a:pPr>
            <a:r>
              <a:rPr lang="en-GB" dirty="0"/>
              <a:t>Slide 2: 	Contents</a:t>
            </a:r>
          </a:p>
          <a:p>
            <a:pPr marL="0" indent="0">
              <a:buNone/>
            </a:pPr>
            <a:r>
              <a:rPr lang="en-GB" dirty="0"/>
              <a:t>Slide 3:  	Business Proposition</a:t>
            </a:r>
          </a:p>
          <a:p>
            <a:pPr marL="0" indent="0">
              <a:buNone/>
            </a:pPr>
            <a:r>
              <a:rPr lang="en-GB" dirty="0"/>
              <a:t>Slide 4:  	TASK 1: Questionnaire Creation and Data Collection </a:t>
            </a:r>
          </a:p>
          <a:p>
            <a:pPr marL="0" indent="0">
              <a:buNone/>
            </a:pPr>
            <a:r>
              <a:rPr lang="en-GB" dirty="0"/>
              <a:t>Slide 5: 	TASK 1: Questionnaire Data Q.1 </a:t>
            </a:r>
          </a:p>
          <a:p>
            <a:pPr marL="0" indent="0">
              <a:buNone/>
            </a:pPr>
            <a:r>
              <a:rPr lang="en-GB" dirty="0"/>
              <a:t>Slide 6: 	</a:t>
            </a:r>
            <a:r>
              <a:rPr lang="fr-FR" dirty="0"/>
              <a:t>TASK 1: Questionnaire Data </a:t>
            </a:r>
            <a:r>
              <a:rPr lang="fr-FR" dirty="0" err="1"/>
              <a:t>Analysis</a:t>
            </a:r>
            <a:r>
              <a:rPr lang="fr-FR" dirty="0"/>
              <a:t> Q.1</a:t>
            </a:r>
            <a:endParaRPr lang="en-GB" dirty="0"/>
          </a:p>
          <a:p>
            <a:pPr marL="0" indent="0">
              <a:buNone/>
            </a:pPr>
            <a:r>
              <a:rPr lang="en-GB" dirty="0"/>
              <a:t>Slide 7: 	</a:t>
            </a:r>
            <a:r>
              <a:rPr lang="fr-FR" dirty="0"/>
              <a:t>TASK 1: Questionnaire Data Q.2</a:t>
            </a:r>
            <a:endParaRPr lang="en-GB" dirty="0"/>
          </a:p>
          <a:p>
            <a:pPr marL="0" indent="0">
              <a:buNone/>
            </a:pPr>
            <a:r>
              <a:rPr lang="en-GB" dirty="0"/>
              <a:t>Slide 8: 	</a:t>
            </a:r>
            <a:r>
              <a:rPr lang="fr-FR" dirty="0"/>
              <a:t>TASK 1: Questionnaire Data </a:t>
            </a:r>
            <a:r>
              <a:rPr lang="fr-FR" dirty="0" err="1"/>
              <a:t>Analysis</a:t>
            </a:r>
            <a:r>
              <a:rPr lang="fr-FR" dirty="0"/>
              <a:t> Q.2</a:t>
            </a:r>
            <a:endParaRPr lang="en-GB" dirty="0"/>
          </a:p>
          <a:p>
            <a:pPr marL="0" indent="0">
              <a:buNone/>
            </a:pPr>
            <a:r>
              <a:rPr lang="en-GB" dirty="0"/>
              <a:t>Slide 9:	</a:t>
            </a:r>
            <a:r>
              <a:rPr lang="fr-FR" dirty="0"/>
              <a:t>TASK 1: Questionnaire Data Q.3</a:t>
            </a:r>
            <a:endParaRPr lang="en-GB" dirty="0"/>
          </a:p>
          <a:p>
            <a:pPr marL="0" indent="0">
              <a:buNone/>
            </a:pPr>
            <a:r>
              <a:rPr lang="en-GB" dirty="0"/>
              <a:t>Slide 10:	</a:t>
            </a:r>
            <a:r>
              <a:rPr lang="fr-FR" dirty="0"/>
              <a:t>TASK 1: Questionnaire Data </a:t>
            </a:r>
            <a:r>
              <a:rPr lang="fr-FR" dirty="0" err="1"/>
              <a:t>Analysis</a:t>
            </a:r>
            <a:r>
              <a:rPr lang="fr-FR" dirty="0"/>
              <a:t> Q.3 </a:t>
            </a:r>
            <a:endParaRPr lang="en-GB" dirty="0"/>
          </a:p>
          <a:p>
            <a:pPr marL="0" indent="0">
              <a:buNone/>
            </a:pPr>
            <a:r>
              <a:rPr lang="en-GB" dirty="0"/>
              <a:t>Slide 11:  	</a:t>
            </a:r>
            <a:r>
              <a:rPr lang="fr-FR" dirty="0"/>
              <a:t>TASK 1: Questionnaire Data Q.4</a:t>
            </a:r>
            <a:endParaRPr lang="en-GB" dirty="0"/>
          </a:p>
          <a:p>
            <a:pPr marL="0" indent="0">
              <a:buNone/>
            </a:pPr>
            <a:r>
              <a:rPr lang="en-GB" dirty="0"/>
              <a:t>Slide 12: 	</a:t>
            </a:r>
            <a:r>
              <a:rPr lang="fr-FR" dirty="0"/>
              <a:t>TASK 1: Questionnaire Data </a:t>
            </a:r>
            <a:r>
              <a:rPr lang="fr-FR" dirty="0" err="1"/>
              <a:t>Analysis</a:t>
            </a:r>
            <a:r>
              <a:rPr lang="fr-FR" dirty="0"/>
              <a:t> Q.4 </a:t>
            </a:r>
          </a:p>
          <a:p>
            <a:pPr marL="0" indent="0">
              <a:buNone/>
            </a:pPr>
            <a:r>
              <a:rPr lang="en-GB" dirty="0"/>
              <a:t>Slide 13: 	TASK 1: Marketing Material</a:t>
            </a:r>
          </a:p>
          <a:p>
            <a:pPr marL="0" indent="0">
              <a:buNone/>
            </a:pPr>
            <a:r>
              <a:rPr lang="en-GB" dirty="0"/>
              <a:t>Slide 14: 	TASK 1: Website Creation</a:t>
            </a:r>
          </a:p>
          <a:p>
            <a:pPr marL="0" indent="0">
              <a:buNone/>
            </a:pPr>
            <a:r>
              <a:rPr lang="en-GB" dirty="0"/>
              <a:t>Slide 15: 	TASK 1: Digital Prescence</a:t>
            </a:r>
          </a:p>
          <a:p>
            <a:pPr marL="0" indent="0">
              <a:buNone/>
            </a:pPr>
            <a:r>
              <a:rPr lang="en-GB" dirty="0"/>
              <a:t>Slide 16: 	TASK 2: </a:t>
            </a:r>
            <a:r>
              <a:rPr lang="en-GB" sz="2500" dirty="0"/>
              <a:t>12-Month Cashflow Forecast Summary</a:t>
            </a:r>
            <a:endParaRPr lang="en-GB" dirty="0"/>
          </a:p>
          <a:p>
            <a:pPr marL="0" indent="0">
              <a:buNone/>
            </a:pPr>
            <a:r>
              <a:rPr lang="en-GB" dirty="0"/>
              <a:t>Slide 17: 	TASK 2: Importance of Excel in the Digital Era</a:t>
            </a:r>
          </a:p>
          <a:p>
            <a:pPr marL="0" indent="0">
              <a:buNone/>
            </a:pPr>
            <a:r>
              <a:rPr lang="en-GB" dirty="0"/>
              <a:t>Slide 18:	TASK 3: Promotional Advert Video</a:t>
            </a:r>
          </a:p>
          <a:p>
            <a:pPr marL="0" indent="0">
              <a:buNone/>
            </a:pPr>
            <a:r>
              <a:rPr lang="en-GB" dirty="0"/>
              <a:t>Slide 19: 	Reference List</a:t>
            </a:r>
          </a:p>
          <a:p>
            <a:endParaRPr lang="en-GB" dirty="0"/>
          </a:p>
        </p:txBody>
      </p:sp>
      <p:pic>
        <p:nvPicPr>
          <p:cNvPr id="4" name="Picture 3">
            <a:extLst>
              <a:ext uri="{FF2B5EF4-FFF2-40B4-BE49-F238E27FC236}">
                <a16:creationId xmlns:a16="http://schemas.microsoft.com/office/drawing/2014/main" id="{48EC1C5E-4095-EC46-960E-5C62343C181E}"/>
              </a:ext>
            </a:extLst>
          </p:cNvPr>
          <p:cNvPicPr>
            <a:picLocks noChangeAspect="1"/>
          </p:cNvPicPr>
          <p:nvPr/>
        </p:nvPicPr>
        <p:blipFill>
          <a:blip r:embed="rId3"/>
          <a:stretch>
            <a:fillRect/>
          </a:stretch>
        </p:blipFill>
        <p:spPr>
          <a:xfrm>
            <a:off x="7559578" y="828676"/>
            <a:ext cx="3794222" cy="3359187"/>
          </a:xfrm>
          <a:prstGeom prst="rect">
            <a:avLst/>
          </a:prstGeom>
        </p:spPr>
      </p:pic>
    </p:spTree>
    <p:extLst>
      <p:ext uri="{BB962C8B-B14F-4D97-AF65-F5344CB8AC3E}">
        <p14:creationId xmlns:p14="http://schemas.microsoft.com/office/powerpoint/2010/main" val="1907285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66214-04D2-52A7-4DF8-1DF9244F69DB}"/>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BUSINESS PROPOSITION</a:t>
            </a:r>
          </a:p>
        </p:txBody>
      </p:sp>
      <p:sp>
        <p:nvSpPr>
          <p:cNvPr id="6" name="Content Placeholder 5">
            <a:extLst>
              <a:ext uri="{FF2B5EF4-FFF2-40B4-BE49-F238E27FC236}">
                <a16:creationId xmlns:a16="http://schemas.microsoft.com/office/drawing/2014/main" id="{66CB239D-4C4B-B1E7-3475-CC7B640E82D2}"/>
              </a:ext>
            </a:extLst>
          </p:cNvPr>
          <p:cNvSpPr>
            <a:spLocks noGrp="1"/>
          </p:cNvSpPr>
          <p:nvPr>
            <p:ph idx="1"/>
          </p:nvPr>
        </p:nvSpPr>
        <p:spPr>
          <a:xfrm>
            <a:off x="838200" y="1216152"/>
            <a:ext cx="10515600" cy="4960811"/>
          </a:xfrm>
        </p:spPr>
        <p:txBody>
          <a:bodyPr/>
          <a:lstStyle/>
          <a:p>
            <a:pPr marL="228600" marR="0" lvl="0" indent="-22860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0F1115"/>
                </a:solidFill>
                <a:effectLst/>
                <a:uLnTx/>
                <a:uFillTx/>
                <a:latin typeface="Arial" panose="020B0604020202020204" pitchFamily="34" charset="0"/>
                <a:ea typeface="Times New Roman" panose="02020603050405020304" pitchFamily="18" charset="0"/>
                <a:cs typeface="Times New Roman" panose="02020603050405020304" pitchFamily="18" charset="0"/>
              </a:rPr>
              <a:t>Pure Vanity Lounge Ltd (PVL) is a premium medical aesthetic clinic situated in Cardiff.</a:t>
            </a:r>
          </a:p>
          <a:p>
            <a:pPr marL="228600" marR="0" lvl="0" indent="-22860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0F1115"/>
                </a:solidFill>
                <a:effectLst/>
                <a:uLnTx/>
                <a:uFillTx/>
                <a:latin typeface="Arial" panose="020B0604020202020204" pitchFamily="34" charset="0"/>
                <a:ea typeface="Times New Roman" panose="02020603050405020304" pitchFamily="18" charset="0"/>
                <a:cs typeface="Times New Roman" panose="02020603050405020304" pitchFamily="18" charset="0"/>
              </a:rPr>
              <a:t>Offering non-surgical aesthetic and body contouring treatments: anti-wrinkle injections, dermal fillers, advanced skin rejuvenation (chemical peels, microneedling). </a:t>
            </a:r>
          </a:p>
          <a:p>
            <a:pPr marL="228600" marR="0" lvl="0" indent="-22860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0F1115"/>
                </a:solidFill>
                <a:effectLst/>
                <a:uLnTx/>
                <a:uFillTx/>
                <a:latin typeface="Arial" panose="020B0604020202020204" pitchFamily="34" charset="0"/>
                <a:ea typeface="Times New Roman" panose="02020603050405020304" pitchFamily="18" charset="0"/>
                <a:cs typeface="Times New Roman" panose="02020603050405020304" pitchFamily="18" charset="0"/>
              </a:rPr>
              <a:t>Clients complete a mandatory consultation with a registered medical professional. The clinic layout will reflect a “clean beauty” ethos – calming and minimalist, targeting clients aged 22 - 60 who seek safe and high-grade, treatments with clear pricing and exceptional aftercare.</a:t>
            </a: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Picture 6">
            <a:extLst>
              <a:ext uri="{FF2B5EF4-FFF2-40B4-BE49-F238E27FC236}">
                <a16:creationId xmlns:a16="http://schemas.microsoft.com/office/drawing/2014/main" id="{30E2939D-A3A3-47B3-A2DC-4C0FFE0141E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92149" y="4303157"/>
            <a:ext cx="2340864" cy="1755648"/>
          </a:xfrm>
          <a:prstGeom prst="rect">
            <a:avLst/>
          </a:prstGeom>
        </p:spPr>
      </p:pic>
      <p:pic>
        <p:nvPicPr>
          <p:cNvPr id="8" name="Picture 7">
            <a:extLst>
              <a:ext uri="{FF2B5EF4-FFF2-40B4-BE49-F238E27FC236}">
                <a16:creationId xmlns:a16="http://schemas.microsoft.com/office/drawing/2014/main" id="{4E7704C7-BA27-5EAC-BCE9-457EE57D9B8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57153" y="4258245"/>
            <a:ext cx="3400425" cy="1617255"/>
          </a:xfrm>
          <a:prstGeom prst="rect">
            <a:avLst/>
          </a:prstGeom>
        </p:spPr>
      </p:pic>
      <p:pic>
        <p:nvPicPr>
          <p:cNvPr id="9" name="Picture 8">
            <a:extLst>
              <a:ext uri="{FF2B5EF4-FFF2-40B4-BE49-F238E27FC236}">
                <a16:creationId xmlns:a16="http://schemas.microsoft.com/office/drawing/2014/main" id="{5371F4F9-8DE1-88FB-3812-FD41A9316CF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891332" y="4165191"/>
            <a:ext cx="2209800" cy="1710309"/>
          </a:xfrm>
          <a:prstGeom prst="rect">
            <a:avLst/>
          </a:prstGeom>
        </p:spPr>
      </p:pic>
    </p:spTree>
    <p:extLst>
      <p:ext uri="{BB962C8B-B14F-4D97-AF65-F5344CB8AC3E}">
        <p14:creationId xmlns:p14="http://schemas.microsoft.com/office/powerpoint/2010/main" val="1889289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15A1-ED95-1093-D366-FF700D7033A1}"/>
              </a:ext>
            </a:extLst>
          </p:cNvPr>
          <p:cNvSpPr>
            <a:spLocks noGrp="1"/>
          </p:cNvSpPr>
          <p:nvPr>
            <p:ph type="title"/>
          </p:nvPr>
        </p:nvSpPr>
        <p:spPr>
          <a:xfrm>
            <a:off x="838200" y="219457"/>
            <a:ext cx="10515600" cy="539495"/>
          </a:xfrm>
        </p:spPr>
        <p:txBody>
          <a:bodyPr>
            <a:normAutofit/>
          </a:bodyPr>
          <a:lstStyle/>
          <a:p>
            <a:pPr algn="ctr"/>
            <a:r>
              <a:rPr lang="en-GB" sz="3200" b="1" dirty="0">
                <a:solidFill>
                  <a:schemeClr val="accent6">
                    <a:lumMod val="75000"/>
                  </a:schemeClr>
                </a:solidFill>
              </a:rPr>
              <a:t>TASK 1: </a:t>
            </a:r>
            <a:r>
              <a:rPr lang="en-GB" sz="3200" b="1" kern="0" dirty="0">
                <a:effectLst/>
                <a:latin typeface="Arial" panose="020B0604020202020204" pitchFamily="34" charset="0"/>
                <a:ea typeface="Times New Roman" panose="02020603050405020304" pitchFamily="18" charset="0"/>
              </a:rPr>
              <a:t>Questionnaire Creation and Data Collection</a:t>
            </a:r>
            <a:r>
              <a:rPr lang="en-GB" sz="3200" kern="0" dirty="0">
                <a:effectLst/>
                <a:latin typeface="Arial" panose="020B0604020202020204" pitchFamily="34" charset="0"/>
                <a:ea typeface="Times New Roman" panose="02020603050405020304" pitchFamily="18" charset="0"/>
              </a:rPr>
              <a:t> </a:t>
            </a:r>
            <a:endParaRPr lang="en-GB" sz="3200" b="1" dirty="0"/>
          </a:p>
        </p:txBody>
      </p:sp>
      <p:sp>
        <p:nvSpPr>
          <p:cNvPr id="3" name="Content Placeholder 2">
            <a:extLst>
              <a:ext uri="{FF2B5EF4-FFF2-40B4-BE49-F238E27FC236}">
                <a16:creationId xmlns:a16="http://schemas.microsoft.com/office/drawing/2014/main" id="{E95457B9-F42D-6329-BE1A-52EA7D68FE94}"/>
              </a:ext>
            </a:extLst>
          </p:cNvPr>
          <p:cNvSpPr>
            <a:spLocks noGrp="1"/>
          </p:cNvSpPr>
          <p:nvPr>
            <p:ph idx="1"/>
          </p:nvPr>
        </p:nvSpPr>
        <p:spPr>
          <a:xfrm>
            <a:off x="838200" y="758952"/>
            <a:ext cx="10515600" cy="5418011"/>
          </a:xfrm>
        </p:spPr>
        <p:txBody>
          <a:bodyPr/>
          <a:lstStyle/>
          <a:p>
            <a:r>
              <a:rPr lang="en-GB" sz="2000" dirty="0"/>
              <a:t>For the successful growth of PVL, 4 important questions were analysed from the market research questionnaire using Google Forms: </a:t>
            </a:r>
            <a:r>
              <a:rPr lang="en-GB" sz="2000" u="sng" dirty="0">
                <a:hlinkClick r:id="rId2"/>
              </a:rPr>
              <a:t>https://forms.gle/rG43BRuW6gF6xkeo9</a:t>
            </a:r>
            <a:r>
              <a:rPr lang="en-GB" sz="2000" dirty="0"/>
              <a:t> </a:t>
            </a:r>
          </a:p>
          <a:p>
            <a:endParaRPr lang="en-GB" sz="2000" dirty="0"/>
          </a:p>
          <a:p>
            <a:pPr marL="0" indent="0">
              <a:buNone/>
            </a:pPr>
            <a:endParaRPr lang="en-GB" sz="2000" dirty="0"/>
          </a:p>
          <a:p>
            <a:pPr marL="0" indent="0">
              <a:buNone/>
            </a:pPr>
            <a:r>
              <a:rPr lang="en-GB" sz="2000" dirty="0"/>
              <a:t>The questions provided in-depth information on: </a:t>
            </a:r>
          </a:p>
          <a:p>
            <a:pPr>
              <a:buFont typeface="Wingdings" panose="05000000000000000000" pitchFamily="2" charset="2"/>
              <a:buChar char="ü"/>
            </a:pPr>
            <a:r>
              <a:rPr lang="en-GB" sz="2000" dirty="0"/>
              <a:t>Business model results</a:t>
            </a:r>
          </a:p>
          <a:p>
            <a:pPr>
              <a:buFont typeface="Wingdings" panose="05000000000000000000" pitchFamily="2" charset="2"/>
              <a:buChar char="ü"/>
            </a:pPr>
            <a:r>
              <a:rPr lang="en-GB" sz="2000" dirty="0"/>
              <a:t>Unique selling point (USP) </a:t>
            </a:r>
          </a:p>
          <a:p>
            <a:pPr>
              <a:buFont typeface="Wingdings" panose="05000000000000000000" pitchFamily="2" charset="2"/>
              <a:buChar char="ü"/>
            </a:pPr>
            <a:r>
              <a:rPr lang="en-GB" sz="2000" dirty="0"/>
              <a:t>Pricing approach</a:t>
            </a:r>
          </a:p>
          <a:p>
            <a:pPr>
              <a:buFont typeface="Wingdings" panose="05000000000000000000" pitchFamily="2" charset="2"/>
              <a:buChar char="ü"/>
            </a:pPr>
            <a:r>
              <a:rPr lang="en-GB" sz="2000" dirty="0"/>
              <a:t>Service expansion</a:t>
            </a:r>
          </a:p>
          <a:p>
            <a:pPr marL="0" indent="0">
              <a:buNone/>
            </a:pPr>
            <a:endParaRPr lang="en-GB" sz="2000" dirty="0"/>
          </a:p>
          <a:p>
            <a:endParaRPr lang="en-GB" sz="2000" dirty="0"/>
          </a:p>
          <a:p>
            <a:pPr marL="0" indent="0">
              <a:buNone/>
            </a:pPr>
            <a:r>
              <a:rPr lang="en-GB" sz="2000" dirty="0"/>
              <a:t>The evaluation was formed on answers from 10 people in Cardiff, aged 25-60, within my target population.</a:t>
            </a:r>
          </a:p>
          <a:p>
            <a:endParaRPr lang="en-GB" dirty="0"/>
          </a:p>
        </p:txBody>
      </p:sp>
      <p:pic>
        <p:nvPicPr>
          <p:cNvPr id="17" name="Picture 16">
            <a:extLst>
              <a:ext uri="{FF2B5EF4-FFF2-40B4-BE49-F238E27FC236}">
                <a16:creationId xmlns:a16="http://schemas.microsoft.com/office/drawing/2014/main" id="{82FEB958-DD56-F8AD-5DDE-EAFCB9B593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8888" y="1337918"/>
            <a:ext cx="2075688" cy="900985"/>
          </a:xfrm>
          <a:prstGeom prst="rect">
            <a:avLst/>
          </a:prstGeom>
        </p:spPr>
      </p:pic>
      <p:pic>
        <p:nvPicPr>
          <p:cNvPr id="20" name="Picture 19">
            <a:extLst>
              <a:ext uri="{FF2B5EF4-FFF2-40B4-BE49-F238E27FC236}">
                <a16:creationId xmlns:a16="http://schemas.microsoft.com/office/drawing/2014/main" id="{BB074A15-8556-1C0E-999F-AA86B9B0B8F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43600" y="2169881"/>
            <a:ext cx="5239512" cy="2092599"/>
          </a:xfrm>
          <a:prstGeom prst="rect">
            <a:avLst/>
          </a:prstGeom>
        </p:spPr>
      </p:pic>
      <p:pic>
        <p:nvPicPr>
          <p:cNvPr id="29" name="Picture 28">
            <a:extLst>
              <a:ext uri="{FF2B5EF4-FFF2-40B4-BE49-F238E27FC236}">
                <a16:creationId xmlns:a16="http://schemas.microsoft.com/office/drawing/2014/main" id="{37EEDF60-A22E-C568-A9BD-A9478B1E95E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29640" y="4262481"/>
            <a:ext cx="3789426" cy="713233"/>
          </a:xfrm>
          <a:prstGeom prst="rect">
            <a:avLst/>
          </a:prstGeom>
        </p:spPr>
      </p:pic>
    </p:spTree>
    <p:extLst>
      <p:ext uri="{BB962C8B-B14F-4D97-AF65-F5344CB8AC3E}">
        <p14:creationId xmlns:p14="http://schemas.microsoft.com/office/powerpoint/2010/main" val="1769317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529A2-9345-8287-2871-57E28C730778}"/>
              </a:ext>
            </a:extLst>
          </p:cNvPr>
          <p:cNvSpPr>
            <a:spLocks noGrp="1"/>
          </p:cNvSpPr>
          <p:nvPr>
            <p:ph type="title"/>
          </p:nvPr>
        </p:nvSpPr>
        <p:spPr>
          <a:xfrm>
            <a:off x="838200" y="365125"/>
            <a:ext cx="10515600" cy="503555"/>
          </a:xfrm>
        </p:spPr>
        <p:txBody>
          <a:bodyPr>
            <a:normAutofit fontScale="90000"/>
          </a:bodyPr>
          <a:lstStyle/>
          <a:p>
            <a:pPr algn="ctr"/>
            <a:r>
              <a:rPr lang="en-GB" dirty="0">
                <a:solidFill>
                  <a:schemeClr val="accent6">
                    <a:lumMod val="75000"/>
                  </a:schemeClr>
                </a:solidFill>
              </a:rPr>
              <a:t>Task 1: </a:t>
            </a:r>
            <a:r>
              <a:rPr lang="en-GB" sz="4000" b="1" dirty="0"/>
              <a:t>Questionnaire Data Q.1</a:t>
            </a:r>
          </a:p>
        </p:txBody>
      </p:sp>
      <p:pic>
        <p:nvPicPr>
          <p:cNvPr id="7" name="Content Placeholder 6" descr="Forms response chart. Question title: What is your MAIN concern when choosing a clinic / practitioner? . Number of responses: 13 responses.">
            <a:extLst>
              <a:ext uri="{FF2B5EF4-FFF2-40B4-BE49-F238E27FC236}">
                <a16:creationId xmlns:a16="http://schemas.microsoft.com/office/drawing/2014/main" id="{20C09EB9-3845-434B-FAE6-B4447B64FA4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868680"/>
            <a:ext cx="11186160" cy="5413248"/>
          </a:xfrm>
          <a:prstGeom prst="rect">
            <a:avLst/>
          </a:prstGeom>
          <a:noFill/>
          <a:ln>
            <a:noFill/>
          </a:ln>
        </p:spPr>
      </p:pic>
    </p:spTree>
    <p:extLst>
      <p:ext uri="{BB962C8B-B14F-4D97-AF65-F5344CB8AC3E}">
        <p14:creationId xmlns:p14="http://schemas.microsoft.com/office/powerpoint/2010/main" val="1808777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F8C0-334D-C2A3-BD4F-A0A4305EEF28}"/>
              </a:ext>
            </a:extLst>
          </p:cNvPr>
          <p:cNvSpPr>
            <a:spLocks noGrp="1"/>
          </p:cNvSpPr>
          <p:nvPr>
            <p:ph type="title"/>
          </p:nvPr>
        </p:nvSpPr>
        <p:spPr>
          <a:xfrm>
            <a:off x="838200" y="365125"/>
            <a:ext cx="10515600" cy="567563"/>
          </a:xfrm>
        </p:spPr>
        <p:txBody>
          <a:bodyPr>
            <a:normAutofit fontScale="90000"/>
          </a:bodyPr>
          <a:lstStyle/>
          <a:p>
            <a:pPr algn="ctr"/>
            <a:r>
              <a:rPr kumimoji="0" lang="en-GB" sz="4000" b="0" i="0" u="none" strike="noStrike" kern="1200" cap="none" spc="0" normalizeH="0" baseline="0" noProof="0" dirty="0">
                <a:ln>
                  <a:noFill/>
                </a:ln>
                <a:solidFill>
                  <a:srgbClr val="70AD47">
                    <a:lumMod val="75000"/>
                  </a:srgbClr>
                </a:solidFill>
                <a:effectLst/>
                <a:uLnTx/>
                <a:uFillTx/>
                <a:latin typeface="Calibri Light" panose="020F0302020204030204"/>
                <a:ea typeface="+mj-ea"/>
                <a:cs typeface="+mj-cs"/>
              </a:rPr>
              <a:t>Task 1:</a:t>
            </a:r>
            <a:r>
              <a:rPr kumimoji="0" lang="en-GB" sz="4000" b="0" i="0" u="none" strike="noStrike" kern="1200" cap="none" spc="0" normalizeH="0" baseline="0" noProof="0" dirty="0">
                <a:ln>
                  <a:noFill/>
                </a:ln>
                <a:solidFill>
                  <a:srgbClr val="70AD47">
                    <a:lumMod val="75000"/>
                  </a:srgbClr>
                </a:solidFill>
                <a:effectLst/>
                <a:uLnTx/>
                <a:uFillTx/>
                <a:latin typeface="Arial" panose="020B0604020202020204" pitchFamily="34" charset="0"/>
                <a:cs typeface="Arial" panose="020B0604020202020204" pitchFamily="34" charset="0"/>
              </a:rPr>
              <a:t> </a:t>
            </a:r>
            <a:r>
              <a:rPr kumimoji="0" lang="en-GB" sz="36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Questionnaire</a:t>
            </a:r>
            <a:r>
              <a:rPr kumimoji="0" lang="en-GB" sz="3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Data Analysis Q.1</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4E29DC-B863-63C4-553D-CC742025B975}"/>
              </a:ext>
            </a:extLst>
          </p:cNvPr>
          <p:cNvSpPr>
            <a:spLocks noGrp="1"/>
          </p:cNvSpPr>
          <p:nvPr>
            <p:ph idx="1"/>
          </p:nvPr>
        </p:nvSpPr>
        <p:spPr>
          <a:xfrm>
            <a:off x="838200" y="932688"/>
            <a:ext cx="10515600" cy="5244275"/>
          </a:xfrm>
        </p:spPr>
        <p:txBody>
          <a:bodyPr>
            <a:normAutofit/>
          </a:bodyPr>
          <a:lstStyle/>
          <a:p>
            <a:r>
              <a:rPr lang="en-GB" sz="2400" dirty="0">
                <a:highlight>
                  <a:srgbClr val="00FF00"/>
                </a:highlight>
                <a:latin typeface="Arial" panose="020B0604020202020204" pitchFamily="34" charset="0"/>
                <a:cs typeface="Arial" panose="020B0604020202020204" pitchFamily="34" charset="0"/>
              </a:rPr>
              <a:t>(46.2%) </a:t>
            </a:r>
            <a:r>
              <a:rPr lang="en-GB" sz="2400" dirty="0">
                <a:latin typeface="Arial" panose="020B0604020202020204" pitchFamily="34" charset="0"/>
                <a:cs typeface="Arial" panose="020B0604020202020204" pitchFamily="34" charset="0"/>
              </a:rPr>
              <a:t>prioritise practitioner qualifications and training,  the main principle of PVL’s business model.</a:t>
            </a:r>
          </a:p>
          <a:p>
            <a:r>
              <a:rPr lang="en-GB" sz="2400" dirty="0">
                <a:latin typeface="Arial" panose="020B0604020202020204" pitchFamily="34" charset="0"/>
                <a:cs typeface="Arial" panose="020B0604020202020204" pitchFamily="34" charset="0"/>
              </a:rPr>
              <a:t>Clients are demanding clinical credibility, selecting providers based on proficiency rather than price. Rodgers, et al. (2024) highlight, public apprehension over irregular practitioner criteria is a key industry concern. </a:t>
            </a:r>
          </a:p>
          <a:p>
            <a:r>
              <a:rPr lang="en-GB" sz="2400" dirty="0">
                <a:latin typeface="Arial" panose="020B0604020202020204" pitchFamily="34" charset="0"/>
                <a:cs typeface="Arial" panose="020B0604020202020204" pitchFamily="34" charset="0"/>
              </a:rPr>
              <a:t>The irrelevance of price </a:t>
            </a:r>
            <a:r>
              <a:rPr lang="en-GB" sz="2400" dirty="0">
                <a:highlight>
                  <a:srgbClr val="00FF00"/>
                </a:highlight>
                <a:latin typeface="Arial" panose="020B0604020202020204" pitchFamily="34" charset="0"/>
                <a:cs typeface="Arial" panose="020B0604020202020204" pitchFamily="34" charset="0"/>
              </a:rPr>
              <a:t>(7.6%) </a:t>
            </a:r>
            <a:r>
              <a:rPr lang="en-GB" sz="2400" dirty="0">
                <a:latin typeface="Arial" panose="020B0604020202020204" pitchFamily="34" charset="0"/>
                <a:cs typeface="Arial" panose="020B0604020202020204" pitchFamily="34" charset="0"/>
              </a:rPr>
              <a:t>as a major worry, within this particular demographic, convincingly validates our decision to operate as a premium, instead of a budget, clinic. </a:t>
            </a:r>
          </a:p>
          <a:p>
            <a:r>
              <a:rPr lang="en-GB" sz="2400" dirty="0">
                <a:latin typeface="Arial" panose="020B0604020202020204" pitchFamily="34" charset="0"/>
                <a:cs typeface="Arial" panose="020B0604020202020204" pitchFamily="34" charset="0"/>
              </a:rPr>
              <a:t>This confirms our branding, operational focus, and marketing, must proactively ensure transparent, rigorous credentialing and medical governance. </a:t>
            </a:r>
          </a:p>
          <a:p>
            <a:r>
              <a:rPr lang="en-GB" sz="2400" dirty="0">
                <a:latin typeface="Arial" panose="020B0604020202020204" pitchFamily="34" charset="0"/>
                <a:cs typeface="Arial" panose="020B0604020202020204" pitchFamily="34" charset="0"/>
              </a:rPr>
              <a:t>PVL will emphasise affiliations the British Association of Medical Aesthetic Nurses (BAMAN, 2018) and the Joint Council for Cosmetic Practitioners (JCCP, 2023) to directly address this major client anxiety.</a:t>
            </a:r>
          </a:p>
        </p:txBody>
      </p:sp>
    </p:spTree>
    <p:extLst>
      <p:ext uri="{BB962C8B-B14F-4D97-AF65-F5344CB8AC3E}">
        <p14:creationId xmlns:p14="http://schemas.microsoft.com/office/powerpoint/2010/main" val="1467919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37BF2-66B7-0730-6D73-3B9F73427514}"/>
              </a:ext>
            </a:extLst>
          </p:cNvPr>
          <p:cNvSpPr>
            <a:spLocks noGrp="1"/>
          </p:cNvSpPr>
          <p:nvPr>
            <p:ph type="title"/>
          </p:nvPr>
        </p:nvSpPr>
        <p:spPr>
          <a:xfrm>
            <a:off x="838200" y="365125"/>
            <a:ext cx="10515600" cy="622427"/>
          </a:xfrm>
        </p:spPr>
        <p:txBody>
          <a:bodyPr>
            <a:normAutofit fontScale="90000"/>
          </a:bodyPr>
          <a:lstStyle/>
          <a:p>
            <a:pPr algn="ctr"/>
            <a:r>
              <a:rPr lang="en-GB" sz="4000" dirty="0">
                <a:solidFill>
                  <a:schemeClr val="accent6">
                    <a:lumMod val="75000"/>
                  </a:schemeClr>
                </a:solidFill>
                <a:latin typeface="Arial" panose="020B0604020202020204" pitchFamily="34" charset="0"/>
                <a:cs typeface="Arial" panose="020B0604020202020204" pitchFamily="34" charset="0"/>
              </a:rPr>
              <a:t>Task 1: </a:t>
            </a:r>
            <a:r>
              <a:rPr lang="en-GB" sz="4000" b="1" dirty="0">
                <a:latin typeface="Arial" panose="020B0604020202020204" pitchFamily="34" charset="0"/>
                <a:cs typeface="Arial" panose="020B0604020202020204" pitchFamily="34" charset="0"/>
              </a:rPr>
              <a:t>Questionnaire Data Q.2</a:t>
            </a:r>
            <a:endParaRPr lang="en-GB" sz="4000" dirty="0">
              <a:latin typeface="Arial" panose="020B0604020202020204" pitchFamily="34" charset="0"/>
              <a:cs typeface="Arial" panose="020B0604020202020204" pitchFamily="34" charset="0"/>
            </a:endParaRPr>
          </a:p>
        </p:txBody>
      </p:sp>
      <p:pic>
        <p:nvPicPr>
          <p:cNvPr id="4" name="Content Placeholder 3" descr="Forms response chart. Question title: On a scale of 1-5, how important is a detailed, pressure-free consultation with a medical professional (e.g., a nurse) before any treatment? &#10;*1 = Not important, 5 = Extremely important)*. Number of responses: 13 responses.">
            <a:extLst>
              <a:ext uri="{FF2B5EF4-FFF2-40B4-BE49-F238E27FC236}">
                <a16:creationId xmlns:a16="http://schemas.microsoft.com/office/drawing/2014/main" id="{1DFE9EAC-06C1-6CF4-49F3-0A0FDDE57354}"/>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097280" y="987552"/>
            <a:ext cx="10256520" cy="4727447"/>
          </a:xfrm>
          <a:prstGeom prst="rect">
            <a:avLst/>
          </a:prstGeom>
          <a:noFill/>
          <a:ln>
            <a:noFill/>
          </a:ln>
        </p:spPr>
      </p:pic>
    </p:spTree>
    <p:extLst>
      <p:ext uri="{BB962C8B-B14F-4D97-AF65-F5344CB8AC3E}">
        <p14:creationId xmlns:p14="http://schemas.microsoft.com/office/powerpoint/2010/main" val="2914788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C4AD-CDAF-A157-7187-EE6ECEBA9595}"/>
              </a:ext>
            </a:extLst>
          </p:cNvPr>
          <p:cNvSpPr>
            <a:spLocks noGrp="1"/>
          </p:cNvSpPr>
          <p:nvPr>
            <p:ph type="title"/>
          </p:nvPr>
        </p:nvSpPr>
        <p:spPr>
          <a:xfrm>
            <a:off x="838200" y="365125"/>
            <a:ext cx="10515600" cy="549275"/>
          </a:xfrm>
        </p:spPr>
        <p:txBody>
          <a:bodyPr>
            <a:normAutofit fontScale="90000"/>
          </a:bodyPr>
          <a:lstStyle/>
          <a:p>
            <a:pPr algn="ctr"/>
            <a:r>
              <a:rPr kumimoji="0" lang="en-GB" sz="4000" b="0" i="0" u="none" strike="noStrike" kern="1200" cap="none" spc="0" normalizeH="0" baseline="0" noProof="0" dirty="0">
                <a:ln>
                  <a:noFill/>
                </a:ln>
                <a:solidFill>
                  <a:srgbClr val="70AD47">
                    <a:lumMod val="75000"/>
                  </a:srgbClr>
                </a:solidFill>
                <a:effectLst/>
                <a:uLnTx/>
                <a:uFillTx/>
                <a:latin typeface="Calibri Light" panose="020F0302020204030204"/>
                <a:ea typeface="+mj-ea"/>
                <a:cs typeface="+mj-cs"/>
              </a:rPr>
              <a:t>Task 1:</a:t>
            </a:r>
            <a:r>
              <a:rPr kumimoji="0" lang="en-GB" sz="4000" b="0" i="0" u="none" strike="noStrike" kern="1200" cap="none" spc="0" normalizeH="0" baseline="0" noProof="0" dirty="0">
                <a:ln>
                  <a:noFill/>
                </a:ln>
                <a:solidFill>
                  <a:srgbClr val="70AD47">
                    <a:lumMod val="75000"/>
                  </a:srgbClr>
                </a:solidFill>
                <a:effectLst/>
                <a:uLnTx/>
                <a:uFillTx/>
                <a:latin typeface="Arial" panose="020B0604020202020204" pitchFamily="34" charset="0"/>
                <a:ea typeface="+mj-ea"/>
                <a:cs typeface="Arial" panose="020B0604020202020204" pitchFamily="34" charset="0"/>
              </a:rPr>
              <a:t> </a:t>
            </a:r>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Questionnaire Data Analysis Q.2</a:t>
            </a:r>
            <a:endParaRPr lang="en-GB" sz="4000" dirty="0"/>
          </a:p>
        </p:txBody>
      </p:sp>
      <p:sp>
        <p:nvSpPr>
          <p:cNvPr id="3" name="Content Placeholder 2">
            <a:extLst>
              <a:ext uri="{FF2B5EF4-FFF2-40B4-BE49-F238E27FC236}">
                <a16:creationId xmlns:a16="http://schemas.microsoft.com/office/drawing/2014/main" id="{7961C1EF-5DAA-3BAF-2F25-C810F460F923}"/>
              </a:ext>
            </a:extLst>
          </p:cNvPr>
          <p:cNvSpPr>
            <a:spLocks noGrp="1"/>
          </p:cNvSpPr>
          <p:nvPr>
            <p:ph idx="1"/>
          </p:nvPr>
        </p:nvSpPr>
        <p:spPr>
          <a:xfrm>
            <a:off x="838200" y="914400"/>
            <a:ext cx="10515600" cy="5262563"/>
          </a:xfrm>
        </p:spPr>
        <p:txBody>
          <a:bodyPr>
            <a:normAutofit lnSpcReduction="10000"/>
          </a:bodyPr>
          <a:lstStyle/>
          <a:p>
            <a:r>
              <a:rPr lang="en-GB" dirty="0"/>
              <a:t>The common need for a practical, non-sales consultation is the foundation of PVL’s USP. The info shows a market unhappiness with, hard-hitting sales for profit environments widespread in the aesthetics industry. </a:t>
            </a:r>
          </a:p>
          <a:p>
            <a:r>
              <a:rPr lang="en-GB" dirty="0"/>
              <a:t>This finding supports ethical practice frameworks that promote an in-depth consent procedure and realistic expectation management (Natalie, 2025). </a:t>
            </a:r>
          </a:p>
          <a:p>
            <a:r>
              <a:rPr lang="en-GB" dirty="0"/>
              <a:t>The </a:t>
            </a:r>
            <a:r>
              <a:rPr lang="en-GB" dirty="0">
                <a:highlight>
                  <a:srgbClr val="00FF00"/>
                </a:highlight>
              </a:rPr>
              <a:t>61.5% </a:t>
            </a:r>
            <a:r>
              <a:rPr lang="en-GB" dirty="0"/>
              <a:t>quantity reveals unquestionable verification to create PVL’s client journey around the “Specialist-Led Lounge” idea. It validates dedicating considerable time (30-45 minutes) and clinical resource to every new client, an operational expenditure that PVL’s premium pricing will have to absorb. </a:t>
            </a:r>
          </a:p>
          <a:p>
            <a:r>
              <a:rPr lang="en-GB" dirty="0"/>
              <a:t>This method changes the consultation from a focus on minimising expenses to maximising customer lifetime value.</a:t>
            </a:r>
          </a:p>
          <a:p>
            <a:endParaRPr lang="en-GB" dirty="0"/>
          </a:p>
        </p:txBody>
      </p:sp>
    </p:spTree>
    <p:extLst>
      <p:ext uri="{BB962C8B-B14F-4D97-AF65-F5344CB8AC3E}">
        <p14:creationId xmlns:p14="http://schemas.microsoft.com/office/powerpoint/2010/main" val="2680355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1AB04-3BC7-4078-ADAF-4F5E31213E8D}"/>
              </a:ext>
            </a:extLst>
          </p:cNvPr>
          <p:cNvSpPr>
            <a:spLocks noGrp="1"/>
          </p:cNvSpPr>
          <p:nvPr>
            <p:ph type="title"/>
          </p:nvPr>
        </p:nvSpPr>
        <p:spPr>
          <a:xfrm>
            <a:off x="838200" y="365125"/>
            <a:ext cx="10515600" cy="631571"/>
          </a:xfrm>
        </p:spPr>
        <p:txBody>
          <a:bodyPr>
            <a:normAutofit fontScale="90000"/>
          </a:bodyPr>
          <a:lstStyle/>
          <a:p>
            <a:pPr algn="ctr"/>
            <a:r>
              <a:rPr lang="en-GB" dirty="0">
                <a:solidFill>
                  <a:schemeClr val="accent6">
                    <a:lumMod val="75000"/>
                  </a:schemeClr>
                </a:solidFill>
              </a:rPr>
              <a:t>Task 1: </a:t>
            </a:r>
            <a:r>
              <a:rPr lang="en-GB" b="1" dirty="0"/>
              <a:t>Questionnaire Data Q.3</a:t>
            </a:r>
            <a:endParaRPr lang="en-GB" dirty="0"/>
          </a:p>
        </p:txBody>
      </p:sp>
      <p:pic>
        <p:nvPicPr>
          <p:cNvPr id="4" name="Content Placeholder 3" descr="Forms response chart. Question title: Which clinic environment would you feel most comfortable in?. Number of responses: 13 responses.">
            <a:extLst>
              <a:ext uri="{FF2B5EF4-FFF2-40B4-BE49-F238E27FC236}">
                <a16:creationId xmlns:a16="http://schemas.microsoft.com/office/drawing/2014/main" id="{5E341F27-D1A8-9BE5-61C2-44F466147A1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975104" y="996696"/>
            <a:ext cx="8138160" cy="4727448"/>
          </a:xfrm>
          <a:prstGeom prst="rect">
            <a:avLst/>
          </a:prstGeom>
          <a:noFill/>
          <a:ln>
            <a:noFill/>
          </a:ln>
        </p:spPr>
      </p:pic>
    </p:spTree>
    <p:extLst>
      <p:ext uri="{BB962C8B-B14F-4D97-AF65-F5344CB8AC3E}">
        <p14:creationId xmlns:p14="http://schemas.microsoft.com/office/powerpoint/2010/main" val="2077739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9B899-63FF-688D-1045-693C189BD752}"/>
              </a:ext>
            </a:extLst>
          </p:cNvPr>
          <p:cNvSpPr>
            <a:spLocks noGrp="1"/>
          </p:cNvSpPr>
          <p:nvPr>
            <p:ph type="title"/>
          </p:nvPr>
        </p:nvSpPr>
        <p:spPr>
          <a:xfrm>
            <a:off x="838200" y="365125"/>
            <a:ext cx="10515600" cy="640715"/>
          </a:xfrm>
        </p:spPr>
        <p:txBody>
          <a:bodyPr>
            <a:normAutofit fontScale="90000"/>
          </a:bodyPr>
          <a:lstStyle/>
          <a:p>
            <a:r>
              <a:rPr lang="en-GB" dirty="0">
                <a:solidFill>
                  <a:srgbClr val="70AD47">
                    <a:lumMod val="75000"/>
                  </a:srgbClr>
                </a:solidFill>
              </a:rPr>
              <a:t>Task 1:</a:t>
            </a:r>
            <a:r>
              <a:rPr lang="en-GB" dirty="0">
                <a:solidFill>
                  <a:srgbClr val="70AD47">
                    <a:lumMod val="75000"/>
                  </a:srgbClr>
                </a:solidFill>
                <a:latin typeface="Arial" panose="020B0604020202020204" pitchFamily="34" charset="0"/>
                <a:cs typeface="Arial" panose="020B0604020202020204" pitchFamily="34" charset="0"/>
              </a:rPr>
              <a:t> </a:t>
            </a:r>
            <a:r>
              <a:rPr lang="en-GB" b="1" dirty="0">
                <a:solidFill>
                  <a:prstClr val="black"/>
                </a:solidFill>
                <a:latin typeface="Arial" panose="020B0604020202020204" pitchFamily="34" charset="0"/>
                <a:cs typeface="Arial" panose="020B0604020202020204" pitchFamily="34" charset="0"/>
              </a:rPr>
              <a:t>Questionnaire Data Analysis Q.3</a:t>
            </a:r>
            <a:endParaRPr lang="en-GB" dirty="0"/>
          </a:p>
        </p:txBody>
      </p:sp>
      <p:sp>
        <p:nvSpPr>
          <p:cNvPr id="3" name="Content Placeholder 2">
            <a:extLst>
              <a:ext uri="{FF2B5EF4-FFF2-40B4-BE49-F238E27FC236}">
                <a16:creationId xmlns:a16="http://schemas.microsoft.com/office/drawing/2014/main" id="{D9193561-945C-C1D7-4B20-95E84F93E0EF}"/>
              </a:ext>
            </a:extLst>
          </p:cNvPr>
          <p:cNvSpPr>
            <a:spLocks noGrp="1"/>
          </p:cNvSpPr>
          <p:nvPr>
            <p:ph idx="1"/>
          </p:nvPr>
        </p:nvSpPr>
        <p:spPr>
          <a:xfrm>
            <a:off x="838200" y="1005840"/>
            <a:ext cx="10515600" cy="5171123"/>
          </a:xfrm>
        </p:spPr>
        <p:txBody>
          <a:bodyPr>
            <a:normAutofit fontScale="47500" lnSpcReduction="20000"/>
          </a:bodyPr>
          <a:lstStyle/>
          <a:p>
            <a:r>
              <a:rPr lang="en-GB" sz="5200" dirty="0"/>
              <a:t>This finding is crucial for capital expenses and brand experience blueprint. </a:t>
            </a:r>
          </a:p>
          <a:p>
            <a:r>
              <a:rPr lang="en-GB" sz="5200" dirty="0"/>
              <a:t>The </a:t>
            </a:r>
            <a:r>
              <a:rPr lang="en-GB" sz="5200" dirty="0">
                <a:highlight>
                  <a:srgbClr val="00FF00"/>
                </a:highlight>
              </a:rPr>
              <a:t>(46.2%) </a:t>
            </a:r>
            <a:r>
              <a:rPr lang="en-GB" sz="5200" dirty="0"/>
              <a:t>choice for a hybrid setting completely represents the “clinical-luxury” message, pivotal to PVL’s brand identity. It eliminates the dull, nerve-racking surroundings of some medical clinics whilst also avoiding the purely recreational feeling of a health spa, which could undermine clinical trustworthiness. </a:t>
            </a:r>
          </a:p>
          <a:p>
            <a:r>
              <a:rPr lang="en-GB" sz="5200" dirty="0"/>
              <a:t>This statistic clearly steered PVL’s fit-out design for the Charles Street location, informing choices on materials e.g., clinical-grade surfaces, blended with ambient cosy lighting, luxurious fabrics, and relaxing lay-out. The design should subconsciously convey safety and sterility,</a:t>
            </a:r>
            <a:r>
              <a:rPr lang="en-GB" sz="5200" b="1" dirty="0"/>
              <a:t> </a:t>
            </a:r>
            <a:r>
              <a:rPr lang="en-GB" sz="5200" dirty="0"/>
              <a:t>alongside luxury and pleasure equally, a balance proven to boost client’s happiness and subjective experience, interaction with the environment, and functional evaluation of care (iconiclaser.com, 2025). </a:t>
            </a:r>
          </a:p>
          <a:p>
            <a:r>
              <a:rPr lang="en-GB" sz="5200" dirty="0"/>
              <a:t>This setting functions as a tangible reflection of PVL’s main selling point: professional treatments carried out in a welcoming, relaxed space.</a:t>
            </a:r>
          </a:p>
          <a:p>
            <a:endParaRPr lang="en-GB" dirty="0"/>
          </a:p>
        </p:txBody>
      </p:sp>
    </p:spTree>
    <p:extLst>
      <p:ext uri="{BB962C8B-B14F-4D97-AF65-F5344CB8AC3E}">
        <p14:creationId xmlns:p14="http://schemas.microsoft.com/office/powerpoint/2010/main" val="465680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999E-1868-0890-885F-64C58AF2EF16}"/>
              </a:ext>
            </a:extLst>
          </p:cNvPr>
          <p:cNvSpPr>
            <a:spLocks noGrp="1"/>
          </p:cNvSpPr>
          <p:nvPr>
            <p:ph type="title"/>
          </p:nvPr>
        </p:nvSpPr>
        <p:spPr>
          <a:xfrm>
            <a:off x="838200" y="365125"/>
            <a:ext cx="10515600" cy="549275"/>
          </a:xfrm>
        </p:spPr>
        <p:txBody>
          <a:bodyPr>
            <a:noAutofit/>
          </a:bodyPr>
          <a:lstStyle/>
          <a:p>
            <a:pPr algn="ctr"/>
            <a:r>
              <a:rPr kumimoji="0" lang="en-GB" sz="4000" b="0" i="0" u="none" strike="noStrike" kern="1200" cap="none" spc="0" normalizeH="0" baseline="0" noProof="0" dirty="0">
                <a:ln>
                  <a:noFill/>
                </a:ln>
                <a:solidFill>
                  <a:srgbClr val="70AD47">
                    <a:lumMod val="75000"/>
                  </a:srgbClr>
                </a:solidFill>
                <a:effectLst/>
                <a:uLnTx/>
                <a:uFillTx/>
                <a:latin typeface="Arial" panose="020B0604020202020204" pitchFamily="34" charset="0"/>
                <a:ea typeface="+mj-ea"/>
                <a:cs typeface="Arial" panose="020B0604020202020204" pitchFamily="34" charset="0"/>
              </a:rPr>
              <a:t>Task 1: </a:t>
            </a:r>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Questionnaire Data Q.4</a:t>
            </a:r>
            <a:endParaRPr lang="en-GB" sz="4000" dirty="0"/>
          </a:p>
        </p:txBody>
      </p:sp>
      <p:pic>
        <p:nvPicPr>
          <p:cNvPr id="4" name="Content Placeholder 3" descr="Forms response chart. Question title: If a clinic offered a mandatory, in-depth consultation with a qualified nurse prescriber (ensuring safety and a personalised plan) but charged 10-15% more for treatments, how would you feel?. Number of responses: 13 responses.">
            <a:extLst>
              <a:ext uri="{FF2B5EF4-FFF2-40B4-BE49-F238E27FC236}">
                <a16:creationId xmlns:a16="http://schemas.microsoft.com/office/drawing/2014/main" id="{16B354CB-D21E-2FCD-BA27-3062A3EC5107}"/>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837944" y="914400"/>
            <a:ext cx="8851392" cy="5047487"/>
          </a:xfrm>
          <a:prstGeom prst="rect">
            <a:avLst/>
          </a:prstGeom>
          <a:noFill/>
          <a:ln>
            <a:noFill/>
          </a:ln>
        </p:spPr>
      </p:pic>
    </p:spTree>
    <p:extLst>
      <p:ext uri="{BB962C8B-B14F-4D97-AF65-F5344CB8AC3E}">
        <p14:creationId xmlns:p14="http://schemas.microsoft.com/office/powerpoint/2010/main" val="1176507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7DDFC-9FBC-353B-7BAD-D822580D2C27}"/>
              </a:ext>
            </a:extLst>
          </p:cNvPr>
          <p:cNvSpPr>
            <a:spLocks noGrp="1"/>
          </p:cNvSpPr>
          <p:nvPr>
            <p:ph type="title"/>
          </p:nvPr>
        </p:nvSpPr>
        <p:spPr>
          <a:xfrm>
            <a:off x="838200" y="365125"/>
            <a:ext cx="10515600" cy="448691"/>
          </a:xfrm>
        </p:spPr>
        <p:txBody>
          <a:bodyPr>
            <a:normAutofit fontScale="90000"/>
          </a:bodyPr>
          <a:lstStyle/>
          <a:p>
            <a:pPr algn="ctr"/>
            <a:r>
              <a:rPr kumimoji="0" lang="en-GB" sz="3600" b="1" i="0" u="none" strike="noStrike" kern="1200" cap="none" spc="0" normalizeH="0" baseline="0" noProof="0" dirty="0">
                <a:ln>
                  <a:noFill/>
                </a:ln>
                <a:solidFill>
                  <a:srgbClr val="70AD47">
                    <a:lumMod val="75000"/>
                  </a:srgbClr>
                </a:solidFill>
                <a:effectLst/>
                <a:uLnTx/>
                <a:uFillTx/>
                <a:latin typeface="Calibri Light" panose="020F0302020204030204"/>
                <a:ea typeface="+mj-ea"/>
                <a:cs typeface="+mj-cs"/>
              </a:rPr>
              <a:t>Task 1:</a:t>
            </a:r>
            <a:r>
              <a:rPr kumimoji="0" lang="en-GB" sz="3600" b="1" i="0" u="none" strike="noStrike" kern="1200" cap="none" spc="0" normalizeH="0" baseline="0" noProof="0" dirty="0">
                <a:ln>
                  <a:noFill/>
                </a:ln>
                <a:solidFill>
                  <a:srgbClr val="70AD47">
                    <a:lumMod val="75000"/>
                  </a:srgbClr>
                </a:solidFill>
                <a:effectLst/>
                <a:uLnTx/>
                <a:uFillTx/>
                <a:latin typeface="Arial" panose="020B0604020202020204" pitchFamily="34" charset="0"/>
                <a:ea typeface="+mj-ea"/>
                <a:cs typeface="Arial" panose="020B0604020202020204" pitchFamily="34" charset="0"/>
              </a:rPr>
              <a:t> </a:t>
            </a: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Questionnaire Data Analysis Q.4</a:t>
            </a:r>
            <a:endParaRPr lang="en-GB" dirty="0"/>
          </a:p>
        </p:txBody>
      </p:sp>
      <p:sp>
        <p:nvSpPr>
          <p:cNvPr id="3" name="Content Placeholder 2">
            <a:extLst>
              <a:ext uri="{FF2B5EF4-FFF2-40B4-BE49-F238E27FC236}">
                <a16:creationId xmlns:a16="http://schemas.microsoft.com/office/drawing/2014/main" id="{173051AD-AC5A-56BE-168D-5B14F4061B69}"/>
              </a:ext>
            </a:extLst>
          </p:cNvPr>
          <p:cNvSpPr>
            <a:spLocks noGrp="1"/>
          </p:cNvSpPr>
          <p:nvPr>
            <p:ph idx="1"/>
          </p:nvPr>
        </p:nvSpPr>
        <p:spPr>
          <a:xfrm>
            <a:off x="838200" y="813816"/>
            <a:ext cx="10515600" cy="5363147"/>
          </a:xfrm>
        </p:spPr>
        <p:txBody>
          <a:bodyPr>
            <a:normAutofit fontScale="92500" lnSpcReduction="10000"/>
          </a:bodyPr>
          <a:lstStyle/>
          <a:p>
            <a:r>
              <a:rPr lang="en-GB" dirty="0"/>
              <a:t>This question explored the commercial practicality of the USP. The discovery that</a:t>
            </a:r>
            <a:r>
              <a:rPr lang="en-GB" dirty="0">
                <a:highlight>
                  <a:srgbClr val="00FF00"/>
                </a:highlight>
              </a:rPr>
              <a:t> 61.5%</a:t>
            </a:r>
            <a:r>
              <a:rPr lang="en-GB" b="1" dirty="0">
                <a:highlight>
                  <a:srgbClr val="00FF00"/>
                </a:highlight>
              </a:rPr>
              <a:t> </a:t>
            </a:r>
            <a:r>
              <a:rPr lang="en-GB" dirty="0"/>
              <a:t>of the target market are inclined to pay a premium for the expertise and safety offered is commercially definitive. This turns PVL’s ethical commitment into a tangible, revenue-generating competitive edge. </a:t>
            </a:r>
          </a:p>
          <a:p>
            <a:r>
              <a:rPr lang="en-GB" dirty="0"/>
              <a:t>The </a:t>
            </a:r>
            <a:r>
              <a:rPr lang="en-GB" dirty="0">
                <a:highlight>
                  <a:srgbClr val="00FF00"/>
                </a:highlight>
              </a:rPr>
              <a:t>30.8% </a:t>
            </a:r>
            <a:r>
              <a:rPr lang="en-GB" dirty="0"/>
              <a:t>in the “consideration” group signifies a convertible group of potential clients through useful educational advertising (Colliander and Marder, 2018). </a:t>
            </a:r>
          </a:p>
          <a:p>
            <a:r>
              <a:rPr lang="en-GB" dirty="0"/>
              <a:t>This data accurately guides PVL’s pricing plan, permitting us to definitely place our treatment fees in the upper range of the Cardiff market, as identified in competitor analysis. </a:t>
            </a:r>
          </a:p>
          <a:p>
            <a:r>
              <a:rPr lang="en-GB" dirty="0"/>
              <a:t>The economic notion of value-based pricing is reinforced here; clients recognise higher value in the personalisation and guarantee we provide (João </a:t>
            </a:r>
            <a:r>
              <a:rPr lang="en-GB" dirty="0" err="1"/>
              <a:t>Carapinha</a:t>
            </a:r>
            <a:r>
              <a:rPr lang="en-GB" dirty="0"/>
              <a:t>, 2022). </a:t>
            </a:r>
          </a:p>
          <a:p>
            <a:r>
              <a:rPr lang="en-GB" dirty="0"/>
              <a:t>This inclination to pay more for quality and safety is a well-known trend in the aesthetic beauty sector (Shim et al., 2024).</a:t>
            </a:r>
          </a:p>
          <a:p>
            <a:endParaRPr lang="en-GB" dirty="0"/>
          </a:p>
        </p:txBody>
      </p:sp>
    </p:spTree>
    <p:extLst>
      <p:ext uri="{BB962C8B-B14F-4D97-AF65-F5344CB8AC3E}">
        <p14:creationId xmlns:p14="http://schemas.microsoft.com/office/powerpoint/2010/main" val="1489971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DF813-A194-9CF2-FD42-6F9E0AAC06D9}"/>
              </a:ext>
            </a:extLst>
          </p:cNvPr>
          <p:cNvSpPr>
            <a:spLocks noGrp="1"/>
          </p:cNvSpPr>
          <p:nvPr>
            <p:ph type="title"/>
          </p:nvPr>
        </p:nvSpPr>
        <p:spPr>
          <a:xfrm>
            <a:off x="838200" y="257175"/>
            <a:ext cx="10515600" cy="376237"/>
          </a:xfrm>
        </p:spPr>
        <p:txBody>
          <a:bodyPr>
            <a:normAutofit fontScale="90000"/>
          </a:bodyPr>
          <a:lstStyle/>
          <a:p>
            <a:pPr algn="ctr"/>
            <a:r>
              <a:rPr kumimoji="0" lang="en-GB" sz="3200" b="1" i="0" u="none" strike="noStrike" kern="1200" cap="none" spc="0" normalizeH="0" baseline="0" noProof="0" dirty="0">
                <a:ln>
                  <a:noFill/>
                </a:ln>
                <a:solidFill>
                  <a:srgbClr val="70AD47">
                    <a:lumMod val="75000"/>
                  </a:srgbClr>
                </a:solidFill>
                <a:effectLst/>
                <a:uLnTx/>
                <a:uFillTx/>
                <a:latin typeface="Calibri Light" panose="020F0302020204030204"/>
                <a:ea typeface="+mj-ea"/>
                <a:cs typeface="+mj-cs"/>
              </a:rPr>
              <a:t>Task 1:</a:t>
            </a:r>
            <a:r>
              <a:rPr kumimoji="0" lang="en-GB" sz="3200" b="1" i="0" u="none" strike="noStrike" kern="1200" cap="none" spc="0" normalizeH="0" baseline="0" noProof="0" dirty="0">
                <a:ln>
                  <a:noFill/>
                </a:ln>
                <a:solidFill>
                  <a:srgbClr val="70AD47">
                    <a:lumMod val="75000"/>
                  </a:srgbClr>
                </a:solidFill>
                <a:effectLst/>
                <a:uLnTx/>
                <a:uFillTx/>
                <a:latin typeface="Arial" panose="020B0604020202020204" pitchFamily="34" charset="0"/>
                <a:ea typeface="+mj-ea"/>
                <a:cs typeface="Arial" panose="020B0604020202020204" pitchFamily="34" charset="0"/>
              </a:rPr>
              <a:t> </a:t>
            </a:r>
            <a:r>
              <a:rPr lang="en-GB" sz="3200" b="1" dirty="0">
                <a:solidFill>
                  <a:prstClr val="black"/>
                </a:solidFill>
                <a:latin typeface="Arial" panose="020B0604020202020204" pitchFamily="34" charset="0"/>
                <a:cs typeface="Arial" panose="020B0604020202020204" pitchFamily="34" charset="0"/>
              </a:rPr>
              <a:t>Marketing Material</a:t>
            </a:r>
            <a:endParaRPr lang="en-GB" dirty="0"/>
          </a:p>
        </p:txBody>
      </p:sp>
      <p:sp>
        <p:nvSpPr>
          <p:cNvPr id="3" name="Content Placeholder 2">
            <a:extLst>
              <a:ext uri="{FF2B5EF4-FFF2-40B4-BE49-F238E27FC236}">
                <a16:creationId xmlns:a16="http://schemas.microsoft.com/office/drawing/2014/main" id="{340F636B-FA07-50DC-1131-FDA1DC86F4D6}"/>
              </a:ext>
            </a:extLst>
          </p:cNvPr>
          <p:cNvSpPr>
            <a:spLocks noGrp="1"/>
          </p:cNvSpPr>
          <p:nvPr>
            <p:ph idx="1"/>
          </p:nvPr>
        </p:nvSpPr>
        <p:spPr>
          <a:xfrm>
            <a:off x="838200" y="847725"/>
            <a:ext cx="10515600" cy="5376863"/>
          </a:xfrm>
        </p:spPr>
        <p:txBody>
          <a:bodyPr>
            <a:normAutofit fontScale="25000" lnSpcReduction="20000"/>
          </a:bodyPr>
          <a:lstStyle/>
          <a:p>
            <a:r>
              <a:rPr lang="en-GB" sz="7200" b="1" dirty="0"/>
              <a:t>Branding:</a:t>
            </a:r>
            <a:r>
              <a:rPr lang="en-GB" sz="7200" dirty="0"/>
              <a:t> A minimalist logo and soft neutrals with accent colours communicating luxury and clinical trust. </a:t>
            </a:r>
          </a:p>
          <a:p>
            <a:r>
              <a:rPr lang="en-GB" sz="7200" dirty="0"/>
              <a:t>Logo &amp; Business Card designs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sz="3600" dirty="0"/>
          </a:p>
          <a:p>
            <a:endParaRPr lang="en-GB" sz="3600" dirty="0"/>
          </a:p>
          <a:p>
            <a:endParaRPr lang="en-GB" sz="7400" dirty="0"/>
          </a:p>
          <a:p>
            <a:endParaRPr lang="en-GB" sz="7400" dirty="0"/>
          </a:p>
          <a:p>
            <a:r>
              <a:rPr lang="en-GB" sz="7400" dirty="0"/>
              <a:t>The outline of PVL’s promotional marketing and website is methodically guided by the main business ideas shown in the business plan, designing a unified brand exclusivity that clearly focusses on the target market's documented preferences.</a:t>
            </a:r>
          </a:p>
          <a:p>
            <a:r>
              <a:rPr lang="en-GB" sz="7400" dirty="0"/>
              <a:t>Visual branding consistently uses a refined colour palette and professional photography that mirrors the actual clinic environment on Charles Street.</a:t>
            </a:r>
          </a:p>
          <a:p>
            <a:pPr marL="0" indent="0">
              <a:buNone/>
            </a:pPr>
            <a:r>
              <a:rPr lang="en-GB" sz="7400" dirty="0"/>
              <a:t>  </a:t>
            </a:r>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201E9446-C3C4-A2A1-B00A-61F5916ED86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3154" y="1673225"/>
            <a:ext cx="4485005" cy="2914174"/>
          </a:xfrm>
          <a:prstGeom prst="rect">
            <a:avLst/>
          </a:prstGeom>
          <a:noFill/>
          <a:ln>
            <a:noFill/>
          </a:ln>
        </p:spPr>
      </p:pic>
      <p:pic>
        <p:nvPicPr>
          <p:cNvPr id="6" name="Picture 5">
            <a:extLst>
              <a:ext uri="{FF2B5EF4-FFF2-40B4-BE49-F238E27FC236}">
                <a16:creationId xmlns:a16="http://schemas.microsoft.com/office/drawing/2014/main" id="{EE4C6C57-EFFE-4DCD-506D-E6A5350BD74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53113" y="1673225"/>
            <a:ext cx="4856480" cy="2914174"/>
          </a:xfrm>
          <a:prstGeom prst="rect">
            <a:avLst/>
          </a:prstGeom>
          <a:noFill/>
          <a:ln>
            <a:noFill/>
          </a:ln>
        </p:spPr>
      </p:pic>
    </p:spTree>
    <p:extLst>
      <p:ext uri="{BB962C8B-B14F-4D97-AF65-F5344CB8AC3E}">
        <p14:creationId xmlns:p14="http://schemas.microsoft.com/office/powerpoint/2010/main" val="4138490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7BD52-3CF5-36AC-E765-73DAF9E436D3}"/>
              </a:ext>
            </a:extLst>
          </p:cNvPr>
          <p:cNvSpPr>
            <a:spLocks noGrp="1"/>
          </p:cNvSpPr>
          <p:nvPr>
            <p:ph type="title"/>
          </p:nvPr>
        </p:nvSpPr>
        <p:spPr>
          <a:xfrm>
            <a:off x="838200" y="365125"/>
            <a:ext cx="10515600" cy="530225"/>
          </a:xfrm>
        </p:spPr>
        <p:txBody>
          <a:bodyPr>
            <a:normAutofit fontScale="90000"/>
          </a:bodyPr>
          <a:lstStyle/>
          <a:p>
            <a:pPr algn="ctr"/>
            <a:r>
              <a:rPr lang="en-GB" sz="4000" b="1" dirty="0">
                <a:solidFill>
                  <a:schemeClr val="accent6">
                    <a:lumMod val="75000"/>
                  </a:schemeClr>
                </a:solidFill>
                <a:latin typeface="Arial" panose="020B0604020202020204" pitchFamily="34" charset="0"/>
                <a:cs typeface="Arial" panose="020B0604020202020204" pitchFamily="34" charset="0"/>
              </a:rPr>
              <a:t>Task 1: </a:t>
            </a:r>
            <a:r>
              <a:rPr lang="en-GB" sz="4000" b="1" dirty="0">
                <a:latin typeface="Arial" panose="020B0604020202020204" pitchFamily="34" charset="0"/>
                <a:cs typeface="Arial" panose="020B0604020202020204" pitchFamily="34" charset="0"/>
              </a:rPr>
              <a:t>Website Creation</a:t>
            </a:r>
          </a:p>
        </p:txBody>
      </p:sp>
      <p:sp>
        <p:nvSpPr>
          <p:cNvPr id="3" name="Content Placeholder 2">
            <a:extLst>
              <a:ext uri="{FF2B5EF4-FFF2-40B4-BE49-F238E27FC236}">
                <a16:creationId xmlns:a16="http://schemas.microsoft.com/office/drawing/2014/main" id="{E40849D7-A5BC-DDC4-8722-6143B2926C25}"/>
              </a:ext>
            </a:extLst>
          </p:cNvPr>
          <p:cNvSpPr>
            <a:spLocks noGrp="1"/>
          </p:cNvSpPr>
          <p:nvPr>
            <p:ph idx="1"/>
          </p:nvPr>
        </p:nvSpPr>
        <p:spPr>
          <a:xfrm>
            <a:off x="838200" y="800100"/>
            <a:ext cx="10515600" cy="5376863"/>
          </a:xfrm>
        </p:spPr>
        <p:txBody>
          <a:bodyPr>
            <a:normAutofit/>
          </a:bodyPr>
          <a:lstStyle/>
          <a:p>
            <a:r>
              <a:rPr lang="en-GB" sz="2000" dirty="0"/>
              <a:t>The survey research discussed revealed clients rank practitioner qualifications first, consequently our website design visibly highlights the medical panel's credentials, accreditations with Save Face (2025) and the Joint Council for Cosmetic Practitioners (JCCP, 2023), and utilises a clinical-luxury aesthetics hybrid setting favoured by respondents. </a:t>
            </a:r>
          </a:p>
          <a:p>
            <a:r>
              <a:rPr lang="en-GB" sz="2000" dirty="0"/>
              <a:t>This evidently publicises the USP: the Specialist-Led Lounge experience. The minimalist, clean layout with sufficient white space communicates clinical hygiene and premium excellence, clearly reinforcing PVL’s pricing positioning in the upper-mid tier. </a:t>
            </a:r>
          </a:p>
        </p:txBody>
      </p:sp>
      <p:pic>
        <p:nvPicPr>
          <p:cNvPr id="4" name="Picture 3">
            <a:extLst>
              <a:ext uri="{FF2B5EF4-FFF2-40B4-BE49-F238E27FC236}">
                <a16:creationId xmlns:a16="http://schemas.microsoft.com/office/drawing/2014/main" id="{2480434D-E6D9-F010-E6B0-C6248C9A258E}"/>
              </a:ext>
            </a:extLst>
          </p:cNvPr>
          <p:cNvPicPr>
            <a:picLocks noChangeAspect="1"/>
          </p:cNvPicPr>
          <p:nvPr/>
        </p:nvPicPr>
        <p:blipFill>
          <a:blip r:embed="rId2"/>
          <a:stretch>
            <a:fillRect/>
          </a:stretch>
        </p:blipFill>
        <p:spPr>
          <a:xfrm>
            <a:off x="925581" y="2905125"/>
            <a:ext cx="5730737" cy="3271838"/>
          </a:xfrm>
          <a:prstGeom prst="rect">
            <a:avLst/>
          </a:prstGeom>
        </p:spPr>
      </p:pic>
      <p:pic>
        <p:nvPicPr>
          <p:cNvPr id="5" name="Picture 4">
            <a:extLst>
              <a:ext uri="{FF2B5EF4-FFF2-40B4-BE49-F238E27FC236}">
                <a16:creationId xmlns:a16="http://schemas.microsoft.com/office/drawing/2014/main" id="{16C30152-331C-C799-D8C0-42339A8216C1}"/>
              </a:ext>
            </a:extLst>
          </p:cNvPr>
          <p:cNvPicPr>
            <a:picLocks noChangeAspect="1"/>
          </p:cNvPicPr>
          <p:nvPr/>
        </p:nvPicPr>
        <p:blipFill>
          <a:blip r:embed="rId3"/>
          <a:stretch>
            <a:fillRect/>
          </a:stretch>
        </p:blipFill>
        <p:spPr>
          <a:xfrm>
            <a:off x="6877049" y="2905125"/>
            <a:ext cx="4476751" cy="3271838"/>
          </a:xfrm>
          <a:prstGeom prst="rect">
            <a:avLst/>
          </a:prstGeom>
        </p:spPr>
      </p:pic>
    </p:spTree>
    <p:extLst>
      <p:ext uri="{BB962C8B-B14F-4D97-AF65-F5344CB8AC3E}">
        <p14:creationId xmlns:p14="http://schemas.microsoft.com/office/powerpoint/2010/main" val="440981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4AD8-8FB0-5909-E4D8-F71099BCC707}"/>
              </a:ext>
            </a:extLst>
          </p:cNvPr>
          <p:cNvSpPr>
            <a:spLocks noGrp="1"/>
          </p:cNvSpPr>
          <p:nvPr>
            <p:ph type="title"/>
          </p:nvPr>
        </p:nvSpPr>
        <p:spPr>
          <a:xfrm>
            <a:off x="838200" y="365126"/>
            <a:ext cx="10515600" cy="444499"/>
          </a:xfrm>
        </p:spPr>
        <p:txBody>
          <a:bodyPr>
            <a:normAutofit fontScale="90000"/>
          </a:bodyPr>
          <a:lstStyle/>
          <a:p>
            <a:pPr algn="ctr"/>
            <a:r>
              <a:rPr lang="en-GB" sz="4000" b="1" dirty="0">
                <a:solidFill>
                  <a:schemeClr val="accent6">
                    <a:lumMod val="75000"/>
                  </a:schemeClr>
                </a:solidFill>
                <a:latin typeface="Arial" panose="020B0604020202020204" pitchFamily="34" charset="0"/>
                <a:cs typeface="Arial" panose="020B0604020202020204" pitchFamily="34" charset="0"/>
              </a:rPr>
              <a:t>Task 1: </a:t>
            </a:r>
            <a:r>
              <a:rPr lang="en-GB" sz="4000" b="1" dirty="0">
                <a:latin typeface="Arial" panose="020B0604020202020204" pitchFamily="34" charset="0"/>
                <a:cs typeface="Arial" panose="020B0604020202020204" pitchFamily="34" charset="0"/>
              </a:rPr>
              <a:t>Digital Prescence</a:t>
            </a:r>
          </a:p>
        </p:txBody>
      </p:sp>
      <p:sp>
        <p:nvSpPr>
          <p:cNvPr id="7" name="Content Placeholder 6">
            <a:extLst>
              <a:ext uri="{FF2B5EF4-FFF2-40B4-BE49-F238E27FC236}">
                <a16:creationId xmlns:a16="http://schemas.microsoft.com/office/drawing/2014/main" id="{F6CF34ED-23F9-EEFB-A1E0-1614FB420137}"/>
              </a:ext>
            </a:extLst>
          </p:cNvPr>
          <p:cNvSpPr>
            <a:spLocks noGrp="1"/>
          </p:cNvSpPr>
          <p:nvPr>
            <p:ph idx="1"/>
          </p:nvPr>
        </p:nvSpPr>
        <p:spPr>
          <a:xfrm>
            <a:off x="838200" y="914400"/>
            <a:ext cx="10515600" cy="5262563"/>
          </a:xfrm>
        </p:spPr>
        <p:txBody>
          <a:bodyPr/>
          <a:lstStyle/>
          <a:p>
            <a:pPr marL="457200" lvl="1" indent="0">
              <a:lnSpc>
                <a:spcPct val="150000"/>
              </a:lnSpc>
              <a:spcAft>
                <a:spcPts val="800"/>
              </a:spcAft>
              <a:buSzPts val="1000"/>
              <a:buNone/>
              <a:tabLst>
                <a:tab pos="914400" algn="l"/>
              </a:tabLst>
            </a:pPr>
            <a:r>
              <a:rPr lang="en-GB" sz="1200" b="1"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SEO-optimised website </a:t>
            </a:r>
            <a:r>
              <a:rPr lang="en-GB" sz="1200"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2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www.purevanitylounge.com</a:t>
            </a:r>
            <a:r>
              <a:rPr lang="en-GB" sz="1200"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 with treatment information, practitioner qualifications, and appointment portal.</a:t>
            </a:r>
            <a:endParaRPr lang="en-GB" sz="1100" kern="100" dirty="0">
              <a:solidFill>
                <a:srgbClr val="0F1115"/>
              </a:solidFill>
              <a:effectLst/>
              <a:latin typeface="Calibri" panose="020F0502020204030204" pitchFamily="34" charset="0"/>
              <a:ea typeface="Calibri" panose="020F0502020204030204" pitchFamily="34" charset="0"/>
              <a:cs typeface="Times New Roman" panose="02020603050405020304" pitchFamily="18" charset="0"/>
            </a:endParaRPr>
          </a:p>
          <a:p>
            <a:pPr marL="457200" lvl="1" indent="0">
              <a:lnSpc>
                <a:spcPct val="150000"/>
              </a:lnSpc>
              <a:spcAft>
                <a:spcPts val="800"/>
              </a:spcAft>
              <a:buSzPts val="1000"/>
              <a:buNone/>
              <a:tabLst>
                <a:tab pos="914400" algn="l"/>
              </a:tabLst>
            </a:pPr>
            <a:r>
              <a:rPr lang="en-GB" sz="1200" b="1"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Social Media:</a:t>
            </a:r>
            <a:r>
              <a:rPr lang="en-GB" sz="1200"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 Instagram (</a:t>
            </a:r>
            <a:r>
              <a:rPr lang="en-GB" sz="1200" kern="0" dirty="0" err="1">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pure_vanity_lounge</a:t>
            </a:r>
            <a:r>
              <a:rPr lang="en-GB" sz="1200"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 and Facebook. Aesthetic educational posts and video content, client endorsements, before and after images. </a:t>
            </a:r>
            <a:endParaRPr lang="en-GB" sz="1100" kern="100" dirty="0">
              <a:solidFill>
                <a:srgbClr val="0F1115"/>
              </a:solidFill>
              <a:effectLst/>
              <a:latin typeface="Calibri" panose="020F0502020204030204" pitchFamily="34" charset="0"/>
              <a:ea typeface="Calibri" panose="020F0502020204030204" pitchFamily="34" charset="0"/>
              <a:cs typeface="Times New Roman" panose="02020603050405020304" pitchFamily="18" charset="0"/>
            </a:endParaRPr>
          </a:p>
          <a:p>
            <a:pPr marL="457200" lvl="1" indent="0">
              <a:lnSpc>
                <a:spcPct val="150000"/>
              </a:lnSpc>
              <a:spcAft>
                <a:spcPts val="800"/>
              </a:spcAft>
              <a:buSzPts val="1000"/>
              <a:buNone/>
              <a:tabLst>
                <a:tab pos="914400" algn="l"/>
              </a:tabLst>
            </a:pPr>
            <a:r>
              <a:rPr lang="en-GB" sz="1200" b="1"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Example Facebook Launch Post:</a:t>
            </a:r>
            <a:r>
              <a:rPr lang="en-GB" sz="1200"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 “Welcome to Pure Vanity Lounge – where expertise meets elegance. Book your free, no-obligation consultation with our Nurse Prescriber and discover a new standard in aesthetic care. #CardiffAesthetics #PureVanityLounge”</a:t>
            </a:r>
            <a:endParaRPr lang="en-GB" sz="1100" kern="100" dirty="0">
              <a:solidFill>
                <a:srgbClr val="0F1115"/>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50000"/>
              </a:lnSpc>
              <a:spcAft>
                <a:spcPts val="800"/>
              </a:spcAft>
              <a:buSzPts val="1000"/>
              <a:buNone/>
              <a:tabLst>
                <a:tab pos="457200" algn="l"/>
              </a:tabLst>
            </a:pPr>
            <a:r>
              <a:rPr lang="en-GB" sz="1200" b="1"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PR Initiatives:</a:t>
            </a:r>
            <a:r>
              <a:rPr lang="en-GB" sz="1200"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 Promotional event for local beauty bloggers; pitching professional commentary on aesthetic safety to Welsh media &amp; Tik Tok Live TREATMENT SESSIONS HIGHLIGHTING HEALTH &amp; SAFETY IN AESTHETICS </a:t>
            </a:r>
            <a:endParaRPr lang="en-GB" sz="1100" kern="100" dirty="0">
              <a:solidFill>
                <a:srgbClr val="0F1115"/>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a:lnSpc>
                <a:spcPct val="150000"/>
              </a:lnSpc>
              <a:spcAft>
                <a:spcPts val="800"/>
              </a:spcAft>
              <a:buSzPts val="1000"/>
              <a:buNone/>
              <a:tabLst>
                <a:tab pos="457200" algn="l"/>
              </a:tabLst>
            </a:pPr>
            <a:r>
              <a:rPr lang="en-GB" sz="1200" b="1"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Traditional Collateral:</a:t>
            </a:r>
            <a:r>
              <a:rPr lang="en-GB" sz="1200" kern="0" dirty="0">
                <a:solidFill>
                  <a:srgbClr val="0F1115"/>
                </a:solidFill>
                <a:effectLst/>
                <a:latin typeface="Arial" panose="020B0604020202020204" pitchFamily="34" charset="0"/>
                <a:ea typeface="Times New Roman" panose="02020603050405020304" pitchFamily="18" charset="0"/>
                <a:cs typeface="Times New Roman" panose="02020603050405020304" pitchFamily="18" charset="0"/>
              </a:rPr>
              <a:t> Business cards and leaflets for circulation in affiliate businesses e.g. dental clinics and hotel spas.</a:t>
            </a:r>
            <a:endParaRPr lang="en-GB" sz="1100" kern="100" dirty="0">
              <a:solidFill>
                <a:srgbClr val="0F1115"/>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0" name="Picture 9">
            <a:extLst>
              <a:ext uri="{FF2B5EF4-FFF2-40B4-BE49-F238E27FC236}">
                <a16:creationId xmlns:a16="http://schemas.microsoft.com/office/drawing/2014/main" id="{5D3EA21A-0C84-8D87-469A-8F05DF6052D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6276" y="4105274"/>
            <a:ext cx="3314700" cy="2176463"/>
          </a:xfrm>
          <a:prstGeom prst="rect">
            <a:avLst/>
          </a:prstGeom>
        </p:spPr>
      </p:pic>
      <p:pic>
        <p:nvPicPr>
          <p:cNvPr id="13" name="Picture 12">
            <a:extLst>
              <a:ext uri="{FF2B5EF4-FFF2-40B4-BE49-F238E27FC236}">
                <a16:creationId xmlns:a16="http://schemas.microsoft.com/office/drawing/2014/main" id="{8A0FBCC4-B8C9-AE87-350D-F12E579DA40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71900" y="4190999"/>
            <a:ext cx="1962150" cy="1752601"/>
          </a:xfrm>
          <a:prstGeom prst="rect">
            <a:avLst/>
          </a:prstGeom>
        </p:spPr>
      </p:pic>
      <p:pic>
        <p:nvPicPr>
          <p:cNvPr id="15" name="Picture 14">
            <a:extLst>
              <a:ext uri="{FF2B5EF4-FFF2-40B4-BE49-F238E27FC236}">
                <a16:creationId xmlns:a16="http://schemas.microsoft.com/office/drawing/2014/main" id="{85FF8030-D768-2CB0-FCA7-98564B58A6A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457952" y="4190999"/>
            <a:ext cx="1714286" cy="1542944"/>
          </a:xfrm>
          <a:prstGeom prst="rect">
            <a:avLst/>
          </a:prstGeom>
        </p:spPr>
      </p:pic>
      <p:pic>
        <p:nvPicPr>
          <p:cNvPr id="17" name="Picture 16">
            <a:extLst>
              <a:ext uri="{FF2B5EF4-FFF2-40B4-BE49-F238E27FC236}">
                <a16:creationId xmlns:a16="http://schemas.microsoft.com/office/drawing/2014/main" id="{E7BFE8DF-C874-F9C2-850F-8FD4646F3E09}"/>
              </a:ext>
            </a:extLst>
          </p:cNvPr>
          <p:cNvPicPr>
            <a:picLocks noChangeAspect="1"/>
          </p:cNvPicPr>
          <p:nvPr/>
        </p:nvPicPr>
        <p:blipFill>
          <a:blip r:embed="rId9"/>
          <a:stretch>
            <a:fillRect/>
          </a:stretch>
        </p:blipFill>
        <p:spPr>
          <a:xfrm>
            <a:off x="8071095" y="3919537"/>
            <a:ext cx="2692156" cy="2085868"/>
          </a:xfrm>
          <a:prstGeom prst="rect">
            <a:avLst/>
          </a:prstGeom>
        </p:spPr>
      </p:pic>
    </p:spTree>
    <p:extLst>
      <p:ext uri="{BB962C8B-B14F-4D97-AF65-F5344CB8AC3E}">
        <p14:creationId xmlns:p14="http://schemas.microsoft.com/office/powerpoint/2010/main" val="1456764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2BCA4-F631-094D-829C-35EB2733E190}"/>
              </a:ext>
            </a:extLst>
          </p:cNvPr>
          <p:cNvSpPr>
            <a:spLocks noGrp="1"/>
          </p:cNvSpPr>
          <p:nvPr>
            <p:ph type="title"/>
          </p:nvPr>
        </p:nvSpPr>
        <p:spPr>
          <a:xfrm>
            <a:off x="838200" y="365126"/>
            <a:ext cx="10515600" cy="482600"/>
          </a:xfrm>
        </p:spPr>
        <p:txBody>
          <a:bodyPr>
            <a:normAutofit fontScale="90000"/>
          </a:bodyPr>
          <a:lstStyle/>
          <a:p>
            <a:pPr algn="ctr"/>
            <a:r>
              <a:rPr lang="en-GB" sz="4000" b="1" dirty="0">
                <a:solidFill>
                  <a:schemeClr val="accent5"/>
                </a:solidFill>
                <a:latin typeface="Arial" panose="020B0604020202020204" pitchFamily="34" charset="0"/>
                <a:cs typeface="Arial" panose="020B0604020202020204" pitchFamily="34" charset="0"/>
              </a:rPr>
              <a:t>Task 2: </a:t>
            </a:r>
            <a:r>
              <a:rPr lang="en-GB" sz="4000" b="1" dirty="0">
                <a:latin typeface="Arial" panose="020B0604020202020204" pitchFamily="34" charset="0"/>
                <a:cs typeface="Arial" panose="020B0604020202020204" pitchFamily="34" charset="0"/>
              </a:rPr>
              <a:t>12-Month Cashflow Forecast Summary</a:t>
            </a:r>
          </a:p>
        </p:txBody>
      </p:sp>
      <p:pic>
        <p:nvPicPr>
          <p:cNvPr id="5" name="Content Placeholder 4">
            <a:extLst>
              <a:ext uri="{FF2B5EF4-FFF2-40B4-BE49-F238E27FC236}">
                <a16:creationId xmlns:a16="http://schemas.microsoft.com/office/drawing/2014/main" id="{8CFA7DDF-49B0-A1CD-E902-A773C290C11F}"/>
              </a:ext>
            </a:extLst>
          </p:cNvPr>
          <p:cNvPicPr>
            <a:picLocks noGrp="1" noChangeAspect="1"/>
          </p:cNvPicPr>
          <p:nvPr>
            <p:ph idx="1"/>
          </p:nvPr>
        </p:nvPicPr>
        <p:blipFill>
          <a:blip r:embed="rId3"/>
          <a:stretch>
            <a:fillRect/>
          </a:stretch>
        </p:blipFill>
        <p:spPr>
          <a:xfrm>
            <a:off x="375731" y="912856"/>
            <a:ext cx="10515600" cy="2296301"/>
          </a:xfrm>
          <a:prstGeom prst="rect">
            <a:avLst/>
          </a:prstGeom>
        </p:spPr>
      </p:pic>
      <p:sp>
        <p:nvSpPr>
          <p:cNvPr id="9" name="TextBox 8">
            <a:extLst>
              <a:ext uri="{FF2B5EF4-FFF2-40B4-BE49-F238E27FC236}">
                <a16:creationId xmlns:a16="http://schemas.microsoft.com/office/drawing/2014/main" id="{CEDFA6A5-F961-A48A-EA65-B324A7ADE39F}"/>
              </a:ext>
            </a:extLst>
          </p:cNvPr>
          <p:cNvSpPr txBox="1"/>
          <p:nvPr/>
        </p:nvSpPr>
        <p:spPr>
          <a:xfrm>
            <a:off x="3076575" y="3144027"/>
            <a:ext cx="5353050" cy="3571619"/>
          </a:xfrm>
          <a:prstGeom prst="rect">
            <a:avLst/>
          </a:prstGeom>
          <a:noFill/>
        </p:spPr>
        <p:txBody>
          <a:bodyPr wrap="square">
            <a:spAutoFit/>
          </a:bodyPr>
          <a:lstStyle/>
          <a:p>
            <a:pPr marL="285750" marR="0" lvl="0" indent="-28575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0F1115"/>
                </a:solidFill>
                <a:effectLst/>
                <a:uLnTx/>
                <a:uFillTx/>
                <a:latin typeface="Arial" panose="020B0604020202020204" pitchFamily="34" charset="0"/>
                <a:ea typeface="Times New Roman" panose="02020603050405020304" pitchFamily="18" charset="0"/>
                <a:cs typeface="Times New Roman" panose="02020603050405020304" pitchFamily="18" charset="0"/>
              </a:rPr>
              <a:t>The forecast shows an initial cash outflow for launch  expenses. </a:t>
            </a:r>
          </a:p>
          <a:p>
            <a:pPr marL="171450" marR="0" lvl="0" indent="-17145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0F1115"/>
                </a:solidFill>
                <a:effectLst/>
                <a:uLnTx/>
                <a:uFillTx/>
                <a:latin typeface="Arial" panose="020B0604020202020204" pitchFamily="34" charset="0"/>
                <a:ea typeface="Times New Roman" panose="02020603050405020304" pitchFamily="18" charset="0"/>
                <a:cs typeface="Times New Roman" panose="02020603050405020304" pitchFamily="18" charset="0"/>
              </a:rPr>
              <a:t>Breakeven is forecasted in Month 8 with positive cash flow increasing subsequently as clients increase. </a:t>
            </a:r>
          </a:p>
          <a:p>
            <a:pPr marL="171450" marR="0" lvl="0" indent="-17145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0F1115"/>
                </a:solidFill>
                <a:effectLst/>
                <a:uLnTx/>
                <a:uFillTx/>
                <a:latin typeface="Arial" panose="020B0604020202020204" pitchFamily="34" charset="0"/>
                <a:ea typeface="Times New Roman" panose="02020603050405020304" pitchFamily="18" charset="0"/>
                <a:cs typeface="Times New Roman" panose="02020603050405020304" pitchFamily="18" charset="0"/>
              </a:rPr>
              <a:t>Initial capital is adequate to cover the projected shortfall.</a:t>
            </a: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a:extLst>
              <a:ext uri="{FF2B5EF4-FFF2-40B4-BE49-F238E27FC236}">
                <a16:creationId xmlns:a16="http://schemas.microsoft.com/office/drawing/2014/main" id="{A6D8D2A4-A5AB-81ED-D3D4-7473ACFE881F}"/>
              </a:ext>
            </a:extLst>
          </p:cNvPr>
          <p:cNvPicPr>
            <a:picLocks noChangeAspect="1"/>
          </p:cNvPicPr>
          <p:nvPr/>
        </p:nvPicPr>
        <p:blipFill>
          <a:blip r:embed="rId4"/>
          <a:stretch>
            <a:fillRect/>
          </a:stretch>
        </p:blipFill>
        <p:spPr>
          <a:xfrm>
            <a:off x="8931155" y="3274287"/>
            <a:ext cx="1950889" cy="2743438"/>
          </a:xfrm>
          <a:prstGeom prst="rect">
            <a:avLst/>
          </a:prstGeom>
        </p:spPr>
      </p:pic>
      <p:pic>
        <p:nvPicPr>
          <p:cNvPr id="11" name="Picture 10">
            <a:extLst>
              <a:ext uri="{FF2B5EF4-FFF2-40B4-BE49-F238E27FC236}">
                <a16:creationId xmlns:a16="http://schemas.microsoft.com/office/drawing/2014/main" id="{42D30933-E4C5-8201-D97E-5B898C905F0A}"/>
              </a:ext>
            </a:extLst>
          </p:cNvPr>
          <p:cNvPicPr>
            <a:picLocks noChangeAspect="1"/>
          </p:cNvPicPr>
          <p:nvPr/>
        </p:nvPicPr>
        <p:blipFill>
          <a:blip r:embed="rId5"/>
          <a:stretch>
            <a:fillRect/>
          </a:stretch>
        </p:blipFill>
        <p:spPr>
          <a:xfrm>
            <a:off x="-2188723" y="3822957"/>
            <a:ext cx="4763768" cy="3954294"/>
          </a:xfrm>
          <a:prstGeom prst="rect">
            <a:avLst/>
          </a:prstGeom>
        </p:spPr>
      </p:pic>
    </p:spTree>
    <p:extLst>
      <p:ext uri="{BB962C8B-B14F-4D97-AF65-F5344CB8AC3E}">
        <p14:creationId xmlns:p14="http://schemas.microsoft.com/office/powerpoint/2010/main" val="2826059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3AF69-40D4-1F96-E356-415235633EF0}"/>
              </a:ext>
            </a:extLst>
          </p:cNvPr>
          <p:cNvSpPr>
            <a:spLocks noGrp="1"/>
          </p:cNvSpPr>
          <p:nvPr>
            <p:ph type="title"/>
          </p:nvPr>
        </p:nvSpPr>
        <p:spPr>
          <a:xfrm>
            <a:off x="838200" y="365125"/>
            <a:ext cx="10515600" cy="530225"/>
          </a:xfrm>
        </p:spPr>
        <p:txBody>
          <a:bodyPr>
            <a:normAutofit fontScale="90000"/>
          </a:bodyPr>
          <a:lstStyle/>
          <a:p>
            <a:pPr algn="ctr"/>
            <a:r>
              <a:rPr lang="en-GB" sz="3600" b="1" dirty="0">
                <a:solidFill>
                  <a:schemeClr val="accent5"/>
                </a:solidFill>
                <a:latin typeface="Arial" panose="020B0604020202020204" pitchFamily="34" charset="0"/>
                <a:cs typeface="Arial" panose="020B0604020202020204" pitchFamily="34" charset="0"/>
              </a:rPr>
              <a:t>Task 2 </a:t>
            </a:r>
            <a:r>
              <a:rPr lang="en-GB" sz="3600" b="1" dirty="0">
                <a:latin typeface="Arial" panose="020B0604020202020204" pitchFamily="34" charset="0"/>
                <a:cs typeface="Arial" panose="020B0604020202020204" pitchFamily="34" charset="0"/>
              </a:rPr>
              <a:t>– Importance of Excel in the Digital Era</a:t>
            </a:r>
          </a:p>
        </p:txBody>
      </p:sp>
      <p:sp>
        <p:nvSpPr>
          <p:cNvPr id="3" name="Content Placeholder 2">
            <a:extLst>
              <a:ext uri="{FF2B5EF4-FFF2-40B4-BE49-F238E27FC236}">
                <a16:creationId xmlns:a16="http://schemas.microsoft.com/office/drawing/2014/main" id="{A69BA7BF-BE2F-7E1A-E09A-F4A36C183EDA}"/>
              </a:ext>
            </a:extLst>
          </p:cNvPr>
          <p:cNvSpPr>
            <a:spLocks noGrp="1"/>
          </p:cNvSpPr>
          <p:nvPr>
            <p:ph idx="1"/>
          </p:nvPr>
        </p:nvSpPr>
        <p:spPr>
          <a:xfrm>
            <a:off x="838200" y="895351"/>
            <a:ext cx="10515600" cy="5366692"/>
          </a:xfrm>
        </p:spPr>
        <p:txBody>
          <a:bodyPr>
            <a:normAutofit/>
          </a:bodyPr>
          <a:lstStyle/>
          <a:p>
            <a:pPr>
              <a:buFont typeface="Wingdings" panose="05000000000000000000" pitchFamily="2" charset="2"/>
              <a:buChar char="ü"/>
            </a:pPr>
            <a:r>
              <a:rPr lang="en-GB" sz="2000" dirty="0"/>
              <a:t>For Pure Vanity Lounge, Excel has offered a feasible and cost-effective process of handling financial data and assisting strategic forecasting. </a:t>
            </a:r>
          </a:p>
          <a:p>
            <a:pPr>
              <a:buFont typeface="Wingdings" panose="05000000000000000000" pitchFamily="2" charset="2"/>
              <a:buChar char="ü"/>
            </a:pPr>
            <a:r>
              <a:rPr lang="en-GB" sz="2000" dirty="0"/>
              <a:t>Its capacity to categorise substantial quantities of financial data in an organised plan. </a:t>
            </a:r>
          </a:p>
          <a:p>
            <a:pPr>
              <a:buFont typeface="Wingdings" panose="05000000000000000000" pitchFamily="2" charset="2"/>
              <a:buChar char="ü"/>
            </a:pPr>
            <a:r>
              <a:rPr lang="en-GB" sz="2000" dirty="0"/>
              <a:t>Improves accuracy and diminishes the probability of human mistakes (</a:t>
            </a:r>
            <a:r>
              <a:rPr lang="en-GB" sz="2000" dirty="0" err="1"/>
              <a:t>Vooba</a:t>
            </a:r>
            <a:r>
              <a:rPr lang="en-GB" sz="2000" dirty="0"/>
              <a:t>, 2024).</a:t>
            </a:r>
          </a:p>
          <a:p>
            <a:pPr>
              <a:buFont typeface="Wingdings" panose="05000000000000000000" pitchFamily="2" charset="2"/>
              <a:buChar char="ü"/>
            </a:pPr>
            <a:r>
              <a:rPr lang="en-GB" sz="2000" dirty="0"/>
              <a:t>The use of formulas to automate calculations. Automation drastically increases effectiveness and accuracy in financial administration (</a:t>
            </a:r>
            <a:r>
              <a:rPr lang="en-GB" sz="2000" dirty="0" err="1"/>
              <a:t>Coursehorse</a:t>
            </a:r>
            <a:r>
              <a:rPr lang="en-GB" sz="2000" dirty="0"/>
              <a:t> 2024).</a:t>
            </a:r>
          </a:p>
          <a:p>
            <a:pPr>
              <a:buFont typeface="Wingdings" panose="05000000000000000000" pitchFamily="2" charset="2"/>
              <a:buChar char="ü"/>
            </a:pPr>
            <a:r>
              <a:rPr lang="en-GB" sz="2000" dirty="0"/>
              <a:t>Financial forecasting helps to assess forthcoming revenue and expenditure (Dost, 2025).</a:t>
            </a:r>
          </a:p>
          <a:p>
            <a:pPr>
              <a:buFont typeface="Wingdings" panose="05000000000000000000" pitchFamily="2" charset="2"/>
              <a:buChar char="ü"/>
            </a:pPr>
            <a:r>
              <a:rPr lang="en-GB" sz="2000" dirty="0"/>
              <a:t>Data visualisation: Graphs &amp; charts make financial data simpler to understand (Hjelle et al.,2024)  </a:t>
            </a:r>
          </a:p>
          <a:p>
            <a:pPr>
              <a:buFont typeface="Wingdings" panose="05000000000000000000" pitchFamily="2" charset="2"/>
              <a:buChar char="ü"/>
            </a:pPr>
            <a:r>
              <a:rPr lang="en-GB" sz="2000" dirty="0"/>
              <a:t>Excel empowers me to track budget planning, estimate profit/loss, and evaluate financial trends over time.</a:t>
            </a:r>
          </a:p>
        </p:txBody>
      </p:sp>
      <p:pic>
        <p:nvPicPr>
          <p:cNvPr id="5" name="Picture 4">
            <a:extLst>
              <a:ext uri="{FF2B5EF4-FFF2-40B4-BE49-F238E27FC236}">
                <a16:creationId xmlns:a16="http://schemas.microsoft.com/office/drawing/2014/main" id="{AAC605A8-7DAE-3461-CF99-FD7A129813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38488" y="4210050"/>
            <a:ext cx="5805488" cy="1914525"/>
          </a:xfrm>
          <a:prstGeom prst="rect">
            <a:avLst/>
          </a:prstGeom>
        </p:spPr>
      </p:pic>
    </p:spTree>
    <p:extLst>
      <p:ext uri="{BB962C8B-B14F-4D97-AF65-F5344CB8AC3E}">
        <p14:creationId xmlns:p14="http://schemas.microsoft.com/office/powerpoint/2010/main" val="3405036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494339-11BA-B3C2-245F-CE79733028AD}"/>
              </a:ext>
            </a:extLst>
          </p:cNvPr>
          <p:cNvSpPr>
            <a:spLocks noGrp="1"/>
          </p:cNvSpPr>
          <p:nvPr>
            <p:ph type="title"/>
          </p:nvPr>
        </p:nvSpPr>
        <p:spPr>
          <a:xfrm>
            <a:off x="838200" y="365126"/>
            <a:ext cx="10515600" cy="539750"/>
          </a:xfrm>
        </p:spPr>
        <p:txBody>
          <a:bodyPr>
            <a:normAutofit fontScale="90000"/>
          </a:bodyPr>
          <a:lstStyle/>
          <a:p>
            <a:pPr algn="ctr"/>
            <a:r>
              <a:rPr lang="en-GB" sz="4000" b="1" dirty="0">
                <a:latin typeface="Arial" panose="020B0604020202020204" pitchFamily="34" charset="0"/>
                <a:cs typeface="Arial" panose="020B0604020202020204" pitchFamily="34" charset="0"/>
              </a:rPr>
              <a:t>Task 3: Promotional Advert Video</a:t>
            </a:r>
          </a:p>
        </p:txBody>
      </p:sp>
      <p:sp>
        <p:nvSpPr>
          <p:cNvPr id="9" name="Content Placeholder 8">
            <a:extLst>
              <a:ext uri="{FF2B5EF4-FFF2-40B4-BE49-F238E27FC236}">
                <a16:creationId xmlns:a16="http://schemas.microsoft.com/office/drawing/2014/main" id="{8468F4B1-4FC9-BA58-0FB0-D2E3C353C7CF}"/>
              </a:ext>
            </a:extLst>
          </p:cNvPr>
          <p:cNvSpPr>
            <a:spLocks noGrp="1"/>
          </p:cNvSpPr>
          <p:nvPr>
            <p:ph idx="1"/>
          </p:nvPr>
        </p:nvSpPr>
        <p:spPr>
          <a:xfrm>
            <a:off x="838200" y="904876"/>
            <a:ext cx="10515600" cy="5381624"/>
          </a:xfrm>
        </p:spPr>
        <p:txBody>
          <a:bodyPr/>
          <a:lstStyle/>
          <a:p>
            <a:r>
              <a:rPr lang="en-GB" b="1" dirty="0"/>
              <a:t>Short 2-minute video advertising Pure Vanity Lounge</a:t>
            </a:r>
          </a:p>
          <a:p>
            <a:r>
              <a:rPr lang="en-GB" b="1" dirty="0"/>
              <a:t>Link Below</a:t>
            </a:r>
            <a:endParaRPr lang="en-GB" dirty="0"/>
          </a:p>
          <a:p>
            <a:pPr marL="0" indent="0" algn="ctr">
              <a:buNone/>
            </a:pPr>
            <a:r>
              <a:rPr lang="en-GB" dirty="0">
                <a:hlinkClick r:id="rId2"/>
              </a:rPr>
              <a:t>https://youtube.com/shorts/RYgY0nR3cWU?si=1UevMvu9nQ7GHFf1</a:t>
            </a:r>
            <a:endParaRPr lang="en-GB" dirty="0"/>
          </a:p>
          <a:p>
            <a:pPr marL="0" indent="0">
              <a:buNone/>
            </a:pPr>
            <a:r>
              <a:rPr lang="en-GB" dirty="0"/>
              <a:t>   Content</a:t>
            </a:r>
          </a:p>
          <a:p>
            <a:pPr>
              <a:buFont typeface="Wingdings" panose="05000000000000000000" pitchFamily="2" charset="2"/>
              <a:buChar char="ü"/>
            </a:pPr>
            <a:r>
              <a:rPr lang="en-GB" dirty="0"/>
              <a:t>New opening Date</a:t>
            </a:r>
          </a:p>
          <a:p>
            <a:pPr>
              <a:buFont typeface="Wingdings" panose="05000000000000000000" pitchFamily="2" charset="2"/>
              <a:buChar char="ü"/>
            </a:pPr>
            <a:r>
              <a:rPr lang="en-GB" dirty="0"/>
              <a:t>Treatments Offered</a:t>
            </a:r>
          </a:p>
          <a:p>
            <a:pPr>
              <a:buFont typeface="Wingdings" panose="05000000000000000000" pitchFamily="2" charset="2"/>
              <a:buChar char="ü"/>
            </a:pPr>
            <a:r>
              <a:rPr lang="en-GB" dirty="0"/>
              <a:t>Location in Cardiff</a:t>
            </a:r>
          </a:p>
          <a:p>
            <a:pPr>
              <a:buFont typeface="Wingdings" panose="05000000000000000000" pitchFamily="2" charset="2"/>
              <a:buChar char="ü"/>
            </a:pPr>
            <a:r>
              <a:rPr lang="en-GB" dirty="0"/>
              <a:t>Special Offers for new customers</a:t>
            </a:r>
          </a:p>
          <a:p>
            <a:pPr>
              <a:buFont typeface="Wingdings" panose="05000000000000000000" pitchFamily="2" charset="2"/>
              <a:buChar char="ü"/>
            </a:pPr>
            <a:r>
              <a:rPr lang="en-GB" dirty="0"/>
              <a:t>Contact Details – Email </a:t>
            </a:r>
            <a:r>
              <a:rPr lang="en-GB"/>
              <a:t>&amp; Website</a:t>
            </a:r>
            <a:endParaRPr lang="en-GB" dirty="0"/>
          </a:p>
          <a:p>
            <a:pPr marL="0" indent="0" algn="ctr">
              <a:buNone/>
            </a:pPr>
            <a:endParaRPr lang="en-GB" dirty="0"/>
          </a:p>
          <a:p>
            <a:endParaRPr lang="en-GB" dirty="0"/>
          </a:p>
        </p:txBody>
      </p:sp>
      <p:pic>
        <p:nvPicPr>
          <p:cNvPr id="10" name="Picture 9">
            <a:extLst>
              <a:ext uri="{FF2B5EF4-FFF2-40B4-BE49-F238E27FC236}">
                <a16:creationId xmlns:a16="http://schemas.microsoft.com/office/drawing/2014/main" id="{54BFF186-7403-8712-87CC-9A528DBB81FB}"/>
              </a:ext>
            </a:extLst>
          </p:cNvPr>
          <p:cNvPicPr>
            <a:picLocks noChangeAspect="1"/>
          </p:cNvPicPr>
          <p:nvPr/>
        </p:nvPicPr>
        <p:blipFill>
          <a:blip r:embed="rId3"/>
          <a:stretch>
            <a:fillRect/>
          </a:stretch>
        </p:blipFill>
        <p:spPr>
          <a:xfrm>
            <a:off x="6521928" y="2324101"/>
            <a:ext cx="2212497" cy="3962400"/>
          </a:xfrm>
          <a:prstGeom prst="rect">
            <a:avLst/>
          </a:prstGeom>
        </p:spPr>
      </p:pic>
    </p:spTree>
    <p:extLst>
      <p:ext uri="{BB962C8B-B14F-4D97-AF65-F5344CB8AC3E}">
        <p14:creationId xmlns:p14="http://schemas.microsoft.com/office/powerpoint/2010/main" val="68376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91EEF-CBD9-7A47-91E5-65F60CBED317}"/>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Reference List</a:t>
            </a:r>
          </a:p>
        </p:txBody>
      </p:sp>
      <p:pic>
        <p:nvPicPr>
          <p:cNvPr id="9" name="Content Placeholder 8">
            <a:extLst>
              <a:ext uri="{FF2B5EF4-FFF2-40B4-BE49-F238E27FC236}">
                <a16:creationId xmlns:a16="http://schemas.microsoft.com/office/drawing/2014/main" id="{EC9499C7-282C-0B43-E1DE-5A8915F8DAA1}"/>
              </a:ext>
            </a:extLst>
          </p:cNvPr>
          <p:cNvPicPr>
            <a:picLocks noGrp="1" noChangeAspect="1"/>
          </p:cNvPicPr>
          <p:nvPr>
            <p:ph sz="half" idx="2"/>
          </p:nvPr>
        </p:nvPicPr>
        <p:blipFill>
          <a:blip r:embed="rId2"/>
          <a:stretch>
            <a:fillRect/>
          </a:stretch>
        </p:blipFill>
        <p:spPr>
          <a:xfrm>
            <a:off x="1680640" y="1285875"/>
            <a:ext cx="3476083" cy="4903788"/>
          </a:xfrm>
          <a:prstGeom prst="rect">
            <a:avLst/>
          </a:prstGeom>
        </p:spPr>
      </p:pic>
      <p:pic>
        <p:nvPicPr>
          <p:cNvPr id="15" name="Content Placeholder 14">
            <a:extLst>
              <a:ext uri="{FF2B5EF4-FFF2-40B4-BE49-F238E27FC236}">
                <a16:creationId xmlns:a16="http://schemas.microsoft.com/office/drawing/2014/main" id="{34F78D5D-A0DB-1776-CFA3-79AD4E2BFEF5}"/>
              </a:ext>
            </a:extLst>
          </p:cNvPr>
          <p:cNvPicPr>
            <a:picLocks noGrp="1" noChangeAspect="1"/>
          </p:cNvPicPr>
          <p:nvPr>
            <p:ph sz="quarter" idx="4"/>
          </p:nvPr>
        </p:nvPicPr>
        <p:blipFill>
          <a:blip r:embed="rId3"/>
          <a:stretch>
            <a:fillRect/>
          </a:stretch>
        </p:blipFill>
        <p:spPr>
          <a:xfrm>
            <a:off x="6888085" y="1371600"/>
            <a:ext cx="3751418" cy="4667250"/>
          </a:xfrm>
          <a:prstGeom prst="rect">
            <a:avLst/>
          </a:prstGeom>
        </p:spPr>
      </p:pic>
    </p:spTree>
    <p:extLst>
      <p:ext uri="{BB962C8B-B14F-4D97-AF65-F5344CB8AC3E}">
        <p14:creationId xmlns:p14="http://schemas.microsoft.com/office/powerpoint/2010/main" val="2157335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538</TotalTime>
  <Words>1680</Words>
  <Application>Microsoft Office PowerPoint</Application>
  <PresentationFormat>Widescreen</PresentationFormat>
  <Paragraphs>130</Paragraphs>
  <Slides>19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Office Theme</vt:lpstr>
      <vt:lpstr>PowerPoint Presentation</vt:lpstr>
      <vt:lpstr>CONTENTS</vt:lpstr>
      <vt:lpstr>BUSINESS PROPOSITION</vt:lpstr>
      <vt:lpstr>TASK 1: Questionnaire Creation and Data Collection </vt:lpstr>
      <vt:lpstr>Task 1: Questionnaire Data Q.1</vt:lpstr>
      <vt:lpstr>Task 1: Questionnaire Data Analysis Q.1</vt:lpstr>
      <vt:lpstr>Task 1: Questionnaire Data Q.2</vt:lpstr>
      <vt:lpstr>Task 1: Questionnaire Data Analysis Q.2</vt:lpstr>
      <vt:lpstr>Task 1: Questionnaire Data Q.3</vt:lpstr>
      <vt:lpstr>Task 1: Questionnaire Data Analysis Q.3</vt:lpstr>
      <vt:lpstr>Task 1: Questionnaire Data Q.4</vt:lpstr>
      <vt:lpstr>Task 1: Questionnaire Data Analysis Q.4</vt:lpstr>
      <vt:lpstr>Task 1: Marketing Material</vt:lpstr>
      <vt:lpstr>Task 1: Website Creation</vt:lpstr>
      <vt:lpstr>Task 1: Digital Prescence</vt:lpstr>
      <vt:lpstr>Task 2: 12-Month Cashflow Forecast Summary</vt:lpstr>
      <vt:lpstr>Task 2 – Importance of Excel in the Digital Era</vt:lpstr>
      <vt:lpstr>Task 3: Promotional Advert Video</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Ozma Nasir</dc:creator>
  <cp:lastModifiedBy>Ozma Nasir</cp:lastModifiedBy>
  <cp:revision>1</cp:revision>
  <dcterms:created xsi:type="dcterms:W3CDTF">2026-03-10T13:19:44Z</dcterms:created>
  <dcterms:modified xsi:type="dcterms:W3CDTF">2026-03-11T20:43:45Z</dcterms:modified>
</cp:coreProperties>
</file>