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8"/>
  </p:normalViewPr>
  <p:slideViewPr>
    <p:cSldViewPr snapToGrid="0" snapToObjects="1">
      <p:cViewPr varScale="1">
        <p:scale>
          <a:sx n="120" d="100"/>
          <a:sy n="120" d="100"/>
        </p:scale>
        <p:origin x="800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1E3C7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4754880"/>
            <a:ext cx="12188952" cy="73152"/>
          </a:xfrm>
          <a:prstGeom prst="rect">
            <a:avLst/>
          </a:prstGeom>
          <a:solidFill>
            <a:srgbClr val="64A0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097280" y="1463040"/>
            <a:ext cx="9144000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4000" b="1">
                <a:solidFill>
                  <a:srgbClr val="FFFFFF"/>
                </a:solidFill>
                <a:latin typeface="Arial"/>
              </a:rPr>
              <a:t>DS3: Digital Portfolio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97280" y="2606040"/>
            <a:ext cx="91440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B4C8E6"/>
                </a:solidFill>
                <a:latin typeface="Arial"/>
              </a:rPr>
              <a:t>Digital Skills Module  |  UWTSD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97280" y="3108960"/>
            <a:ext cx="91440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B4C8E6"/>
                </a:solidFill>
                <a:latin typeface="Arial"/>
              </a:rPr>
              <a:t>Stefano Idiaghe  |  Student ID: 2539052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88952" cy="685800"/>
          </a:xfrm>
          <a:prstGeom prst="rect">
            <a:avLst/>
          </a:prstGeom>
          <a:solidFill>
            <a:srgbClr val="1E3C7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74320" y="91440"/>
            <a:ext cx="91440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200" b="1">
                <a:solidFill>
                  <a:srgbClr val="FFFFFF"/>
                </a:solidFill>
                <a:latin typeface="Arial"/>
              </a:rPr>
              <a:t>Artefact 1 – Word Document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65760" y="822960"/>
            <a:ext cx="82296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>
                <a:solidFill>
                  <a:srgbClr val="1E3C72"/>
                </a:solidFill>
                <a:latin typeface="Arial"/>
              </a:rPr>
              <a:t>AS3 Source Evaluation Template</a:t>
            </a:r>
          </a:p>
        </p:txBody>
      </p:sp>
      <p:sp>
        <p:nvSpPr>
          <p:cNvPr id="6" name="Rectangle 5"/>
          <p:cNvSpPr/>
          <p:nvPr/>
        </p:nvSpPr>
        <p:spPr>
          <a:xfrm>
            <a:off x="365760" y="1371600"/>
            <a:ext cx="6858000" cy="4846320"/>
          </a:xfrm>
          <a:prstGeom prst="rect">
            <a:avLst/>
          </a:prstGeom>
          <a:solidFill>
            <a:srgbClr val="C8D2E1"/>
          </a:solidFill>
          <a:ln w="12700">
            <a:solidFill>
              <a:srgbClr val="3464A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498079" y="1371600"/>
            <a:ext cx="4389120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141414"/>
                </a:solidFill>
                <a:latin typeface="Arial"/>
              </a:rPr>
              <a:t>• Tool used: Microsoft Word
• Skill shown: formatting, typing, organising written content
• What I learned: how to structure an academic document clearly</a:t>
            </a:r>
          </a:p>
        </p:txBody>
      </p:sp>
      <p:pic>
        <p:nvPicPr>
          <p:cNvPr id="9" name="Picture 8" descr="Screenshot 2026-08-02 at 12.08.0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70" y="1371600"/>
            <a:ext cx="6862690" cy="484632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88952" cy="685800"/>
          </a:xfrm>
          <a:prstGeom prst="rect">
            <a:avLst/>
          </a:prstGeom>
          <a:solidFill>
            <a:srgbClr val="1E3C7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74320" y="91440"/>
            <a:ext cx="91440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200" b="1">
                <a:solidFill>
                  <a:srgbClr val="FFFFFF"/>
                </a:solidFill>
                <a:latin typeface="Arial"/>
              </a:rPr>
              <a:t>Artefact 2 – Excel Spreadsheet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65760" y="822960"/>
            <a:ext cx="82296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>
                <a:solidFill>
                  <a:srgbClr val="1E3C72"/>
                </a:solidFill>
                <a:latin typeface="Arial"/>
              </a:rPr>
              <a:t>Weekly Sales Report Table</a:t>
            </a:r>
          </a:p>
        </p:txBody>
      </p:sp>
      <p:sp>
        <p:nvSpPr>
          <p:cNvPr id="6" name="Rectangle 5"/>
          <p:cNvSpPr/>
          <p:nvPr/>
        </p:nvSpPr>
        <p:spPr>
          <a:xfrm>
            <a:off x="365760" y="1371600"/>
            <a:ext cx="6858000" cy="4846320"/>
          </a:xfrm>
          <a:prstGeom prst="rect">
            <a:avLst/>
          </a:prstGeom>
          <a:solidFill>
            <a:srgbClr val="C8D2E1"/>
          </a:solidFill>
          <a:ln w="12700">
            <a:solidFill>
              <a:srgbClr val="3464A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498079" y="1371600"/>
            <a:ext cx="4389120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141414"/>
                </a:solidFill>
                <a:latin typeface="Arial"/>
              </a:rPr>
              <a:t>• Tool used: Microsoft Excel
• Skill shown: entering data, using tables, organising numbers
• What I learned: how to create a clear table and track business data using a spreadsheet</a:t>
            </a:r>
          </a:p>
        </p:txBody>
      </p:sp>
      <p:pic>
        <p:nvPicPr>
          <p:cNvPr id="9" name="Picture 8" descr="Screenshot 2026-08-02 at 12.17.2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099" y="1371599"/>
            <a:ext cx="6871294" cy="493776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88952" cy="685800"/>
          </a:xfrm>
          <a:prstGeom prst="rect">
            <a:avLst/>
          </a:prstGeom>
          <a:solidFill>
            <a:srgbClr val="1E3C7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74320" y="91440"/>
            <a:ext cx="91440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200" b="1">
                <a:solidFill>
                  <a:srgbClr val="FFFFFF"/>
                </a:solidFill>
                <a:latin typeface="Arial"/>
              </a:rPr>
              <a:t>Artefact 3 – PowerPoint Presentation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65760" y="822960"/>
            <a:ext cx="82296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>
                <a:solidFill>
                  <a:srgbClr val="1E3C72"/>
                </a:solidFill>
                <a:latin typeface="Arial"/>
              </a:rPr>
              <a:t>DS3 Digital Portfolio (this presentation)</a:t>
            </a:r>
          </a:p>
        </p:txBody>
      </p:sp>
      <p:sp>
        <p:nvSpPr>
          <p:cNvPr id="6" name="Rectangle 5"/>
          <p:cNvSpPr/>
          <p:nvPr/>
        </p:nvSpPr>
        <p:spPr>
          <a:xfrm>
            <a:off x="365760" y="1371600"/>
            <a:ext cx="6858000" cy="4846320"/>
          </a:xfrm>
          <a:prstGeom prst="rect">
            <a:avLst/>
          </a:prstGeom>
          <a:solidFill>
            <a:srgbClr val="C8D2E1"/>
          </a:solidFill>
          <a:ln w="12700">
            <a:solidFill>
              <a:srgbClr val="3464A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498079" y="1371600"/>
            <a:ext cx="4389120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141414"/>
                </a:solidFill>
                <a:latin typeface="Arial"/>
              </a:rPr>
              <a:t>• Tool used: Microsoft PowerPoint
• Skill shown: creating slides, using layouts, organising information visually
• What I learned: how to present information clearly using slides and bullet points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368FC2D-D34B-2917-5BB0-552238BC9D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" y="1371600"/>
            <a:ext cx="6854291" cy="484632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1E3C7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5303520"/>
            <a:ext cx="12188952" cy="73152"/>
          </a:xfrm>
          <a:prstGeom prst="rect">
            <a:avLst/>
          </a:prstGeom>
          <a:solidFill>
            <a:srgbClr val="64A0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914400" y="731520"/>
            <a:ext cx="1005840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FFFFFF"/>
                </a:solidFill>
                <a:latin typeface="Arial"/>
              </a:rPr>
              <a:t>Reflection &amp; Progress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457200" y="1737360"/>
            <a:ext cx="5303520" cy="4114800"/>
          </a:xfrm>
          <a:prstGeom prst="rect">
            <a:avLst/>
          </a:prstGeom>
          <a:solidFill>
            <a:srgbClr val="3250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40080" y="1828800"/>
            <a:ext cx="493776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B4D2FF"/>
                </a:solidFill>
                <a:latin typeface="Arial"/>
              </a:rPr>
              <a:t>What was difficult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0080" y="2377440"/>
            <a:ext cx="4937760" cy="3200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DCE6FA"/>
                </a:solidFill>
                <a:latin typeface="Arial"/>
              </a:rPr>
              <a:t>• At the start of this module I was not confident using digital tools.
• I found Excel and PowerPoint difficult at first.
• Over time I improved by practising in class and completing tasks step by step.</a:t>
            </a:r>
          </a:p>
        </p:txBody>
      </p:sp>
      <p:sp>
        <p:nvSpPr>
          <p:cNvPr id="8" name="Rectangle 7"/>
          <p:cNvSpPr/>
          <p:nvPr/>
        </p:nvSpPr>
        <p:spPr>
          <a:xfrm>
            <a:off x="6217920" y="1737360"/>
            <a:ext cx="5303520" cy="4114800"/>
          </a:xfrm>
          <a:prstGeom prst="rect">
            <a:avLst/>
          </a:prstGeom>
          <a:solidFill>
            <a:srgbClr val="3250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400800" y="1828800"/>
            <a:ext cx="493776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B4D2FF"/>
                </a:solidFill>
                <a:latin typeface="Arial"/>
              </a:rPr>
              <a:t>What I can do now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0" y="2377440"/>
            <a:ext cx="4937760" cy="3200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DCE6FA"/>
                </a:solidFill>
                <a:latin typeface="Arial"/>
              </a:rPr>
              <a:t>• I can now create a Word document and format it clearly.
• I can build a simple spreadsheet and enter data.
• I can make a basic PowerPoint presentation.
• These skills will help me in my studies and future work.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259</Words>
  <Application>Microsoft Macintosh PowerPoint</Application>
  <PresentationFormat>Custom</PresentationFormat>
  <Paragraphs>17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Hamsa Hussein</cp:lastModifiedBy>
  <cp:revision>3</cp:revision>
  <dcterms:created xsi:type="dcterms:W3CDTF">2013-01-27T09:14:16Z</dcterms:created>
  <dcterms:modified xsi:type="dcterms:W3CDTF">2026-08-02T11:26:34Z</dcterms:modified>
  <cp:category/>
</cp:coreProperties>
</file>