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68" r:id="rId3"/>
    <p:sldId id="270" r:id="rId4"/>
    <p:sldId id="271" r:id="rId5"/>
    <p:sldId id="273" r:id="rId6"/>
    <p:sldId id="274" r:id="rId7"/>
    <p:sldId id="275" r:id="rId8"/>
    <p:sldId id="276" r:id="rId9"/>
    <p:sldId id="277" r:id="rId10"/>
    <p:sldId id="319" r:id="rId11"/>
    <p:sldId id="316" r:id="rId12"/>
    <p:sldId id="317" r:id="rId13"/>
    <p:sldId id="318" r:id="rId14"/>
    <p:sldId id="32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20" d="100"/>
          <a:sy n="120" d="100"/>
        </p:scale>
        <p:origin x="19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1147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6A20B-31F3-D4EB-F1A4-F654246ED6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5C8346-B741-5D99-05FA-3498647F56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B7C148-9BC4-4DC5-16F2-1E9780F99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85D62F-843F-990F-843A-7EDBE8CA1A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0E8375-BAF0-383A-B9DB-8425881AC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321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EA072-4190-1838-EF07-8C620D236A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2620E-6B88-5EFC-637E-4997FE09A6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864B-12BC-A61B-5E19-3215A4E1B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888544-57E2-C1F0-FAB3-BAF2888C0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109A89-DAA9-1D3C-1618-9C9DF08DF4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80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FC4E5-CC33-3BF3-0A9A-154F02801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1DF550-C8D8-8985-9E38-3A97559F5C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78ABE8-C2E0-7BD1-955E-8E48891AA0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B2A58-0606-F028-6CA3-151E8246C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AF754-CA0E-F621-5C56-AD0D4E4A0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689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92E73-6DD9-27EC-9CC1-D4801987F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CD125-2105-73CF-968B-20527ABAD6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367B07-14DA-B2E3-6F57-1399DCD8A3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C440B-D8F2-D1AC-1E01-1FED5F2FCD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7CDB8B-F70D-46C0-ECA6-5BBDEE18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5FDEBA-3768-504B-EA58-AA2DCF9A8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8556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DAA14-E382-7945-DCC3-EB4E92692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95CE7-699C-7BB6-462D-F6715E8AC2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CEFF28-1C48-3184-82EA-ACA977E8F3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20353F-AA4B-9D48-4012-B8774CBF09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3D5A09-A6E4-07B8-1081-0D3304F25D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3C875A-1E64-6B66-A413-8D77D099E4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44FFAD-6120-339C-DDBE-0FA90881DF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5B33EA-B3C3-82BC-FEF5-4B7B2A730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159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289DE-FC46-0072-314C-C6EFA602A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AD2F86-827E-7938-0AF2-BFBF604539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DD1B3B-0DE2-AA57-9EDC-E0E4BCC3A3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F94DCB-A118-04BA-A867-94B87061E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1711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3B54E9-9DCB-E364-B572-0FBBC4153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99BE78-4808-20C3-9091-5B3CC379B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ABD3E0-FA22-FE8C-13B5-A7C5FAFA8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061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22C0E-C230-C3F1-E613-AA03F9DF7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53DFB-93C7-40D9-8CC4-3824391CD1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78ADDE-C609-E080-A818-25B8253C93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D1614F-8C66-3BC3-A94D-10619E3167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9B0AF2-50A1-226F-EDD6-A3C89B825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A8CD83-307A-DE6A-94E0-C3CC35E01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417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01000-156A-2104-003B-0E55BC7EF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672428-8A76-7FE9-6F25-A49883ED60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F6808A-4F17-96A5-6FB3-75FC04F1E8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5C473B-EF61-75AC-5D04-1BD95D1BC9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74BD33-CA55-B8D2-6BAB-B28C22FE5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80DD18-9887-FF03-4E27-F525C0B20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913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21A15-26AE-A0AE-62A1-C14EAB31AE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817585-E50D-90BA-1C19-9104351136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68753-DD50-16A0-5614-3BC9C5E704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4A7D99-3850-51FD-C869-6D97CE81EF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EDBF3D-3A00-4688-BFB4-1529F94C9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468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970C45-FA8A-7A71-2DE9-3BF758B328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A5FB60-19F2-FE40-442A-6F71B59ACE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ECA789-8B76-81FB-2706-B71864C67A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55B15-2B9F-4F2B-95BE-720FBAD4F45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56668F-EDC4-958D-0DFB-BAB3E40C4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2E6AFE-71E0-5215-51A6-E7F501C6F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3016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E15C38-B4C6-6839-CE56-6624B4F6F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90774D-CBEC-121E-2535-D14E8A4E78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AE934C-3DF8-20BB-9EC0-2412A0C456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855B15-2B9F-4F2B-95BE-720FBAD4F45B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14521C-2374-97C5-5052-EFA123F201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F5C37B-47A2-A0BC-9D8F-86EA657B7A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A46A46-74DB-4141-BB01-55B5C1730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72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-Ba7bpEUONM?feature=oembed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64R2MYUt394?feature=oembed" TargetMode="External"/><Relationship Id="rId4" Type="http://schemas.openxmlformats.org/officeDocument/2006/relationships/image" Target="../media/image1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09FF9A-4FCE-468E-A86A-C9AB525EA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1E12D4-3A88-428D-8E5E-AF1AFD923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View from top of a car speeding along a bridge">
            <a:extLst>
              <a:ext uri="{FF2B5EF4-FFF2-40B4-BE49-F238E27FC236}">
                <a16:creationId xmlns:a16="http://schemas.microsoft.com/office/drawing/2014/main" id="{72BBA078-F99C-F503-8542-22C51F1606B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12819" b="12181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6A07EC-6FD1-9FD3-8942-9E5DFB6631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914402"/>
            <a:ext cx="10515600" cy="2985923"/>
          </a:xfrm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</a:rPr>
              <a:t>Autonomy, Mastery and Ambition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B50F2A-7505-74AA-3C24-5C8B4F1AE9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4072040"/>
            <a:ext cx="10515600" cy="1384310"/>
          </a:xfrm>
        </p:spPr>
        <p:txBody>
          <a:bodyPr>
            <a:normAutofit/>
          </a:bodyPr>
          <a:lstStyle/>
          <a:p>
            <a:endParaRPr lang="en-GB" sz="4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6136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C36278-4702-6FBA-0357-2EA2B8B721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Autonomy and mastery chape ambition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A3CBD0-9335-2511-0AB7-D5744129F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390914" cy="5546047"/>
          </a:xfrm>
        </p:spPr>
        <p:txBody>
          <a:bodyPr anchor="ctr">
            <a:normAutofit/>
          </a:bodyPr>
          <a:lstStyle/>
          <a:p>
            <a:r>
              <a:rPr lang="en-GB" dirty="0"/>
              <a:t>Autonomy?</a:t>
            </a:r>
          </a:p>
          <a:p>
            <a:r>
              <a:rPr lang="en-GB" dirty="0"/>
              <a:t>Intrinsic and extrinsic motivation</a:t>
            </a:r>
          </a:p>
          <a:p>
            <a:r>
              <a:rPr lang="en-GB" dirty="0"/>
              <a:t>The concept of mastery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7D50307-6265-FC30-CE49-780154419E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740" r="-1" b="-1"/>
          <a:stretch/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2938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C9D3E-71BC-F3BD-AB07-FDC4BF13E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6000" dirty="0"/>
              <a:t>Pink’s message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56E37-08AA-2FDC-D28D-2632EF1D67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907190" cy="4250087"/>
          </a:xfrm>
        </p:spPr>
        <p:txBody>
          <a:bodyPr anchor="t">
            <a:noAutofit/>
          </a:bodyPr>
          <a:lstStyle/>
          <a:p>
            <a:r>
              <a:rPr lang="en-GB" dirty="0"/>
              <a:t>When tasks go beyond basic cognitive skills we are not motivated by extrinsic motivation e.g. reward or punishment</a:t>
            </a:r>
          </a:p>
          <a:p>
            <a:r>
              <a:rPr lang="en-GB" dirty="0"/>
              <a:t>Psychologist Edward Deci suggests more powerful motivation comes from within</a:t>
            </a:r>
          </a:p>
          <a:p>
            <a:r>
              <a:rPr lang="en-GB" dirty="0"/>
              <a:t>Autonomous </a:t>
            </a:r>
            <a:r>
              <a:rPr lang="en-GB" b="1" dirty="0"/>
              <a:t>intrinsic motivation</a:t>
            </a:r>
            <a:r>
              <a:rPr lang="en-GB" dirty="0"/>
              <a:t>: find something interesting and deeply valuable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453912-E5A0-931E-2E07-74FA116CFD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5967" y="1219496"/>
            <a:ext cx="4170530" cy="4450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0901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47848-913C-F84B-B97B-543881B28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Pressure is a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991F0-825C-5A15-2008-E78177C56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648740" cy="4351338"/>
          </a:xfrm>
        </p:spPr>
        <p:txBody>
          <a:bodyPr/>
          <a:lstStyle/>
          <a:p>
            <a:r>
              <a:rPr lang="en-GB" b="1" dirty="0"/>
              <a:t>Extrinsic motivation </a:t>
            </a:r>
            <a:r>
              <a:rPr lang="en-GB" dirty="0"/>
              <a:t>– feeling pressure to do something, leads to poorer performance</a:t>
            </a:r>
          </a:p>
          <a:p>
            <a:r>
              <a:rPr lang="en-GB" dirty="0"/>
              <a:t>Negative consequences for people’s psychological health and well-being</a:t>
            </a:r>
          </a:p>
        </p:txBody>
      </p:sp>
      <p:pic>
        <p:nvPicPr>
          <p:cNvPr id="4" name="Online Media 3" title="Intrinsic Motivation with Dr. Edward Deci">
            <a:hlinkClick r:id="" action="ppaction://media"/>
            <a:extLst>
              <a:ext uri="{FF2B5EF4-FFF2-40B4-BE49-F238E27FC236}">
                <a16:creationId xmlns:a16="http://schemas.microsoft.com/office/drawing/2014/main" id="{9E76698F-0732-CEDF-A40A-7E5D98B8554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795532" y="1825625"/>
            <a:ext cx="6108564" cy="3451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911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8C212-6109-7876-A50C-9CEF0C13C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Tom Sawyer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3D3FC-76C1-619A-A6B8-33F9F7FD7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503466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 the great story, ‘The Adventures of Tom Sawyer’ by Mark Twain, To convinces his friends that the chore of painting a fence for his aunt Polly is something he really wants to do</a:t>
            </a:r>
          </a:p>
          <a:p>
            <a:r>
              <a:rPr lang="en-GB" dirty="0"/>
              <a:t>He stops his friend Ben from joining in, pretending that he doesn’t want Ben to have the fun</a:t>
            </a:r>
          </a:p>
          <a:p>
            <a:r>
              <a:rPr lang="en-GB" dirty="0"/>
              <a:t>Ben thinks painting the fence is something he autonomously has decided to do</a:t>
            </a:r>
          </a:p>
          <a:p>
            <a:r>
              <a:rPr lang="en-GB" dirty="0"/>
              <a:t>Not work or a chore, but fun.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C3CEBA-D53E-9BA5-161A-4A191E5329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6421" y="2182321"/>
            <a:ext cx="4012134" cy="3637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592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B247F-8EDB-192C-6B79-D1EAF7A5CF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 v. play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371E15-8216-4FDA-D8F8-3D2BBAF09F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68643"/>
            <a:ext cx="4048593" cy="4108320"/>
          </a:xfrm>
        </p:spPr>
        <p:txBody>
          <a:bodyPr/>
          <a:lstStyle/>
          <a:p>
            <a:r>
              <a:rPr lang="en-GB" dirty="0"/>
              <a:t>Work consists of what we are obliged to do</a:t>
            </a:r>
          </a:p>
          <a:p>
            <a:r>
              <a:rPr lang="en-GB" dirty="0"/>
              <a:t>Play consist of whatever we are not obliged to do</a:t>
            </a:r>
          </a:p>
          <a:p>
            <a:r>
              <a:rPr lang="en-GB" dirty="0"/>
              <a:t>The key idea is Self-Determination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A14C1A-9BF9-6A0D-E4A2-3D755A0957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064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C84ED-385E-02BC-EDD7-3568B7959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73D76-372D-3956-0AFE-939880A9E3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7D7C22-064F-8056-FEC9-075A665AFD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100" y="365125"/>
            <a:ext cx="11353800" cy="584636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A54150B-5E52-A589-5187-EA62B52CDF0C}"/>
              </a:ext>
            </a:extLst>
          </p:cNvPr>
          <p:cNvSpPr/>
          <p:nvPr/>
        </p:nvSpPr>
        <p:spPr>
          <a:xfrm>
            <a:off x="3597639" y="2128603"/>
            <a:ext cx="2893102" cy="404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4811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AA723-3973-5616-B2C4-6609D50F3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DFE296-79F6-69D2-FB16-C900952CD7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24E716-51F6-E58B-2712-6A3EED8E5A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557153"/>
            <a:ext cx="10515600" cy="5743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5234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71E94-F83F-AA6E-39C5-556AD91102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B5AFB0-F683-B0B7-60FA-E0036630E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3B12B0-977B-3632-FE6B-95E5940CDF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093" y="681037"/>
            <a:ext cx="11185133" cy="5465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348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D5864-F9FB-33A1-3762-6C8B117E6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3860" y="2103437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/>
              <a:t>Purpose not Pay Cheque</a:t>
            </a:r>
          </a:p>
        </p:txBody>
      </p:sp>
    </p:spTree>
    <p:extLst>
      <p:ext uri="{BB962C8B-B14F-4D97-AF65-F5344CB8AC3E}">
        <p14:creationId xmlns:p14="http://schemas.microsoft.com/office/powerpoint/2010/main" val="16803512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FD061-EB60-3616-D82E-209A818EB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60922-5C0F-FABE-47CC-26865D6ACD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BEB387-589D-CBD9-60D6-C790F79EB7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0278" y="892391"/>
            <a:ext cx="10466530" cy="528457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0900690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9859D-C7A8-0F2B-3617-3CCE76390A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7E826-7265-6AAA-D1B7-ABDF797987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73F663-AFC6-6E9B-7C27-B4B81CF95D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744416"/>
            <a:ext cx="10930089" cy="536916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9708871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EEEEA-B8CE-1B20-F0D5-238FC025C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EED319-6706-4126-1ABC-54AF91ACAB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04FDC3-5E96-F077-81A1-B382BCC98B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832" y="859226"/>
            <a:ext cx="10682646" cy="513954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1016775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DCCC6B3-330F-BEF6-F271-10D1C43158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209" y="142098"/>
            <a:ext cx="6268806" cy="354349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4" name="Online Media 3" title="David Attenborough: A Life on Our Planet | Official Trailer | Netflix">
            <a:hlinkClick r:id="" action="ppaction://media"/>
            <a:extLst>
              <a:ext uri="{FF2B5EF4-FFF2-40B4-BE49-F238E27FC236}">
                <a16:creationId xmlns:a16="http://schemas.microsoft.com/office/drawing/2014/main" id="{602F082A-A69F-C257-AC06-D26E78DACAF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572545" y="2949381"/>
            <a:ext cx="6271246" cy="3543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595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201</Words>
  <Application>Microsoft Office PowerPoint</Application>
  <PresentationFormat>Widescreen</PresentationFormat>
  <Paragraphs>22</Paragraphs>
  <Slides>14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Autonomy, Mastery and Ambition</vt:lpstr>
      <vt:lpstr>Autonomy and mastery chape ambition</vt:lpstr>
      <vt:lpstr>Pink’s message</vt:lpstr>
      <vt:lpstr>Pressure is a problem</vt:lpstr>
      <vt:lpstr>Tom Sawyer</vt:lpstr>
      <vt:lpstr>Work v. play</vt:lpstr>
      <vt:lpstr>PowerPoint Presentation</vt:lpstr>
      <vt:lpstr>PowerPoint Presentation</vt:lpstr>
      <vt:lpstr>PowerPoint Presentation</vt:lpstr>
      <vt:lpstr>Purpose not Pay Cheque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Ambition and Drive</dc:title>
  <dc:creator>Mike Durke</dc:creator>
  <cp:lastModifiedBy>Mike Durke</cp:lastModifiedBy>
  <cp:revision>8</cp:revision>
  <dcterms:created xsi:type="dcterms:W3CDTF">2023-02-11T11:48:39Z</dcterms:created>
  <dcterms:modified xsi:type="dcterms:W3CDTF">2025-03-17T13:38:51Z</dcterms:modified>
</cp:coreProperties>
</file>